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5" r:id="rId5"/>
    <p:sldId id="266" r:id="rId6"/>
    <p:sldId id="262" r:id="rId7"/>
    <p:sldId id="267" r:id="rId8"/>
    <p:sldId id="264" r:id="rId9"/>
    <p:sldId id="268" r:id="rId10"/>
    <p:sldId id="271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raham Cheung" initials="AC" lastIdx="1" clrIdx="0">
    <p:extLst>
      <p:ext uri="{19B8F6BF-5375-455C-9EA6-DF929625EA0E}">
        <p15:presenceInfo xmlns:p15="http://schemas.microsoft.com/office/powerpoint/2012/main" userId="5968845c74cc8d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BE5D6"/>
    <a:srgbClr val="E6AF00"/>
    <a:srgbClr val="C5E0B4"/>
    <a:srgbClr val="D9D9D9"/>
    <a:srgbClr val="FFFFFF"/>
    <a:srgbClr val="FEFEFE"/>
    <a:srgbClr val="FAFAFA"/>
    <a:srgbClr val="F6F6F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0" autoAdjust="0"/>
    <p:restoredTop sz="94660"/>
  </p:normalViewPr>
  <p:slideViewPr>
    <p:cSldViewPr snapToGrid="0">
      <p:cViewPr>
        <p:scale>
          <a:sx n="50" d="100"/>
          <a:sy n="50" d="100"/>
        </p:scale>
        <p:origin x="4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brah\6_Physics\IA\output2\savgol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output2\savgo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output1\pilo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rah\6_Physics\IA\master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savgol!$E$1</c:f>
              <c:strCache>
                <c:ptCount val="1"/>
                <c:pt idx="0">
                  <c:v>turning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icture"/>
            <c:spPr>
              <a:solidFill>
                <a:schemeClr val="accent1"/>
              </a:solidFill>
              <a:ln w="25400">
                <a:noFill/>
              </a:ln>
              <a:effectLst/>
            </c:spPr>
          </c:marker>
          <c:xVal>
            <c:numRef>
              <c:f>savgol!$B$2:$B$6421</c:f>
              <c:numCache>
                <c:formatCode>General</c:formatCode>
                <c:ptCount val="6420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0.1</c:v>
                </c:pt>
                <c:pt idx="7">
                  <c:v>0.11666666666666667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0.2</c:v>
                </c:pt>
                <c:pt idx="13">
                  <c:v>0.21666666666666667</c:v>
                </c:pt>
                <c:pt idx="14">
                  <c:v>0.23333333333333334</c:v>
                </c:pt>
                <c:pt idx="15">
                  <c:v>0.25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0.38333333333333336</c:v>
                </c:pt>
                <c:pt idx="24">
                  <c:v>0.4</c:v>
                </c:pt>
                <c:pt idx="25">
                  <c:v>0.41666666666666669</c:v>
                </c:pt>
                <c:pt idx="26">
                  <c:v>0.43333333333333335</c:v>
                </c:pt>
                <c:pt idx="27">
                  <c:v>0.45</c:v>
                </c:pt>
                <c:pt idx="28">
                  <c:v>0.46666666666666667</c:v>
                </c:pt>
                <c:pt idx="29">
                  <c:v>0.48333333333333334</c:v>
                </c:pt>
                <c:pt idx="30">
                  <c:v>0.5</c:v>
                </c:pt>
                <c:pt idx="31">
                  <c:v>0.51666666666666672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0.56666666666666665</c:v>
                </c:pt>
                <c:pt idx="35">
                  <c:v>0.58333333333333337</c:v>
                </c:pt>
                <c:pt idx="36">
                  <c:v>0.6</c:v>
                </c:pt>
                <c:pt idx="37">
                  <c:v>0.6166666666666667</c:v>
                </c:pt>
                <c:pt idx="38">
                  <c:v>0.6333333333333333</c:v>
                </c:pt>
                <c:pt idx="39">
                  <c:v>0.65</c:v>
                </c:pt>
                <c:pt idx="40">
                  <c:v>0.66666666666666663</c:v>
                </c:pt>
                <c:pt idx="41">
                  <c:v>0.68333333333333335</c:v>
                </c:pt>
                <c:pt idx="42">
                  <c:v>0.7</c:v>
                </c:pt>
                <c:pt idx="43">
                  <c:v>0.71666666666666667</c:v>
                </c:pt>
                <c:pt idx="44">
                  <c:v>0.73333333333333328</c:v>
                </c:pt>
                <c:pt idx="45">
                  <c:v>0.75</c:v>
                </c:pt>
                <c:pt idx="46">
                  <c:v>0.76666666666666672</c:v>
                </c:pt>
                <c:pt idx="47">
                  <c:v>0.78333333333333333</c:v>
                </c:pt>
                <c:pt idx="48">
                  <c:v>0.8</c:v>
                </c:pt>
                <c:pt idx="49">
                  <c:v>0.81666666666666665</c:v>
                </c:pt>
                <c:pt idx="50">
                  <c:v>0.83333333333333337</c:v>
                </c:pt>
                <c:pt idx="51">
                  <c:v>0.85</c:v>
                </c:pt>
                <c:pt idx="52">
                  <c:v>0.8666666666666667</c:v>
                </c:pt>
                <c:pt idx="53">
                  <c:v>0.8833333333333333</c:v>
                </c:pt>
                <c:pt idx="54">
                  <c:v>0.9</c:v>
                </c:pt>
                <c:pt idx="55">
                  <c:v>0.91666666666666663</c:v>
                </c:pt>
                <c:pt idx="56">
                  <c:v>0.93333333333333335</c:v>
                </c:pt>
                <c:pt idx="57">
                  <c:v>0.95</c:v>
                </c:pt>
                <c:pt idx="58">
                  <c:v>0.96666666666666667</c:v>
                </c:pt>
                <c:pt idx="59">
                  <c:v>0.98333333333333328</c:v>
                </c:pt>
                <c:pt idx="60">
                  <c:v>1</c:v>
                </c:pt>
                <c:pt idx="61">
                  <c:v>1.0166666666666666</c:v>
                </c:pt>
                <c:pt idx="62">
                  <c:v>1.0333333333333334</c:v>
                </c:pt>
                <c:pt idx="63">
                  <c:v>1.05</c:v>
                </c:pt>
                <c:pt idx="64">
                  <c:v>1.0666666666666667</c:v>
                </c:pt>
                <c:pt idx="65">
                  <c:v>1.0833333333333333</c:v>
                </c:pt>
                <c:pt idx="66">
                  <c:v>1.1000000000000001</c:v>
                </c:pt>
                <c:pt idx="67">
                  <c:v>1.1166666666666667</c:v>
                </c:pt>
                <c:pt idx="68">
                  <c:v>1.1333333333333333</c:v>
                </c:pt>
                <c:pt idx="69">
                  <c:v>1.1499999999999999</c:v>
                </c:pt>
                <c:pt idx="70">
                  <c:v>1.1666666666666667</c:v>
                </c:pt>
                <c:pt idx="71">
                  <c:v>1.1833333333333333</c:v>
                </c:pt>
                <c:pt idx="72">
                  <c:v>1.2</c:v>
                </c:pt>
                <c:pt idx="73">
                  <c:v>1.2166666666666666</c:v>
                </c:pt>
                <c:pt idx="74">
                  <c:v>1.2333333333333334</c:v>
                </c:pt>
                <c:pt idx="75">
                  <c:v>1.25</c:v>
                </c:pt>
                <c:pt idx="76">
                  <c:v>1.2666666666666666</c:v>
                </c:pt>
                <c:pt idx="77">
                  <c:v>1.2833333333333334</c:v>
                </c:pt>
                <c:pt idx="78">
                  <c:v>1.3</c:v>
                </c:pt>
                <c:pt idx="79">
                  <c:v>1.3166666666666667</c:v>
                </c:pt>
                <c:pt idx="80">
                  <c:v>1.3333333333333333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1.4166666666666667</c:v>
                </c:pt>
                <c:pt idx="86">
                  <c:v>1.4333333333333333</c:v>
                </c:pt>
                <c:pt idx="87">
                  <c:v>1.45</c:v>
                </c:pt>
                <c:pt idx="88">
                  <c:v>1.4666666666666666</c:v>
                </c:pt>
                <c:pt idx="89">
                  <c:v>1.4833333333333334</c:v>
                </c:pt>
                <c:pt idx="90">
                  <c:v>1.5</c:v>
                </c:pt>
                <c:pt idx="91">
                  <c:v>1.5166666666666666</c:v>
                </c:pt>
                <c:pt idx="92">
                  <c:v>1.5333333333333334</c:v>
                </c:pt>
                <c:pt idx="93">
                  <c:v>1.55</c:v>
                </c:pt>
                <c:pt idx="94">
                  <c:v>1.5666666666666667</c:v>
                </c:pt>
                <c:pt idx="95">
                  <c:v>1.5833333333333333</c:v>
                </c:pt>
                <c:pt idx="96">
                  <c:v>1.6</c:v>
                </c:pt>
                <c:pt idx="97">
                  <c:v>1.6166666666666667</c:v>
                </c:pt>
                <c:pt idx="98">
                  <c:v>1.6333333333333333</c:v>
                </c:pt>
                <c:pt idx="99">
                  <c:v>1.65</c:v>
                </c:pt>
                <c:pt idx="100">
                  <c:v>1.6666666666666667</c:v>
                </c:pt>
                <c:pt idx="101">
                  <c:v>1.6833333333333333</c:v>
                </c:pt>
                <c:pt idx="102">
                  <c:v>1.7</c:v>
                </c:pt>
                <c:pt idx="103">
                  <c:v>1.7166666666666666</c:v>
                </c:pt>
                <c:pt idx="104">
                  <c:v>1.7333333333333334</c:v>
                </c:pt>
                <c:pt idx="105">
                  <c:v>1.75</c:v>
                </c:pt>
                <c:pt idx="106">
                  <c:v>1.7666666666666666</c:v>
                </c:pt>
                <c:pt idx="107">
                  <c:v>1.7833333333333334</c:v>
                </c:pt>
                <c:pt idx="108">
                  <c:v>1.8</c:v>
                </c:pt>
                <c:pt idx="109">
                  <c:v>1.8166666666666667</c:v>
                </c:pt>
                <c:pt idx="110">
                  <c:v>1.8333333333333333</c:v>
                </c:pt>
                <c:pt idx="111">
                  <c:v>1.85</c:v>
                </c:pt>
                <c:pt idx="112">
                  <c:v>1.8666666666666667</c:v>
                </c:pt>
                <c:pt idx="113">
                  <c:v>1.8833333333333333</c:v>
                </c:pt>
                <c:pt idx="114">
                  <c:v>1.9</c:v>
                </c:pt>
                <c:pt idx="115">
                  <c:v>1.9166666666666667</c:v>
                </c:pt>
                <c:pt idx="116">
                  <c:v>1.9333333333333333</c:v>
                </c:pt>
                <c:pt idx="117">
                  <c:v>1.95</c:v>
                </c:pt>
                <c:pt idx="118">
                  <c:v>1.9666666666666666</c:v>
                </c:pt>
                <c:pt idx="119">
                  <c:v>1.9833333333333334</c:v>
                </c:pt>
                <c:pt idx="120">
                  <c:v>2</c:v>
                </c:pt>
                <c:pt idx="121">
                  <c:v>2.0166666666666666</c:v>
                </c:pt>
                <c:pt idx="122">
                  <c:v>2.0333333333333332</c:v>
                </c:pt>
                <c:pt idx="123">
                  <c:v>2.0499999999999998</c:v>
                </c:pt>
                <c:pt idx="124">
                  <c:v>2.0666666666666669</c:v>
                </c:pt>
                <c:pt idx="125">
                  <c:v>2.0833333333333335</c:v>
                </c:pt>
                <c:pt idx="126">
                  <c:v>2.1</c:v>
                </c:pt>
                <c:pt idx="127">
                  <c:v>2.1166666666666667</c:v>
                </c:pt>
                <c:pt idx="128">
                  <c:v>2.1333333333333333</c:v>
                </c:pt>
                <c:pt idx="129">
                  <c:v>2.15</c:v>
                </c:pt>
                <c:pt idx="130">
                  <c:v>2.1666666666666665</c:v>
                </c:pt>
                <c:pt idx="131">
                  <c:v>2.1833333333333331</c:v>
                </c:pt>
                <c:pt idx="132">
                  <c:v>2.2000000000000002</c:v>
                </c:pt>
                <c:pt idx="133">
                  <c:v>2.2166666666666668</c:v>
                </c:pt>
                <c:pt idx="134">
                  <c:v>2.2333333333333334</c:v>
                </c:pt>
                <c:pt idx="135">
                  <c:v>2.25</c:v>
                </c:pt>
                <c:pt idx="136">
                  <c:v>2.2666666666666666</c:v>
                </c:pt>
                <c:pt idx="137">
                  <c:v>2.2833333333333332</c:v>
                </c:pt>
                <c:pt idx="138">
                  <c:v>2.2999999999999998</c:v>
                </c:pt>
                <c:pt idx="139">
                  <c:v>2.3166666666666669</c:v>
                </c:pt>
                <c:pt idx="140">
                  <c:v>2.3333333333333335</c:v>
                </c:pt>
                <c:pt idx="141">
                  <c:v>2.35</c:v>
                </c:pt>
                <c:pt idx="142">
                  <c:v>2.3666666666666667</c:v>
                </c:pt>
                <c:pt idx="143">
                  <c:v>2.3833333333333333</c:v>
                </c:pt>
                <c:pt idx="144">
                  <c:v>2.4</c:v>
                </c:pt>
                <c:pt idx="145">
                  <c:v>2.4166666666666665</c:v>
                </c:pt>
                <c:pt idx="146">
                  <c:v>2.4333333333333331</c:v>
                </c:pt>
                <c:pt idx="147">
                  <c:v>2.4500000000000002</c:v>
                </c:pt>
                <c:pt idx="148">
                  <c:v>2.4666666666666668</c:v>
                </c:pt>
                <c:pt idx="149">
                  <c:v>2.4833333333333334</c:v>
                </c:pt>
                <c:pt idx="150">
                  <c:v>2.5</c:v>
                </c:pt>
                <c:pt idx="151">
                  <c:v>2.5166666666666666</c:v>
                </c:pt>
                <c:pt idx="152">
                  <c:v>2.5333333333333332</c:v>
                </c:pt>
                <c:pt idx="153">
                  <c:v>2.5499999999999998</c:v>
                </c:pt>
                <c:pt idx="154">
                  <c:v>2.5666666666666669</c:v>
                </c:pt>
                <c:pt idx="155">
                  <c:v>2.5833333333333335</c:v>
                </c:pt>
                <c:pt idx="156">
                  <c:v>2.6</c:v>
                </c:pt>
                <c:pt idx="157">
                  <c:v>2.6166666666666667</c:v>
                </c:pt>
                <c:pt idx="158">
                  <c:v>2.6333333333333333</c:v>
                </c:pt>
                <c:pt idx="159">
                  <c:v>2.65</c:v>
                </c:pt>
                <c:pt idx="160">
                  <c:v>2.6666666666666665</c:v>
                </c:pt>
                <c:pt idx="161">
                  <c:v>2.6833333333333331</c:v>
                </c:pt>
                <c:pt idx="162">
                  <c:v>2.7</c:v>
                </c:pt>
                <c:pt idx="163">
                  <c:v>2.7166666666666668</c:v>
                </c:pt>
                <c:pt idx="164">
                  <c:v>2.7333333333333334</c:v>
                </c:pt>
                <c:pt idx="165">
                  <c:v>2.75</c:v>
                </c:pt>
                <c:pt idx="166">
                  <c:v>2.7666666666666666</c:v>
                </c:pt>
                <c:pt idx="167">
                  <c:v>2.7833333333333332</c:v>
                </c:pt>
                <c:pt idx="168">
                  <c:v>2.8</c:v>
                </c:pt>
                <c:pt idx="169">
                  <c:v>2.8166666666666669</c:v>
                </c:pt>
                <c:pt idx="170">
                  <c:v>2.8333333333333335</c:v>
                </c:pt>
                <c:pt idx="171">
                  <c:v>2.85</c:v>
                </c:pt>
                <c:pt idx="172">
                  <c:v>2.8666666666666667</c:v>
                </c:pt>
                <c:pt idx="173">
                  <c:v>2.8833333333333333</c:v>
                </c:pt>
                <c:pt idx="174">
                  <c:v>2.9</c:v>
                </c:pt>
                <c:pt idx="175">
                  <c:v>2.9166666666666665</c:v>
                </c:pt>
                <c:pt idx="176">
                  <c:v>2.9333333333333331</c:v>
                </c:pt>
                <c:pt idx="177">
                  <c:v>2.95</c:v>
                </c:pt>
                <c:pt idx="178">
                  <c:v>2.9666666666666668</c:v>
                </c:pt>
                <c:pt idx="179">
                  <c:v>2.9833333333333334</c:v>
                </c:pt>
                <c:pt idx="180">
                  <c:v>3</c:v>
                </c:pt>
                <c:pt idx="181">
                  <c:v>3.0166666666666666</c:v>
                </c:pt>
                <c:pt idx="182">
                  <c:v>3.0333333333333332</c:v>
                </c:pt>
                <c:pt idx="183">
                  <c:v>3.05</c:v>
                </c:pt>
                <c:pt idx="184">
                  <c:v>3.0666666666666669</c:v>
                </c:pt>
                <c:pt idx="185">
                  <c:v>3.0833333333333335</c:v>
                </c:pt>
                <c:pt idx="186">
                  <c:v>3.1</c:v>
                </c:pt>
                <c:pt idx="187">
                  <c:v>3.1166666666666667</c:v>
                </c:pt>
                <c:pt idx="188">
                  <c:v>3.1333333333333333</c:v>
                </c:pt>
                <c:pt idx="189">
                  <c:v>3.15</c:v>
                </c:pt>
                <c:pt idx="190">
                  <c:v>3.1666666666666665</c:v>
                </c:pt>
                <c:pt idx="191">
                  <c:v>3.1833333333333331</c:v>
                </c:pt>
                <c:pt idx="192">
                  <c:v>3.2</c:v>
                </c:pt>
                <c:pt idx="193">
                  <c:v>3.2166666666666668</c:v>
                </c:pt>
                <c:pt idx="194">
                  <c:v>3.2333333333333334</c:v>
                </c:pt>
                <c:pt idx="195">
                  <c:v>3.25</c:v>
                </c:pt>
                <c:pt idx="196">
                  <c:v>3.2666666666666666</c:v>
                </c:pt>
                <c:pt idx="197">
                  <c:v>3.2833333333333332</c:v>
                </c:pt>
                <c:pt idx="198">
                  <c:v>3.3</c:v>
                </c:pt>
                <c:pt idx="199">
                  <c:v>3.3166666666666669</c:v>
                </c:pt>
                <c:pt idx="200">
                  <c:v>3.3333333333333335</c:v>
                </c:pt>
                <c:pt idx="201">
                  <c:v>3.35</c:v>
                </c:pt>
                <c:pt idx="202">
                  <c:v>3.3666666666666667</c:v>
                </c:pt>
                <c:pt idx="203">
                  <c:v>3.3833333333333333</c:v>
                </c:pt>
                <c:pt idx="204">
                  <c:v>3.4</c:v>
                </c:pt>
                <c:pt idx="205">
                  <c:v>3.4166666666666665</c:v>
                </c:pt>
                <c:pt idx="206">
                  <c:v>3.4333333333333331</c:v>
                </c:pt>
                <c:pt idx="207">
                  <c:v>3.45</c:v>
                </c:pt>
                <c:pt idx="208">
                  <c:v>3.4666666666666668</c:v>
                </c:pt>
                <c:pt idx="209">
                  <c:v>3.4833333333333334</c:v>
                </c:pt>
                <c:pt idx="210">
                  <c:v>3.5</c:v>
                </c:pt>
                <c:pt idx="211">
                  <c:v>3.5166666666666666</c:v>
                </c:pt>
                <c:pt idx="212">
                  <c:v>3.5333333333333332</c:v>
                </c:pt>
                <c:pt idx="213">
                  <c:v>3.55</c:v>
                </c:pt>
                <c:pt idx="214">
                  <c:v>3.5666666666666669</c:v>
                </c:pt>
                <c:pt idx="215">
                  <c:v>3.5833333333333335</c:v>
                </c:pt>
                <c:pt idx="216">
                  <c:v>3.6</c:v>
                </c:pt>
                <c:pt idx="217">
                  <c:v>3.6166666666666667</c:v>
                </c:pt>
                <c:pt idx="218">
                  <c:v>3.6333333333333333</c:v>
                </c:pt>
                <c:pt idx="219">
                  <c:v>3.65</c:v>
                </c:pt>
                <c:pt idx="220">
                  <c:v>3.6666666666666665</c:v>
                </c:pt>
                <c:pt idx="221">
                  <c:v>3.6833333333333331</c:v>
                </c:pt>
                <c:pt idx="222">
                  <c:v>3.7</c:v>
                </c:pt>
                <c:pt idx="223">
                  <c:v>3.7166666666666668</c:v>
                </c:pt>
                <c:pt idx="224">
                  <c:v>3.7333333333333334</c:v>
                </c:pt>
                <c:pt idx="225">
                  <c:v>3.75</c:v>
                </c:pt>
                <c:pt idx="226">
                  <c:v>3.7666666666666666</c:v>
                </c:pt>
                <c:pt idx="227">
                  <c:v>3.7833333333333332</c:v>
                </c:pt>
                <c:pt idx="228">
                  <c:v>3.8</c:v>
                </c:pt>
                <c:pt idx="229">
                  <c:v>3.8166666666666669</c:v>
                </c:pt>
                <c:pt idx="230">
                  <c:v>3.8333333333333335</c:v>
                </c:pt>
                <c:pt idx="231">
                  <c:v>3.85</c:v>
                </c:pt>
                <c:pt idx="232">
                  <c:v>3.8666666666666667</c:v>
                </c:pt>
                <c:pt idx="233">
                  <c:v>3.8833333333333333</c:v>
                </c:pt>
                <c:pt idx="234">
                  <c:v>3.9</c:v>
                </c:pt>
                <c:pt idx="235">
                  <c:v>3.9166666666666665</c:v>
                </c:pt>
                <c:pt idx="236">
                  <c:v>3.9333333333333331</c:v>
                </c:pt>
                <c:pt idx="237">
                  <c:v>3.95</c:v>
                </c:pt>
                <c:pt idx="238">
                  <c:v>3.9666666666666668</c:v>
                </c:pt>
                <c:pt idx="239">
                  <c:v>3.9833333333333334</c:v>
                </c:pt>
                <c:pt idx="240">
                  <c:v>4</c:v>
                </c:pt>
                <c:pt idx="241">
                  <c:v>4.0166666666666666</c:v>
                </c:pt>
                <c:pt idx="242">
                  <c:v>4.0333333333333332</c:v>
                </c:pt>
                <c:pt idx="243">
                  <c:v>4.05</c:v>
                </c:pt>
                <c:pt idx="244">
                  <c:v>4.0666666666666664</c:v>
                </c:pt>
                <c:pt idx="245">
                  <c:v>4.083333333333333</c:v>
                </c:pt>
                <c:pt idx="246">
                  <c:v>4.0999999999999996</c:v>
                </c:pt>
                <c:pt idx="247">
                  <c:v>4.1166666666666663</c:v>
                </c:pt>
                <c:pt idx="248">
                  <c:v>4.1333333333333337</c:v>
                </c:pt>
                <c:pt idx="249">
                  <c:v>4.1500000000000004</c:v>
                </c:pt>
                <c:pt idx="250">
                  <c:v>4.166666666666667</c:v>
                </c:pt>
                <c:pt idx="251">
                  <c:v>4.1833333333333336</c:v>
                </c:pt>
                <c:pt idx="252">
                  <c:v>4.2</c:v>
                </c:pt>
                <c:pt idx="253">
                  <c:v>4.2166666666666668</c:v>
                </c:pt>
                <c:pt idx="254">
                  <c:v>4.2333333333333334</c:v>
                </c:pt>
                <c:pt idx="255">
                  <c:v>4.25</c:v>
                </c:pt>
                <c:pt idx="256">
                  <c:v>4.2666666666666666</c:v>
                </c:pt>
                <c:pt idx="257">
                  <c:v>4.2833333333333332</c:v>
                </c:pt>
                <c:pt idx="258">
                  <c:v>4.3</c:v>
                </c:pt>
                <c:pt idx="259">
                  <c:v>4.3166666666666664</c:v>
                </c:pt>
                <c:pt idx="260">
                  <c:v>4.333333333333333</c:v>
                </c:pt>
                <c:pt idx="261">
                  <c:v>4.3499999999999996</c:v>
                </c:pt>
                <c:pt idx="262">
                  <c:v>4.3666666666666663</c:v>
                </c:pt>
                <c:pt idx="263">
                  <c:v>4.3833333333333337</c:v>
                </c:pt>
                <c:pt idx="264">
                  <c:v>4.4000000000000004</c:v>
                </c:pt>
                <c:pt idx="265">
                  <c:v>4.416666666666667</c:v>
                </c:pt>
                <c:pt idx="266">
                  <c:v>4.4333333333333336</c:v>
                </c:pt>
                <c:pt idx="267">
                  <c:v>4.45</c:v>
                </c:pt>
                <c:pt idx="268">
                  <c:v>4.4666666666666668</c:v>
                </c:pt>
                <c:pt idx="269">
                  <c:v>4.4833333333333334</c:v>
                </c:pt>
                <c:pt idx="270">
                  <c:v>4.5</c:v>
                </c:pt>
                <c:pt idx="271">
                  <c:v>4.5166666666666666</c:v>
                </c:pt>
                <c:pt idx="272">
                  <c:v>4.5333333333333332</c:v>
                </c:pt>
                <c:pt idx="273">
                  <c:v>4.55</c:v>
                </c:pt>
                <c:pt idx="274">
                  <c:v>4.5666666666666664</c:v>
                </c:pt>
                <c:pt idx="275">
                  <c:v>4.583333333333333</c:v>
                </c:pt>
                <c:pt idx="276">
                  <c:v>4.5999999999999996</c:v>
                </c:pt>
                <c:pt idx="277">
                  <c:v>4.6166666666666663</c:v>
                </c:pt>
                <c:pt idx="278">
                  <c:v>4.6333333333333337</c:v>
                </c:pt>
                <c:pt idx="279">
                  <c:v>4.6500000000000004</c:v>
                </c:pt>
                <c:pt idx="280">
                  <c:v>4.666666666666667</c:v>
                </c:pt>
                <c:pt idx="281">
                  <c:v>4.6833333333333336</c:v>
                </c:pt>
                <c:pt idx="282">
                  <c:v>4.7</c:v>
                </c:pt>
                <c:pt idx="283">
                  <c:v>4.7166666666666668</c:v>
                </c:pt>
                <c:pt idx="284">
                  <c:v>4.7333333333333334</c:v>
                </c:pt>
                <c:pt idx="285">
                  <c:v>4.75</c:v>
                </c:pt>
                <c:pt idx="286">
                  <c:v>4.7666666666666666</c:v>
                </c:pt>
                <c:pt idx="287">
                  <c:v>4.7833333333333332</c:v>
                </c:pt>
                <c:pt idx="288">
                  <c:v>4.8</c:v>
                </c:pt>
                <c:pt idx="289">
                  <c:v>4.8166666666666664</c:v>
                </c:pt>
                <c:pt idx="290">
                  <c:v>4.833333333333333</c:v>
                </c:pt>
                <c:pt idx="291">
                  <c:v>4.8499999999999996</c:v>
                </c:pt>
                <c:pt idx="292">
                  <c:v>4.8666666666666663</c:v>
                </c:pt>
                <c:pt idx="293">
                  <c:v>4.8833333333333337</c:v>
                </c:pt>
                <c:pt idx="294">
                  <c:v>4.9000000000000004</c:v>
                </c:pt>
                <c:pt idx="295">
                  <c:v>4.916666666666667</c:v>
                </c:pt>
                <c:pt idx="296">
                  <c:v>4.9333333333333336</c:v>
                </c:pt>
                <c:pt idx="297">
                  <c:v>4.95</c:v>
                </c:pt>
                <c:pt idx="298">
                  <c:v>4.9666666666666668</c:v>
                </c:pt>
                <c:pt idx="299">
                  <c:v>4.9833333333333334</c:v>
                </c:pt>
                <c:pt idx="300">
                  <c:v>5</c:v>
                </c:pt>
                <c:pt idx="301">
                  <c:v>5.0166666666666666</c:v>
                </c:pt>
                <c:pt idx="302">
                  <c:v>5.0333333333333332</c:v>
                </c:pt>
                <c:pt idx="303">
                  <c:v>5.05</c:v>
                </c:pt>
                <c:pt idx="304">
                  <c:v>5.0666666666666664</c:v>
                </c:pt>
                <c:pt idx="305">
                  <c:v>5.083333333333333</c:v>
                </c:pt>
                <c:pt idx="306">
                  <c:v>5.0999999999999996</c:v>
                </c:pt>
                <c:pt idx="307">
                  <c:v>5.1166666666666663</c:v>
                </c:pt>
                <c:pt idx="308">
                  <c:v>5.1333333333333337</c:v>
                </c:pt>
                <c:pt idx="309">
                  <c:v>5.15</c:v>
                </c:pt>
                <c:pt idx="310">
                  <c:v>5.166666666666667</c:v>
                </c:pt>
                <c:pt idx="311">
                  <c:v>5.1833333333333336</c:v>
                </c:pt>
                <c:pt idx="312">
                  <c:v>5.2</c:v>
                </c:pt>
                <c:pt idx="313">
                  <c:v>5.2166666666666668</c:v>
                </c:pt>
                <c:pt idx="314">
                  <c:v>5.2333333333333334</c:v>
                </c:pt>
                <c:pt idx="315">
                  <c:v>5.25</c:v>
                </c:pt>
                <c:pt idx="316">
                  <c:v>5.2666666666666666</c:v>
                </c:pt>
                <c:pt idx="317">
                  <c:v>5.2833333333333332</c:v>
                </c:pt>
                <c:pt idx="318">
                  <c:v>5.3</c:v>
                </c:pt>
                <c:pt idx="319">
                  <c:v>5.3166666666666664</c:v>
                </c:pt>
                <c:pt idx="320">
                  <c:v>5.333333333333333</c:v>
                </c:pt>
                <c:pt idx="321">
                  <c:v>5.35</c:v>
                </c:pt>
                <c:pt idx="322">
                  <c:v>5.3666666666666663</c:v>
                </c:pt>
                <c:pt idx="323">
                  <c:v>5.3833333333333337</c:v>
                </c:pt>
                <c:pt idx="324">
                  <c:v>5.4</c:v>
                </c:pt>
                <c:pt idx="325">
                  <c:v>5.416666666666667</c:v>
                </c:pt>
                <c:pt idx="326">
                  <c:v>5.4333333333333336</c:v>
                </c:pt>
                <c:pt idx="327">
                  <c:v>5.45</c:v>
                </c:pt>
                <c:pt idx="328">
                  <c:v>5.4666666666666668</c:v>
                </c:pt>
                <c:pt idx="329">
                  <c:v>5.4833333333333334</c:v>
                </c:pt>
                <c:pt idx="330">
                  <c:v>5.5</c:v>
                </c:pt>
                <c:pt idx="331">
                  <c:v>5.5166666666666666</c:v>
                </c:pt>
                <c:pt idx="332">
                  <c:v>5.5333333333333332</c:v>
                </c:pt>
                <c:pt idx="333">
                  <c:v>5.55</c:v>
                </c:pt>
                <c:pt idx="334">
                  <c:v>5.5666666666666664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5.6166666666666663</c:v>
                </c:pt>
                <c:pt idx="338">
                  <c:v>5.6333333333333337</c:v>
                </c:pt>
                <c:pt idx="339">
                  <c:v>5.65</c:v>
                </c:pt>
                <c:pt idx="340">
                  <c:v>5.666666666666667</c:v>
                </c:pt>
                <c:pt idx="341">
                  <c:v>5.6833333333333336</c:v>
                </c:pt>
                <c:pt idx="342">
                  <c:v>5.7</c:v>
                </c:pt>
                <c:pt idx="343">
                  <c:v>5.7166666666666668</c:v>
                </c:pt>
                <c:pt idx="344">
                  <c:v>5.7333333333333334</c:v>
                </c:pt>
                <c:pt idx="345">
                  <c:v>5.75</c:v>
                </c:pt>
                <c:pt idx="346">
                  <c:v>5.7666666666666666</c:v>
                </c:pt>
                <c:pt idx="347">
                  <c:v>5.7833333333333332</c:v>
                </c:pt>
                <c:pt idx="348">
                  <c:v>5.8</c:v>
                </c:pt>
                <c:pt idx="349">
                  <c:v>5.8166666666666664</c:v>
                </c:pt>
                <c:pt idx="350">
                  <c:v>5.833333333333333</c:v>
                </c:pt>
                <c:pt idx="351">
                  <c:v>5.85</c:v>
                </c:pt>
                <c:pt idx="352">
                  <c:v>5.8666666666666663</c:v>
                </c:pt>
                <c:pt idx="353">
                  <c:v>5.8833333333333337</c:v>
                </c:pt>
                <c:pt idx="354">
                  <c:v>5.9</c:v>
                </c:pt>
                <c:pt idx="355">
                  <c:v>5.916666666666667</c:v>
                </c:pt>
                <c:pt idx="356">
                  <c:v>5.9333333333333336</c:v>
                </c:pt>
                <c:pt idx="357">
                  <c:v>5.95</c:v>
                </c:pt>
                <c:pt idx="358">
                  <c:v>5.9666666666666668</c:v>
                </c:pt>
                <c:pt idx="359">
                  <c:v>5.9833333333333334</c:v>
                </c:pt>
                <c:pt idx="360">
                  <c:v>6</c:v>
                </c:pt>
                <c:pt idx="361">
                  <c:v>6.0166666666666666</c:v>
                </c:pt>
                <c:pt idx="362">
                  <c:v>6.0333333333333332</c:v>
                </c:pt>
                <c:pt idx="363">
                  <c:v>6.05</c:v>
                </c:pt>
                <c:pt idx="364">
                  <c:v>6.0666666666666664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6.1166666666666663</c:v>
                </c:pt>
                <c:pt idx="368">
                  <c:v>6.1333333333333337</c:v>
                </c:pt>
                <c:pt idx="369">
                  <c:v>6.15</c:v>
                </c:pt>
                <c:pt idx="370">
                  <c:v>6.166666666666667</c:v>
                </c:pt>
                <c:pt idx="371">
                  <c:v>6.1833333333333336</c:v>
                </c:pt>
                <c:pt idx="372">
                  <c:v>6.2</c:v>
                </c:pt>
                <c:pt idx="373">
                  <c:v>6.2166666666666668</c:v>
                </c:pt>
                <c:pt idx="374">
                  <c:v>6.2333333333333334</c:v>
                </c:pt>
                <c:pt idx="375">
                  <c:v>6.25</c:v>
                </c:pt>
                <c:pt idx="376">
                  <c:v>6.2666666666666666</c:v>
                </c:pt>
                <c:pt idx="377">
                  <c:v>6.2833333333333332</c:v>
                </c:pt>
                <c:pt idx="378">
                  <c:v>6.3</c:v>
                </c:pt>
                <c:pt idx="379">
                  <c:v>6.3166666666666664</c:v>
                </c:pt>
                <c:pt idx="380">
                  <c:v>6.333333333333333</c:v>
                </c:pt>
                <c:pt idx="381">
                  <c:v>6.35</c:v>
                </c:pt>
                <c:pt idx="382">
                  <c:v>6.3666666666666663</c:v>
                </c:pt>
                <c:pt idx="383">
                  <c:v>6.3833333333333337</c:v>
                </c:pt>
                <c:pt idx="384">
                  <c:v>6.4</c:v>
                </c:pt>
                <c:pt idx="385">
                  <c:v>6.416666666666667</c:v>
                </c:pt>
                <c:pt idx="386">
                  <c:v>6.4333333333333336</c:v>
                </c:pt>
                <c:pt idx="387">
                  <c:v>6.45</c:v>
                </c:pt>
                <c:pt idx="388">
                  <c:v>6.4666666666666668</c:v>
                </c:pt>
                <c:pt idx="389">
                  <c:v>6.4833333333333334</c:v>
                </c:pt>
                <c:pt idx="390">
                  <c:v>6.5</c:v>
                </c:pt>
                <c:pt idx="391">
                  <c:v>6.5166666666666666</c:v>
                </c:pt>
                <c:pt idx="392">
                  <c:v>6.5333333333333332</c:v>
                </c:pt>
                <c:pt idx="393">
                  <c:v>6.55</c:v>
                </c:pt>
                <c:pt idx="394">
                  <c:v>6.5666666666666664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6.6166666666666663</c:v>
                </c:pt>
                <c:pt idx="398">
                  <c:v>6.6333333333333337</c:v>
                </c:pt>
                <c:pt idx="399">
                  <c:v>6.65</c:v>
                </c:pt>
                <c:pt idx="400">
                  <c:v>6.666666666666667</c:v>
                </c:pt>
                <c:pt idx="401">
                  <c:v>6.6833333333333336</c:v>
                </c:pt>
                <c:pt idx="402">
                  <c:v>6.7</c:v>
                </c:pt>
                <c:pt idx="403">
                  <c:v>6.7166666666666668</c:v>
                </c:pt>
                <c:pt idx="404">
                  <c:v>6.7333333333333334</c:v>
                </c:pt>
                <c:pt idx="405">
                  <c:v>6.75</c:v>
                </c:pt>
                <c:pt idx="406">
                  <c:v>6.7666666666666666</c:v>
                </c:pt>
                <c:pt idx="407">
                  <c:v>6.7833333333333332</c:v>
                </c:pt>
                <c:pt idx="408">
                  <c:v>6.8</c:v>
                </c:pt>
                <c:pt idx="409">
                  <c:v>6.8166666666666664</c:v>
                </c:pt>
                <c:pt idx="410">
                  <c:v>6.833333333333333</c:v>
                </c:pt>
                <c:pt idx="411">
                  <c:v>6.85</c:v>
                </c:pt>
                <c:pt idx="412">
                  <c:v>6.8666666666666663</c:v>
                </c:pt>
                <c:pt idx="413">
                  <c:v>6.8833333333333337</c:v>
                </c:pt>
                <c:pt idx="414">
                  <c:v>6.9</c:v>
                </c:pt>
                <c:pt idx="415">
                  <c:v>6.916666666666667</c:v>
                </c:pt>
                <c:pt idx="416">
                  <c:v>6.9333333333333336</c:v>
                </c:pt>
                <c:pt idx="417">
                  <c:v>6.95</c:v>
                </c:pt>
                <c:pt idx="418">
                  <c:v>6.9666666666666668</c:v>
                </c:pt>
                <c:pt idx="419">
                  <c:v>6.9833333333333334</c:v>
                </c:pt>
                <c:pt idx="420">
                  <c:v>7</c:v>
                </c:pt>
                <c:pt idx="421">
                  <c:v>7.0166666666666666</c:v>
                </c:pt>
                <c:pt idx="422">
                  <c:v>7.0333333333333332</c:v>
                </c:pt>
                <c:pt idx="423">
                  <c:v>7.05</c:v>
                </c:pt>
                <c:pt idx="424">
                  <c:v>7.0666666666666664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7.1166666666666663</c:v>
                </c:pt>
                <c:pt idx="428">
                  <c:v>7.1333333333333337</c:v>
                </c:pt>
                <c:pt idx="429">
                  <c:v>7.15</c:v>
                </c:pt>
                <c:pt idx="430">
                  <c:v>7.166666666666667</c:v>
                </c:pt>
                <c:pt idx="431">
                  <c:v>7.1833333333333336</c:v>
                </c:pt>
                <c:pt idx="432">
                  <c:v>7.2</c:v>
                </c:pt>
                <c:pt idx="433">
                  <c:v>7.2166666666666668</c:v>
                </c:pt>
                <c:pt idx="434">
                  <c:v>7.2333333333333334</c:v>
                </c:pt>
                <c:pt idx="435">
                  <c:v>7.25</c:v>
                </c:pt>
                <c:pt idx="436">
                  <c:v>7.2666666666666666</c:v>
                </c:pt>
                <c:pt idx="437">
                  <c:v>7.2833333333333332</c:v>
                </c:pt>
                <c:pt idx="438">
                  <c:v>7.3</c:v>
                </c:pt>
                <c:pt idx="439">
                  <c:v>7.3166666666666664</c:v>
                </c:pt>
                <c:pt idx="440">
                  <c:v>7.333333333333333</c:v>
                </c:pt>
                <c:pt idx="441">
                  <c:v>7.35</c:v>
                </c:pt>
                <c:pt idx="442">
                  <c:v>7.3666666666666663</c:v>
                </c:pt>
                <c:pt idx="443">
                  <c:v>7.3833333333333337</c:v>
                </c:pt>
                <c:pt idx="444">
                  <c:v>7.4</c:v>
                </c:pt>
                <c:pt idx="445">
                  <c:v>7.416666666666667</c:v>
                </c:pt>
                <c:pt idx="446">
                  <c:v>7.4333333333333336</c:v>
                </c:pt>
                <c:pt idx="447">
                  <c:v>7.45</c:v>
                </c:pt>
                <c:pt idx="448">
                  <c:v>7.4666666666666668</c:v>
                </c:pt>
                <c:pt idx="449">
                  <c:v>7.4833333333333334</c:v>
                </c:pt>
                <c:pt idx="450">
                  <c:v>7.5</c:v>
                </c:pt>
                <c:pt idx="451">
                  <c:v>7.5166666666666666</c:v>
                </c:pt>
                <c:pt idx="452">
                  <c:v>7.5333333333333332</c:v>
                </c:pt>
                <c:pt idx="453">
                  <c:v>7.55</c:v>
                </c:pt>
                <c:pt idx="454">
                  <c:v>7.5666666666666664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7.6166666666666663</c:v>
                </c:pt>
                <c:pt idx="458">
                  <c:v>7.6333333333333337</c:v>
                </c:pt>
                <c:pt idx="459">
                  <c:v>7.65</c:v>
                </c:pt>
                <c:pt idx="460">
                  <c:v>7.666666666666667</c:v>
                </c:pt>
                <c:pt idx="461">
                  <c:v>7.6833333333333336</c:v>
                </c:pt>
                <c:pt idx="462">
                  <c:v>7.7</c:v>
                </c:pt>
                <c:pt idx="463">
                  <c:v>7.7166666666666668</c:v>
                </c:pt>
                <c:pt idx="464">
                  <c:v>7.7333333333333334</c:v>
                </c:pt>
                <c:pt idx="465">
                  <c:v>7.75</c:v>
                </c:pt>
                <c:pt idx="466">
                  <c:v>7.7666666666666666</c:v>
                </c:pt>
                <c:pt idx="467">
                  <c:v>7.7833333333333332</c:v>
                </c:pt>
                <c:pt idx="468">
                  <c:v>7.8</c:v>
                </c:pt>
                <c:pt idx="469">
                  <c:v>7.8166666666666664</c:v>
                </c:pt>
                <c:pt idx="470">
                  <c:v>7.833333333333333</c:v>
                </c:pt>
                <c:pt idx="471">
                  <c:v>7.85</c:v>
                </c:pt>
                <c:pt idx="472">
                  <c:v>7.8666666666666663</c:v>
                </c:pt>
                <c:pt idx="473">
                  <c:v>7.8833333333333337</c:v>
                </c:pt>
                <c:pt idx="474">
                  <c:v>7.9</c:v>
                </c:pt>
                <c:pt idx="475">
                  <c:v>7.916666666666667</c:v>
                </c:pt>
                <c:pt idx="476">
                  <c:v>7.9333333333333336</c:v>
                </c:pt>
                <c:pt idx="477">
                  <c:v>7.95</c:v>
                </c:pt>
                <c:pt idx="478">
                  <c:v>7.9666666666666668</c:v>
                </c:pt>
                <c:pt idx="479">
                  <c:v>7.9833333333333334</c:v>
                </c:pt>
                <c:pt idx="480">
                  <c:v>8</c:v>
                </c:pt>
                <c:pt idx="481">
                  <c:v>8.0166666666666675</c:v>
                </c:pt>
                <c:pt idx="482">
                  <c:v>8.0333333333333332</c:v>
                </c:pt>
                <c:pt idx="483">
                  <c:v>8.0500000000000007</c:v>
                </c:pt>
                <c:pt idx="484">
                  <c:v>8.0666666666666664</c:v>
                </c:pt>
                <c:pt idx="485">
                  <c:v>8.0833333333333339</c:v>
                </c:pt>
                <c:pt idx="486">
                  <c:v>8.1</c:v>
                </c:pt>
                <c:pt idx="487">
                  <c:v>8.1166666666666671</c:v>
                </c:pt>
                <c:pt idx="488">
                  <c:v>8.1333333333333329</c:v>
                </c:pt>
                <c:pt idx="489">
                  <c:v>8.15</c:v>
                </c:pt>
                <c:pt idx="490">
                  <c:v>8.1666666666666661</c:v>
                </c:pt>
                <c:pt idx="491">
                  <c:v>8.1833333333333336</c:v>
                </c:pt>
                <c:pt idx="492">
                  <c:v>8.1999999999999993</c:v>
                </c:pt>
                <c:pt idx="493">
                  <c:v>8.2166666666666668</c:v>
                </c:pt>
                <c:pt idx="494">
                  <c:v>8.2333333333333325</c:v>
                </c:pt>
                <c:pt idx="495">
                  <c:v>8.25</c:v>
                </c:pt>
                <c:pt idx="496">
                  <c:v>8.2666666666666675</c:v>
                </c:pt>
                <c:pt idx="497">
                  <c:v>8.2833333333333332</c:v>
                </c:pt>
                <c:pt idx="498">
                  <c:v>8.3000000000000007</c:v>
                </c:pt>
                <c:pt idx="499">
                  <c:v>8.3166666666666664</c:v>
                </c:pt>
                <c:pt idx="500">
                  <c:v>8.3333333333333339</c:v>
                </c:pt>
                <c:pt idx="501">
                  <c:v>8.35</c:v>
                </c:pt>
                <c:pt idx="502">
                  <c:v>8.3666666666666671</c:v>
                </c:pt>
                <c:pt idx="503">
                  <c:v>8.3833333333333329</c:v>
                </c:pt>
                <c:pt idx="504">
                  <c:v>8.4</c:v>
                </c:pt>
                <c:pt idx="505">
                  <c:v>8.4166666666666661</c:v>
                </c:pt>
                <c:pt idx="506">
                  <c:v>8.4333333333333336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8.4833333333333325</c:v>
                </c:pt>
                <c:pt idx="510">
                  <c:v>8.5</c:v>
                </c:pt>
                <c:pt idx="511">
                  <c:v>8.5166666666666675</c:v>
                </c:pt>
                <c:pt idx="512">
                  <c:v>8.5333333333333332</c:v>
                </c:pt>
                <c:pt idx="513">
                  <c:v>8.5500000000000007</c:v>
                </c:pt>
                <c:pt idx="514">
                  <c:v>8.5666666666666664</c:v>
                </c:pt>
                <c:pt idx="515">
                  <c:v>8.5833333333333339</c:v>
                </c:pt>
                <c:pt idx="516">
                  <c:v>8.6</c:v>
                </c:pt>
                <c:pt idx="517">
                  <c:v>8.6166666666666671</c:v>
                </c:pt>
                <c:pt idx="518">
                  <c:v>8.6333333333333329</c:v>
                </c:pt>
                <c:pt idx="519">
                  <c:v>8.65</c:v>
                </c:pt>
                <c:pt idx="520">
                  <c:v>8.6666666666666661</c:v>
                </c:pt>
                <c:pt idx="521">
                  <c:v>8.6833333333333336</c:v>
                </c:pt>
                <c:pt idx="522">
                  <c:v>8.6999999999999993</c:v>
                </c:pt>
                <c:pt idx="523">
                  <c:v>8.7166666666666668</c:v>
                </c:pt>
                <c:pt idx="524">
                  <c:v>8.7333333333333325</c:v>
                </c:pt>
                <c:pt idx="525">
                  <c:v>8.75</c:v>
                </c:pt>
                <c:pt idx="526">
                  <c:v>8.7666666666666675</c:v>
                </c:pt>
                <c:pt idx="527">
                  <c:v>8.7833333333333332</c:v>
                </c:pt>
                <c:pt idx="528">
                  <c:v>8.8000000000000007</c:v>
                </c:pt>
                <c:pt idx="529">
                  <c:v>8.8166666666666664</c:v>
                </c:pt>
                <c:pt idx="530">
                  <c:v>8.8333333333333339</c:v>
                </c:pt>
                <c:pt idx="531">
                  <c:v>8.85</c:v>
                </c:pt>
                <c:pt idx="532">
                  <c:v>8.8666666666666671</c:v>
                </c:pt>
                <c:pt idx="533">
                  <c:v>8.8833333333333329</c:v>
                </c:pt>
                <c:pt idx="534">
                  <c:v>8.9</c:v>
                </c:pt>
                <c:pt idx="535">
                  <c:v>8.9166666666666661</c:v>
                </c:pt>
                <c:pt idx="536">
                  <c:v>8.9333333333333336</c:v>
                </c:pt>
                <c:pt idx="537">
                  <c:v>8.9499999999999993</c:v>
                </c:pt>
                <c:pt idx="538">
                  <c:v>8.9666666666666668</c:v>
                </c:pt>
                <c:pt idx="539">
                  <c:v>8.9833333333333325</c:v>
                </c:pt>
                <c:pt idx="540">
                  <c:v>9</c:v>
                </c:pt>
                <c:pt idx="541">
                  <c:v>9.0166666666666675</c:v>
                </c:pt>
                <c:pt idx="542">
                  <c:v>9.0333333333333332</c:v>
                </c:pt>
                <c:pt idx="543">
                  <c:v>9.0500000000000007</c:v>
                </c:pt>
                <c:pt idx="544">
                  <c:v>9.0666666666666664</c:v>
                </c:pt>
                <c:pt idx="545">
                  <c:v>9.0833333333333339</c:v>
                </c:pt>
                <c:pt idx="546">
                  <c:v>9.1</c:v>
                </c:pt>
                <c:pt idx="547">
                  <c:v>9.1166666666666671</c:v>
                </c:pt>
                <c:pt idx="548">
                  <c:v>9.1333333333333329</c:v>
                </c:pt>
                <c:pt idx="549">
                  <c:v>9.15</c:v>
                </c:pt>
                <c:pt idx="550">
                  <c:v>9.1666666666666661</c:v>
                </c:pt>
                <c:pt idx="551">
                  <c:v>9.1833333333333336</c:v>
                </c:pt>
                <c:pt idx="552">
                  <c:v>9.1999999999999993</c:v>
                </c:pt>
                <c:pt idx="553">
                  <c:v>9.2166666666666668</c:v>
                </c:pt>
                <c:pt idx="554">
                  <c:v>9.2333333333333325</c:v>
                </c:pt>
                <c:pt idx="555">
                  <c:v>9.25</c:v>
                </c:pt>
                <c:pt idx="556">
                  <c:v>9.2666666666666675</c:v>
                </c:pt>
                <c:pt idx="557">
                  <c:v>9.2833333333333332</c:v>
                </c:pt>
                <c:pt idx="558">
                  <c:v>9.3000000000000007</c:v>
                </c:pt>
                <c:pt idx="559">
                  <c:v>9.3166666666666664</c:v>
                </c:pt>
                <c:pt idx="560">
                  <c:v>9.3333333333333339</c:v>
                </c:pt>
                <c:pt idx="561">
                  <c:v>9.35</c:v>
                </c:pt>
                <c:pt idx="562">
                  <c:v>9.3666666666666671</c:v>
                </c:pt>
                <c:pt idx="563">
                  <c:v>9.3833333333333329</c:v>
                </c:pt>
                <c:pt idx="564">
                  <c:v>9.4</c:v>
                </c:pt>
                <c:pt idx="565">
                  <c:v>9.4166666666666661</c:v>
                </c:pt>
                <c:pt idx="566">
                  <c:v>9.4333333333333336</c:v>
                </c:pt>
                <c:pt idx="567">
                  <c:v>9.4499999999999993</c:v>
                </c:pt>
                <c:pt idx="568">
                  <c:v>9.4666666666666668</c:v>
                </c:pt>
                <c:pt idx="569">
                  <c:v>9.4833333333333325</c:v>
                </c:pt>
                <c:pt idx="570">
                  <c:v>9.5</c:v>
                </c:pt>
                <c:pt idx="571">
                  <c:v>9.5166666666666675</c:v>
                </c:pt>
                <c:pt idx="572">
                  <c:v>9.5333333333333332</c:v>
                </c:pt>
                <c:pt idx="573">
                  <c:v>9.5500000000000007</c:v>
                </c:pt>
                <c:pt idx="574">
                  <c:v>9.5666666666666664</c:v>
                </c:pt>
                <c:pt idx="575">
                  <c:v>9.5833333333333339</c:v>
                </c:pt>
                <c:pt idx="576">
                  <c:v>9.6</c:v>
                </c:pt>
                <c:pt idx="577">
                  <c:v>9.6166666666666671</c:v>
                </c:pt>
                <c:pt idx="578">
                  <c:v>9.6333333333333329</c:v>
                </c:pt>
                <c:pt idx="579">
                  <c:v>9.65</c:v>
                </c:pt>
                <c:pt idx="580">
                  <c:v>9.6666666666666661</c:v>
                </c:pt>
                <c:pt idx="581">
                  <c:v>9.6833333333333336</c:v>
                </c:pt>
                <c:pt idx="582">
                  <c:v>9.6999999999999993</c:v>
                </c:pt>
                <c:pt idx="583">
                  <c:v>9.7166666666666668</c:v>
                </c:pt>
                <c:pt idx="584">
                  <c:v>9.7333333333333325</c:v>
                </c:pt>
                <c:pt idx="585">
                  <c:v>9.75</c:v>
                </c:pt>
                <c:pt idx="586">
                  <c:v>9.7666666666666675</c:v>
                </c:pt>
                <c:pt idx="587">
                  <c:v>9.7833333333333332</c:v>
                </c:pt>
                <c:pt idx="588">
                  <c:v>9.8000000000000007</c:v>
                </c:pt>
                <c:pt idx="589">
                  <c:v>9.8166666666666664</c:v>
                </c:pt>
                <c:pt idx="590">
                  <c:v>9.8333333333333339</c:v>
                </c:pt>
                <c:pt idx="591">
                  <c:v>9.85</c:v>
                </c:pt>
                <c:pt idx="592">
                  <c:v>9.8666666666666671</c:v>
                </c:pt>
                <c:pt idx="593">
                  <c:v>9.8833333333333329</c:v>
                </c:pt>
                <c:pt idx="594">
                  <c:v>9.9</c:v>
                </c:pt>
                <c:pt idx="595">
                  <c:v>9.9166666666666661</c:v>
                </c:pt>
                <c:pt idx="596">
                  <c:v>9.9333333333333336</c:v>
                </c:pt>
                <c:pt idx="597">
                  <c:v>9.9499999999999993</c:v>
                </c:pt>
                <c:pt idx="598">
                  <c:v>9.9666666666666668</c:v>
                </c:pt>
                <c:pt idx="599">
                  <c:v>9.9833333333333325</c:v>
                </c:pt>
                <c:pt idx="600">
                  <c:v>10</c:v>
                </c:pt>
                <c:pt idx="601">
                  <c:v>10.016666666666667</c:v>
                </c:pt>
                <c:pt idx="602">
                  <c:v>10.033333333333333</c:v>
                </c:pt>
                <c:pt idx="603">
                  <c:v>10.050000000000001</c:v>
                </c:pt>
                <c:pt idx="604">
                  <c:v>10.066666666666666</c:v>
                </c:pt>
                <c:pt idx="605">
                  <c:v>10.083333333333334</c:v>
                </c:pt>
                <c:pt idx="606">
                  <c:v>10.1</c:v>
                </c:pt>
                <c:pt idx="607">
                  <c:v>10.116666666666667</c:v>
                </c:pt>
                <c:pt idx="608">
                  <c:v>10.133333333333333</c:v>
                </c:pt>
                <c:pt idx="609">
                  <c:v>10.15</c:v>
                </c:pt>
                <c:pt idx="610">
                  <c:v>10.166666666666666</c:v>
                </c:pt>
                <c:pt idx="611">
                  <c:v>10.183333333333334</c:v>
                </c:pt>
                <c:pt idx="612">
                  <c:v>10.199999999999999</c:v>
                </c:pt>
                <c:pt idx="613">
                  <c:v>10.216666666666667</c:v>
                </c:pt>
                <c:pt idx="614">
                  <c:v>10.233333333333333</c:v>
                </c:pt>
                <c:pt idx="615">
                  <c:v>10.25</c:v>
                </c:pt>
                <c:pt idx="616">
                  <c:v>10.266666666666667</c:v>
                </c:pt>
                <c:pt idx="617">
                  <c:v>10.283333333333333</c:v>
                </c:pt>
                <c:pt idx="618">
                  <c:v>10.3</c:v>
                </c:pt>
                <c:pt idx="619">
                  <c:v>10.316666666666666</c:v>
                </c:pt>
                <c:pt idx="620">
                  <c:v>10.333333333333334</c:v>
                </c:pt>
                <c:pt idx="621">
                  <c:v>10.35</c:v>
                </c:pt>
                <c:pt idx="622">
                  <c:v>10.366666666666667</c:v>
                </c:pt>
                <c:pt idx="623">
                  <c:v>10.383333333333333</c:v>
                </c:pt>
                <c:pt idx="624">
                  <c:v>10.4</c:v>
                </c:pt>
                <c:pt idx="625">
                  <c:v>10.416666666666666</c:v>
                </c:pt>
                <c:pt idx="626">
                  <c:v>10.433333333333334</c:v>
                </c:pt>
                <c:pt idx="627">
                  <c:v>10.45</c:v>
                </c:pt>
                <c:pt idx="628">
                  <c:v>10.466666666666667</c:v>
                </c:pt>
                <c:pt idx="629">
                  <c:v>10.483333333333333</c:v>
                </c:pt>
                <c:pt idx="630">
                  <c:v>10.5</c:v>
                </c:pt>
                <c:pt idx="631">
                  <c:v>10.516666666666667</c:v>
                </c:pt>
                <c:pt idx="632">
                  <c:v>10.533333333333333</c:v>
                </c:pt>
                <c:pt idx="633">
                  <c:v>10.55</c:v>
                </c:pt>
                <c:pt idx="634">
                  <c:v>10.566666666666666</c:v>
                </c:pt>
                <c:pt idx="635">
                  <c:v>10.583333333333334</c:v>
                </c:pt>
                <c:pt idx="636">
                  <c:v>10.6</c:v>
                </c:pt>
                <c:pt idx="637">
                  <c:v>10.616666666666667</c:v>
                </c:pt>
                <c:pt idx="638">
                  <c:v>10.633333333333333</c:v>
                </c:pt>
                <c:pt idx="639">
                  <c:v>10.65</c:v>
                </c:pt>
                <c:pt idx="640">
                  <c:v>10.666666666666666</c:v>
                </c:pt>
                <c:pt idx="641">
                  <c:v>10.683333333333334</c:v>
                </c:pt>
                <c:pt idx="642">
                  <c:v>10.7</c:v>
                </c:pt>
                <c:pt idx="643">
                  <c:v>10.716666666666667</c:v>
                </c:pt>
                <c:pt idx="644">
                  <c:v>10.733333333333333</c:v>
                </c:pt>
                <c:pt idx="645">
                  <c:v>10.75</c:v>
                </c:pt>
                <c:pt idx="646">
                  <c:v>10.766666666666667</c:v>
                </c:pt>
                <c:pt idx="647">
                  <c:v>10.783333333333333</c:v>
                </c:pt>
                <c:pt idx="648">
                  <c:v>10.8</c:v>
                </c:pt>
                <c:pt idx="649">
                  <c:v>10.816666666666666</c:v>
                </c:pt>
                <c:pt idx="650">
                  <c:v>10.833333333333334</c:v>
                </c:pt>
                <c:pt idx="651">
                  <c:v>10.85</c:v>
                </c:pt>
                <c:pt idx="652">
                  <c:v>10.866666666666667</c:v>
                </c:pt>
                <c:pt idx="653">
                  <c:v>10.883333333333333</c:v>
                </c:pt>
                <c:pt idx="654">
                  <c:v>10.9</c:v>
                </c:pt>
                <c:pt idx="655">
                  <c:v>10.916666666666666</c:v>
                </c:pt>
                <c:pt idx="656">
                  <c:v>10.933333333333334</c:v>
                </c:pt>
                <c:pt idx="657">
                  <c:v>10.95</c:v>
                </c:pt>
                <c:pt idx="658">
                  <c:v>10.966666666666667</c:v>
                </c:pt>
                <c:pt idx="659">
                  <c:v>10.983333333333333</c:v>
                </c:pt>
                <c:pt idx="660">
                  <c:v>11</c:v>
                </c:pt>
                <c:pt idx="661">
                  <c:v>11.016666666666667</c:v>
                </c:pt>
                <c:pt idx="662">
                  <c:v>11.033333333333333</c:v>
                </c:pt>
                <c:pt idx="663">
                  <c:v>11.05</c:v>
                </c:pt>
                <c:pt idx="664">
                  <c:v>11.066666666666666</c:v>
                </c:pt>
                <c:pt idx="665">
                  <c:v>11.083333333333334</c:v>
                </c:pt>
                <c:pt idx="666">
                  <c:v>11.1</c:v>
                </c:pt>
                <c:pt idx="667">
                  <c:v>11.116666666666667</c:v>
                </c:pt>
                <c:pt idx="668">
                  <c:v>11.133333333333333</c:v>
                </c:pt>
                <c:pt idx="669">
                  <c:v>11.15</c:v>
                </c:pt>
                <c:pt idx="670">
                  <c:v>11.166666666666666</c:v>
                </c:pt>
                <c:pt idx="671">
                  <c:v>11.183333333333334</c:v>
                </c:pt>
                <c:pt idx="672">
                  <c:v>11.2</c:v>
                </c:pt>
                <c:pt idx="673">
                  <c:v>11.216666666666667</c:v>
                </c:pt>
                <c:pt idx="674">
                  <c:v>11.233333333333333</c:v>
                </c:pt>
                <c:pt idx="675">
                  <c:v>11.25</c:v>
                </c:pt>
                <c:pt idx="676">
                  <c:v>11.266666666666667</c:v>
                </c:pt>
                <c:pt idx="677">
                  <c:v>11.283333333333333</c:v>
                </c:pt>
                <c:pt idx="678">
                  <c:v>11.3</c:v>
                </c:pt>
                <c:pt idx="679">
                  <c:v>11.316666666666666</c:v>
                </c:pt>
                <c:pt idx="680">
                  <c:v>11.333333333333334</c:v>
                </c:pt>
                <c:pt idx="681">
                  <c:v>11.35</c:v>
                </c:pt>
                <c:pt idx="682">
                  <c:v>11.366666666666667</c:v>
                </c:pt>
                <c:pt idx="683">
                  <c:v>11.383333333333333</c:v>
                </c:pt>
                <c:pt idx="684">
                  <c:v>11.4</c:v>
                </c:pt>
                <c:pt idx="685">
                  <c:v>11.416666666666666</c:v>
                </c:pt>
                <c:pt idx="686">
                  <c:v>11.433333333333334</c:v>
                </c:pt>
                <c:pt idx="687">
                  <c:v>11.45</c:v>
                </c:pt>
                <c:pt idx="688">
                  <c:v>11.466666666666667</c:v>
                </c:pt>
                <c:pt idx="689">
                  <c:v>11.483333333333333</c:v>
                </c:pt>
                <c:pt idx="690">
                  <c:v>11.5</c:v>
                </c:pt>
                <c:pt idx="691">
                  <c:v>11.516666666666667</c:v>
                </c:pt>
                <c:pt idx="692">
                  <c:v>11.533333333333333</c:v>
                </c:pt>
                <c:pt idx="693">
                  <c:v>11.55</c:v>
                </c:pt>
                <c:pt idx="694">
                  <c:v>11.566666666666666</c:v>
                </c:pt>
                <c:pt idx="695">
                  <c:v>11.583333333333334</c:v>
                </c:pt>
                <c:pt idx="696">
                  <c:v>11.6</c:v>
                </c:pt>
                <c:pt idx="697">
                  <c:v>11.616666666666667</c:v>
                </c:pt>
                <c:pt idx="698">
                  <c:v>11.633333333333333</c:v>
                </c:pt>
                <c:pt idx="699">
                  <c:v>11.65</c:v>
                </c:pt>
                <c:pt idx="700">
                  <c:v>11.666666666666666</c:v>
                </c:pt>
                <c:pt idx="701">
                  <c:v>11.683333333333334</c:v>
                </c:pt>
                <c:pt idx="702">
                  <c:v>11.7</c:v>
                </c:pt>
                <c:pt idx="703">
                  <c:v>11.716666666666667</c:v>
                </c:pt>
                <c:pt idx="704">
                  <c:v>11.733333333333333</c:v>
                </c:pt>
                <c:pt idx="705">
                  <c:v>11.75</c:v>
                </c:pt>
                <c:pt idx="706">
                  <c:v>11.766666666666667</c:v>
                </c:pt>
                <c:pt idx="707">
                  <c:v>11.783333333333333</c:v>
                </c:pt>
                <c:pt idx="708">
                  <c:v>11.8</c:v>
                </c:pt>
                <c:pt idx="709">
                  <c:v>11.816666666666666</c:v>
                </c:pt>
                <c:pt idx="710">
                  <c:v>11.833333333333334</c:v>
                </c:pt>
                <c:pt idx="711">
                  <c:v>11.85</c:v>
                </c:pt>
                <c:pt idx="712">
                  <c:v>11.866666666666667</c:v>
                </c:pt>
                <c:pt idx="713">
                  <c:v>11.883333333333333</c:v>
                </c:pt>
                <c:pt idx="714">
                  <c:v>11.9</c:v>
                </c:pt>
                <c:pt idx="715">
                  <c:v>11.916666666666666</c:v>
                </c:pt>
                <c:pt idx="716">
                  <c:v>11.933333333333334</c:v>
                </c:pt>
                <c:pt idx="717">
                  <c:v>11.95</c:v>
                </c:pt>
                <c:pt idx="718">
                  <c:v>11.966666666666667</c:v>
                </c:pt>
                <c:pt idx="719">
                  <c:v>11.983333333333333</c:v>
                </c:pt>
                <c:pt idx="720">
                  <c:v>12</c:v>
                </c:pt>
                <c:pt idx="721">
                  <c:v>12.016666666666667</c:v>
                </c:pt>
                <c:pt idx="722">
                  <c:v>12.033333333333333</c:v>
                </c:pt>
                <c:pt idx="723">
                  <c:v>12.05</c:v>
                </c:pt>
                <c:pt idx="724">
                  <c:v>12.066666666666666</c:v>
                </c:pt>
                <c:pt idx="725">
                  <c:v>12.083333333333334</c:v>
                </c:pt>
                <c:pt idx="726">
                  <c:v>12.1</c:v>
                </c:pt>
                <c:pt idx="727">
                  <c:v>12.116666666666667</c:v>
                </c:pt>
                <c:pt idx="728">
                  <c:v>12.133333333333333</c:v>
                </c:pt>
                <c:pt idx="729">
                  <c:v>12.15</c:v>
                </c:pt>
                <c:pt idx="730">
                  <c:v>12.166666666666666</c:v>
                </c:pt>
                <c:pt idx="731">
                  <c:v>12.183333333333334</c:v>
                </c:pt>
                <c:pt idx="732">
                  <c:v>12.2</c:v>
                </c:pt>
                <c:pt idx="733">
                  <c:v>12.216666666666667</c:v>
                </c:pt>
                <c:pt idx="734">
                  <c:v>12.233333333333333</c:v>
                </c:pt>
                <c:pt idx="735">
                  <c:v>12.25</c:v>
                </c:pt>
                <c:pt idx="736">
                  <c:v>12.266666666666667</c:v>
                </c:pt>
                <c:pt idx="737">
                  <c:v>12.283333333333333</c:v>
                </c:pt>
                <c:pt idx="738">
                  <c:v>12.3</c:v>
                </c:pt>
                <c:pt idx="739">
                  <c:v>12.316666666666666</c:v>
                </c:pt>
                <c:pt idx="740">
                  <c:v>12.333333333333334</c:v>
                </c:pt>
                <c:pt idx="741">
                  <c:v>12.35</c:v>
                </c:pt>
                <c:pt idx="742">
                  <c:v>12.366666666666667</c:v>
                </c:pt>
                <c:pt idx="743">
                  <c:v>12.383333333333333</c:v>
                </c:pt>
                <c:pt idx="744">
                  <c:v>12.4</c:v>
                </c:pt>
                <c:pt idx="745">
                  <c:v>12.416666666666666</c:v>
                </c:pt>
                <c:pt idx="746">
                  <c:v>12.433333333333334</c:v>
                </c:pt>
                <c:pt idx="747">
                  <c:v>12.45</c:v>
                </c:pt>
                <c:pt idx="748">
                  <c:v>12.466666666666667</c:v>
                </c:pt>
                <c:pt idx="749">
                  <c:v>12.483333333333333</c:v>
                </c:pt>
                <c:pt idx="750">
                  <c:v>12.5</c:v>
                </c:pt>
                <c:pt idx="751">
                  <c:v>12.516666666666667</c:v>
                </c:pt>
                <c:pt idx="752">
                  <c:v>12.533333333333333</c:v>
                </c:pt>
                <c:pt idx="753">
                  <c:v>12.55</c:v>
                </c:pt>
                <c:pt idx="754">
                  <c:v>12.566666666666666</c:v>
                </c:pt>
                <c:pt idx="755">
                  <c:v>12.583333333333334</c:v>
                </c:pt>
                <c:pt idx="756">
                  <c:v>12.6</c:v>
                </c:pt>
                <c:pt idx="757">
                  <c:v>12.616666666666667</c:v>
                </c:pt>
                <c:pt idx="758">
                  <c:v>12.633333333333333</c:v>
                </c:pt>
                <c:pt idx="759">
                  <c:v>12.65</c:v>
                </c:pt>
                <c:pt idx="760">
                  <c:v>12.666666666666666</c:v>
                </c:pt>
                <c:pt idx="761">
                  <c:v>12.683333333333334</c:v>
                </c:pt>
                <c:pt idx="762">
                  <c:v>12.7</c:v>
                </c:pt>
                <c:pt idx="763">
                  <c:v>12.716666666666667</c:v>
                </c:pt>
                <c:pt idx="764">
                  <c:v>12.733333333333333</c:v>
                </c:pt>
                <c:pt idx="765">
                  <c:v>12.75</c:v>
                </c:pt>
                <c:pt idx="766">
                  <c:v>12.766666666666667</c:v>
                </c:pt>
                <c:pt idx="767">
                  <c:v>12.783333333333333</c:v>
                </c:pt>
                <c:pt idx="768">
                  <c:v>12.8</c:v>
                </c:pt>
                <c:pt idx="769">
                  <c:v>12.816666666666666</c:v>
                </c:pt>
                <c:pt idx="770">
                  <c:v>12.833333333333334</c:v>
                </c:pt>
                <c:pt idx="771">
                  <c:v>12.85</c:v>
                </c:pt>
                <c:pt idx="772">
                  <c:v>12.866666666666667</c:v>
                </c:pt>
                <c:pt idx="773">
                  <c:v>12.883333333333333</c:v>
                </c:pt>
                <c:pt idx="774">
                  <c:v>12.9</c:v>
                </c:pt>
                <c:pt idx="775">
                  <c:v>12.916666666666666</c:v>
                </c:pt>
                <c:pt idx="776">
                  <c:v>12.933333333333334</c:v>
                </c:pt>
                <c:pt idx="777">
                  <c:v>12.95</c:v>
                </c:pt>
                <c:pt idx="778">
                  <c:v>12.966666666666667</c:v>
                </c:pt>
                <c:pt idx="779">
                  <c:v>12.983333333333333</c:v>
                </c:pt>
                <c:pt idx="780">
                  <c:v>13</c:v>
                </c:pt>
                <c:pt idx="781">
                  <c:v>13.016666666666667</c:v>
                </c:pt>
                <c:pt idx="782">
                  <c:v>13.033333333333333</c:v>
                </c:pt>
                <c:pt idx="783">
                  <c:v>13.05</c:v>
                </c:pt>
                <c:pt idx="784">
                  <c:v>13.066666666666666</c:v>
                </c:pt>
                <c:pt idx="785">
                  <c:v>13.083333333333334</c:v>
                </c:pt>
                <c:pt idx="786">
                  <c:v>13.1</c:v>
                </c:pt>
                <c:pt idx="787">
                  <c:v>13.116666666666667</c:v>
                </c:pt>
                <c:pt idx="788">
                  <c:v>13.133333333333333</c:v>
                </c:pt>
                <c:pt idx="789">
                  <c:v>13.15</c:v>
                </c:pt>
                <c:pt idx="790">
                  <c:v>13.166666666666666</c:v>
                </c:pt>
                <c:pt idx="791">
                  <c:v>13.183333333333334</c:v>
                </c:pt>
                <c:pt idx="792">
                  <c:v>13.2</c:v>
                </c:pt>
                <c:pt idx="793">
                  <c:v>13.216666666666667</c:v>
                </c:pt>
                <c:pt idx="794">
                  <c:v>13.233333333333333</c:v>
                </c:pt>
                <c:pt idx="795">
                  <c:v>13.25</c:v>
                </c:pt>
                <c:pt idx="796">
                  <c:v>13.266666666666667</c:v>
                </c:pt>
                <c:pt idx="797">
                  <c:v>13.283333333333333</c:v>
                </c:pt>
                <c:pt idx="798">
                  <c:v>13.3</c:v>
                </c:pt>
                <c:pt idx="799">
                  <c:v>13.316666666666666</c:v>
                </c:pt>
                <c:pt idx="800">
                  <c:v>13.333333333333334</c:v>
                </c:pt>
                <c:pt idx="801">
                  <c:v>13.35</c:v>
                </c:pt>
                <c:pt idx="802">
                  <c:v>13.366666666666667</c:v>
                </c:pt>
                <c:pt idx="803">
                  <c:v>13.383333333333333</c:v>
                </c:pt>
                <c:pt idx="804">
                  <c:v>13.4</c:v>
                </c:pt>
                <c:pt idx="805">
                  <c:v>13.416666666666666</c:v>
                </c:pt>
                <c:pt idx="806">
                  <c:v>13.433333333333334</c:v>
                </c:pt>
                <c:pt idx="807">
                  <c:v>13.45</c:v>
                </c:pt>
                <c:pt idx="808">
                  <c:v>13.466666666666667</c:v>
                </c:pt>
                <c:pt idx="809">
                  <c:v>13.483333333333333</c:v>
                </c:pt>
                <c:pt idx="810">
                  <c:v>13.5</c:v>
                </c:pt>
                <c:pt idx="811">
                  <c:v>13.516666666666667</c:v>
                </c:pt>
                <c:pt idx="812">
                  <c:v>13.533333333333333</c:v>
                </c:pt>
                <c:pt idx="813">
                  <c:v>13.55</c:v>
                </c:pt>
                <c:pt idx="814">
                  <c:v>13.566666666666666</c:v>
                </c:pt>
                <c:pt idx="815">
                  <c:v>13.583333333333334</c:v>
                </c:pt>
                <c:pt idx="816">
                  <c:v>13.6</c:v>
                </c:pt>
                <c:pt idx="817">
                  <c:v>13.616666666666667</c:v>
                </c:pt>
                <c:pt idx="818">
                  <c:v>13.633333333333333</c:v>
                </c:pt>
                <c:pt idx="819">
                  <c:v>13.65</c:v>
                </c:pt>
                <c:pt idx="820">
                  <c:v>13.666666666666666</c:v>
                </c:pt>
                <c:pt idx="821">
                  <c:v>13.683333333333334</c:v>
                </c:pt>
                <c:pt idx="822">
                  <c:v>13.7</c:v>
                </c:pt>
                <c:pt idx="823">
                  <c:v>13.716666666666667</c:v>
                </c:pt>
                <c:pt idx="824">
                  <c:v>13.733333333333333</c:v>
                </c:pt>
                <c:pt idx="825">
                  <c:v>13.75</c:v>
                </c:pt>
                <c:pt idx="826">
                  <c:v>13.766666666666667</c:v>
                </c:pt>
                <c:pt idx="827">
                  <c:v>13.783333333333333</c:v>
                </c:pt>
                <c:pt idx="828">
                  <c:v>13.8</c:v>
                </c:pt>
                <c:pt idx="829">
                  <c:v>13.816666666666666</c:v>
                </c:pt>
                <c:pt idx="830">
                  <c:v>13.833333333333334</c:v>
                </c:pt>
                <c:pt idx="831">
                  <c:v>13.85</c:v>
                </c:pt>
                <c:pt idx="832">
                  <c:v>13.866666666666667</c:v>
                </c:pt>
                <c:pt idx="833">
                  <c:v>13.883333333333333</c:v>
                </c:pt>
                <c:pt idx="834">
                  <c:v>13.9</c:v>
                </c:pt>
                <c:pt idx="835">
                  <c:v>13.916666666666666</c:v>
                </c:pt>
                <c:pt idx="836">
                  <c:v>13.933333333333334</c:v>
                </c:pt>
                <c:pt idx="837">
                  <c:v>13.95</c:v>
                </c:pt>
                <c:pt idx="838">
                  <c:v>13.966666666666667</c:v>
                </c:pt>
                <c:pt idx="839">
                  <c:v>13.983333333333333</c:v>
                </c:pt>
                <c:pt idx="840">
                  <c:v>14</c:v>
                </c:pt>
                <c:pt idx="841">
                  <c:v>14.016666666666667</c:v>
                </c:pt>
                <c:pt idx="842">
                  <c:v>14.033333333333333</c:v>
                </c:pt>
                <c:pt idx="843">
                  <c:v>14.05</c:v>
                </c:pt>
                <c:pt idx="844">
                  <c:v>14.066666666666666</c:v>
                </c:pt>
                <c:pt idx="845">
                  <c:v>14.083333333333334</c:v>
                </c:pt>
                <c:pt idx="846">
                  <c:v>14.1</c:v>
                </c:pt>
                <c:pt idx="847">
                  <c:v>14.116666666666667</c:v>
                </c:pt>
                <c:pt idx="848">
                  <c:v>14.133333333333333</c:v>
                </c:pt>
                <c:pt idx="849">
                  <c:v>14.15</c:v>
                </c:pt>
                <c:pt idx="850">
                  <c:v>14.166666666666666</c:v>
                </c:pt>
                <c:pt idx="851">
                  <c:v>14.183333333333334</c:v>
                </c:pt>
                <c:pt idx="852">
                  <c:v>14.2</c:v>
                </c:pt>
                <c:pt idx="853">
                  <c:v>14.216666666666667</c:v>
                </c:pt>
                <c:pt idx="854">
                  <c:v>14.233333333333333</c:v>
                </c:pt>
                <c:pt idx="855">
                  <c:v>14.25</c:v>
                </c:pt>
                <c:pt idx="856">
                  <c:v>14.266666666666667</c:v>
                </c:pt>
                <c:pt idx="857">
                  <c:v>14.283333333333333</c:v>
                </c:pt>
                <c:pt idx="858">
                  <c:v>14.3</c:v>
                </c:pt>
                <c:pt idx="859">
                  <c:v>14.316666666666666</c:v>
                </c:pt>
                <c:pt idx="860">
                  <c:v>14.333333333333334</c:v>
                </c:pt>
                <c:pt idx="861">
                  <c:v>14.35</c:v>
                </c:pt>
                <c:pt idx="862">
                  <c:v>14.366666666666667</c:v>
                </c:pt>
                <c:pt idx="863">
                  <c:v>14.383333333333333</c:v>
                </c:pt>
                <c:pt idx="864">
                  <c:v>14.4</c:v>
                </c:pt>
                <c:pt idx="865">
                  <c:v>14.416666666666666</c:v>
                </c:pt>
                <c:pt idx="866">
                  <c:v>14.433333333333334</c:v>
                </c:pt>
                <c:pt idx="867">
                  <c:v>14.45</c:v>
                </c:pt>
                <c:pt idx="868">
                  <c:v>14.466666666666667</c:v>
                </c:pt>
                <c:pt idx="869">
                  <c:v>14.483333333333333</c:v>
                </c:pt>
                <c:pt idx="870">
                  <c:v>14.5</c:v>
                </c:pt>
                <c:pt idx="871">
                  <c:v>14.516666666666667</c:v>
                </c:pt>
                <c:pt idx="872">
                  <c:v>14.533333333333333</c:v>
                </c:pt>
                <c:pt idx="873">
                  <c:v>14.55</c:v>
                </c:pt>
                <c:pt idx="874">
                  <c:v>14.566666666666666</c:v>
                </c:pt>
                <c:pt idx="875">
                  <c:v>14.583333333333334</c:v>
                </c:pt>
                <c:pt idx="876">
                  <c:v>14.6</c:v>
                </c:pt>
                <c:pt idx="877">
                  <c:v>14.616666666666667</c:v>
                </c:pt>
                <c:pt idx="878">
                  <c:v>14.633333333333333</c:v>
                </c:pt>
                <c:pt idx="879">
                  <c:v>14.65</c:v>
                </c:pt>
                <c:pt idx="880">
                  <c:v>14.666666666666666</c:v>
                </c:pt>
                <c:pt idx="881">
                  <c:v>14.683333333333334</c:v>
                </c:pt>
                <c:pt idx="882">
                  <c:v>14.7</c:v>
                </c:pt>
                <c:pt idx="883">
                  <c:v>14.716666666666667</c:v>
                </c:pt>
                <c:pt idx="884">
                  <c:v>14.733333333333333</c:v>
                </c:pt>
                <c:pt idx="885">
                  <c:v>14.75</c:v>
                </c:pt>
                <c:pt idx="886">
                  <c:v>14.766666666666667</c:v>
                </c:pt>
                <c:pt idx="887">
                  <c:v>14.783333333333333</c:v>
                </c:pt>
                <c:pt idx="888">
                  <c:v>14.8</c:v>
                </c:pt>
                <c:pt idx="889">
                  <c:v>14.816666666666666</c:v>
                </c:pt>
                <c:pt idx="890">
                  <c:v>14.833333333333334</c:v>
                </c:pt>
                <c:pt idx="891">
                  <c:v>14.85</c:v>
                </c:pt>
                <c:pt idx="892">
                  <c:v>14.866666666666667</c:v>
                </c:pt>
                <c:pt idx="893">
                  <c:v>14.883333333333333</c:v>
                </c:pt>
                <c:pt idx="894">
                  <c:v>14.9</c:v>
                </c:pt>
                <c:pt idx="895">
                  <c:v>14.916666666666666</c:v>
                </c:pt>
                <c:pt idx="896">
                  <c:v>14.933333333333334</c:v>
                </c:pt>
                <c:pt idx="897">
                  <c:v>14.95</c:v>
                </c:pt>
                <c:pt idx="898">
                  <c:v>14.966666666666667</c:v>
                </c:pt>
                <c:pt idx="899">
                  <c:v>14.983333333333333</c:v>
                </c:pt>
                <c:pt idx="900">
                  <c:v>15</c:v>
                </c:pt>
                <c:pt idx="901">
                  <c:v>15.016666666666667</c:v>
                </c:pt>
                <c:pt idx="902">
                  <c:v>15.033333333333333</c:v>
                </c:pt>
                <c:pt idx="903">
                  <c:v>15.05</c:v>
                </c:pt>
                <c:pt idx="904">
                  <c:v>15.066666666666666</c:v>
                </c:pt>
                <c:pt idx="905">
                  <c:v>15.083333333333334</c:v>
                </c:pt>
                <c:pt idx="906">
                  <c:v>15.1</c:v>
                </c:pt>
                <c:pt idx="907">
                  <c:v>15.116666666666667</c:v>
                </c:pt>
                <c:pt idx="908">
                  <c:v>15.133333333333333</c:v>
                </c:pt>
                <c:pt idx="909">
                  <c:v>15.15</c:v>
                </c:pt>
                <c:pt idx="910">
                  <c:v>15.166666666666666</c:v>
                </c:pt>
                <c:pt idx="911">
                  <c:v>15.183333333333334</c:v>
                </c:pt>
                <c:pt idx="912">
                  <c:v>15.2</c:v>
                </c:pt>
                <c:pt idx="913">
                  <c:v>15.216666666666667</c:v>
                </c:pt>
                <c:pt idx="914">
                  <c:v>15.233333333333333</c:v>
                </c:pt>
                <c:pt idx="915">
                  <c:v>15.25</c:v>
                </c:pt>
                <c:pt idx="916">
                  <c:v>15.266666666666667</c:v>
                </c:pt>
                <c:pt idx="917">
                  <c:v>15.283333333333333</c:v>
                </c:pt>
                <c:pt idx="918">
                  <c:v>15.3</c:v>
                </c:pt>
                <c:pt idx="919">
                  <c:v>15.316666666666666</c:v>
                </c:pt>
                <c:pt idx="920">
                  <c:v>15.333333333333334</c:v>
                </c:pt>
                <c:pt idx="921">
                  <c:v>15.35</c:v>
                </c:pt>
                <c:pt idx="922">
                  <c:v>15.366666666666667</c:v>
                </c:pt>
                <c:pt idx="923">
                  <c:v>15.383333333333333</c:v>
                </c:pt>
                <c:pt idx="924">
                  <c:v>15.4</c:v>
                </c:pt>
                <c:pt idx="925">
                  <c:v>15.416666666666666</c:v>
                </c:pt>
                <c:pt idx="926">
                  <c:v>15.433333333333334</c:v>
                </c:pt>
                <c:pt idx="927">
                  <c:v>15.45</c:v>
                </c:pt>
                <c:pt idx="928">
                  <c:v>15.466666666666667</c:v>
                </c:pt>
                <c:pt idx="929">
                  <c:v>15.483333333333333</c:v>
                </c:pt>
                <c:pt idx="930">
                  <c:v>15.5</c:v>
                </c:pt>
                <c:pt idx="931">
                  <c:v>15.516666666666667</c:v>
                </c:pt>
                <c:pt idx="932">
                  <c:v>15.533333333333333</c:v>
                </c:pt>
                <c:pt idx="933">
                  <c:v>15.55</c:v>
                </c:pt>
                <c:pt idx="934">
                  <c:v>15.566666666666666</c:v>
                </c:pt>
                <c:pt idx="935">
                  <c:v>15.583333333333334</c:v>
                </c:pt>
                <c:pt idx="936">
                  <c:v>15.6</c:v>
                </c:pt>
                <c:pt idx="937">
                  <c:v>15.616666666666667</c:v>
                </c:pt>
                <c:pt idx="938">
                  <c:v>15.633333333333333</c:v>
                </c:pt>
                <c:pt idx="939">
                  <c:v>15.65</c:v>
                </c:pt>
                <c:pt idx="940">
                  <c:v>15.666666666666666</c:v>
                </c:pt>
                <c:pt idx="941">
                  <c:v>15.683333333333334</c:v>
                </c:pt>
                <c:pt idx="942">
                  <c:v>15.7</c:v>
                </c:pt>
                <c:pt idx="943">
                  <c:v>15.716666666666667</c:v>
                </c:pt>
                <c:pt idx="944">
                  <c:v>15.733333333333333</c:v>
                </c:pt>
                <c:pt idx="945">
                  <c:v>15.75</c:v>
                </c:pt>
                <c:pt idx="946">
                  <c:v>15.766666666666667</c:v>
                </c:pt>
                <c:pt idx="947">
                  <c:v>15.783333333333333</c:v>
                </c:pt>
                <c:pt idx="948">
                  <c:v>15.8</c:v>
                </c:pt>
                <c:pt idx="949">
                  <c:v>15.816666666666666</c:v>
                </c:pt>
                <c:pt idx="950">
                  <c:v>15.833333333333334</c:v>
                </c:pt>
                <c:pt idx="951">
                  <c:v>15.85</c:v>
                </c:pt>
                <c:pt idx="952">
                  <c:v>15.866666666666667</c:v>
                </c:pt>
                <c:pt idx="953">
                  <c:v>15.883333333333333</c:v>
                </c:pt>
                <c:pt idx="954">
                  <c:v>15.9</c:v>
                </c:pt>
                <c:pt idx="955">
                  <c:v>15.916666666666666</c:v>
                </c:pt>
                <c:pt idx="956">
                  <c:v>15.933333333333334</c:v>
                </c:pt>
                <c:pt idx="957">
                  <c:v>15.95</c:v>
                </c:pt>
                <c:pt idx="958">
                  <c:v>15.966666666666667</c:v>
                </c:pt>
                <c:pt idx="959">
                  <c:v>15.983333333333333</c:v>
                </c:pt>
                <c:pt idx="960">
                  <c:v>16</c:v>
                </c:pt>
                <c:pt idx="961">
                  <c:v>16.016666666666666</c:v>
                </c:pt>
                <c:pt idx="962">
                  <c:v>16.033333333333335</c:v>
                </c:pt>
                <c:pt idx="963">
                  <c:v>16.05</c:v>
                </c:pt>
                <c:pt idx="964">
                  <c:v>16.066666666666666</c:v>
                </c:pt>
                <c:pt idx="965">
                  <c:v>16.083333333333332</c:v>
                </c:pt>
                <c:pt idx="966">
                  <c:v>16.100000000000001</c:v>
                </c:pt>
                <c:pt idx="967">
                  <c:v>16.116666666666667</c:v>
                </c:pt>
                <c:pt idx="968">
                  <c:v>16.133333333333333</c:v>
                </c:pt>
                <c:pt idx="969">
                  <c:v>16.149999999999999</c:v>
                </c:pt>
                <c:pt idx="970">
                  <c:v>16.166666666666668</c:v>
                </c:pt>
                <c:pt idx="971">
                  <c:v>16.183333333333334</c:v>
                </c:pt>
                <c:pt idx="972">
                  <c:v>16.2</c:v>
                </c:pt>
                <c:pt idx="973">
                  <c:v>16.216666666666665</c:v>
                </c:pt>
                <c:pt idx="974">
                  <c:v>16.233333333333334</c:v>
                </c:pt>
                <c:pt idx="975">
                  <c:v>16.25</c:v>
                </c:pt>
                <c:pt idx="976">
                  <c:v>16.266666666666666</c:v>
                </c:pt>
                <c:pt idx="977">
                  <c:v>16.283333333333335</c:v>
                </c:pt>
                <c:pt idx="978">
                  <c:v>16.3</c:v>
                </c:pt>
                <c:pt idx="979">
                  <c:v>16.316666666666666</c:v>
                </c:pt>
                <c:pt idx="980">
                  <c:v>16.333333333333332</c:v>
                </c:pt>
                <c:pt idx="981">
                  <c:v>16.350000000000001</c:v>
                </c:pt>
                <c:pt idx="982">
                  <c:v>16.366666666666667</c:v>
                </c:pt>
                <c:pt idx="983">
                  <c:v>16.383333333333333</c:v>
                </c:pt>
                <c:pt idx="984">
                  <c:v>16.399999999999999</c:v>
                </c:pt>
                <c:pt idx="985">
                  <c:v>16.416666666666668</c:v>
                </c:pt>
                <c:pt idx="986">
                  <c:v>16.433333333333334</c:v>
                </c:pt>
                <c:pt idx="987">
                  <c:v>16.45</c:v>
                </c:pt>
                <c:pt idx="988">
                  <c:v>16.466666666666665</c:v>
                </c:pt>
                <c:pt idx="989">
                  <c:v>16.483333333333334</c:v>
                </c:pt>
                <c:pt idx="990">
                  <c:v>16.5</c:v>
                </c:pt>
                <c:pt idx="991">
                  <c:v>16.516666666666666</c:v>
                </c:pt>
                <c:pt idx="992">
                  <c:v>16.533333333333335</c:v>
                </c:pt>
                <c:pt idx="993">
                  <c:v>16.55</c:v>
                </c:pt>
                <c:pt idx="994">
                  <c:v>16.566666666666666</c:v>
                </c:pt>
                <c:pt idx="995">
                  <c:v>16.583333333333332</c:v>
                </c:pt>
                <c:pt idx="996">
                  <c:v>16.600000000000001</c:v>
                </c:pt>
                <c:pt idx="997">
                  <c:v>16.616666666666667</c:v>
                </c:pt>
                <c:pt idx="998">
                  <c:v>16.633333333333333</c:v>
                </c:pt>
                <c:pt idx="999">
                  <c:v>16.649999999999999</c:v>
                </c:pt>
                <c:pt idx="1000">
                  <c:v>16.666666666666668</c:v>
                </c:pt>
                <c:pt idx="1001">
                  <c:v>16.683333333333334</c:v>
                </c:pt>
                <c:pt idx="1002">
                  <c:v>16.7</c:v>
                </c:pt>
                <c:pt idx="1003">
                  <c:v>16.716666666666665</c:v>
                </c:pt>
                <c:pt idx="1004">
                  <c:v>16.733333333333334</c:v>
                </c:pt>
                <c:pt idx="1005">
                  <c:v>16.75</c:v>
                </c:pt>
                <c:pt idx="1006">
                  <c:v>16.766666666666666</c:v>
                </c:pt>
                <c:pt idx="1007">
                  <c:v>16.783333333333335</c:v>
                </c:pt>
                <c:pt idx="1008">
                  <c:v>16.8</c:v>
                </c:pt>
                <c:pt idx="1009">
                  <c:v>16.816666666666666</c:v>
                </c:pt>
                <c:pt idx="1010">
                  <c:v>16.833333333333332</c:v>
                </c:pt>
                <c:pt idx="1011">
                  <c:v>16.850000000000001</c:v>
                </c:pt>
                <c:pt idx="1012">
                  <c:v>16.866666666666667</c:v>
                </c:pt>
                <c:pt idx="1013">
                  <c:v>16.883333333333333</c:v>
                </c:pt>
                <c:pt idx="1014">
                  <c:v>16.899999999999999</c:v>
                </c:pt>
                <c:pt idx="1015">
                  <c:v>16.916666666666668</c:v>
                </c:pt>
                <c:pt idx="1016">
                  <c:v>16.933333333333334</c:v>
                </c:pt>
                <c:pt idx="1017">
                  <c:v>16.95</c:v>
                </c:pt>
                <c:pt idx="1018">
                  <c:v>16.966666666666665</c:v>
                </c:pt>
                <c:pt idx="1019">
                  <c:v>16.983333333333334</c:v>
                </c:pt>
                <c:pt idx="1020">
                  <c:v>17</c:v>
                </c:pt>
                <c:pt idx="1021">
                  <c:v>17.016666666666666</c:v>
                </c:pt>
                <c:pt idx="1022">
                  <c:v>17.033333333333335</c:v>
                </c:pt>
                <c:pt idx="1023">
                  <c:v>17.05</c:v>
                </c:pt>
                <c:pt idx="1024">
                  <c:v>17.066666666666666</c:v>
                </c:pt>
                <c:pt idx="1025">
                  <c:v>17.083333333333332</c:v>
                </c:pt>
                <c:pt idx="1026">
                  <c:v>17.100000000000001</c:v>
                </c:pt>
                <c:pt idx="1027">
                  <c:v>17.116666666666667</c:v>
                </c:pt>
                <c:pt idx="1028">
                  <c:v>17.133333333333333</c:v>
                </c:pt>
                <c:pt idx="1029">
                  <c:v>17.149999999999999</c:v>
                </c:pt>
                <c:pt idx="1030">
                  <c:v>17.166666666666668</c:v>
                </c:pt>
                <c:pt idx="1031">
                  <c:v>17.183333333333334</c:v>
                </c:pt>
                <c:pt idx="1032">
                  <c:v>17.2</c:v>
                </c:pt>
                <c:pt idx="1033">
                  <c:v>17.216666666666665</c:v>
                </c:pt>
                <c:pt idx="1034">
                  <c:v>17.233333333333334</c:v>
                </c:pt>
                <c:pt idx="1035">
                  <c:v>17.25</c:v>
                </c:pt>
                <c:pt idx="1036">
                  <c:v>17.266666666666666</c:v>
                </c:pt>
                <c:pt idx="1037">
                  <c:v>17.283333333333335</c:v>
                </c:pt>
                <c:pt idx="1038">
                  <c:v>17.3</c:v>
                </c:pt>
                <c:pt idx="1039">
                  <c:v>17.316666666666666</c:v>
                </c:pt>
                <c:pt idx="1040">
                  <c:v>17.333333333333332</c:v>
                </c:pt>
                <c:pt idx="1041">
                  <c:v>17.350000000000001</c:v>
                </c:pt>
                <c:pt idx="1042">
                  <c:v>17.366666666666667</c:v>
                </c:pt>
                <c:pt idx="1043">
                  <c:v>17.383333333333333</c:v>
                </c:pt>
                <c:pt idx="1044">
                  <c:v>17.399999999999999</c:v>
                </c:pt>
                <c:pt idx="1045">
                  <c:v>17.416666666666668</c:v>
                </c:pt>
                <c:pt idx="1046">
                  <c:v>17.433333333333334</c:v>
                </c:pt>
                <c:pt idx="1047">
                  <c:v>17.45</c:v>
                </c:pt>
                <c:pt idx="1048">
                  <c:v>17.466666666666665</c:v>
                </c:pt>
                <c:pt idx="1049">
                  <c:v>17.483333333333334</c:v>
                </c:pt>
                <c:pt idx="1050">
                  <c:v>17.5</c:v>
                </c:pt>
                <c:pt idx="1051">
                  <c:v>17.516666666666666</c:v>
                </c:pt>
                <c:pt idx="1052">
                  <c:v>17.533333333333335</c:v>
                </c:pt>
                <c:pt idx="1053">
                  <c:v>17.55</c:v>
                </c:pt>
                <c:pt idx="1054">
                  <c:v>17.566666666666666</c:v>
                </c:pt>
                <c:pt idx="1055">
                  <c:v>17.583333333333332</c:v>
                </c:pt>
                <c:pt idx="1056">
                  <c:v>17.600000000000001</c:v>
                </c:pt>
                <c:pt idx="1057">
                  <c:v>17.616666666666667</c:v>
                </c:pt>
                <c:pt idx="1058">
                  <c:v>17.633333333333333</c:v>
                </c:pt>
                <c:pt idx="1059">
                  <c:v>17.649999999999999</c:v>
                </c:pt>
                <c:pt idx="1060">
                  <c:v>17.666666666666668</c:v>
                </c:pt>
                <c:pt idx="1061">
                  <c:v>17.683333333333334</c:v>
                </c:pt>
                <c:pt idx="1062">
                  <c:v>17.7</c:v>
                </c:pt>
                <c:pt idx="1063">
                  <c:v>17.716666666666665</c:v>
                </c:pt>
                <c:pt idx="1064">
                  <c:v>17.733333333333334</c:v>
                </c:pt>
                <c:pt idx="1065">
                  <c:v>17.75</c:v>
                </c:pt>
                <c:pt idx="1066">
                  <c:v>17.766666666666666</c:v>
                </c:pt>
                <c:pt idx="1067">
                  <c:v>17.783333333333335</c:v>
                </c:pt>
                <c:pt idx="1068">
                  <c:v>17.8</c:v>
                </c:pt>
                <c:pt idx="1069">
                  <c:v>17.816666666666666</c:v>
                </c:pt>
                <c:pt idx="1070">
                  <c:v>17.833333333333332</c:v>
                </c:pt>
                <c:pt idx="1071">
                  <c:v>17.850000000000001</c:v>
                </c:pt>
                <c:pt idx="1072">
                  <c:v>17.866666666666667</c:v>
                </c:pt>
                <c:pt idx="1073">
                  <c:v>17.883333333333333</c:v>
                </c:pt>
                <c:pt idx="1074">
                  <c:v>17.899999999999999</c:v>
                </c:pt>
                <c:pt idx="1075">
                  <c:v>17.916666666666668</c:v>
                </c:pt>
                <c:pt idx="1076">
                  <c:v>17.933333333333334</c:v>
                </c:pt>
                <c:pt idx="1077">
                  <c:v>17.95</c:v>
                </c:pt>
                <c:pt idx="1078">
                  <c:v>17.966666666666665</c:v>
                </c:pt>
                <c:pt idx="1079">
                  <c:v>17.983333333333334</c:v>
                </c:pt>
                <c:pt idx="1080">
                  <c:v>18</c:v>
                </c:pt>
                <c:pt idx="1081">
                  <c:v>18.016666666666666</c:v>
                </c:pt>
                <c:pt idx="1082">
                  <c:v>18.033333333333335</c:v>
                </c:pt>
                <c:pt idx="1083">
                  <c:v>18.05</c:v>
                </c:pt>
                <c:pt idx="1084">
                  <c:v>18.066666666666666</c:v>
                </c:pt>
                <c:pt idx="1085">
                  <c:v>18.083333333333332</c:v>
                </c:pt>
                <c:pt idx="1086">
                  <c:v>18.100000000000001</c:v>
                </c:pt>
                <c:pt idx="1087">
                  <c:v>18.116666666666667</c:v>
                </c:pt>
                <c:pt idx="1088">
                  <c:v>18.133333333333333</c:v>
                </c:pt>
                <c:pt idx="1089">
                  <c:v>18.149999999999999</c:v>
                </c:pt>
                <c:pt idx="1090">
                  <c:v>18.166666666666668</c:v>
                </c:pt>
                <c:pt idx="1091">
                  <c:v>18.183333333333334</c:v>
                </c:pt>
                <c:pt idx="1092">
                  <c:v>18.2</c:v>
                </c:pt>
                <c:pt idx="1093">
                  <c:v>18.216666666666665</c:v>
                </c:pt>
                <c:pt idx="1094">
                  <c:v>18.233333333333334</c:v>
                </c:pt>
                <c:pt idx="1095">
                  <c:v>18.25</c:v>
                </c:pt>
                <c:pt idx="1096">
                  <c:v>18.266666666666666</c:v>
                </c:pt>
                <c:pt idx="1097">
                  <c:v>18.283333333333335</c:v>
                </c:pt>
                <c:pt idx="1098">
                  <c:v>18.3</c:v>
                </c:pt>
                <c:pt idx="1099">
                  <c:v>18.316666666666666</c:v>
                </c:pt>
                <c:pt idx="1100">
                  <c:v>18.333333333333332</c:v>
                </c:pt>
                <c:pt idx="1101">
                  <c:v>18.350000000000001</c:v>
                </c:pt>
                <c:pt idx="1102">
                  <c:v>18.366666666666667</c:v>
                </c:pt>
                <c:pt idx="1103">
                  <c:v>18.383333333333333</c:v>
                </c:pt>
                <c:pt idx="1104">
                  <c:v>18.399999999999999</c:v>
                </c:pt>
                <c:pt idx="1105">
                  <c:v>18.416666666666668</c:v>
                </c:pt>
                <c:pt idx="1106">
                  <c:v>18.433333333333334</c:v>
                </c:pt>
                <c:pt idx="1107">
                  <c:v>18.45</c:v>
                </c:pt>
                <c:pt idx="1108">
                  <c:v>18.466666666666665</c:v>
                </c:pt>
                <c:pt idx="1109">
                  <c:v>18.483333333333334</c:v>
                </c:pt>
                <c:pt idx="1110">
                  <c:v>18.5</c:v>
                </c:pt>
                <c:pt idx="1111">
                  <c:v>18.516666666666666</c:v>
                </c:pt>
                <c:pt idx="1112">
                  <c:v>18.533333333333335</c:v>
                </c:pt>
                <c:pt idx="1113">
                  <c:v>18.55</c:v>
                </c:pt>
                <c:pt idx="1114">
                  <c:v>18.566666666666666</c:v>
                </c:pt>
                <c:pt idx="1115">
                  <c:v>18.583333333333332</c:v>
                </c:pt>
                <c:pt idx="1116">
                  <c:v>18.600000000000001</c:v>
                </c:pt>
                <c:pt idx="1117">
                  <c:v>18.616666666666667</c:v>
                </c:pt>
                <c:pt idx="1118">
                  <c:v>18.633333333333333</c:v>
                </c:pt>
                <c:pt idx="1119">
                  <c:v>18.649999999999999</c:v>
                </c:pt>
                <c:pt idx="1120">
                  <c:v>18.666666666666668</c:v>
                </c:pt>
                <c:pt idx="1121">
                  <c:v>18.683333333333334</c:v>
                </c:pt>
                <c:pt idx="1122">
                  <c:v>18.7</c:v>
                </c:pt>
                <c:pt idx="1123">
                  <c:v>18.716666666666665</c:v>
                </c:pt>
                <c:pt idx="1124">
                  <c:v>18.733333333333334</c:v>
                </c:pt>
                <c:pt idx="1125">
                  <c:v>18.75</c:v>
                </c:pt>
                <c:pt idx="1126">
                  <c:v>18.766666666666666</c:v>
                </c:pt>
                <c:pt idx="1127">
                  <c:v>18.783333333333335</c:v>
                </c:pt>
                <c:pt idx="1128">
                  <c:v>18.8</c:v>
                </c:pt>
                <c:pt idx="1129">
                  <c:v>18.816666666666666</c:v>
                </c:pt>
                <c:pt idx="1130">
                  <c:v>18.833333333333332</c:v>
                </c:pt>
                <c:pt idx="1131">
                  <c:v>18.850000000000001</c:v>
                </c:pt>
                <c:pt idx="1132">
                  <c:v>18.866666666666667</c:v>
                </c:pt>
                <c:pt idx="1133">
                  <c:v>18.883333333333333</c:v>
                </c:pt>
                <c:pt idx="1134">
                  <c:v>18.899999999999999</c:v>
                </c:pt>
                <c:pt idx="1135">
                  <c:v>18.916666666666668</c:v>
                </c:pt>
                <c:pt idx="1136">
                  <c:v>18.933333333333334</c:v>
                </c:pt>
                <c:pt idx="1137">
                  <c:v>18.95</c:v>
                </c:pt>
                <c:pt idx="1138">
                  <c:v>18.966666666666665</c:v>
                </c:pt>
                <c:pt idx="1139">
                  <c:v>18.983333333333334</c:v>
                </c:pt>
                <c:pt idx="1140">
                  <c:v>19</c:v>
                </c:pt>
                <c:pt idx="1141">
                  <c:v>19.016666666666666</c:v>
                </c:pt>
                <c:pt idx="1142">
                  <c:v>19.033333333333335</c:v>
                </c:pt>
                <c:pt idx="1143">
                  <c:v>19.05</c:v>
                </c:pt>
                <c:pt idx="1144">
                  <c:v>19.066666666666666</c:v>
                </c:pt>
                <c:pt idx="1145">
                  <c:v>19.083333333333332</c:v>
                </c:pt>
                <c:pt idx="1146">
                  <c:v>19.100000000000001</c:v>
                </c:pt>
                <c:pt idx="1147">
                  <c:v>19.116666666666667</c:v>
                </c:pt>
                <c:pt idx="1148">
                  <c:v>19.133333333333333</c:v>
                </c:pt>
                <c:pt idx="1149">
                  <c:v>19.149999999999999</c:v>
                </c:pt>
                <c:pt idx="1150">
                  <c:v>19.166666666666668</c:v>
                </c:pt>
                <c:pt idx="1151">
                  <c:v>19.183333333333334</c:v>
                </c:pt>
                <c:pt idx="1152">
                  <c:v>19.2</c:v>
                </c:pt>
                <c:pt idx="1153">
                  <c:v>19.216666666666665</c:v>
                </c:pt>
                <c:pt idx="1154">
                  <c:v>19.233333333333334</c:v>
                </c:pt>
                <c:pt idx="1155">
                  <c:v>19.25</c:v>
                </c:pt>
                <c:pt idx="1156">
                  <c:v>19.266666666666666</c:v>
                </c:pt>
                <c:pt idx="1157">
                  <c:v>19.283333333333335</c:v>
                </c:pt>
                <c:pt idx="1158">
                  <c:v>19.3</c:v>
                </c:pt>
                <c:pt idx="1159">
                  <c:v>19.316666666666666</c:v>
                </c:pt>
                <c:pt idx="1160">
                  <c:v>19.333333333333332</c:v>
                </c:pt>
                <c:pt idx="1161">
                  <c:v>19.350000000000001</c:v>
                </c:pt>
                <c:pt idx="1162">
                  <c:v>19.366666666666667</c:v>
                </c:pt>
                <c:pt idx="1163">
                  <c:v>19.383333333333333</c:v>
                </c:pt>
                <c:pt idx="1164">
                  <c:v>19.399999999999999</c:v>
                </c:pt>
                <c:pt idx="1165">
                  <c:v>19.416666666666668</c:v>
                </c:pt>
                <c:pt idx="1166">
                  <c:v>19.433333333333334</c:v>
                </c:pt>
                <c:pt idx="1167">
                  <c:v>19.45</c:v>
                </c:pt>
                <c:pt idx="1168">
                  <c:v>19.466666666666665</c:v>
                </c:pt>
                <c:pt idx="1169">
                  <c:v>19.483333333333334</c:v>
                </c:pt>
                <c:pt idx="1170">
                  <c:v>19.5</c:v>
                </c:pt>
                <c:pt idx="1171">
                  <c:v>19.516666666666666</c:v>
                </c:pt>
                <c:pt idx="1172">
                  <c:v>19.533333333333335</c:v>
                </c:pt>
                <c:pt idx="1173">
                  <c:v>19.55</c:v>
                </c:pt>
                <c:pt idx="1174">
                  <c:v>19.566666666666666</c:v>
                </c:pt>
                <c:pt idx="1175">
                  <c:v>19.583333333333332</c:v>
                </c:pt>
                <c:pt idx="1176">
                  <c:v>19.600000000000001</c:v>
                </c:pt>
                <c:pt idx="1177">
                  <c:v>19.616666666666667</c:v>
                </c:pt>
                <c:pt idx="1178">
                  <c:v>19.633333333333333</c:v>
                </c:pt>
                <c:pt idx="1179">
                  <c:v>19.649999999999999</c:v>
                </c:pt>
                <c:pt idx="1180">
                  <c:v>19.666666666666668</c:v>
                </c:pt>
                <c:pt idx="1181">
                  <c:v>19.683333333333334</c:v>
                </c:pt>
                <c:pt idx="1182">
                  <c:v>19.7</c:v>
                </c:pt>
                <c:pt idx="1183">
                  <c:v>19.716666666666665</c:v>
                </c:pt>
                <c:pt idx="1184">
                  <c:v>19.733333333333334</c:v>
                </c:pt>
                <c:pt idx="1185">
                  <c:v>19.75</c:v>
                </c:pt>
                <c:pt idx="1186">
                  <c:v>19.766666666666666</c:v>
                </c:pt>
                <c:pt idx="1187">
                  <c:v>19.783333333333335</c:v>
                </c:pt>
                <c:pt idx="1188">
                  <c:v>19.8</c:v>
                </c:pt>
                <c:pt idx="1189">
                  <c:v>19.816666666666666</c:v>
                </c:pt>
                <c:pt idx="1190">
                  <c:v>19.833333333333332</c:v>
                </c:pt>
                <c:pt idx="1191">
                  <c:v>19.850000000000001</c:v>
                </c:pt>
                <c:pt idx="1192">
                  <c:v>19.866666666666667</c:v>
                </c:pt>
                <c:pt idx="1193">
                  <c:v>19.883333333333333</c:v>
                </c:pt>
                <c:pt idx="1194">
                  <c:v>19.899999999999999</c:v>
                </c:pt>
                <c:pt idx="1195">
                  <c:v>19.916666666666668</c:v>
                </c:pt>
                <c:pt idx="1196">
                  <c:v>19.933333333333334</c:v>
                </c:pt>
                <c:pt idx="1197">
                  <c:v>19.95</c:v>
                </c:pt>
                <c:pt idx="1198">
                  <c:v>19.966666666666665</c:v>
                </c:pt>
                <c:pt idx="1199">
                  <c:v>19.983333333333334</c:v>
                </c:pt>
                <c:pt idx="1200">
                  <c:v>20</c:v>
                </c:pt>
                <c:pt idx="1201">
                  <c:v>20.016666666666666</c:v>
                </c:pt>
                <c:pt idx="1202">
                  <c:v>20.033333333333335</c:v>
                </c:pt>
                <c:pt idx="1203">
                  <c:v>20.05</c:v>
                </c:pt>
                <c:pt idx="1204">
                  <c:v>20.066666666666666</c:v>
                </c:pt>
                <c:pt idx="1205">
                  <c:v>20.083333333333332</c:v>
                </c:pt>
                <c:pt idx="1206">
                  <c:v>20.100000000000001</c:v>
                </c:pt>
                <c:pt idx="1207">
                  <c:v>20.116666666666667</c:v>
                </c:pt>
                <c:pt idx="1208">
                  <c:v>20.133333333333333</c:v>
                </c:pt>
                <c:pt idx="1209">
                  <c:v>20.149999999999999</c:v>
                </c:pt>
                <c:pt idx="1210">
                  <c:v>20.166666666666668</c:v>
                </c:pt>
                <c:pt idx="1211">
                  <c:v>20.183333333333334</c:v>
                </c:pt>
                <c:pt idx="1212">
                  <c:v>20.2</c:v>
                </c:pt>
                <c:pt idx="1213">
                  <c:v>20.216666666666665</c:v>
                </c:pt>
                <c:pt idx="1214">
                  <c:v>20.233333333333334</c:v>
                </c:pt>
                <c:pt idx="1215">
                  <c:v>20.25</c:v>
                </c:pt>
                <c:pt idx="1216">
                  <c:v>20.266666666666666</c:v>
                </c:pt>
                <c:pt idx="1217">
                  <c:v>20.283333333333335</c:v>
                </c:pt>
                <c:pt idx="1218">
                  <c:v>20.3</c:v>
                </c:pt>
                <c:pt idx="1219">
                  <c:v>20.316666666666666</c:v>
                </c:pt>
                <c:pt idx="1220">
                  <c:v>20.333333333333332</c:v>
                </c:pt>
                <c:pt idx="1221">
                  <c:v>20.350000000000001</c:v>
                </c:pt>
                <c:pt idx="1222">
                  <c:v>20.366666666666667</c:v>
                </c:pt>
                <c:pt idx="1223">
                  <c:v>20.383333333333333</c:v>
                </c:pt>
                <c:pt idx="1224">
                  <c:v>20.399999999999999</c:v>
                </c:pt>
                <c:pt idx="1225">
                  <c:v>20.416666666666668</c:v>
                </c:pt>
                <c:pt idx="1226">
                  <c:v>20.433333333333334</c:v>
                </c:pt>
                <c:pt idx="1227">
                  <c:v>20.45</c:v>
                </c:pt>
                <c:pt idx="1228">
                  <c:v>20.466666666666665</c:v>
                </c:pt>
                <c:pt idx="1229">
                  <c:v>20.483333333333334</c:v>
                </c:pt>
                <c:pt idx="1230">
                  <c:v>20.5</c:v>
                </c:pt>
                <c:pt idx="1231">
                  <c:v>20.516666666666666</c:v>
                </c:pt>
                <c:pt idx="1232">
                  <c:v>20.533333333333335</c:v>
                </c:pt>
                <c:pt idx="1233">
                  <c:v>20.55</c:v>
                </c:pt>
                <c:pt idx="1234">
                  <c:v>20.566666666666666</c:v>
                </c:pt>
                <c:pt idx="1235">
                  <c:v>20.583333333333332</c:v>
                </c:pt>
                <c:pt idx="1236">
                  <c:v>20.6</c:v>
                </c:pt>
                <c:pt idx="1237">
                  <c:v>20.616666666666667</c:v>
                </c:pt>
                <c:pt idx="1238">
                  <c:v>20.633333333333333</c:v>
                </c:pt>
                <c:pt idx="1239">
                  <c:v>20.65</c:v>
                </c:pt>
                <c:pt idx="1240">
                  <c:v>20.666666666666668</c:v>
                </c:pt>
                <c:pt idx="1241">
                  <c:v>20.683333333333334</c:v>
                </c:pt>
                <c:pt idx="1242">
                  <c:v>20.7</c:v>
                </c:pt>
                <c:pt idx="1243">
                  <c:v>20.716666666666665</c:v>
                </c:pt>
                <c:pt idx="1244">
                  <c:v>20.733333333333334</c:v>
                </c:pt>
                <c:pt idx="1245">
                  <c:v>20.75</c:v>
                </c:pt>
                <c:pt idx="1246">
                  <c:v>20.766666666666666</c:v>
                </c:pt>
                <c:pt idx="1247">
                  <c:v>20.783333333333335</c:v>
                </c:pt>
                <c:pt idx="1248">
                  <c:v>20.8</c:v>
                </c:pt>
                <c:pt idx="1249">
                  <c:v>20.816666666666666</c:v>
                </c:pt>
                <c:pt idx="1250">
                  <c:v>20.833333333333332</c:v>
                </c:pt>
                <c:pt idx="1251">
                  <c:v>20.85</c:v>
                </c:pt>
                <c:pt idx="1252">
                  <c:v>20.866666666666667</c:v>
                </c:pt>
                <c:pt idx="1253">
                  <c:v>20.883333333333333</c:v>
                </c:pt>
                <c:pt idx="1254">
                  <c:v>20.9</c:v>
                </c:pt>
                <c:pt idx="1255">
                  <c:v>20.916666666666668</c:v>
                </c:pt>
                <c:pt idx="1256">
                  <c:v>20.933333333333334</c:v>
                </c:pt>
                <c:pt idx="1257">
                  <c:v>20.95</c:v>
                </c:pt>
                <c:pt idx="1258">
                  <c:v>20.966666666666665</c:v>
                </c:pt>
                <c:pt idx="1259">
                  <c:v>20.983333333333334</c:v>
                </c:pt>
                <c:pt idx="1260">
                  <c:v>21</c:v>
                </c:pt>
                <c:pt idx="1261">
                  <c:v>21.016666666666666</c:v>
                </c:pt>
                <c:pt idx="1262">
                  <c:v>21.033333333333335</c:v>
                </c:pt>
                <c:pt idx="1263">
                  <c:v>21.05</c:v>
                </c:pt>
                <c:pt idx="1264">
                  <c:v>21.066666666666666</c:v>
                </c:pt>
                <c:pt idx="1265">
                  <c:v>21.083333333333332</c:v>
                </c:pt>
                <c:pt idx="1266">
                  <c:v>21.1</c:v>
                </c:pt>
                <c:pt idx="1267">
                  <c:v>21.116666666666667</c:v>
                </c:pt>
                <c:pt idx="1268">
                  <c:v>21.133333333333333</c:v>
                </c:pt>
                <c:pt idx="1269">
                  <c:v>21.15</c:v>
                </c:pt>
                <c:pt idx="1270">
                  <c:v>21.166666666666668</c:v>
                </c:pt>
                <c:pt idx="1271">
                  <c:v>21.183333333333334</c:v>
                </c:pt>
                <c:pt idx="1272">
                  <c:v>21.2</c:v>
                </c:pt>
                <c:pt idx="1273">
                  <c:v>21.216666666666665</c:v>
                </c:pt>
                <c:pt idx="1274">
                  <c:v>21.233333333333334</c:v>
                </c:pt>
                <c:pt idx="1275">
                  <c:v>21.25</c:v>
                </c:pt>
                <c:pt idx="1276">
                  <c:v>21.266666666666666</c:v>
                </c:pt>
                <c:pt idx="1277">
                  <c:v>21.283333333333335</c:v>
                </c:pt>
                <c:pt idx="1278">
                  <c:v>21.3</c:v>
                </c:pt>
                <c:pt idx="1279">
                  <c:v>21.316666666666666</c:v>
                </c:pt>
                <c:pt idx="1280">
                  <c:v>21.333333333333332</c:v>
                </c:pt>
                <c:pt idx="1281">
                  <c:v>21.35</c:v>
                </c:pt>
                <c:pt idx="1282">
                  <c:v>21.366666666666667</c:v>
                </c:pt>
                <c:pt idx="1283">
                  <c:v>21.383333333333333</c:v>
                </c:pt>
                <c:pt idx="1284">
                  <c:v>21.4</c:v>
                </c:pt>
                <c:pt idx="1285">
                  <c:v>21.416666666666668</c:v>
                </c:pt>
                <c:pt idx="1286">
                  <c:v>21.433333333333334</c:v>
                </c:pt>
                <c:pt idx="1287">
                  <c:v>21.45</c:v>
                </c:pt>
                <c:pt idx="1288">
                  <c:v>21.466666666666665</c:v>
                </c:pt>
                <c:pt idx="1289">
                  <c:v>21.483333333333334</c:v>
                </c:pt>
                <c:pt idx="1290">
                  <c:v>21.5</c:v>
                </c:pt>
                <c:pt idx="1291">
                  <c:v>21.516666666666666</c:v>
                </c:pt>
                <c:pt idx="1292">
                  <c:v>21.533333333333335</c:v>
                </c:pt>
                <c:pt idx="1293">
                  <c:v>21.55</c:v>
                </c:pt>
                <c:pt idx="1294">
                  <c:v>21.566666666666666</c:v>
                </c:pt>
                <c:pt idx="1295">
                  <c:v>21.583333333333332</c:v>
                </c:pt>
                <c:pt idx="1296">
                  <c:v>21.6</c:v>
                </c:pt>
                <c:pt idx="1297">
                  <c:v>21.616666666666667</c:v>
                </c:pt>
                <c:pt idx="1298">
                  <c:v>21.633333333333333</c:v>
                </c:pt>
                <c:pt idx="1299">
                  <c:v>21.65</c:v>
                </c:pt>
                <c:pt idx="1300">
                  <c:v>21.666666666666668</c:v>
                </c:pt>
                <c:pt idx="1301">
                  <c:v>21.683333333333334</c:v>
                </c:pt>
                <c:pt idx="1302">
                  <c:v>21.7</c:v>
                </c:pt>
                <c:pt idx="1303">
                  <c:v>21.716666666666665</c:v>
                </c:pt>
                <c:pt idx="1304">
                  <c:v>21.733333333333334</c:v>
                </c:pt>
                <c:pt idx="1305">
                  <c:v>21.75</c:v>
                </c:pt>
                <c:pt idx="1306">
                  <c:v>21.766666666666666</c:v>
                </c:pt>
                <c:pt idx="1307">
                  <c:v>21.783333333333335</c:v>
                </c:pt>
                <c:pt idx="1308">
                  <c:v>21.8</c:v>
                </c:pt>
                <c:pt idx="1309">
                  <c:v>21.816666666666666</c:v>
                </c:pt>
                <c:pt idx="1310">
                  <c:v>21.833333333333332</c:v>
                </c:pt>
                <c:pt idx="1311">
                  <c:v>21.85</c:v>
                </c:pt>
                <c:pt idx="1312">
                  <c:v>21.866666666666667</c:v>
                </c:pt>
                <c:pt idx="1313">
                  <c:v>21.883333333333333</c:v>
                </c:pt>
                <c:pt idx="1314">
                  <c:v>21.9</c:v>
                </c:pt>
                <c:pt idx="1315">
                  <c:v>21.916666666666668</c:v>
                </c:pt>
                <c:pt idx="1316">
                  <c:v>21.933333333333334</c:v>
                </c:pt>
                <c:pt idx="1317">
                  <c:v>21.95</c:v>
                </c:pt>
                <c:pt idx="1318">
                  <c:v>21.966666666666665</c:v>
                </c:pt>
                <c:pt idx="1319">
                  <c:v>21.983333333333334</c:v>
                </c:pt>
                <c:pt idx="1320">
                  <c:v>22</c:v>
                </c:pt>
                <c:pt idx="1321">
                  <c:v>22.016666666666666</c:v>
                </c:pt>
                <c:pt idx="1322">
                  <c:v>22.033333333333335</c:v>
                </c:pt>
                <c:pt idx="1323">
                  <c:v>22.05</c:v>
                </c:pt>
                <c:pt idx="1324">
                  <c:v>22.066666666666666</c:v>
                </c:pt>
                <c:pt idx="1325">
                  <c:v>22.083333333333332</c:v>
                </c:pt>
                <c:pt idx="1326">
                  <c:v>22.1</c:v>
                </c:pt>
                <c:pt idx="1327">
                  <c:v>22.116666666666667</c:v>
                </c:pt>
                <c:pt idx="1328">
                  <c:v>22.133333333333333</c:v>
                </c:pt>
                <c:pt idx="1329">
                  <c:v>22.15</c:v>
                </c:pt>
                <c:pt idx="1330">
                  <c:v>22.166666666666668</c:v>
                </c:pt>
                <c:pt idx="1331">
                  <c:v>22.183333333333334</c:v>
                </c:pt>
                <c:pt idx="1332">
                  <c:v>22.2</c:v>
                </c:pt>
                <c:pt idx="1333">
                  <c:v>22.216666666666665</c:v>
                </c:pt>
                <c:pt idx="1334">
                  <c:v>22.233333333333334</c:v>
                </c:pt>
                <c:pt idx="1335">
                  <c:v>22.25</c:v>
                </c:pt>
                <c:pt idx="1336">
                  <c:v>22.266666666666666</c:v>
                </c:pt>
                <c:pt idx="1337">
                  <c:v>22.283333333333335</c:v>
                </c:pt>
                <c:pt idx="1338">
                  <c:v>22.3</c:v>
                </c:pt>
                <c:pt idx="1339">
                  <c:v>22.316666666666666</c:v>
                </c:pt>
                <c:pt idx="1340">
                  <c:v>22.333333333333332</c:v>
                </c:pt>
                <c:pt idx="1341">
                  <c:v>22.35</c:v>
                </c:pt>
                <c:pt idx="1342">
                  <c:v>22.366666666666667</c:v>
                </c:pt>
                <c:pt idx="1343">
                  <c:v>22.383333333333333</c:v>
                </c:pt>
                <c:pt idx="1344">
                  <c:v>22.4</c:v>
                </c:pt>
                <c:pt idx="1345">
                  <c:v>22.416666666666668</c:v>
                </c:pt>
                <c:pt idx="1346">
                  <c:v>22.433333333333334</c:v>
                </c:pt>
                <c:pt idx="1347">
                  <c:v>22.45</c:v>
                </c:pt>
                <c:pt idx="1348">
                  <c:v>22.466666666666665</c:v>
                </c:pt>
                <c:pt idx="1349">
                  <c:v>22.483333333333334</c:v>
                </c:pt>
                <c:pt idx="1350">
                  <c:v>22.5</c:v>
                </c:pt>
                <c:pt idx="1351">
                  <c:v>22.516666666666666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22.6</c:v>
                </c:pt>
                <c:pt idx="1357">
                  <c:v>22.616666666666667</c:v>
                </c:pt>
                <c:pt idx="1358">
                  <c:v>22.633333333333333</c:v>
                </c:pt>
                <c:pt idx="1359">
                  <c:v>22.65</c:v>
                </c:pt>
                <c:pt idx="1360">
                  <c:v>22.666666666666668</c:v>
                </c:pt>
                <c:pt idx="1361">
                  <c:v>22.683333333333334</c:v>
                </c:pt>
                <c:pt idx="1362">
                  <c:v>22.7</c:v>
                </c:pt>
                <c:pt idx="1363">
                  <c:v>22.716666666666665</c:v>
                </c:pt>
                <c:pt idx="1364">
                  <c:v>22.733333333333334</c:v>
                </c:pt>
                <c:pt idx="1365">
                  <c:v>22.75</c:v>
                </c:pt>
                <c:pt idx="1366">
                  <c:v>22.766666666666666</c:v>
                </c:pt>
                <c:pt idx="1367">
                  <c:v>22.783333333333335</c:v>
                </c:pt>
                <c:pt idx="1368">
                  <c:v>22.8</c:v>
                </c:pt>
                <c:pt idx="1369">
                  <c:v>22.816666666666666</c:v>
                </c:pt>
                <c:pt idx="1370">
                  <c:v>22.833333333333332</c:v>
                </c:pt>
                <c:pt idx="1371">
                  <c:v>22.85</c:v>
                </c:pt>
                <c:pt idx="1372">
                  <c:v>22.866666666666667</c:v>
                </c:pt>
                <c:pt idx="1373">
                  <c:v>22.883333333333333</c:v>
                </c:pt>
                <c:pt idx="1374">
                  <c:v>22.9</c:v>
                </c:pt>
                <c:pt idx="1375">
                  <c:v>22.916666666666668</c:v>
                </c:pt>
                <c:pt idx="1376">
                  <c:v>22.933333333333334</c:v>
                </c:pt>
                <c:pt idx="1377">
                  <c:v>22.95</c:v>
                </c:pt>
                <c:pt idx="1378">
                  <c:v>22.966666666666665</c:v>
                </c:pt>
                <c:pt idx="1379">
                  <c:v>22.983333333333334</c:v>
                </c:pt>
                <c:pt idx="1380">
                  <c:v>23</c:v>
                </c:pt>
                <c:pt idx="1381">
                  <c:v>23.016666666666666</c:v>
                </c:pt>
                <c:pt idx="1382">
                  <c:v>23.033333333333335</c:v>
                </c:pt>
                <c:pt idx="1383">
                  <c:v>23.05</c:v>
                </c:pt>
                <c:pt idx="1384">
                  <c:v>23.066666666666666</c:v>
                </c:pt>
                <c:pt idx="1385">
                  <c:v>23.083333333333332</c:v>
                </c:pt>
                <c:pt idx="1386">
                  <c:v>23.1</c:v>
                </c:pt>
                <c:pt idx="1387">
                  <c:v>23.116666666666667</c:v>
                </c:pt>
                <c:pt idx="1388">
                  <c:v>23.133333333333333</c:v>
                </c:pt>
                <c:pt idx="1389">
                  <c:v>23.15</c:v>
                </c:pt>
                <c:pt idx="1390">
                  <c:v>23.166666666666668</c:v>
                </c:pt>
                <c:pt idx="1391">
                  <c:v>23.183333333333334</c:v>
                </c:pt>
                <c:pt idx="1392">
                  <c:v>23.2</c:v>
                </c:pt>
                <c:pt idx="1393">
                  <c:v>23.216666666666665</c:v>
                </c:pt>
                <c:pt idx="1394">
                  <c:v>23.233333333333334</c:v>
                </c:pt>
                <c:pt idx="1395">
                  <c:v>23.25</c:v>
                </c:pt>
                <c:pt idx="1396">
                  <c:v>23.266666666666666</c:v>
                </c:pt>
                <c:pt idx="1397">
                  <c:v>23.283333333333335</c:v>
                </c:pt>
                <c:pt idx="1398">
                  <c:v>23.3</c:v>
                </c:pt>
                <c:pt idx="1399">
                  <c:v>23.316666666666666</c:v>
                </c:pt>
                <c:pt idx="1400">
                  <c:v>23.333333333333332</c:v>
                </c:pt>
                <c:pt idx="1401">
                  <c:v>23.35</c:v>
                </c:pt>
                <c:pt idx="1402">
                  <c:v>23.366666666666667</c:v>
                </c:pt>
                <c:pt idx="1403">
                  <c:v>23.383333333333333</c:v>
                </c:pt>
                <c:pt idx="1404">
                  <c:v>23.4</c:v>
                </c:pt>
                <c:pt idx="1405">
                  <c:v>23.416666666666668</c:v>
                </c:pt>
                <c:pt idx="1406">
                  <c:v>23.433333333333334</c:v>
                </c:pt>
                <c:pt idx="1407">
                  <c:v>23.45</c:v>
                </c:pt>
                <c:pt idx="1408">
                  <c:v>23.466666666666665</c:v>
                </c:pt>
                <c:pt idx="1409">
                  <c:v>23.483333333333334</c:v>
                </c:pt>
                <c:pt idx="1410">
                  <c:v>23.5</c:v>
                </c:pt>
                <c:pt idx="1411">
                  <c:v>23.516666666666666</c:v>
                </c:pt>
                <c:pt idx="1412">
                  <c:v>23.533333333333335</c:v>
                </c:pt>
                <c:pt idx="1413">
                  <c:v>23.55</c:v>
                </c:pt>
                <c:pt idx="1414">
                  <c:v>23.566666666666666</c:v>
                </c:pt>
                <c:pt idx="1415">
                  <c:v>23.583333333333332</c:v>
                </c:pt>
                <c:pt idx="1416">
                  <c:v>23.6</c:v>
                </c:pt>
                <c:pt idx="1417">
                  <c:v>23.616666666666667</c:v>
                </c:pt>
                <c:pt idx="1418">
                  <c:v>23.633333333333333</c:v>
                </c:pt>
                <c:pt idx="1419">
                  <c:v>23.65</c:v>
                </c:pt>
                <c:pt idx="1420">
                  <c:v>23.666666666666668</c:v>
                </c:pt>
                <c:pt idx="1421">
                  <c:v>23.683333333333334</c:v>
                </c:pt>
                <c:pt idx="1422">
                  <c:v>23.7</c:v>
                </c:pt>
                <c:pt idx="1423">
                  <c:v>23.716666666666665</c:v>
                </c:pt>
                <c:pt idx="1424">
                  <c:v>23.733333333333334</c:v>
                </c:pt>
                <c:pt idx="1425">
                  <c:v>23.75</c:v>
                </c:pt>
                <c:pt idx="1426">
                  <c:v>23.766666666666666</c:v>
                </c:pt>
                <c:pt idx="1427">
                  <c:v>23.783333333333335</c:v>
                </c:pt>
                <c:pt idx="1428">
                  <c:v>23.8</c:v>
                </c:pt>
                <c:pt idx="1429">
                  <c:v>23.816666666666666</c:v>
                </c:pt>
                <c:pt idx="1430">
                  <c:v>23.833333333333332</c:v>
                </c:pt>
                <c:pt idx="1431">
                  <c:v>23.85</c:v>
                </c:pt>
                <c:pt idx="1432">
                  <c:v>23.866666666666667</c:v>
                </c:pt>
                <c:pt idx="1433">
                  <c:v>23.883333333333333</c:v>
                </c:pt>
                <c:pt idx="1434">
                  <c:v>23.9</c:v>
                </c:pt>
                <c:pt idx="1435">
                  <c:v>23.916666666666668</c:v>
                </c:pt>
                <c:pt idx="1436">
                  <c:v>23.933333333333334</c:v>
                </c:pt>
                <c:pt idx="1437">
                  <c:v>23.95</c:v>
                </c:pt>
                <c:pt idx="1438">
                  <c:v>23.966666666666665</c:v>
                </c:pt>
                <c:pt idx="1439">
                  <c:v>23.983333333333334</c:v>
                </c:pt>
                <c:pt idx="1440">
                  <c:v>24</c:v>
                </c:pt>
                <c:pt idx="1441">
                  <c:v>24.016666666666666</c:v>
                </c:pt>
                <c:pt idx="1442">
                  <c:v>24.033333333333335</c:v>
                </c:pt>
                <c:pt idx="1443">
                  <c:v>24.05</c:v>
                </c:pt>
                <c:pt idx="1444">
                  <c:v>24.066666666666666</c:v>
                </c:pt>
                <c:pt idx="1445">
                  <c:v>24.083333333333332</c:v>
                </c:pt>
                <c:pt idx="1446">
                  <c:v>24.1</c:v>
                </c:pt>
                <c:pt idx="1447">
                  <c:v>24.116666666666667</c:v>
                </c:pt>
                <c:pt idx="1448">
                  <c:v>24.133333333333333</c:v>
                </c:pt>
                <c:pt idx="1449">
                  <c:v>24.15</c:v>
                </c:pt>
                <c:pt idx="1450">
                  <c:v>24.166666666666668</c:v>
                </c:pt>
                <c:pt idx="1451">
                  <c:v>24.183333333333334</c:v>
                </c:pt>
                <c:pt idx="1452">
                  <c:v>24.2</c:v>
                </c:pt>
                <c:pt idx="1453">
                  <c:v>24.216666666666665</c:v>
                </c:pt>
                <c:pt idx="1454">
                  <c:v>24.233333333333334</c:v>
                </c:pt>
                <c:pt idx="1455">
                  <c:v>24.25</c:v>
                </c:pt>
                <c:pt idx="1456">
                  <c:v>24.266666666666666</c:v>
                </c:pt>
                <c:pt idx="1457">
                  <c:v>24.283333333333335</c:v>
                </c:pt>
                <c:pt idx="1458">
                  <c:v>24.3</c:v>
                </c:pt>
                <c:pt idx="1459">
                  <c:v>24.316666666666666</c:v>
                </c:pt>
                <c:pt idx="1460">
                  <c:v>24.333333333333332</c:v>
                </c:pt>
                <c:pt idx="1461">
                  <c:v>24.35</c:v>
                </c:pt>
                <c:pt idx="1462">
                  <c:v>24.366666666666667</c:v>
                </c:pt>
                <c:pt idx="1463">
                  <c:v>24.383333333333333</c:v>
                </c:pt>
                <c:pt idx="1464">
                  <c:v>24.4</c:v>
                </c:pt>
                <c:pt idx="1465">
                  <c:v>24.416666666666668</c:v>
                </c:pt>
                <c:pt idx="1466">
                  <c:v>24.433333333333334</c:v>
                </c:pt>
                <c:pt idx="1467">
                  <c:v>24.45</c:v>
                </c:pt>
                <c:pt idx="1468">
                  <c:v>24.466666666666665</c:v>
                </c:pt>
                <c:pt idx="1469">
                  <c:v>24.483333333333334</c:v>
                </c:pt>
                <c:pt idx="1470">
                  <c:v>24.5</c:v>
                </c:pt>
                <c:pt idx="1471">
                  <c:v>24.516666666666666</c:v>
                </c:pt>
                <c:pt idx="1472">
                  <c:v>24.533333333333335</c:v>
                </c:pt>
                <c:pt idx="1473">
                  <c:v>24.55</c:v>
                </c:pt>
                <c:pt idx="1474">
                  <c:v>24.566666666666666</c:v>
                </c:pt>
                <c:pt idx="1475">
                  <c:v>24.583333333333332</c:v>
                </c:pt>
                <c:pt idx="1476">
                  <c:v>24.6</c:v>
                </c:pt>
                <c:pt idx="1477">
                  <c:v>24.616666666666667</c:v>
                </c:pt>
                <c:pt idx="1478">
                  <c:v>24.633333333333333</c:v>
                </c:pt>
                <c:pt idx="1479">
                  <c:v>24.65</c:v>
                </c:pt>
                <c:pt idx="1480">
                  <c:v>24.666666666666668</c:v>
                </c:pt>
                <c:pt idx="1481">
                  <c:v>24.683333333333334</c:v>
                </c:pt>
                <c:pt idx="1482">
                  <c:v>24.7</c:v>
                </c:pt>
                <c:pt idx="1483">
                  <c:v>24.716666666666665</c:v>
                </c:pt>
                <c:pt idx="1484">
                  <c:v>24.733333333333334</c:v>
                </c:pt>
                <c:pt idx="1485">
                  <c:v>24.75</c:v>
                </c:pt>
                <c:pt idx="1486">
                  <c:v>24.766666666666666</c:v>
                </c:pt>
                <c:pt idx="1487">
                  <c:v>24.783333333333335</c:v>
                </c:pt>
                <c:pt idx="1488">
                  <c:v>24.8</c:v>
                </c:pt>
                <c:pt idx="1489">
                  <c:v>24.816666666666666</c:v>
                </c:pt>
                <c:pt idx="1490">
                  <c:v>24.833333333333332</c:v>
                </c:pt>
                <c:pt idx="1491">
                  <c:v>24.85</c:v>
                </c:pt>
                <c:pt idx="1492">
                  <c:v>24.866666666666667</c:v>
                </c:pt>
                <c:pt idx="1493">
                  <c:v>24.883333333333333</c:v>
                </c:pt>
                <c:pt idx="1494">
                  <c:v>24.9</c:v>
                </c:pt>
                <c:pt idx="1495">
                  <c:v>24.916666666666668</c:v>
                </c:pt>
                <c:pt idx="1496">
                  <c:v>24.933333333333334</c:v>
                </c:pt>
                <c:pt idx="1497">
                  <c:v>24.95</c:v>
                </c:pt>
                <c:pt idx="1498">
                  <c:v>24.966666666666665</c:v>
                </c:pt>
                <c:pt idx="1499">
                  <c:v>24.983333333333334</c:v>
                </c:pt>
                <c:pt idx="1500">
                  <c:v>25</c:v>
                </c:pt>
                <c:pt idx="1501">
                  <c:v>25.016666666666666</c:v>
                </c:pt>
                <c:pt idx="1502">
                  <c:v>25.033333333333335</c:v>
                </c:pt>
                <c:pt idx="1503">
                  <c:v>25.05</c:v>
                </c:pt>
                <c:pt idx="1504">
                  <c:v>25.066666666666666</c:v>
                </c:pt>
                <c:pt idx="1505">
                  <c:v>25.083333333333332</c:v>
                </c:pt>
                <c:pt idx="1506">
                  <c:v>25.1</c:v>
                </c:pt>
                <c:pt idx="1507">
                  <c:v>25.116666666666667</c:v>
                </c:pt>
                <c:pt idx="1508">
                  <c:v>25.133333333333333</c:v>
                </c:pt>
                <c:pt idx="1509">
                  <c:v>25.15</c:v>
                </c:pt>
                <c:pt idx="1510">
                  <c:v>25.166666666666668</c:v>
                </c:pt>
                <c:pt idx="1511">
                  <c:v>25.183333333333334</c:v>
                </c:pt>
                <c:pt idx="1512">
                  <c:v>25.2</c:v>
                </c:pt>
                <c:pt idx="1513">
                  <c:v>25.216666666666665</c:v>
                </c:pt>
                <c:pt idx="1514">
                  <c:v>25.233333333333334</c:v>
                </c:pt>
                <c:pt idx="1515">
                  <c:v>25.25</c:v>
                </c:pt>
                <c:pt idx="1516">
                  <c:v>25.266666666666666</c:v>
                </c:pt>
                <c:pt idx="1517">
                  <c:v>25.283333333333335</c:v>
                </c:pt>
                <c:pt idx="1518">
                  <c:v>25.3</c:v>
                </c:pt>
                <c:pt idx="1519">
                  <c:v>25.316666666666666</c:v>
                </c:pt>
                <c:pt idx="1520">
                  <c:v>25.333333333333332</c:v>
                </c:pt>
                <c:pt idx="1521">
                  <c:v>25.35</c:v>
                </c:pt>
                <c:pt idx="1522">
                  <c:v>25.366666666666667</c:v>
                </c:pt>
                <c:pt idx="1523">
                  <c:v>25.383333333333333</c:v>
                </c:pt>
                <c:pt idx="1524">
                  <c:v>25.4</c:v>
                </c:pt>
                <c:pt idx="1525">
                  <c:v>25.416666666666668</c:v>
                </c:pt>
                <c:pt idx="1526">
                  <c:v>25.433333333333334</c:v>
                </c:pt>
                <c:pt idx="1527">
                  <c:v>25.45</c:v>
                </c:pt>
                <c:pt idx="1528">
                  <c:v>25.466666666666665</c:v>
                </c:pt>
                <c:pt idx="1529">
                  <c:v>25.483333333333334</c:v>
                </c:pt>
                <c:pt idx="1530">
                  <c:v>25.5</c:v>
                </c:pt>
                <c:pt idx="1531">
                  <c:v>25.516666666666666</c:v>
                </c:pt>
                <c:pt idx="1532">
                  <c:v>25.533333333333335</c:v>
                </c:pt>
                <c:pt idx="1533">
                  <c:v>25.55</c:v>
                </c:pt>
                <c:pt idx="1534">
                  <c:v>25.566666666666666</c:v>
                </c:pt>
                <c:pt idx="1535">
                  <c:v>25.583333333333332</c:v>
                </c:pt>
                <c:pt idx="1536">
                  <c:v>25.6</c:v>
                </c:pt>
                <c:pt idx="1537">
                  <c:v>25.616666666666667</c:v>
                </c:pt>
                <c:pt idx="1538">
                  <c:v>25.633333333333333</c:v>
                </c:pt>
                <c:pt idx="1539">
                  <c:v>25.65</c:v>
                </c:pt>
                <c:pt idx="1540">
                  <c:v>25.666666666666668</c:v>
                </c:pt>
                <c:pt idx="1541">
                  <c:v>25.683333333333334</c:v>
                </c:pt>
                <c:pt idx="1542">
                  <c:v>25.7</c:v>
                </c:pt>
                <c:pt idx="1543">
                  <c:v>25.716666666666665</c:v>
                </c:pt>
                <c:pt idx="1544">
                  <c:v>25.733333333333334</c:v>
                </c:pt>
                <c:pt idx="1545">
                  <c:v>25.75</c:v>
                </c:pt>
                <c:pt idx="1546">
                  <c:v>25.766666666666666</c:v>
                </c:pt>
                <c:pt idx="1547">
                  <c:v>25.783333333333335</c:v>
                </c:pt>
                <c:pt idx="1548">
                  <c:v>25.8</c:v>
                </c:pt>
                <c:pt idx="1549">
                  <c:v>25.816666666666666</c:v>
                </c:pt>
                <c:pt idx="1550">
                  <c:v>25.833333333333332</c:v>
                </c:pt>
                <c:pt idx="1551">
                  <c:v>25.85</c:v>
                </c:pt>
                <c:pt idx="1552">
                  <c:v>25.866666666666667</c:v>
                </c:pt>
                <c:pt idx="1553">
                  <c:v>25.883333333333333</c:v>
                </c:pt>
                <c:pt idx="1554">
                  <c:v>25.9</c:v>
                </c:pt>
                <c:pt idx="1555">
                  <c:v>25.916666666666668</c:v>
                </c:pt>
                <c:pt idx="1556">
                  <c:v>25.933333333333334</c:v>
                </c:pt>
                <c:pt idx="1557">
                  <c:v>25.95</c:v>
                </c:pt>
                <c:pt idx="1558">
                  <c:v>25.966666666666665</c:v>
                </c:pt>
                <c:pt idx="1559">
                  <c:v>25.983333333333334</c:v>
                </c:pt>
                <c:pt idx="1560">
                  <c:v>26</c:v>
                </c:pt>
                <c:pt idx="1561">
                  <c:v>26.016666666666666</c:v>
                </c:pt>
                <c:pt idx="1562">
                  <c:v>26.033333333333335</c:v>
                </c:pt>
                <c:pt idx="1563">
                  <c:v>26.05</c:v>
                </c:pt>
                <c:pt idx="1564">
                  <c:v>26.066666666666666</c:v>
                </c:pt>
                <c:pt idx="1565">
                  <c:v>26.083333333333332</c:v>
                </c:pt>
                <c:pt idx="1566">
                  <c:v>26.1</c:v>
                </c:pt>
                <c:pt idx="1567">
                  <c:v>26.116666666666667</c:v>
                </c:pt>
                <c:pt idx="1568">
                  <c:v>26.133333333333333</c:v>
                </c:pt>
                <c:pt idx="1569">
                  <c:v>26.15</c:v>
                </c:pt>
                <c:pt idx="1570">
                  <c:v>26.166666666666668</c:v>
                </c:pt>
                <c:pt idx="1571">
                  <c:v>26.183333333333334</c:v>
                </c:pt>
                <c:pt idx="1572">
                  <c:v>26.2</c:v>
                </c:pt>
                <c:pt idx="1573">
                  <c:v>26.216666666666665</c:v>
                </c:pt>
                <c:pt idx="1574">
                  <c:v>26.233333333333334</c:v>
                </c:pt>
                <c:pt idx="1575">
                  <c:v>26.25</c:v>
                </c:pt>
                <c:pt idx="1576">
                  <c:v>26.266666666666666</c:v>
                </c:pt>
                <c:pt idx="1577">
                  <c:v>26.283333333333335</c:v>
                </c:pt>
                <c:pt idx="1578">
                  <c:v>26.3</c:v>
                </c:pt>
                <c:pt idx="1579">
                  <c:v>26.316666666666666</c:v>
                </c:pt>
                <c:pt idx="1580">
                  <c:v>26.333333333333332</c:v>
                </c:pt>
                <c:pt idx="1581">
                  <c:v>26.35</c:v>
                </c:pt>
                <c:pt idx="1582">
                  <c:v>26.366666666666667</c:v>
                </c:pt>
                <c:pt idx="1583">
                  <c:v>26.383333333333333</c:v>
                </c:pt>
                <c:pt idx="1584">
                  <c:v>26.4</c:v>
                </c:pt>
                <c:pt idx="1585">
                  <c:v>26.416666666666668</c:v>
                </c:pt>
                <c:pt idx="1586">
                  <c:v>26.433333333333334</c:v>
                </c:pt>
                <c:pt idx="1587">
                  <c:v>26.45</c:v>
                </c:pt>
                <c:pt idx="1588">
                  <c:v>26.466666666666665</c:v>
                </c:pt>
                <c:pt idx="1589">
                  <c:v>26.483333333333334</c:v>
                </c:pt>
                <c:pt idx="1590">
                  <c:v>26.5</c:v>
                </c:pt>
                <c:pt idx="1591">
                  <c:v>26.516666666666666</c:v>
                </c:pt>
                <c:pt idx="1592">
                  <c:v>26.533333333333335</c:v>
                </c:pt>
                <c:pt idx="1593">
                  <c:v>26.55</c:v>
                </c:pt>
                <c:pt idx="1594">
                  <c:v>26.566666666666666</c:v>
                </c:pt>
                <c:pt idx="1595">
                  <c:v>26.583333333333332</c:v>
                </c:pt>
                <c:pt idx="1596">
                  <c:v>26.6</c:v>
                </c:pt>
                <c:pt idx="1597">
                  <c:v>26.616666666666667</c:v>
                </c:pt>
                <c:pt idx="1598">
                  <c:v>26.633333333333333</c:v>
                </c:pt>
                <c:pt idx="1599">
                  <c:v>26.65</c:v>
                </c:pt>
                <c:pt idx="1600">
                  <c:v>26.666666666666668</c:v>
                </c:pt>
                <c:pt idx="1601">
                  <c:v>26.683333333333334</c:v>
                </c:pt>
                <c:pt idx="1602">
                  <c:v>26.7</c:v>
                </c:pt>
                <c:pt idx="1603">
                  <c:v>26.716666666666665</c:v>
                </c:pt>
                <c:pt idx="1604">
                  <c:v>26.733333333333334</c:v>
                </c:pt>
                <c:pt idx="1605">
                  <c:v>26.75</c:v>
                </c:pt>
                <c:pt idx="1606">
                  <c:v>26.766666666666666</c:v>
                </c:pt>
                <c:pt idx="1607">
                  <c:v>26.783333333333335</c:v>
                </c:pt>
                <c:pt idx="1608">
                  <c:v>26.8</c:v>
                </c:pt>
                <c:pt idx="1609">
                  <c:v>26.816666666666666</c:v>
                </c:pt>
                <c:pt idx="1610">
                  <c:v>26.833333333333332</c:v>
                </c:pt>
                <c:pt idx="1611">
                  <c:v>26.85</c:v>
                </c:pt>
                <c:pt idx="1612">
                  <c:v>26.866666666666667</c:v>
                </c:pt>
                <c:pt idx="1613">
                  <c:v>26.883333333333333</c:v>
                </c:pt>
                <c:pt idx="1614">
                  <c:v>26.9</c:v>
                </c:pt>
                <c:pt idx="1615">
                  <c:v>26.916666666666668</c:v>
                </c:pt>
                <c:pt idx="1616">
                  <c:v>26.933333333333334</c:v>
                </c:pt>
                <c:pt idx="1617">
                  <c:v>26.95</c:v>
                </c:pt>
                <c:pt idx="1618">
                  <c:v>26.966666666666665</c:v>
                </c:pt>
                <c:pt idx="1619">
                  <c:v>26.983333333333334</c:v>
                </c:pt>
                <c:pt idx="1620">
                  <c:v>27</c:v>
                </c:pt>
                <c:pt idx="1621">
                  <c:v>27.016666666666666</c:v>
                </c:pt>
                <c:pt idx="1622">
                  <c:v>27.033333333333335</c:v>
                </c:pt>
                <c:pt idx="1623">
                  <c:v>27.05</c:v>
                </c:pt>
                <c:pt idx="1624">
                  <c:v>27.066666666666666</c:v>
                </c:pt>
                <c:pt idx="1625">
                  <c:v>27.083333333333332</c:v>
                </c:pt>
                <c:pt idx="1626">
                  <c:v>27.1</c:v>
                </c:pt>
                <c:pt idx="1627">
                  <c:v>27.116666666666667</c:v>
                </c:pt>
                <c:pt idx="1628">
                  <c:v>27.133333333333333</c:v>
                </c:pt>
                <c:pt idx="1629">
                  <c:v>27.15</c:v>
                </c:pt>
                <c:pt idx="1630">
                  <c:v>27.166666666666668</c:v>
                </c:pt>
                <c:pt idx="1631">
                  <c:v>27.183333333333334</c:v>
                </c:pt>
                <c:pt idx="1632">
                  <c:v>27.2</c:v>
                </c:pt>
                <c:pt idx="1633">
                  <c:v>27.216666666666665</c:v>
                </c:pt>
                <c:pt idx="1634">
                  <c:v>27.233333333333334</c:v>
                </c:pt>
                <c:pt idx="1635">
                  <c:v>27.25</c:v>
                </c:pt>
                <c:pt idx="1636">
                  <c:v>27.266666666666666</c:v>
                </c:pt>
                <c:pt idx="1637">
                  <c:v>27.283333333333335</c:v>
                </c:pt>
                <c:pt idx="1638">
                  <c:v>27.3</c:v>
                </c:pt>
                <c:pt idx="1639">
                  <c:v>27.316666666666666</c:v>
                </c:pt>
                <c:pt idx="1640">
                  <c:v>27.333333333333332</c:v>
                </c:pt>
                <c:pt idx="1641">
                  <c:v>27.35</c:v>
                </c:pt>
                <c:pt idx="1642">
                  <c:v>27.366666666666667</c:v>
                </c:pt>
                <c:pt idx="1643">
                  <c:v>27.383333333333333</c:v>
                </c:pt>
                <c:pt idx="1644">
                  <c:v>27.4</c:v>
                </c:pt>
                <c:pt idx="1645">
                  <c:v>27.416666666666668</c:v>
                </c:pt>
                <c:pt idx="1646">
                  <c:v>27.433333333333334</c:v>
                </c:pt>
                <c:pt idx="1647">
                  <c:v>27.45</c:v>
                </c:pt>
                <c:pt idx="1648">
                  <c:v>27.466666666666665</c:v>
                </c:pt>
                <c:pt idx="1649">
                  <c:v>27.483333333333334</c:v>
                </c:pt>
                <c:pt idx="1650">
                  <c:v>27.5</c:v>
                </c:pt>
                <c:pt idx="1651">
                  <c:v>27.516666666666666</c:v>
                </c:pt>
                <c:pt idx="1652">
                  <c:v>27.533333333333335</c:v>
                </c:pt>
                <c:pt idx="1653">
                  <c:v>27.55</c:v>
                </c:pt>
                <c:pt idx="1654">
                  <c:v>27.566666666666666</c:v>
                </c:pt>
                <c:pt idx="1655">
                  <c:v>27.583333333333332</c:v>
                </c:pt>
                <c:pt idx="1656">
                  <c:v>27.6</c:v>
                </c:pt>
                <c:pt idx="1657">
                  <c:v>27.616666666666667</c:v>
                </c:pt>
                <c:pt idx="1658">
                  <c:v>27.633333333333333</c:v>
                </c:pt>
                <c:pt idx="1659">
                  <c:v>27.65</c:v>
                </c:pt>
                <c:pt idx="1660">
                  <c:v>27.666666666666668</c:v>
                </c:pt>
                <c:pt idx="1661">
                  <c:v>27.683333333333334</c:v>
                </c:pt>
                <c:pt idx="1662">
                  <c:v>27.7</c:v>
                </c:pt>
                <c:pt idx="1663">
                  <c:v>27.716666666666665</c:v>
                </c:pt>
                <c:pt idx="1664">
                  <c:v>27.733333333333334</c:v>
                </c:pt>
                <c:pt idx="1665">
                  <c:v>27.75</c:v>
                </c:pt>
                <c:pt idx="1666">
                  <c:v>27.766666666666666</c:v>
                </c:pt>
                <c:pt idx="1667">
                  <c:v>27.783333333333335</c:v>
                </c:pt>
                <c:pt idx="1668">
                  <c:v>27.8</c:v>
                </c:pt>
                <c:pt idx="1669">
                  <c:v>27.816666666666666</c:v>
                </c:pt>
                <c:pt idx="1670">
                  <c:v>27.833333333333332</c:v>
                </c:pt>
                <c:pt idx="1671">
                  <c:v>27.85</c:v>
                </c:pt>
                <c:pt idx="1672">
                  <c:v>27.866666666666667</c:v>
                </c:pt>
                <c:pt idx="1673">
                  <c:v>27.883333333333333</c:v>
                </c:pt>
                <c:pt idx="1674">
                  <c:v>27.9</c:v>
                </c:pt>
                <c:pt idx="1675">
                  <c:v>27.916666666666668</c:v>
                </c:pt>
                <c:pt idx="1676">
                  <c:v>27.933333333333334</c:v>
                </c:pt>
                <c:pt idx="1677">
                  <c:v>27.95</c:v>
                </c:pt>
                <c:pt idx="1678">
                  <c:v>27.966666666666665</c:v>
                </c:pt>
                <c:pt idx="1679">
                  <c:v>27.983333333333334</c:v>
                </c:pt>
                <c:pt idx="1680">
                  <c:v>28</c:v>
                </c:pt>
                <c:pt idx="1681">
                  <c:v>28.016666666666666</c:v>
                </c:pt>
                <c:pt idx="1682">
                  <c:v>28.033333333333335</c:v>
                </c:pt>
                <c:pt idx="1683">
                  <c:v>28.05</c:v>
                </c:pt>
                <c:pt idx="1684">
                  <c:v>28.066666666666666</c:v>
                </c:pt>
                <c:pt idx="1685">
                  <c:v>28.083333333333332</c:v>
                </c:pt>
                <c:pt idx="1686">
                  <c:v>28.1</c:v>
                </c:pt>
                <c:pt idx="1687">
                  <c:v>28.116666666666667</c:v>
                </c:pt>
                <c:pt idx="1688">
                  <c:v>28.133333333333333</c:v>
                </c:pt>
                <c:pt idx="1689">
                  <c:v>28.15</c:v>
                </c:pt>
                <c:pt idx="1690">
                  <c:v>28.166666666666668</c:v>
                </c:pt>
                <c:pt idx="1691">
                  <c:v>28.183333333333334</c:v>
                </c:pt>
                <c:pt idx="1692">
                  <c:v>28.2</c:v>
                </c:pt>
                <c:pt idx="1693">
                  <c:v>28.216666666666665</c:v>
                </c:pt>
                <c:pt idx="1694">
                  <c:v>28.233333333333334</c:v>
                </c:pt>
                <c:pt idx="1695">
                  <c:v>28.25</c:v>
                </c:pt>
                <c:pt idx="1696">
                  <c:v>28.266666666666666</c:v>
                </c:pt>
                <c:pt idx="1697">
                  <c:v>28.283333333333335</c:v>
                </c:pt>
                <c:pt idx="1698">
                  <c:v>28.3</c:v>
                </c:pt>
                <c:pt idx="1699">
                  <c:v>28.316666666666666</c:v>
                </c:pt>
                <c:pt idx="1700">
                  <c:v>28.333333333333332</c:v>
                </c:pt>
                <c:pt idx="1701">
                  <c:v>28.35</c:v>
                </c:pt>
                <c:pt idx="1702">
                  <c:v>28.366666666666667</c:v>
                </c:pt>
                <c:pt idx="1703">
                  <c:v>28.383333333333333</c:v>
                </c:pt>
                <c:pt idx="1704">
                  <c:v>28.4</c:v>
                </c:pt>
                <c:pt idx="1705">
                  <c:v>28.416666666666668</c:v>
                </c:pt>
                <c:pt idx="1706">
                  <c:v>28.433333333333334</c:v>
                </c:pt>
                <c:pt idx="1707">
                  <c:v>28.45</c:v>
                </c:pt>
                <c:pt idx="1708">
                  <c:v>28.466666666666665</c:v>
                </c:pt>
                <c:pt idx="1709">
                  <c:v>28.483333333333334</c:v>
                </c:pt>
                <c:pt idx="1710">
                  <c:v>28.5</c:v>
                </c:pt>
                <c:pt idx="1711">
                  <c:v>28.516666666666666</c:v>
                </c:pt>
                <c:pt idx="1712">
                  <c:v>28.533333333333335</c:v>
                </c:pt>
                <c:pt idx="1713">
                  <c:v>28.55</c:v>
                </c:pt>
                <c:pt idx="1714">
                  <c:v>28.566666666666666</c:v>
                </c:pt>
                <c:pt idx="1715">
                  <c:v>28.583333333333332</c:v>
                </c:pt>
                <c:pt idx="1716">
                  <c:v>28.6</c:v>
                </c:pt>
                <c:pt idx="1717">
                  <c:v>28.616666666666667</c:v>
                </c:pt>
                <c:pt idx="1718">
                  <c:v>28.633333333333333</c:v>
                </c:pt>
                <c:pt idx="1719">
                  <c:v>28.65</c:v>
                </c:pt>
                <c:pt idx="1720">
                  <c:v>28.666666666666668</c:v>
                </c:pt>
                <c:pt idx="1721">
                  <c:v>28.683333333333334</c:v>
                </c:pt>
                <c:pt idx="1722">
                  <c:v>28.7</c:v>
                </c:pt>
                <c:pt idx="1723">
                  <c:v>28.716666666666665</c:v>
                </c:pt>
                <c:pt idx="1724">
                  <c:v>28.733333333333334</c:v>
                </c:pt>
                <c:pt idx="1725">
                  <c:v>28.75</c:v>
                </c:pt>
                <c:pt idx="1726">
                  <c:v>28.766666666666666</c:v>
                </c:pt>
                <c:pt idx="1727">
                  <c:v>28.783333333333335</c:v>
                </c:pt>
                <c:pt idx="1728">
                  <c:v>28.8</c:v>
                </c:pt>
                <c:pt idx="1729">
                  <c:v>28.816666666666666</c:v>
                </c:pt>
                <c:pt idx="1730">
                  <c:v>28.833333333333332</c:v>
                </c:pt>
                <c:pt idx="1731">
                  <c:v>28.85</c:v>
                </c:pt>
                <c:pt idx="1732">
                  <c:v>28.866666666666667</c:v>
                </c:pt>
                <c:pt idx="1733">
                  <c:v>28.883333333333333</c:v>
                </c:pt>
                <c:pt idx="1734">
                  <c:v>28.9</c:v>
                </c:pt>
                <c:pt idx="1735">
                  <c:v>28.916666666666668</c:v>
                </c:pt>
                <c:pt idx="1736">
                  <c:v>28.933333333333334</c:v>
                </c:pt>
                <c:pt idx="1737">
                  <c:v>28.95</c:v>
                </c:pt>
                <c:pt idx="1738">
                  <c:v>28.966666666666665</c:v>
                </c:pt>
                <c:pt idx="1739">
                  <c:v>28.983333333333334</c:v>
                </c:pt>
                <c:pt idx="1740">
                  <c:v>29</c:v>
                </c:pt>
                <c:pt idx="1741">
                  <c:v>29.016666666666666</c:v>
                </c:pt>
                <c:pt idx="1742">
                  <c:v>29.033333333333335</c:v>
                </c:pt>
                <c:pt idx="1743">
                  <c:v>29.05</c:v>
                </c:pt>
                <c:pt idx="1744">
                  <c:v>29.066666666666666</c:v>
                </c:pt>
                <c:pt idx="1745">
                  <c:v>29.083333333333332</c:v>
                </c:pt>
                <c:pt idx="1746">
                  <c:v>29.1</c:v>
                </c:pt>
                <c:pt idx="1747">
                  <c:v>29.116666666666667</c:v>
                </c:pt>
                <c:pt idx="1748">
                  <c:v>29.133333333333333</c:v>
                </c:pt>
                <c:pt idx="1749">
                  <c:v>29.15</c:v>
                </c:pt>
                <c:pt idx="1750">
                  <c:v>29.166666666666668</c:v>
                </c:pt>
                <c:pt idx="1751">
                  <c:v>29.183333333333334</c:v>
                </c:pt>
                <c:pt idx="1752">
                  <c:v>29.2</c:v>
                </c:pt>
                <c:pt idx="1753">
                  <c:v>29.216666666666665</c:v>
                </c:pt>
                <c:pt idx="1754">
                  <c:v>29.233333333333334</c:v>
                </c:pt>
                <c:pt idx="1755">
                  <c:v>29.25</c:v>
                </c:pt>
                <c:pt idx="1756">
                  <c:v>29.266666666666666</c:v>
                </c:pt>
                <c:pt idx="1757">
                  <c:v>29.283333333333335</c:v>
                </c:pt>
                <c:pt idx="1758">
                  <c:v>29.3</c:v>
                </c:pt>
                <c:pt idx="1759">
                  <c:v>29.316666666666666</c:v>
                </c:pt>
                <c:pt idx="1760">
                  <c:v>29.333333333333332</c:v>
                </c:pt>
                <c:pt idx="1761">
                  <c:v>29.35</c:v>
                </c:pt>
                <c:pt idx="1762">
                  <c:v>29.366666666666667</c:v>
                </c:pt>
                <c:pt idx="1763">
                  <c:v>29.383333333333333</c:v>
                </c:pt>
                <c:pt idx="1764">
                  <c:v>29.4</c:v>
                </c:pt>
                <c:pt idx="1765">
                  <c:v>29.416666666666668</c:v>
                </c:pt>
                <c:pt idx="1766">
                  <c:v>29.433333333333334</c:v>
                </c:pt>
                <c:pt idx="1767">
                  <c:v>29.45</c:v>
                </c:pt>
                <c:pt idx="1768">
                  <c:v>29.466666666666665</c:v>
                </c:pt>
                <c:pt idx="1769">
                  <c:v>29.483333333333334</c:v>
                </c:pt>
                <c:pt idx="1770">
                  <c:v>29.5</c:v>
                </c:pt>
                <c:pt idx="1771">
                  <c:v>29.516666666666666</c:v>
                </c:pt>
                <c:pt idx="1772">
                  <c:v>29.533333333333335</c:v>
                </c:pt>
                <c:pt idx="1773">
                  <c:v>29.55</c:v>
                </c:pt>
                <c:pt idx="1774">
                  <c:v>29.566666666666666</c:v>
                </c:pt>
                <c:pt idx="1775">
                  <c:v>29.583333333333332</c:v>
                </c:pt>
                <c:pt idx="1776">
                  <c:v>29.6</c:v>
                </c:pt>
                <c:pt idx="1777">
                  <c:v>29.616666666666667</c:v>
                </c:pt>
                <c:pt idx="1778">
                  <c:v>29.633333333333333</c:v>
                </c:pt>
                <c:pt idx="1779">
                  <c:v>29.65</c:v>
                </c:pt>
                <c:pt idx="1780">
                  <c:v>29.666666666666668</c:v>
                </c:pt>
                <c:pt idx="1781">
                  <c:v>29.683333333333334</c:v>
                </c:pt>
                <c:pt idx="1782">
                  <c:v>29.7</c:v>
                </c:pt>
                <c:pt idx="1783">
                  <c:v>29.716666666666665</c:v>
                </c:pt>
                <c:pt idx="1784">
                  <c:v>29.733333333333334</c:v>
                </c:pt>
                <c:pt idx="1785">
                  <c:v>29.75</c:v>
                </c:pt>
                <c:pt idx="1786">
                  <c:v>29.766666666666666</c:v>
                </c:pt>
                <c:pt idx="1787">
                  <c:v>29.783333333333335</c:v>
                </c:pt>
                <c:pt idx="1788">
                  <c:v>29.8</c:v>
                </c:pt>
                <c:pt idx="1789">
                  <c:v>29.816666666666666</c:v>
                </c:pt>
                <c:pt idx="1790">
                  <c:v>29.833333333333332</c:v>
                </c:pt>
                <c:pt idx="1791">
                  <c:v>29.85</c:v>
                </c:pt>
                <c:pt idx="1792">
                  <c:v>29.866666666666667</c:v>
                </c:pt>
                <c:pt idx="1793">
                  <c:v>29.883333333333333</c:v>
                </c:pt>
                <c:pt idx="1794">
                  <c:v>29.9</c:v>
                </c:pt>
                <c:pt idx="1795">
                  <c:v>29.916666666666668</c:v>
                </c:pt>
                <c:pt idx="1796">
                  <c:v>29.933333333333334</c:v>
                </c:pt>
                <c:pt idx="1797">
                  <c:v>29.95</c:v>
                </c:pt>
                <c:pt idx="1798">
                  <c:v>29.966666666666665</c:v>
                </c:pt>
                <c:pt idx="1799">
                  <c:v>29.983333333333334</c:v>
                </c:pt>
                <c:pt idx="1800">
                  <c:v>30</c:v>
                </c:pt>
                <c:pt idx="1801">
                  <c:v>30.016666666666666</c:v>
                </c:pt>
                <c:pt idx="1802">
                  <c:v>30.033333333333335</c:v>
                </c:pt>
                <c:pt idx="1803">
                  <c:v>30.05</c:v>
                </c:pt>
                <c:pt idx="1804">
                  <c:v>30.066666666666666</c:v>
                </c:pt>
                <c:pt idx="1805">
                  <c:v>30.083333333333332</c:v>
                </c:pt>
                <c:pt idx="1806">
                  <c:v>30.1</c:v>
                </c:pt>
                <c:pt idx="1807">
                  <c:v>30.116666666666667</c:v>
                </c:pt>
                <c:pt idx="1808">
                  <c:v>30.133333333333333</c:v>
                </c:pt>
                <c:pt idx="1809">
                  <c:v>30.15</c:v>
                </c:pt>
                <c:pt idx="1810">
                  <c:v>30.166666666666668</c:v>
                </c:pt>
                <c:pt idx="1811">
                  <c:v>30.183333333333334</c:v>
                </c:pt>
                <c:pt idx="1812">
                  <c:v>30.2</c:v>
                </c:pt>
                <c:pt idx="1813">
                  <c:v>30.216666666666665</c:v>
                </c:pt>
                <c:pt idx="1814">
                  <c:v>30.233333333333334</c:v>
                </c:pt>
                <c:pt idx="1815">
                  <c:v>30.25</c:v>
                </c:pt>
                <c:pt idx="1816">
                  <c:v>30.266666666666666</c:v>
                </c:pt>
                <c:pt idx="1817">
                  <c:v>30.283333333333335</c:v>
                </c:pt>
                <c:pt idx="1818">
                  <c:v>30.3</c:v>
                </c:pt>
                <c:pt idx="1819">
                  <c:v>30.316666666666666</c:v>
                </c:pt>
                <c:pt idx="1820">
                  <c:v>30.333333333333332</c:v>
                </c:pt>
                <c:pt idx="1821">
                  <c:v>30.35</c:v>
                </c:pt>
                <c:pt idx="1822">
                  <c:v>30.366666666666667</c:v>
                </c:pt>
                <c:pt idx="1823">
                  <c:v>30.383333333333333</c:v>
                </c:pt>
                <c:pt idx="1824">
                  <c:v>30.4</c:v>
                </c:pt>
                <c:pt idx="1825">
                  <c:v>30.416666666666668</c:v>
                </c:pt>
                <c:pt idx="1826">
                  <c:v>30.433333333333334</c:v>
                </c:pt>
                <c:pt idx="1827">
                  <c:v>30.45</c:v>
                </c:pt>
                <c:pt idx="1828">
                  <c:v>30.466666666666665</c:v>
                </c:pt>
                <c:pt idx="1829">
                  <c:v>30.483333333333334</c:v>
                </c:pt>
                <c:pt idx="1830">
                  <c:v>30.5</c:v>
                </c:pt>
                <c:pt idx="1831">
                  <c:v>30.516666666666666</c:v>
                </c:pt>
                <c:pt idx="1832">
                  <c:v>30.533333333333335</c:v>
                </c:pt>
                <c:pt idx="1833">
                  <c:v>30.55</c:v>
                </c:pt>
                <c:pt idx="1834">
                  <c:v>30.566666666666666</c:v>
                </c:pt>
                <c:pt idx="1835">
                  <c:v>30.583333333333332</c:v>
                </c:pt>
                <c:pt idx="1836">
                  <c:v>30.6</c:v>
                </c:pt>
                <c:pt idx="1837">
                  <c:v>30.616666666666667</c:v>
                </c:pt>
                <c:pt idx="1838">
                  <c:v>30.633333333333333</c:v>
                </c:pt>
                <c:pt idx="1839">
                  <c:v>30.65</c:v>
                </c:pt>
                <c:pt idx="1840">
                  <c:v>30.666666666666668</c:v>
                </c:pt>
                <c:pt idx="1841">
                  <c:v>30.683333333333334</c:v>
                </c:pt>
                <c:pt idx="1842">
                  <c:v>30.7</c:v>
                </c:pt>
                <c:pt idx="1843">
                  <c:v>30.716666666666665</c:v>
                </c:pt>
                <c:pt idx="1844">
                  <c:v>30.733333333333334</c:v>
                </c:pt>
                <c:pt idx="1845">
                  <c:v>30.75</c:v>
                </c:pt>
                <c:pt idx="1846">
                  <c:v>30.766666666666666</c:v>
                </c:pt>
                <c:pt idx="1847">
                  <c:v>30.783333333333335</c:v>
                </c:pt>
                <c:pt idx="1848">
                  <c:v>30.8</c:v>
                </c:pt>
                <c:pt idx="1849">
                  <c:v>30.816666666666666</c:v>
                </c:pt>
                <c:pt idx="1850">
                  <c:v>30.833333333333332</c:v>
                </c:pt>
                <c:pt idx="1851">
                  <c:v>30.85</c:v>
                </c:pt>
                <c:pt idx="1852">
                  <c:v>30.866666666666667</c:v>
                </c:pt>
                <c:pt idx="1853">
                  <c:v>30.883333333333333</c:v>
                </c:pt>
                <c:pt idx="1854">
                  <c:v>30.9</c:v>
                </c:pt>
                <c:pt idx="1855">
                  <c:v>30.916666666666668</c:v>
                </c:pt>
                <c:pt idx="1856">
                  <c:v>30.933333333333334</c:v>
                </c:pt>
                <c:pt idx="1857">
                  <c:v>30.95</c:v>
                </c:pt>
                <c:pt idx="1858">
                  <c:v>30.966666666666665</c:v>
                </c:pt>
                <c:pt idx="1859">
                  <c:v>30.983333333333334</c:v>
                </c:pt>
                <c:pt idx="1860">
                  <c:v>31</c:v>
                </c:pt>
                <c:pt idx="1861">
                  <c:v>31.016666666666666</c:v>
                </c:pt>
                <c:pt idx="1862">
                  <c:v>31.033333333333335</c:v>
                </c:pt>
                <c:pt idx="1863">
                  <c:v>31.05</c:v>
                </c:pt>
                <c:pt idx="1864">
                  <c:v>31.066666666666666</c:v>
                </c:pt>
                <c:pt idx="1865">
                  <c:v>31.083333333333332</c:v>
                </c:pt>
                <c:pt idx="1866">
                  <c:v>31.1</c:v>
                </c:pt>
                <c:pt idx="1867">
                  <c:v>31.116666666666667</c:v>
                </c:pt>
                <c:pt idx="1868">
                  <c:v>31.133333333333333</c:v>
                </c:pt>
                <c:pt idx="1869">
                  <c:v>31.15</c:v>
                </c:pt>
                <c:pt idx="1870">
                  <c:v>31.166666666666668</c:v>
                </c:pt>
                <c:pt idx="1871">
                  <c:v>31.183333333333334</c:v>
                </c:pt>
                <c:pt idx="1872">
                  <c:v>31.2</c:v>
                </c:pt>
                <c:pt idx="1873">
                  <c:v>31.216666666666665</c:v>
                </c:pt>
                <c:pt idx="1874">
                  <c:v>31.233333333333334</c:v>
                </c:pt>
                <c:pt idx="1875">
                  <c:v>31.25</c:v>
                </c:pt>
                <c:pt idx="1876">
                  <c:v>31.266666666666666</c:v>
                </c:pt>
                <c:pt idx="1877">
                  <c:v>31.283333333333335</c:v>
                </c:pt>
                <c:pt idx="1878">
                  <c:v>31.3</c:v>
                </c:pt>
                <c:pt idx="1879">
                  <c:v>31.316666666666666</c:v>
                </c:pt>
                <c:pt idx="1880">
                  <c:v>31.333333333333332</c:v>
                </c:pt>
                <c:pt idx="1881">
                  <c:v>31.35</c:v>
                </c:pt>
                <c:pt idx="1882">
                  <c:v>31.366666666666667</c:v>
                </c:pt>
                <c:pt idx="1883">
                  <c:v>31.383333333333333</c:v>
                </c:pt>
                <c:pt idx="1884">
                  <c:v>31.4</c:v>
                </c:pt>
                <c:pt idx="1885">
                  <c:v>31.416666666666668</c:v>
                </c:pt>
                <c:pt idx="1886">
                  <c:v>31.433333333333334</c:v>
                </c:pt>
                <c:pt idx="1887">
                  <c:v>31.45</c:v>
                </c:pt>
                <c:pt idx="1888">
                  <c:v>31.466666666666665</c:v>
                </c:pt>
                <c:pt idx="1889">
                  <c:v>31.483333333333334</c:v>
                </c:pt>
                <c:pt idx="1890">
                  <c:v>31.5</c:v>
                </c:pt>
                <c:pt idx="1891">
                  <c:v>31.516666666666666</c:v>
                </c:pt>
                <c:pt idx="1892">
                  <c:v>31.533333333333335</c:v>
                </c:pt>
                <c:pt idx="1893">
                  <c:v>31.55</c:v>
                </c:pt>
                <c:pt idx="1894">
                  <c:v>31.566666666666666</c:v>
                </c:pt>
                <c:pt idx="1895">
                  <c:v>31.583333333333332</c:v>
                </c:pt>
                <c:pt idx="1896">
                  <c:v>31.6</c:v>
                </c:pt>
                <c:pt idx="1897">
                  <c:v>31.616666666666667</c:v>
                </c:pt>
                <c:pt idx="1898">
                  <c:v>31.633333333333333</c:v>
                </c:pt>
                <c:pt idx="1899">
                  <c:v>31.65</c:v>
                </c:pt>
                <c:pt idx="1900">
                  <c:v>31.666666666666668</c:v>
                </c:pt>
                <c:pt idx="1901">
                  <c:v>31.683333333333334</c:v>
                </c:pt>
                <c:pt idx="1902">
                  <c:v>31.7</c:v>
                </c:pt>
                <c:pt idx="1903">
                  <c:v>31.716666666666665</c:v>
                </c:pt>
                <c:pt idx="1904">
                  <c:v>31.733333333333334</c:v>
                </c:pt>
                <c:pt idx="1905">
                  <c:v>31.75</c:v>
                </c:pt>
                <c:pt idx="1906">
                  <c:v>31.766666666666666</c:v>
                </c:pt>
                <c:pt idx="1907">
                  <c:v>31.783333333333335</c:v>
                </c:pt>
                <c:pt idx="1908">
                  <c:v>31.8</c:v>
                </c:pt>
                <c:pt idx="1909">
                  <c:v>31.816666666666666</c:v>
                </c:pt>
                <c:pt idx="1910">
                  <c:v>31.833333333333332</c:v>
                </c:pt>
                <c:pt idx="1911">
                  <c:v>31.85</c:v>
                </c:pt>
                <c:pt idx="1912">
                  <c:v>31.866666666666667</c:v>
                </c:pt>
                <c:pt idx="1913">
                  <c:v>31.883333333333333</c:v>
                </c:pt>
                <c:pt idx="1914">
                  <c:v>31.9</c:v>
                </c:pt>
                <c:pt idx="1915">
                  <c:v>31.916666666666668</c:v>
                </c:pt>
                <c:pt idx="1916">
                  <c:v>31.933333333333334</c:v>
                </c:pt>
                <c:pt idx="1917">
                  <c:v>31.95</c:v>
                </c:pt>
                <c:pt idx="1918">
                  <c:v>31.966666666666665</c:v>
                </c:pt>
                <c:pt idx="1919">
                  <c:v>31.983333333333334</c:v>
                </c:pt>
                <c:pt idx="1920">
                  <c:v>32</c:v>
                </c:pt>
                <c:pt idx="1921">
                  <c:v>32.016666666666666</c:v>
                </c:pt>
                <c:pt idx="1922">
                  <c:v>32.033333333333331</c:v>
                </c:pt>
                <c:pt idx="1923">
                  <c:v>32.049999999999997</c:v>
                </c:pt>
                <c:pt idx="1924">
                  <c:v>32.06666666666667</c:v>
                </c:pt>
                <c:pt idx="1925">
                  <c:v>32.083333333333336</c:v>
                </c:pt>
                <c:pt idx="1926">
                  <c:v>32.1</c:v>
                </c:pt>
                <c:pt idx="1927">
                  <c:v>32.116666666666667</c:v>
                </c:pt>
                <c:pt idx="1928">
                  <c:v>32.133333333333333</c:v>
                </c:pt>
                <c:pt idx="1929">
                  <c:v>32.15</c:v>
                </c:pt>
                <c:pt idx="1930">
                  <c:v>32.166666666666664</c:v>
                </c:pt>
                <c:pt idx="1931">
                  <c:v>32.18333333333333</c:v>
                </c:pt>
                <c:pt idx="1932">
                  <c:v>32.200000000000003</c:v>
                </c:pt>
                <c:pt idx="1933">
                  <c:v>32.216666666666669</c:v>
                </c:pt>
                <c:pt idx="1934">
                  <c:v>32.233333333333334</c:v>
                </c:pt>
                <c:pt idx="1935">
                  <c:v>32.25</c:v>
                </c:pt>
                <c:pt idx="1936">
                  <c:v>32.266666666666666</c:v>
                </c:pt>
                <c:pt idx="1937">
                  <c:v>32.283333333333331</c:v>
                </c:pt>
                <c:pt idx="1938">
                  <c:v>32.299999999999997</c:v>
                </c:pt>
                <c:pt idx="1939">
                  <c:v>32.31666666666667</c:v>
                </c:pt>
                <c:pt idx="1940">
                  <c:v>32.333333333333336</c:v>
                </c:pt>
                <c:pt idx="1941">
                  <c:v>32.35</c:v>
                </c:pt>
                <c:pt idx="1942">
                  <c:v>32.366666666666667</c:v>
                </c:pt>
                <c:pt idx="1943">
                  <c:v>32.383333333333333</c:v>
                </c:pt>
                <c:pt idx="1944">
                  <c:v>32.4</c:v>
                </c:pt>
                <c:pt idx="1945">
                  <c:v>32.416666666666664</c:v>
                </c:pt>
                <c:pt idx="1946">
                  <c:v>32.43333333333333</c:v>
                </c:pt>
                <c:pt idx="1947">
                  <c:v>32.450000000000003</c:v>
                </c:pt>
                <c:pt idx="1948">
                  <c:v>32.466666666666669</c:v>
                </c:pt>
                <c:pt idx="1949">
                  <c:v>32.483333333333334</c:v>
                </c:pt>
                <c:pt idx="1950">
                  <c:v>32.5</c:v>
                </c:pt>
                <c:pt idx="1951">
                  <c:v>32.516666666666666</c:v>
                </c:pt>
                <c:pt idx="1952">
                  <c:v>32.533333333333331</c:v>
                </c:pt>
                <c:pt idx="1953">
                  <c:v>32.549999999999997</c:v>
                </c:pt>
                <c:pt idx="1954">
                  <c:v>32.56666666666667</c:v>
                </c:pt>
                <c:pt idx="1955">
                  <c:v>32.583333333333336</c:v>
                </c:pt>
                <c:pt idx="1956">
                  <c:v>32.6</c:v>
                </c:pt>
                <c:pt idx="1957">
                  <c:v>32.616666666666667</c:v>
                </c:pt>
                <c:pt idx="1958">
                  <c:v>32.633333333333333</c:v>
                </c:pt>
                <c:pt idx="1959">
                  <c:v>32.65</c:v>
                </c:pt>
                <c:pt idx="1960">
                  <c:v>32.666666666666664</c:v>
                </c:pt>
                <c:pt idx="1961">
                  <c:v>32.68333333333333</c:v>
                </c:pt>
                <c:pt idx="1962">
                  <c:v>32.700000000000003</c:v>
                </c:pt>
                <c:pt idx="1963">
                  <c:v>32.716666666666669</c:v>
                </c:pt>
                <c:pt idx="1964">
                  <c:v>32.733333333333334</c:v>
                </c:pt>
                <c:pt idx="1965">
                  <c:v>32.75</c:v>
                </c:pt>
                <c:pt idx="1966">
                  <c:v>32.766666666666666</c:v>
                </c:pt>
                <c:pt idx="1967">
                  <c:v>32.783333333333331</c:v>
                </c:pt>
                <c:pt idx="1968">
                  <c:v>32.799999999999997</c:v>
                </c:pt>
                <c:pt idx="1969">
                  <c:v>32.81666666666667</c:v>
                </c:pt>
                <c:pt idx="1970">
                  <c:v>32.833333333333336</c:v>
                </c:pt>
                <c:pt idx="1971">
                  <c:v>32.85</c:v>
                </c:pt>
                <c:pt idx="1972">
                  <c:v>32.866666666666667</c:v>
                </c:pt>
                <c:pt idx="1973">
                  <c:v>32.883333333333333</c:v>
                </c:pt>
                <c:pt idx="1974">
                  <c:v>32.9</c:v>
                </c:pt>
                <c:pt idx="1975">
                  <c:v>32.916666666666664</c:v>
                </c:pt>
                <c:pt idx="1976">
                  <c:v>32.93333333333333</c:v>
                </c:pt>
                <c:pt idx="1977">
                  <c:v>32.950000000000003</c:v>
                </c:pt>
                <c:pt idx="1978">
                  <c:v>32.966666666666669</c:v>
                </c:pt>
                <c:pt idx="1979">
                  <c:v>32.983333333333334</c:v>
                </c:pt>
                <c:pt idx="1980">
                  <c:v>33</c:v>
                </c:pt>
                <c:pt idx="1981">
                  <c:v>33.016666666666666</c:v>
                </c:pt>
                <c:pt idx="1982">
                  <c:v>33.033333333333331</c:v>
                </c:pt>
                <c:pt idx="1983">
                  <c:v>33.049999999999997</c:v>
                </c:pt>
                <c:pt idx="1984">
                  <c:v>33.06666666666667</c:v>
                </c:pt>
                <c:pt idx="1985">
                  <c:v>33.083333333333336</c:v>
                </c:pt>
                <c:pt idx="1986">
                  <c:v>33.1</c:v>
                </c:pt>
                <c:pt idx="1987">
                  <c:v>33.116666666666667</c:v>
                </c:pt>
                <c:pt idx="1988">
                  <c:v>33.133333333333333</c:v>
                </c:pt>
                <c:pt idx="1989">
                  <c:v>33.15</c:v>
                </c:pt>
                <c:pt idx="1990">
                  <c:v>33.166666666666664</c:v>
                </c:pt>
                <c:pt idx="1991">
                  <c:v>33.18333333333333</c:v>
                </c:pt>
                <c:pt idx="1992">
                  <c:v>33.200000000000003</c:v>
                </c:pt>
                <c:pt idx="1993">
                  <c:v>33.216666666666669</c:v>
                </c:pt>
                <c:pt idx="1994">
                  <c:v>33.233333333333334</c:v>
                </c:pt>
                <c:pt idx="1995">
                  <c:v>33.25</c:v>
                </c:pt>
                <c:pt idx="1996">
                  <c:v>33.266666666666666</c:v>
                </c:pt>
                <c:pt idx="1997">
                  <c:v>33.283333333333331</c:v>
                </c:pt>
                <c:pt idx="1998">
                  <c:v>33.299999999999997</c:v>
                </c:pt>
                <c:pt idx="1999">
                  <c:v>33.31666666666667</c:v>
                </c:pt>
                <c:pt idx="2000">
                  <c:v>33.333333333333336</c:v>
                </c:pt>
                <c:pt idx="2001">
                  <c:v>33.35</c:v>
                </c:pt>
                <c:pt idx="2002">
                  <c:v>33.366666666666667</c:v>
                </c:pt>
                <c:pt idx="2003">
                  <c:v>33.383333333333333</c:v>
                </c:pt>
                <c:pt idx="2004">
                  <c:v>33.4</c:v>
                </c:pt>
                <c:pt idx="2005">
                  <c:v>33.416666666666664</c:v>
                </c:pt>
                <c:pt idx="2006">
                  <c:v>33.43333333333333</c:v>
                </c:pt>
                <c:pt idx="2007">
                  <c:v>33.450000000000003</c:v>
                </c:pt>
                <c:pt idx="2008">
                  <c:v>33.466666666666669</c:v>
                </c:pt>
                <c:pt idx="2009">
                  <c:v>33.483333333333334</c:v>
                </c:pt>
                <c:pt idx="2010">
                  <c:v>33.5</c:v>
                </c:pt>
                <c:pt idx="2011">
                  <c:v>33.516666666666666</c:v>
                </c:pt>
                <c:pt idx="2012">
                  <c:v>33.533333333333331</c:v>
                </c:pt>
                <c:pt idx="2013">
                  <c:v>33.549999999999997</c:v>
                </c:pt>
                <c:pt idx="2014">
                  <c:v>33.56666666666667</c:v>
                </c:pt>
                <c:pt idx="2015">
                  <c:v>33.583333333333336</c:v>
                </c:pt>
                <c:pt idx="2016">
                  <c:v>33.6</c:v>
                </c:pt>
                <c:pt idx="2017">
                  <c:v>33.616666666666667</c:v>
                </c:pt>
                <c:pt idx="2018">
                  <c:v>33.633333333333333</c:v>
                </c:pt>
                <c:pt idx="2019">
                  <c:v>33.65</c:v>
                </c:pt>
                <c:pt idx="2020">
                  <c:v>33.666666666666664</c:v>
                </c:pt>
                <c:pt idx="2021">
                  <c:v>33.68333333333333</c:v>
                </c:pt>
                <c:pt idx="2022">
                  <c:v>33.700000000000003</c:v>
                </c:pt>
                <c:pt idx="2023">
                  <c:v>33.716666666666669</c:v>
                </c:pt>
                <c:pt idx="2024">
                  <c:v>33.733333333333334</c:v>
                </c:pt>
                <c:pt idx="2025">
                  <c:v>33.75</c:v>
                </c:pt>
                <c:pt idx="2026">
                  <c:v>33.766666666666666</c:v>
                </c:pt>
                <c:pt idx="2027">
                  <c:v>33.783333333333331</c:v>
                </c:pt>
                <c:pt idx="2028">
                  <c:v>33.799999999999997</c:v>
                </c:pt>
                <c:pt idx="2029">
                  <c:v>33.81666666666667</c:v>
                </c:pt>
                <c:pt idx="2030">
                  <c:v>33.833333333333336</c:v>
                </c:pt>
                <c:pt idx="2031">
                  <c:v>33.85</c:v>
                </c:pt>
                <c:pt idx="2032">
                  <c:v>33.866666666666667</c:v>
                </c:pt>
                <c:pt idx="2033">
                  <c:v>33.883333333333333</c:v>
                </c:pt>
                <c:pt idx="2034">
                  <c:v>33.9</c:v>
                </c:pt>
                <c:pt idx="2035">
                  <c:v>33.916666666666664</c:v>
                </c:pt>
                <c:pt idx="2036">
                  <c:v>33.93333333333333</c:v>
                </c:pt>
                <c:pt idx="2037">
                  <c:v>33.950000000000003</c:v>
                </c:pt>
                <c:pt idx="2038">
                  <c:v>33.966666666666669</c:v>
                </c:pt>
                <c:pt idx="2039">
                  <c:v>33.983333333333334</c:v>
                </c:pt>
                <c:pt idx="2040">
                  <c:v>34</c:v>
                </c:pt>
                <c:pt idx="2041">
                  <c:v>34.016666666666666</c:v>
                </c:pt>
                <c:pt idx="2042">
                  <c:v>34.033333333333331</c:v>
                </c:pt>
                <c:pt idx="2043">
                  <c:v>34.049999999999997</c:v>
                </c:pt>
                <c:pt idx="2044">
                  <c:v>34.06666666666667</c:v>
                </c:pt>
                <c:pt idx="2045">
                  <c:v>34.083333333333336</c:v>
                </c:pt>
                <c:pt idx="2046">
                  <c:v>34.1</c:v>
                </c:pt>
                <c:pt idx="2047">
                  <c:v>34.116666666666667</c:v>
                </c:pt>
                <c:pt idx="2048">
                  <c:v>34.133333333333333</c:v>
                </c:pt>
                <c:pt idx="2049">
                  <c:v>34.15</c:v>
                </c:pt>
                <c:pt idx="2050">
                  <c:v>34.166666666666664</c:v>
                </c:pt>
                <c:pt idx="2051">
                  <c:v>34.18333333333333</c:v>
                </c:pt>
                <c:pt idx="2052">
                  <c:v>34.200000000000003</c:v>
                </c:pt>
                <c:pt idx="2053">
                  <c:v>34.216666666666669</c:v>
                </c:pt>
                <c:pt idx="2054">
                  <c:v>34.233333333333334</c:v>
                </c:pt>
                <c:pt idx="2055">
                  <c:v>34.25</c:v>
                </c:pt>
                <c:pt idx="2056">
                  <c:v>34.266666666666666</c:v>
                </c:pt>
                <c:pt idx="2057">
                  <c:v>34.283333333333331</c:v>
                </c:pt>
                <c:pt idx="2058">
                  <c:v>34.299999999999997</c:v>
                </c:pt>
                <c:pt idx="2059">
                  <c:v>34.31666666666667</c:v>
                </c:pt>
                <c:pt idx="2060">
                  <c:v>34.333333333333336</c:v>
                </c:pt>
                <c:pt idx="2061">
                  <c:v>34.35</c:v>
                </c:pt>
                <c:pt idx="2062">
                  <c:v>34.366666666666667</c:v>
                </c:pt>
                <c:pt idx="2063">
                  <c:v>34.383333333333333</c:v>
                </c:pt>
                <c:pt idx="2064">
                  <c:v>34.4</c:v>
                </c:pt>
                <c:pt idx="2065">
                  <c:v>34.416666666666664</c:v>
                </c:pt>
                <c:pt idx="2066">
                  <c:v>34.43333333333333</c:v>
                </c:pt>
                <c:pt idx="2067">
                  <c:v>34.450000000000003</c:v>
                </c:pt>
                <c:pt idx="2068">
                  <c:v>34.466666666666669</c:v>
                </c:pt>
                <c:pt idx="2069">
                  <c:v>34.483333333333334</c:v>
                </c:pt>
                <c:pt idx="2070">
                  <c:v>34.5</c:v>
                </c:pt>
                <c:pt idx="2071">
                  <c:v>34.516666666666666</c:v>
                </c:pt>
                <c:pt idx="2072">
                  <c:v>34.533333333333331</c:v>
                </c:pt>
                <c:pt idx="2073">
                  <c:v>34.549999999999997</c:v>
                </c:pt>
                <c:pt idx="2074">
                  <c:v>34.56666666666667</c:v>
                </c:pt>
                <c:pt idx="2075">
                  <c:v>34.583333333333336</c:v>
                </c:pt>
                <c:pt idx="2076">
                  <c:v>34.6</c:v>
                </c:pt>
                <c:pt idx="2077">
                  <c:v>34.616666666666667</c:v>
                </c:pt>
                <c:pt idx="2078">
                  <c:v>34.633333333333333</c:v>
                </c:pt>
                <c:pt idx="2079">
                  <c:v>34.65</c:v>
                </c:pt>
                <c:pt idx="2080">
                  <c:v>34.666666666666664</c:v>
                </c:pt>
                <c:pt idx="2081">
                  <c:v>34.68333333333333</c:v>
                </c:pt>
                <c:pt idx="2082">
                  <c:v>34.700000000000003</c:v>
                </c:pt>
                <c:pt idx="2083">
                  <c:v>34.716666666666669</c:v>
                </c:pt>
                <c:pt idx="2084">
                  <c:v>34.733333333333334</c:v>
                </c:pt>
                <c:pt idx="2085">
                  <c:v>34.75</c:v>
                </c:pt>
                <c:pt idx="2086">
                  <c:v>34.766666666666666</c:v>
                </c:pt>
                <c:pt idx="2087">
                  <c:v>34.783333333333331</c:v>
                </c:pt>
                <c:pt idx="2088">
                  <c:v>34.799999999999997</c:v>
                </c:pt>
                <c:pt idx="2089">
                  <c:v>34.81666666666667</c:v>
                </c:pt>
                <c:pt idx="2090">
                  <c:v>34.833333333333336</c:v>
                </c:pt>
                <c:pt idx="2091">
                  <c:v>34.85</c:v>
                </c:pt>
                <c:pt idx="2092">
                  <c:v>34.866666666666667</c:v>
                </c:pt>
                <c:pt idx="2093">
                  <c:v>34.883333333333333</c:v>
                </c:pt>
                <c:pt idx="2094">
                  <c:v>34.9</c:v>
                </c:pt>
                <c:pt idx="2095">
                  <c:v>34.916666666666664</c:v>
                </c:pt>
                <c:pt idx="2096">
                  <c:v>34.93333333333333</c:v>
                </c:pt>
                <c:pt idx="2097">
                  <c:v>34.950000000000003</c:v>
                </c:pt>
                <c:pt idx="2098">
                  <c:v>34.966666666666669</c:v>
                </c:pt>
                <c:pt idx="2099">
                  <c:v>34.983333333333334</c:v>
                </c:pt>
                <c:pt idx="2100">
                  <c:v>35</c:v>
                </c:pt>
                <c:pt idx="2101">
                  <c:v>35.016666666666666</c:v>
                </c:pt>
                <c:pt idx="2102">
                  <c:v>35.033333333333331</c:v>
                </c:pt>
                <c:pt idx="2103">
                  <c:v>35.049999999999997</c:v>
                </c:pt>
                <c:pt idx="2104">
                  <c:v>35.06666666666667</c:v>
                </c:pt>
                <c:pt idx="2105">
                  <c:v>35.083333333333336</c:v>
                </c:pt>
                <c:pt idx="2106">
                  <c:v>35.1</c:v>
                </c:pt>
                <c:pt idx="2107">
                  <c:v>35.116666666666667</c:v>
                </c:pt>
                <c:pt idx="2108">
                  <c:v>35.133333333333333</c:v>
                </c:pt>
                <c:pt idx="2109">
                  <c:v>35.15</c:v>
                </c:pt>
                <c:pt idx="2110">
                  <c:v>35.166666666666664</c:v>
                </c:pt>
                <c:pt idx="2111">
                  <c:v>35.18333333333333</c:v>
                </c:pt>
                <c:pt idx="2112">
                  <c:v>35.200000000000003</c:v>
                </c:pt>
                <c:pt idx="2113">
                  <c:v>35.216666666666669</c:v>
                </c:pt>
                <c:pt idx="2114">
                  <c:v>35.233333333333334</c:v>
                </c:pt>
                <c:pt idx="2115">
                  <c:v>35.25</c:v>
                </c:pt>
                <c:pt idx="2116">
                  <c:v>35.266666666666666</c:v>
                </c:pt>
                <c:pt idx="2117">
                  <c:v>35.283333333333331</c:v>
                </c:pt>
                <c:pt idx="2118">
                  <c:v>35.299999999999997</c:v>
                </c:pt>
                <c:pt idx="2119">
                  <c:v>35.31666666666667</c:v>
                </c:pt>
                <c:pt idx="2120">
                  <c:v>35.333333333333336</c:v>
                </c:pt>
                <c:pt idx="2121">
                  <c:v>35.35</c:v>
                </c:pt>
                <c:pt idx="2122">
                  <c:v>35.366666666666667</c:v>
                </c:pt>
                <c:pt idx="2123">
                  <c:v>35.383333333333333</c:v>
                </c:pt>
                <c:pt idx="2124">
                  <c:v>35.4</c:v>
                </c:pt>
                <c:pt idx="2125">
                  <c:v>35.416666666666664</c:v>
                </c:pt>
                <c:pt idx="2126">
                  <c:v>35.43333333333333</c:v>
                </c:pt>
                <c:pt idx="2127">
                  <c:v>35.450000000000003</c:v>
                </c:pt>
                <c:pt idx="2128">
                  <c:v>35.466666666666669</c:v>
                </c:pt>
                <c:pt idx="2129">
                  <c:v>35.483333333333334</c:v>
                </c:pt>
                <c:pt idx="2130">
                  <c:v>35.5</c:v>
                </c:pt>
                <c:pt idx="2131">
                  <c:v>35.516666666666666</c:v>
                </c:pt>
                <c:pt idx="2132">
                  <c:v>35.533333333333331</c:v>
                </c:pt>
                <c:pt idx="2133">
                  <c:v>35.549999999999997</c:v>
                </c:pt>
                <c:pt idx="2134">
                  <c:v>35.56666666666667</c:v>
                </c:pt>
                <c:pt idx="2135">
                  <c:v>35.583333333333336</c:v>
                </c:pt>
                <c:pt idx="2136">
                  <c:v>35.6</c:v>
                </c:pt>
                <c:pt idx="2137">
                  <c:v>35.616666666666667</c:v>
                </c:pt>
                <c:pt idx="2138">
                  <c:v>35.633333333333333</c:v>
                </c:pt>
                <c:pt idx="2139">
                  <c:v>35.65</c:v>
                </c:pt>
                <c:pt idx="2140">
                  <c:v>35.666666666666664</c:v>
                </c:pt>
                <c:pt idx="2141">
                  <c:v>35.68333333333333</c:v>
                </c:pt>
                <c:pt idx="2142">
                  <c:v>35.700000000000003</c:v>
                </c:pt>
                <c:pt idx="2143">
                  <c:v>35.716666666666669</c:v>
                </c:pt>
                <c:pt idx="2144">
                  <c:v>35.733333333333334</c:v>
                </c:pt>
                <c:pt idx="2145">
                  <c:v>35.75</c:v>
                </c:pt>
                <c:pt idx="2146">
                  <c:v>35.766666666666666</c:v>
                </c:pt>
                <c:pt idx="2147">
                  <c:v>35.783333333333331</c:v>
                </c:pt>
                <c:pt idx="2148">
                  <c:v>35.799999999999997</c:v>
                </c:pt>
                <c:pt idx="2149">
                  <c:v>35.81666666666667</c:v>
                </c:pt>
                <c:pt idx="2150">
                  <c:v>35.833333333333336</c:v>
                </c:pt>
                <c:pt idx="2151">
                  <c:v>35.85</c:v>
                </c:pt>
                <c:pt idx="2152">
                  <c:v>35.866666666666667</c:v>
                </c:pt>
                <c:pt idx="2153">
                  <c:v>35.883333333333333</c:v>
                </c:pt>
                <c:pt idx="2154">
                  <c:v>35.9</c:v>
                </c:pt>
                <c:pt idx="2155">
                  <c:v>35.916666666666664</c:v>
                </c:pt>
                <c:pt idx="2156">
                  <c:v>35.93333333333333</c:v>
                </c:pt>
                <c:pt idx="2157">
                  <c:v>35.950000000000003</c:v>
                </c:pt>
                <c:pt idx="2158">
                  <c:v>35.966666666666669</c:v>
                </c:pt>
                <c:pt idx="2159">
                  <c:v>35.983333333333334</c:v>
                </c:pt>
                <c:pt idx="2160">
                  <c:v>36</c:v>
                </c:pt>
                <c:pt idx="2161">
                  <c:v>36.016666666666666</c:v>
                </c:pt>
                <c:pt idx="2162">
                  <c:v>36.033333333333331</c:v>
                </c:pt>
                <c:pt idx="2163">
                  <c:v>36.049999999999997</c:v>
                </c:pt>
                <c:pt idx="2164">
                  <c:v>36.06666666666667</c:v>
                </c:pt>
                <c:pt idx="2165">
                  <c:v>36.083333333333336</c:v>
                </c:pt>
                <c:pt idx="2166">
                  <c:v>36.1</c:v>
                </c:pt>
                <c:pt idx="2167">
                  <c:v>36.116666666666667</c:v>
                </c:pt>
                <c:pt idx="2168">
                  <c:v>36.133333333333333</c:v>
                </c:pt>
                <c:pt idx="2169">
                  <c:v>36.15</c:v>
                </c:pt>
                <c:pt idx="2170">
                  <c:v>36.166666666666664</c:v>
                </c:pt>
                <c:pt idx="2171">
                  <c:v>36.18333333333333</c:v>
                </c:pt>
                <c:pt idx="2172">
                  <c:v>36.200000000000003</c:v>
                </c:pt>
                <c:pt idx="2173">
                  <c:v>36.216666666666669</c:v>
                </c:pt>
                <c:pt idx="2174">
                  <c:v>36.233333333333334</c:v>
                </c:pt>
                <c:pt idx="2175">
                  <c:v>36.25</c:v>
                </c:pt>
                <c:pt idx="2176">
                  <c:v>36.266666666666666</c:v>
                </c:pt>
                <c:pt idx="2177">
                  <c:v>36.283333333333331</c:v>
                </c:pt>
                <c:pt idx="2178">
                  <c:v>36.299999999999997</c:v>
                </c:pt>
                <c:pt idx="2179">
                  <c:v>36.31666666666667</c:v>
                </c:pt>
                <c:pt idx="2180">
                  <c:v>36.333333333333336</c:v>
                </c:pt>
                <c:pt idx="2181">
                  <c:v>36.35</c:v>
                </c:pt>
                <c:pt idx="2182">
                  <c:v>36.366666666666667</c:v>
                </c:pt>
                <c:pt idx="2183">
                  <c:v>36.383333333333333</c:v>
                </c:pt>
                <c:pt idx="2184">
                  <c:v>36.4</c:v>
                </c:pt>
                <c:pt idx="2185">
                  <c:v>36.416666666666664</c:v>
                </c:pt>
                <c:pt idx="2186">
                  <c:v>36.43333333333333</c:v>
                </c:pt>
                <c:pt idx="2187">
                  <c:v>36.450000000000003</c:v>
                </c:pt>
                <c:pt idx="2188">
                  <c:v>36.466666666666669</c:v>
                </c:pt>
                <c:pt idx="2189">
                  <c:v>36.483333333333334</c:v>
                </c:pt>
                <c:pt idx="2190">
                  <c:v>36.5</c:v>
                </c:pt>
                <c:pt idx="2191">
                  <c:v>36.516666666666666</c:v>
                </c:pt>
                <c:pt idx="2192">
                  <c:v>36.533333333333331</c:v>
                </c:pt>
                <c:pt idx="2193">
                  <c:v>36.549999999999997</c:v>
                </c:pt>
                <c:pt idx="2194">
                  <c:v>36.56666666666667</c:v>
                </c:pt>
                <c:pt idx="2195">
                  <c:v>36.583333333333336</c:v>
                </c:pt>
                <c:pt idx="2196">
                  <c:v>36.6</c:v>
                </c:pt>
                <c:pt idx="2197">
                  <c:v>36.616666666666667</c:v>
                </c:pt>
                <c:pt idx="2198">
                  <c:v>36.633333333333333</c:v>
                </c:pt>
                <c:pt idx="2199">
                  <c:v>36.65</c:v>
                </c:pt>
                <c:pt idx="2200">
                  <c:v>36.666666666666664</c:v>
                </c:pt>
                <c:pt idx="2201">
                  <c:v>36.68333333333333</c:v>
                </c:pt>
                <c:pt idx="2202">
                  <c:v>36.700000000000003</c:v>
                </c:pt>
                <c:pt idx="2203">
                  <c:v>36.716666666666669</c:v>
                </c:pt>
                <c:pt idx="2204">
                  <c:v>36.733333333333334</c:v>
                </c:pt>
                <c:pt idx="2205">
                  <c:v>36.75</c:v>
                </c:pt>
                <c:pt idx="2206">
                  <c:v>36.766666666666666</c:v>
                </c:pt>
                <c:pt idx="2207">
                  <c:v>36.783333333333331</c:v>
                </c:pt>
                <c:pt idx="2208">
                  <c:v>36.799999999999997</c:v>
                </c:pt>
                <c:pt idx="2209">
                  <c:v>36.81666666666667</c:v>
                </c:pt>
                <c:pt idx="2210">
                  <c:v>36.833333333333336</c:v>
                </c:pt>
                <c:pt idx="2211">
                  <c:v>36.85</c:v>
                </c:pt>
                <c:pt idx="2212">
                  <c:v>36.866666666666667</c:v>
                </c:pt>
                <c:pt idx="2213">
                  <c:v>36.883333333333333</c:v>
                </c:pt>
                <c:pt idx="2214">
                  <c:v>36.9</c:v>
                </c:pt>
                <c:pt idx="2215">
                  <c:v>36.916666666666664</c:v>
                </c:pt>
                <c:pt idx="2216">
                  <c:v>36.93333333333333</c:v>
                </c:pt>
                <c:pt idx="2217">
                  <c:v>36.950000000000003</c:v>
                </c:pt>
                <c:pt idx="2218">
                  <c:v>36.966666666666669</c:v>
                </c:pt>
                <c:pt idx="2219">
                  <c:v>36.983333333333334</c:v>
                </c:pt>
                <c:pt idx="2220">
                  <c:v>37</c:v>
                </c:pt>
                <c:pt idx="2221">
                  <c:v>37.016666666666666</c:v>
                </c:pt>
                <c:pt idx="2222">
                  <c:v>37.033333333333331</c:v>
                </c:pt>
                <c:pt idx="2223">
                  <c:v>37.049999999999997</c:v>
                </c:pt>
                <c:pt idx="2224">
                  <c:v>37.06666666666667</c:v>
                </c:pt>
                <c:pt idx="2225">
                  <c:v>37.083333333333336</c:v>
                </c:pt>
                <c:pt idx="2226">
                  <c:v>37.1</c:v>
                </c:pt>
                <c:pt idx="2227">
                  <c:v>37.116666666666667</c:v>
                </c:pt>
                <c:pt idx="2228">
                  <c:v>37.133333333333333</c:v>
                </c:pt>
                <c:pt idx="2229">
                  <c:v>37.15</c:v>
                </c:pt>
                <c:pt idx="2230">
                  <c:v>37.166666666666664</c:v>
                </c:pt>
                <c:pt idx="2231">
                  <c:v>37.18333333333333</c:v>
                </c:pt>
                <c:pt idx="2232">
                  <c:v>37.200000000000003</c:v>
                </c:pt>
                <c:pt idx="2233">
                  <c:v>37.216666666666669</c:v>
                </c:pt>
                <c:pt idx="2234">
                  <c:v>37.233333333333334</c:v>
                </c:pt>
                <c:pt idx="2235">
                  <c:v>37.25</c:v>
                </c:pt>
                <c:pt idx="2236">
                  <c:v>37.266666666666666</c:v>
                </c:pt>
                <c:pt idx="2237">
                  <c:v>37.283333333333331</c:v>
                </c:pt>
                <c:pt idx="2238">
                  <c:v>37.299999999999997</c:v>
                </c:pt>
                <c:pt idx="2239">
                  <c:v>37.31666666666667</c:v>
                </c:pt>
                <c:pt idx="2240">
                  <c:v>37.333333333333336</c:v>
                </c:pt>
                <c:pt idx="2241">
                  <c:v>37.35</c:v>
                </c:pt>
                <c:pt idx="2242">
                  <c:v>37.366666666666667</c:v>
                </c:pt>
                <c:pt idx="2243">
                  <c:v>37.383333333333333</c:v>
                </c:pt>
                <c:pt idx="2244">
                  <c:v>37.4</c:v>
                </c:pt>
                <c:pt idx="2245">
                  <c:v>37.416666666666664</c:v>
                </c:pt>
                <c:pt idx="2246">
                  <c:v>37.43333333333333</c:v>
                </c:pt>
                <c:pt idx="2247">
                  <c:v>37.450000000000003</c:v>
                </c:pt>
                <c:pt idx="2248">
                  <c:v>37.466666666666669</c:v>
                </c:pt>
                <c:pt idx="2249">
                  <c:v>37.483333333333334</c:v>
                </c:pt>
                <c:pt idx="2250">
                  <c:v>37.5</c:v>
                </c:pt>
                <c:pt idx="2251">
                  <c:v>37.516666666666666</c:v>
                </c:pt>
                <c:pt idx="2252">
                  <c:v>37.533333333333331</c:v>
                </c:pt>
                <c:pt idx="2253">
                  <c:v>37.549999999999997</c:v>
                </c:pt>
                <c:pt idx="2254">
                  <c:v>37.56666666666667</c:v>
                </c:pt>
                <c:pt idx="2255">
                  <c:v>37.583333333333336</c:v>
                </c:pt>
                <c:pt idx="2256">
                  <c:v>37.6</c:v>
                </c:pt>
                <c:pt idx="2257">
                  <c:v>37.616666666666667</c:v>
                </c:pt>
                <c:pt idx="2258">
                  <c:v>37.633333333333333</c:v>
                </c:pt>
                <c:pt idx="2259">
                  <c:v>37.65</c:v>
                </c:pt>
                <c:pt idx="2260">
                  <c:v>37.666666666666664</c:v>
                </c:pt>
                <c:pt idx="2261">
                  <c:v>37.68333333333333</c:v>
                </c:pt>
                <c:pt idx="2262">
                  <c:v>37.700000000000003</c:v>
                </c:pt>
                <c:pt idx="2263">
                  <c:v>37.716666666666669</c:v>
                </c:pt>
                <c:pt idx="2264">
                  <c:v>37.733333333333334</c:v>
                </c:pt>
                <c:pt idx="2265">
                  <c:v>37.75</c:v>
                </c:pt>
                <c:pt idx="2266">
                  <c:v>37.766666666666666</c:v>
                </c:pt>
                <c:pt idx="2267">
                  <c:v>37.783333333333331</c:v>
                </c:pt>
                <c:pt idx="2268">
                  <c:v>37.799999999999997</c:v>
                </c:pt>
                <c:pt idx="2269">
                  <c:v>37.81666666666667</c:v>
                </c:pt>
                <c:pt idx="2270">
                  <c:v>37.833333333333336</c:v>
                </c:pt>
                <c:pt idx="2271">
                  <c:v>37.85</c:v>
                </c:pt>
                <c:pt idx="2272">
                  <c:v>37.866666666666667</c:v>
                </c:pt>
                <c:pt idx="2273">
                  <c:v>37.883333333333333</c:v>
                </c:pt>
                <c:pt idx="2274">
                  <c:v>37.9</c:v>
                </c:pt>
                <c:pt idx="2275">
                  <c:v>37.916666666666664</c:v>
                </c:pt>
                <c:pt idx="2276">
                  <c:v>37.93333333333333</c:v>
                </c:pt>
                <c:pt idx="2277">
                  <c:v>37.950000000000003</c:v>
                </c:pt>
                <c:pt idx="2278">
                  <c:v>37.966666666666669</c:v>
                </c:pt>
                <c:pt idx="2279">
                  <c:v>37.983333333333334</c:v>
                </c:pt>
                <c:pt idx="2280">
                  <c:v>38</c:v>
                </c:pt>
                <c:pt idx="2281">
                  <c:v>38.016666666666666</c:v>
                </c:pt>
                <c:pt idx="2282">
                  <c:v>38.033333333333331</c:v>
                </c:pt>
                <c:pt idx="2283">
                  <c:v>38.049999999999997</c:v>
                </c:pt>
                <c:pt idx="2284">
                  <c:v>38.06666666666667</c:v>
                </c:pt>
                <c:pt idx="2285">
                  <c:v>38.083333333333336</c:v>
                </c:pt>
                <c:pt idx="2286">
                  <c:v>38.1</c:v>
                </c:pt>
                <c:pt idx="2287">
                  <c:v>38.116666666666667</c:v>
                </c:pt>
                <c:pt idx="2288">
                  <c:v>38.133333333333333</c:v>
                </c:pt>
                <c:pt idx="2289">
                  <c:v>38.15</c:v>
                </c:pt>
                <c:pt idx="2290">
                  <c:v>38.166666666666664</c:v>
                </c:pt>
                <c:pt idx="2291">
                  <c:v>38.18333333333333</c:v>
                </c:pt>
                <c:pt idx="2292">
                  <c:v>38.200000000000003</c:v>
                </c:pt>
                <c:pt idx="2293">
                  <c:v>38.216666666666669</c:v>
                </c:pt>
                <c:pt idx="2294">
                  <c:v>38.233333333333334</c:v>
                </c:pt>
                <c:pt idx="2295">
                  <c:v>38.25</c:v>
                </c:pt>
                <c:pt idx="2296">
                  <c:v>38.266666666666666</c:v>
                </c:pt>
                <c:pt idx="2297">
                  <c:v>38.283333333333331</c:v>
                </c:pt>
                <c:pt idx="2298">
                  <c:v>38.299999999999997</c:v>
                </c:pt>
                <c:pt idx="2299">
                  <c:v>38.31666666666667</c:v>
                </c:pt>
                <c:pt idx="2300">
                  <c:v>38.333333333333336</c:v>
                </c:pt>
                <c:pt idx="2301">
                  <c:v>38.35</c:v>
                </c:pt>
                <c:pt idx="2302">
                  <c:v>38.366666666666667</c:v>
                </c:pt>
                <c:pt idx="2303">
                  <c:v>38.383333333333333</c:v>
                </c:pt>
                <c:pt idx="2304">
                  <c:v>38.4</c:v>
                </c:pt>
                <c:pt idx="2305">
                  <c:v>38.416666666666664</c:v>
                </c:pt>
                <c:pt idx="2306">
                  <c:v>38.43333333333333</c:v>
                </c:pt>
                <c:pt idx="2307">
                  <c:v>38.450000000000003</c:v>
                </c:pt>
                <c:pt idx="2308">
                  <c:v>38.466666666666669</c:v>
                </c:pt>
                <c:pt idx="2309">
                  <c:v>38.483333333333334</c:v>
                </c:pt>
                <c:pt idx="2310">
                  <c:v>38.5</c:v>
                </c:pt>
                <c:pt idx="2311">
                  <c:v>38.516666666666666</c:v>
                </c:pt>
                <c:pt idx="2312">
                  <c:v>38.533333333333331</c:v>
                </c:pt>
                <c:pt idx="2313">
                  <c:v>38.549999999999997</c:v>
                </c:pt>
                <c:pt idx="2314">
                  <c:v>38.56666666666667</c:v>
                </c:pt>
                <c:pt idx="2315">
                  <c:v>38.583333333333336</c:v>
                </c:pt>
                <c:pt idx="2316">
                  <c:v>38.6</c:v>
                </c:pt>
                <c:pt idx="2317">
                  <c:v>38.616666666666667</c:v>
                </c:pt>
                <c:pt idx="2318">
                  <c:v>38.633333333333333</c:v>
                </c:pt>
                <c:pt idx="2319">
                  <c:v>38.65</c:v>
                </c:pt>
                <c:pt idx="2320">
                  <c:v>38.666666666666664</c:v>
                </c:pt>
                <c:pt idx="2321">
                  <c:v>38.68333333333333</c:v>
                </c:pt>
                <c:pt idx="2322">
                  <c:v>38.700000000000003</c:v>
                </c:pt>
                <c:pt idx="2323">
                  <c:v>38.716666666666669</c:v>
                </c:pt>
                <c:pt idx="2324">
                  <c:v>38.733333333333334</c:v>
                </c:pt>
                <c:pt idx="2325">
                  <c:v>38.75</c:v>
                </c:pt>
                <c:pt idx="2326">
                  <c:v>38.766666666666666</c:v>
                </c:pt>
                <c:pt idx="2327">
                  <c:v>38.783333333333331</c:v>
                </c:pt>
                <c:pt idx="2328">
                  <c:v>38.799999999999997</c:v>
                </c:pt>
                <c:pt idx="2329">
                  <c:v>38.81666666666667</c:v>
                </c:pt>
                <c:pt idx="2330">
                  <c:v>38.833333333333336</c:v>
                </c:pt>
                <c:pt idx="2331">
                  <c:v>38.85</c:v>
                </c:pt>
                <c:pt idx="2332">
                  <c:v>38.866666666666667</c:v>
                </c:pt>
                <c:pt idx="2333">
                  <c:v>38.883333333333333</c:v>
                </c:pt>
                <c:pt idx="2334">
                  <c:v>38.9</c:v>
                </c:pt>
                <c:pt idx="2335">
                  <c:v>38.916666666666664</c:v>
                </c:pt>
                <c:pt idx="2336">
                  <c:v>38.93333333333333</c:v>
                </c:pt>
                <c:pt idx="2337">
                  <c:v>38.950000000000003</c:v>
                </c:pt>
                <c:pt idx="2338">
                  <c:v>38.966666666666669</c:v>
                </c:pt>
                <c:pt idx="2339">
                  <c:v>38.983333333333334</c:v>
                </c:pt>
                <c:pt idx="2340">
                  <c:v>39</c:v>
                </c:pt>
                <c:pt idx="2341">
                  <c:v>39.016666666666666</c:v>
                </c:pt>
                <c:pt idx="2342">
                  <c:v>39.033333333333331</c:v>
                </c:pt>
                <c:pt idx="2343">
                  <c:v>39.049999999999997</c:v>
                </c:pt>
                <c:pt idx="2344">
                  <c:v>39.06666666666667</c:v>
                </c:pt>
                <c:pt idx="2345">
                  <c:v>39.083333333333336</c:v>
                </c:pt>
                <c:pt idx="2346">
                  <c:v>39.1</c:v>
                </c:pt>
                <c:pt idx="2347">
                  <c:v>39.116666666666667</c:v>
                </c:pt>
                <c:pt idx="2348">
                  <c:v>39.133333333333333</c:v>
                </c:pt>
                <c:pt idx="2349">
                  <c:v>39.15</c:v>
                </c:pt>
                <c:pt idx="2350">
                  <c:v>39.166666666666664</c:v>
                </c:pt>
                <c:pt idx="2351">
                  <c:v>39.18333333333333</c:v>
                </c:pt>
                <c:pt idx="2352">
                  <c:v>39.200000000000003</c:v>
                </c:pt>
                <c:pt idx="2353">
                  <c:v>39.216666666666669</c:v>
                </c:pt>
                <c:pt idx="2354">
                  <c:v>39.233333333333334</c:v>
                </c:pt>
                <c:pt idx="2355">
                  <c:v>39.25</c:v>
                </c:pt>
                <c:pt idx="2356">
                  <c:v>39.266666666666666</c:v>
                </c:pt>
                <c:pt idx="2357">
                  <c:v>39.283333333333331</c:v>
                </c:pt>
                <c:pt idx="2358">
                  <c:v>39.299999999999997</c:v>
                </c:pt>
                <c:pt idx="2359">
                  <c:v>39.31666666666667</c:v>
                </c:pt>
                <c:pt idx="2360">
                  <c:v>39.333333333333336</c:v>
                </c:pt>
                <c:pt idx="2361">
                  <c:v>39.35</c:v>
                </c:pt>
                <c:pt idx="2362">
                  <c:v>39.366666666666667</c:v>
                </c:pt>
                <c:pt idx="2363">
                  <c:v>39.383333333333333</c:v>
                </c:pt>
                <c:pt idx="2364">
                  <c:v>39.4</c:v>
                </c:pt>
                <c:pt idx="2365">
                  <c:v>39.416666666666664</c:v>
                </c:pt>
                <c:pt idx="2366">
                  <c:v>39.43333333333333</c:v>
                </c:pt>
                <c:pt idx="2367">
                  <c:v>39.450000000000003</c:v>
                </c:pt>
                <c:pt idx="2368">
                  <c:v>39.466666666666669</c:v>
                </c:pt>
                <c:pt idx="2369">
                  <c:v>39.483333333333334</c:v>
                </c:pt>
                <c:pt idx="2370">
                  <c:v>39.5</c:v>
                </c:pt>
                <c:pt idx="2371">
                  <c:v>39.516666666666666</c:v>
                </c:pt>
                <c:pt idx="2372">
                  <c:v>39.533333333333331</c:v>
                </c:pt>
                <c:pt idx="2373">
                  <c:v>39.549999999999997</c:v>
                </c:pt>
                <c:pt idx="2374">
                  <c:v>39.56666666666667</c:v>
                </c:pt>
                <c:pt idx="2375">
                  <c:v>39.583333333333336</c:v>
                </c:pt>
                <c:pt idx="2376">
                  <c:v>39.6</c:v>
                </c:pt>
                <c:pt idx="2377">
                  <c:v>39.616666666666667</c:v>
                </c:pt>
                <c:pt idx="2378">
                  <c:v>39.633333333333333</c:v>
                </c:pt>
                <c:pt idx="2379">
                  <c:v>39.65</c:v>
                </c:pt>
                <c:pt idx="2380">
                  <c:v>39.666666666666664</c:v>
                </c:pt>
                <c:pt idx="2381">
                  <c:v>39.68333333333333</c:v>
                </c:pt>
                <c:pt idx="2382">
                  <c:v>39.700000000000003</c:v>
                </c:pt>
                <c:pt idx="2383">
                  <c:v>39.716666666666669</c:v>
                </c:pt>
                <c:pt idx="2384">
                  <c:v>39.733333333333334</c:v>
                </c:pt>
                <c:pt idx="2385">
                  <c:v>39.75</c:v>
                </c:pt>
                <c:pt idx="2386">
                  <c:v>39.766666666666666</c:v>
                </c:pt>
                <c:pt idx="2387">
                  <c:v>39.783333333333331</c:v>
                </c:pt>
                <c:pt idx="2388">
                  <c:v>39.799999999999997</c:v>
                </c:pt>
                <c:pt idx="2389">
                  <c:v>39.81666666666667</c:v>
                </c:pt>
                <c:pt idx="2390">
                  <c:v>39.833333333333336</c:v>
                </c:pt>
                <c:pt idx="2391">
                  <c:v>39.85</c:v>
                </c:pt>
                <c:pt idx="2392">
                  <c:v>39.866666666666667</c:v>
                </c:pt>
                <c:pt idx="2393">
                  <c:v>39.883333333333333</c:v>
                </c:pt>
                <c:pt idx="2394">
                  <c:v>39.9</c:v>
                </c:pt>
                <c:pt idx="2395">
                  <c:v>39.916666666666664</c:v>
                </c:pt>
                <c:pt idx="2396">
                  <c:v>39.93333333333333</c:v>
                </c:pt>
                <c:pt idx="2397">
                  <c:v>39.950000000000003</c:v>
                </c:pt>
                <c:pt idx="2398">
                  <c:v>39.966666666666669</c:v>
                </c:pt>
                <c:pt idx="2399">
                  <c:v>39.983333333333334</c:v>
                </c:pt>
                <c:pt idx="2400">
                  <c:v>40</c:v>
                </c:pt>
                <c:pt idx="2401">
                  <c:v>40.016666666666666</c:v>
                </c:pt>
                <c:pt idx="2402">
                  <c:v>40.033333333333331</c:v>
                </c:pt>
                <c:pt idx="2403">
                  <c:v>40.049999999999997</c:v>
                </c:pt>
                <c:pt idx="2404">
                  <c:v>40.06666666666667</c:v>
                </c:pt>
                <c:pt idx="2405">
                  <c:v>40.083333333333336</c:v>
                </c:pt>
                <c:pt idx="2406">
                  <c:v>40.1</c:v>
                </c:pt>
                <c:pt idx="2407">
                  <c:v>40.116666666666667</c:v>
                </c:pt>
                <c:pt idx="2408">
                  <c:v>40.133333333333333</c:v>
                </c:pt>
                <c:pt idx="2409">
                  <c:v>40.15</c:v>
                </c:pt>
                <c:pt idx="2410">
                  <c:v>40.166666666666664</c:v>
                </c:pt>
                <c:pt idx="2411">
                  <c:v>40.18333333333333</c:v>
                </c:pt>
                <c:pt idx="2412">
                  <c:v>40.200000000000003</c:v>
                </c:pt>
                <c:pt idx="2413">
                  <c:v>40.216666666666669</c:v>
                </c:pt>
                <c:pt idx="2414">
                  <c:v>40.233333333333334</c:v>
                </c:pt>
                <c:pt idx="2415">
                  <c:v>40.25</c:v>
                </c:pt>
                <c:pt idx="2416">
                  <c:v>40.266666666666666</c:v>
                </c:pt>
                <c:pt idx="2417">
                  <c:v>40.283333333333331</c:v>
                </c:pt>
                <c:pt idx="2418">
                  <c:v>40.299999999999997</c:v>
                </c:pt>
                <c:pt idx="2419">
                  <c:v>40.31666666666667</c:v>
                </c:pt>
                <c:pt idx="2420">
                  <c:v>40.333333333333336</c:v>
                </c:pt>
                <c:pt idx="2421">
                  <c:v>40.35</c:v>
                </c:pt>
                <c:pt idx="2422">
                  <c:v>40.366666666666667</c:v>
                </c:pt>
                <c:pt idx="2423">
                  <c:v>40.383333333333333</c:v>
                </c:pt>
                <c:pt idx="2424">
                  <c:v>40.4</c:v>
                </c:pt>
                <c:pt idx="2425">
                  <c:v>40.416666666666664</c:v>
                </c:pt>
                <c:pt idx="2426">
                  <c:v>40.43333333333333</c:v>
                </c:pt>
                <c:pt idx="2427">
                  <c:v>40.450000000000003</c:v>
                </c:pt>
                <c:pt idx="2428">
                  <c:v>40.466666666666669</c:v>
                </c:pt>
                <c:pt idx="2429">
                  <c:v>40.483333333333334</c:v>
                </c:pt>
                <c:pt idx="2430">
                  <c:v>40.5</c:v>
                </c:pt>
                <c:pt idx="2431">
                  <c:v>40.516666666666666</c:v>
                </c:pt>
                <c:pt idx="2432">
                  <c:v>40.533333333333331</c:v>
                </c:pt>
                <c:pt idx="2433">
                  <c:v>40.549999999999997</c:v>
                </c:pt>
                <c:pt idx="2434">
                  <c:v>40.56666666666667</c:v>
                </c:pt>
                <c:pt idx="2435">
                  <c:v>40.583333333333336</c:v>
                </c:pt>
                <c:pt idx="2436">
                  <c:v>40.6</c:v>
                </c:pt>
                <c:pt idx="2437">
                  <c:v>40.616666666666667</c:v>
                </c:pt>
                <c:pt idx="2438">
                  <c:v>40.633333333333333</c:v>
                </c:pt>
                <c:pt idx="2439">
                  <c:v>40.65</c:v>
                </c:pt>
                <c:pt idx="2440">
                  <c:v>40.666666666666664</c:v>
                </c:pt>
                <c:pt idx="2441">
                  <c:v>40.68333333333333</c:v>
                </c:pt>
                <c:pt idx="2442">
                  <c:v>40.700000000000003</c:v>
                </c:pt>
                <c:pt idx="2443">
                  <c:v>40.716666666666669</c:v>
                </c:pt>
                <c:pt idx="2444">
                  <c:v>40.733333333333334</c:v>
                </c:pt>
                <c:pt idx="2445">
                  <c:v>40.75</c:v>
                </c:pt>
                <c:pt idx="2446">
                  <c:v>40.766666666666666</c:v>
                </c:pt>
                <c:pt idx="2447">
                  <c:v>40.783333333333331</c:v>
                </c:pt>
                <c:pt idx="2448">
                  <c:v>40.799999999999997</c:v>
                </c:pt>
                <c:pt idx="2449">
                  <c:v>40.81666666666667</c:v>
                </c:pt>
                <c:pt idx="2450">
                  <c:v>40.833333333333336</c:v>
                </c:pt>
                <c:pt idx="2451">
                  <c:v>40.85</c:v>
                </c:pt>
                <c:pt idx="2452">
                  <c:v>40.866666666666667</c:v>
                </c:pt>
                <c:pt idx="2453">
                  <c:v>40.883333333333333</c:v>
                </c:pt>
                <c:pt idx="2454">
                  <c:v>40.9</c:v>
                </c:pt>
                <c:pt idx="2455">
                  <c:v>40.916666666666664</c:v>
                </c:pt>
                <c:pt idx="2456">
                  <c:v>40.93333333333333</c:v>
                </c:pt>
                <c:pt idx="2457">
                  <c:v>40.950000000000003</c:v>
                </c:pt>
                <c:pt idx="2458">
                  <c:v>40.966666666666669</c:v>
                </c:pt>
                <c:pt idx="2459">
                  <c:v>40.983333333333334</c:v>
                </c:pt>
                <c:pt idx="2460">
                  <c:v>41</c:v>
                </c:pt>
                <c:pt idx="2461">
                  <c:v>41.016666666666666</c:v>
                </c:pt>
                <c:pt idx="2462">
                  <c:v>41.033333333333331</c:v>
                </c:pt>
                <c:pt idx="2463">
                  <c:v>41.05</c:v>
                </c:pt>
                <c:pt idx="2464">
                  <c:v>41.06666666666667</c:v>
                </c:pt>
                <c:pt idx="2465">
                  <c:v>41.083333333333336</c:v>
                </c:pt>
                <c:pt idx="2466">
                  <c:v>41.1</c:v>
                </c:pt>
                <c:pt idx="2467">
                  <c:v>41.116666666666667</c:v>
                </c:pt>
                <c:pt idx="2468">
                  <c:v>41.133333333333333</c:v>
                </c:pt>
                <c:pt idx="2469">
                  <c:v>41.15</c:v>
                </c:pt>
                <c:pt idx="2470">
                  <c:v>41.166666666666664</c:v>
                </c:pt>
                <c:pt idx="2471">
                  <c:v>41.18333333333333</c:v>
                </c:pt>
                <c:pt idx="2472">
                  <c:v>41.2</c:v>
                </c:pt>
                <c:pt idx="2473">
                  <c:v>41.216666666666669</c:v>
                </c:pt>
                <c:pt idx="2474">
                  <c:v>41.233333333333334</c:v>
                </c:pt>
                <c:pt idx="2475">
                  <c:v>41.25</c:v>
                </c:pt>
                <c:pt idx="2476">
                  <c:v>41.266666666666666</c:v>
                </c:pt>
                <c:pt idx="2477">
                  <c:v>41.283333333333331</c:v>
                </c:pt>
                <c:pt idx="2478">
                  <c:v>41.3</c:v>
                </c:pt>
                <c:pt idx="2479">
                  <c:v>41.31666666666667</c:v>
                </c:pt>
                <c:pt idx="2480">
                  <c:v>41.333333333333336</c:v>
                </c:pt>
                <c:pt idx="2481">
                  <c:v>41.35</c:v>
                </c:pt>
                <c:pt idx="2482">
                  <c:v>41.366666666666667</c:v>
                </c:pt>
                <c:pt idx="2483">
                  <c:v>41.383333333333333</c:v>
                </c:pt>
                <c:pt idx="2484">
                  <c:v>41.4</c:v>
                </c:pt>
                <c:pt idx="2485">
                  <c:v>41.416666666666664</c:v>
                </c:pt>
                <c:pt idx="2486">
                  <c:v>41.43333333333333</c:v>
                </c:pt>
                <c:pt idx="2487">
                  <c:v>41.45</c:v>
                </c:pt>
                <c:pt idx="2488">
                  <c:v>41.466666666666669</c:v>
                </c:pt>
                <c:pt idx="2489">
                  <c:v>41.483333333333334</c:v>
                </c:pt>
                <c:pt idx="2490">
                  <c:v>41.5</c:v>
                </c:pt>
                <c:pt idx="2491">
                  <c:v>41.516666666666666</c:v>
                </c:pt>
                <c:pt idx="2492">
                  <c:v>41.533333333333331</c:v>
                </c:pt>
                <c:pt idx="2493">
                  <c:v>41.55</c:v>
                </c:pt>
                <c:pt idx="2494">
                  <c:v>41.56666666666667</c:v>
                </c:pt>
                <c:pt idx="2495">
                  <c:v>41.583333333333336</c:v>
                </c:pt>
                <c:pt idx="2496">
                  <c:v>41.6</c:v>
                </c:pt>
                <c:pt idx="2497">
                  <c:v>41.616666666666667</c:v>
                </c:pt>
                <c:pt idx="2498">
                  <c:v>41.633333333333333</c:v>
                </c:pt>
                <c:pt idx="2499">
                  <c:v>41.65</c:v>
                </c:pt>
                <c:pt idx="2500">
                  <c:v>41.666666666666664</c:v>
                </c:pt>
                <c:pt idx="2501">
                  <c:v>41.68333333333333</c:v>
                </c:pt>
                <c:pt idx="2502">
                  <c:v>41.7</c:v>
                </c:pt>
                <c:pt idx="2503">
                  <c:v>41.716666666666669</c:v>
                </c:pt>
                <c:pt idx="2504">
                  <c:v>41.733333333333334</c:v>
                </c:pt>
                <c:pt idx="2505">
                  <c:v>41.75</c:v>
                </c:pt>
                <c:pt idx="2506">
                  <c:v>41.766666666666666</c:v>
                </c:pt>
                <c:pt idx="2507">
                  <c:v>41.783333333333331</c:v>
                </c:pt>
                <c:pt idx="2508">
                  <c:v>41.8</c:v>
                </c:pt>
                <c:pt idx="2509">
                  <c:v>41.81666666666667</c:v>
                </c:pt>
                <c:pt idx="2510">
                  <c:v>41.833333333333336</c:v>
                </c:pt>
                <c:pt idx="2511">
                  <c:v>41.85</c:v>
                </c:pt>
                <c:pt idx="2512">
                  <c:v>41.866666666666667</c:v>
                </c:pt>
                <c:pt idx="2513">
                  <c:v>41.883333333333333</c:v>
                </c:pt>
                <c:pt idx="2514">
                  <c:v>41.9</c:v>
                </c:pt>
                <c:pt idx="2515">
                  <c:v>41.916666666666664</c:v>
                </c:pt>
                <c:pt idx="2516">
                  <c:v>41.93333333333333</c:v>
                </c:pt>
                <c:pt idx="2517">
                  <c:v>41.95</c:v>
                </c:pt>
                <c:pt idx="2518">
                  <c:v>41.966666666666669</c:v>
                </c:pt>
                <c:pt idx="2519">
                  <c:v>41.983333333333334</c:v>
                </c:pt>
                <c:pt idx="2520">
                  <c:v>42</c:v>
                </c:pt>
                <c:pt idx="2521">
                  <c:v>42.016666666666666</c:v>
                </c:pt>
                <c:pt idx="2522">
                  <c:v>42.033333333333331</c:v>
                </c:pt>
                <c:pt idx="2523">
                  <c:v>42.05</c:v>
                </c:pt>
                <c:pt idx="2524">
                  <c:v>42.06666666666667</c:v>
                </c:pt>
                <c:pt idx="2525">
                  <c:v>42.083333333333336</c:v>
                </c:pt>
                <c:pt idx="2526">
                  <c:v>42.1</c:v>
                </c:pt>
                <c:pt idx="2527">
                  <c:v>42.116666666666667</c:v>
                </c:pt>
                <c:pt idx="2528">
                  <c:v>42.133333333333333</c:v>
                </c:pt>
                <c:pt idx="2529">
                  <c:v>42.15</c:v>
                </c:pt>
                <c:pt idx="2530">
                  <c:v>42.166666666666664</c:v>
                </c:pt>
                <c:pt idx="2531">
                  <c:v>42.18333333333333</c:v>
                </c:pt>
                <c:pt idx="2532">
                  <c:v>42.2</c:v>
                </c:pt>
                <c:pt idx="2533">
                  <c:v>42.216666666666669</c:v>
                </c:pt>
                <c:pt idx="2534">
                  <c:v>42.233333333333334</c:v>
                </c:pt>
                <c:pt idx="2535">
                  <c:v>42.25</c:v>
                </c:pt>
                <c:pt idx="2536">
                  <c:v>42.266666666666666</c:v>
                </c:pt>
                <c:pt idx="2537">
                  <c:v>42.283333333333331</c:v>
                </c:pt>
                <c:pt idx="2538">
                  <c:v>42.3</c:v>
                </c:pt>
                <c:pt idx="2539">
                  <c:v>42.31666666666667</c:v>
                </c:pt>
                <c:pt idx="2540">
                  <c:v>42.333333333333336</c:v>
                </c:pt>
                <c:pt idx="2541">
                  <c:v>42.35</c:v>
                </c:pt>
                <c:pt idx="2542">
                  <c:v>42.366666666666667</c:v>
                </c:pt>
                <c:pt idx="2543">
                  <c:v>42.383333333333333</c:v>
                </c:pt>
                <c:pt idx="2544">
                  <c:v>42.4</c:v>
                </c:pt>
                <c:pt idx="2545">
                  <c:v>42.416666666666664</c:v>
                </c:pt>
                <c:pt idx="2546">
                  <c:v>42.43333333333333</c:v>
                </c:pt>
                <c:pt idx="2547">
                  <c:v>42.45</c:v>
                </c:pt>
                <c:pt idx="2548">
                  <c:v>42.466666666666669</c:v>
                </c:pt>
                <c:pt idx="2549">
                  <c:v>42.483333333333334</c:v>
                </c:pt>
                <c:pt idx="2550">
                  <c:v>42.5</c:v>
                </c:pt>
                <c:pt idx="2551">
                  <c:v>42.516666666666666</c:v>
                </c:pt>
                <c:pt idx="2552">
                  <c:v>42.533333333333331</c:v>
                </c:pt>
                <c:pt idx="2553">
                  <c:v>42.55</c:v>
                </c:pt>
                <c:pt idx="2554">
                  <c:v>42.56666666666667</c:v>
                </c:pt>
                <c:pt idx="2555">
                  <c:v>42.583333333333336</c:v>
                </c:pt>
                <c:pt idx="2556">
                  <c:v>42.6</c:v>
                </c:pt>
                <c:pt idx="2557">
                  <c:v>42.616666666666667</c:v>
                </c:pt>
                <c:pt idx="2558">
                  <c:v>42.633333333333333</c:v>
                </c:pt>
                <c:pt idx="2559">
                  <c:v>42.65</c:v>
                </c:pt>
                <c:pt idx="2560">
                  <c:v>42.666666666666664</c:v>
                </c:pt>
                <c:pt idx="2561">
                  <c:v>42.68333333333333</c:v>
                </c:pt>
                <c:pt idx="2562">
                  <c:v>42.7</c:v>
                </c:pt>
                <c:pt idx="2563">
                  <c:v>42.716666666666669</c:v>
                </c:pt>
                <c:pt idx="2564">
                  <c:v>42.733333333333334</c:v>
                </c:pt>
                <c:pt idx="2565">
                  <c:v>42.75</c:v>
                </c:pt>
                <c:pt idx="2566">
                  <c:v>42.766666666666666</c:v>
                </c:pt>
                <c:pt idx="2567">
                  <c:v>42.783333333333331</c:v>
                </c:pt>
                <c:pt idx="2568">
                  <c:v>42.8</c:v>
                </c:pt>
                <c:pt idx="2569">
                  <c:v>42.81666666666667</c:v>
                </c:pt>
                <c:pt idx="2570">
                  <c:v>42.833333333333336</c:v>
                </c:pt>
                <c:pt idx="2571">
                  <c:v>42.85</c:v>
                </c:pt>
                <c:pt idx="2572">
                  <c:v>42.866666666666667</c:v>
                </c:pt>
                <c:pt idx="2573">
                  <c:v>42.883333333333333</c:v>
                </c:pt>
                <c:pt idx="2574">
                  <c:v>42.9</c:v>
                </c:pt>
                <c:pt idx="2575">
                  <c:v>42.916666666666664</c:v>
                </c:pt>
                <c:pt idx="2576">
                  <c:v>42.93333333333333</c:v>
                </c:pt>
                <c:pt idx="2577">
                  <c:v>42.95</c:v>
                </c:pt>
                <c:pt idx="2578">
                  <c:v>42.966666666666669</c:v>
                </c:pt>
                <c:pt idx="2579">
                  <c:v>42.983333333333334</c:v>
                </c:pt>
                <c:pt idx="2580">
                  <c:v>43</c:v>
                </c:pt>
                <c:pt idx="2581">
                  <c:v>43.016666666666666</c:v>
                </c:pt>
                <c:pt idx="2582">
                  <c:v>43.033333333333331</c:v>
                </c:pt>
                <c:pt idx="2583">
                  <c:v>43.05</c:v>
                </c:pt>
                <c:pt idx="2584">
                  <c:v>43.06666666666667</c:v>
                </c:pt>
                <c:pt idx="2585">
                  <c:v>43.083333333333336</c:v>
                </c:pt>
                <c:pt idx="2586">
                  <c:v>43.1</c:v>
                </c:pt>
                <c:pt idx="2587">
                  <c:v>43.116666666666667</c:v>
                </c:pt>
                <c:pt idx="2588">
                  <c:v>43.133333333333333</c:v>
                </c:pt>
                <c:pt idx="2589">
                  <c:v>43.15</c:v>
                </c:pt>
                <c:pt idx="2590">
                  <c:v>43.166666666666664</c:v>
                </c:pt>
                <c:pt idx="2591">
                  <c:v>43.18333333333333</c:v>
                </c:pt>
                <c:pt idx="2592">
                  <c:v>43.2</c:v>
                </c:pt>
                <c:pt idx="2593">
                  <c:v>43.216666666666669</c:v>
                </c:pt>
                <c:pt idx="2594">
                  <c:v>43.233333333333334</c:v>
                </c:pt>
                <c:pt idx="2595">
                  <c:v>43.25</c:v>
                </c:pt>
                <c:pt idx="2596">
                  <c:v>43.266666666666666</c:v>
                </c:pt>
                <c:pt idx="2597">
                  <c:v>43.283333333333331</c:v>
                </c:pt>
                <c:pt idx="2598">
                  <c:v>43.3</c:v>
                </c:pt>
                <c:pt idx="2599">
                  <c:v>43.31666666666667</c:v>
                </c:pt>
                <c:pt idx="2600">
                  <c:v>43.333333333333336</c:v>
                </c:pt>
                <c:pt idx="2601">
                  <c:v>43.35</c:v>
                </c:pt>
                <c:pt idx="2602">
                  <c:v>43.366666666666667</c:v>
                </c:pt>
                <c:pt idx="2603">
                  <c:v>43.383333333333333</c:v>
                </c:pt>
                <c:pt idx="2604">
                  <c:v>43.4</c:v>
                </c:pt>
                <c:pt idx="2605">
                  <c:v>43.416666666666664</c:v>
                </c:pt>
                <c:pt idx="2606">
                  <c:v>43.43333333333333</c:v>
                </c:pt>
                <c:pt idx="2607">
                  <c:v>43.45</c:v>
                </c:pt>
                <c:pt idx="2608">
                  <c:v>43.466666666666669</c:v>
                </c:pt>
                <c:pt idx="2609">
                  <c:v>43.483333333333334</c:v>
                </c:pt>
                <c:pt idx="2610">
                  <c:v>43.5</c:v>
                </c:pt>
                <c:pt idx="2611">
                  <c:v>43.516666666666666</c:v>
                </c:pt>
                <c:pt idx="2612">
                  <c:v>43.533333333333331</c:v>
                </c:pt>
                <c:pt idx="2613">
                  <c:v>43.55</c:v>
                </c:pt>
                <c:pt idx="2614">
                  <c:v>43.56666666666667</c:v>
                </c:pt>
                <c:pt idx="2615">
                  <c:v>43.583333333333336</c:v>
                </c:pt>
                <c:pt idx="2616">
                  <c:v>43.6</c:v>
                </c:pt>
                <c:pt idx="2617">
                  <c:v>43.616666666666667</c:v>
                </c:pt>
                <c:pt idx="2618">
                  <c:v>43.633333333333333</c:v>
                </c:pt>
                <c:pt idx="2619">
                  <c:v>43.65</c:v>
                </c:pt>
                <c:pt idx="2620">
                  <c:v>43.666666666666664</c:v>
                </c:pt>
                <c:pt idx="2621">
                  <c:v>43.68333333333333</c:v>
                </c:pt>
                <c:pt idx="2622">
                  <c:v>43.7</c:v>
                </c:pt>
                <c:pt idx="2623">
                  <c:v>43.716666666666669</c:v>
                </c:pt>
                <c:pt idx="2624">
                  <c:v>43.733333333333334</c:v>
                </c:pt>
                <c:pt idx="2625">
                  <c:v>43.75</c:v>
                </c:pt>
                <c:pt idx="2626">
                  <c:v>43.766666666666666</c:v>
                </c:pt>
                <c:pt idx="2627">
                  <c:v>43.783333333333331</c:v>
                </c:pt>
                <c:pt idx="2628">
                  <c:v>43.8</c:v>
                </c:pt>
                <c:pt idx="2629">
                  <c:v>43.81666666666667</c:v>
                </c:pt>
                <c:pt idx="2630">
                  <c:v>43.833333333333336</c:v>
                </c:pt>
                <c:pt idx="2631">
                  <c:v>43.85</c:v>
                </c:pt>
                <c:pt idx="2632">
                  <c:v>43.866666666666667</c:v>
                </c:pt>
                <c:pt idx="2633">
                  <c:v>43.883333333333333</c:v>
                </c:pt>
                <c:pt idx="2634">
                  <c:v>43.9</c:v>
                </c:pt>
                <c:pt idx="2635">
                  <c:v>43.916666666666664</c:v>
                </c:pt>
                <c:pt idx="2636">
                  <c:v>43.93333333333333</c:v>
                </c:pt>
                <c:pt idx="2637">
                  <c:v>43.95</c:v>
                </c:pt>
                <c:pt idx="2638">
                  <c:v>43.966666666666669</c:v>
                </c:pt>
                <c:pt idx="2639">
                  <c:v>43.983333333333334</c:v>
                </c:pt>
                <c:pt idx="2640">
                  <c:v>44</c:v>
                </c:pt>
                <c:pt idx="2641">
                  <c:v>44.016666666666666</c:v>
                </c:pt>
                <c:pt idx="2642">
                  <c:v>44.033333333333331</c:v>
                </c:pt>
                <c:pt idx="2643">
                  <c:v>44.05</c:v>
                </c:pt>
                <c:pt idx="2644">
                  <c:v>44.06666666666667</c:v>
                </c:pt>
                <c:pt idx="2645">
                  <c:v>44.083333333333336</c:v>
                </c:pt>
                <c:pt idx="2646">
                  <c:v>44.1</c:v>
                </c:pt>
                <c:pt idx="2647">
                  <c:v>44.116666666666667</c:v>
                </c:pt>
                <c:pt idx="2648">
                  <c:v>44.133333333333333</c:v>
                </c:pt>
                <c:pt idx="2649">
                  <c:v>44.15</c:v>
                </c:pt>
                <c:pt idx="2650">
                  <c:v>44.166666666666664</c:v>
                </c:pt>
                <c:pt idx="2651">
                  <c:v>44.18333333333333</c:v>
                </c:pt>
                <c:pt idx="2652">
                  <c:v>44.2</c:v>
                </c:pt>
                <c:pt idx="2653">
                  <c:v>44.216666666666669</c:v>
                </c:pt>
                <c:pt idx="2654">
                  <c:v>44.233333333333334</c:v>
                </c:pt>
                <c:pt idx="2655">
                  <c:v>44.25</c:v>
                </c:pt>
                <c:pt idx="2656">
                  <c:v>44.266666666666666</c:v>
                </c:pt>
                <c:pt idx="2657">
                  <c:v>44.283333333333331</c:v>
                </c:pt>
                <c:pt idx="2658">
                  <c:v>44.3</c:v>
                </c:pt>
                <c:pt idx="2659">
                  <c:v>44.31666666666667</c:v>
                </c:pt>
                <c:pt idx="2660">
                  <c:v>44.333333333333336</c:v>
                </c:pt>
                <c:pt idx="2661">
                  <c:v>44.35</c:v>
                </c:pt>
                <c:pt idx="2662">
                  <c:v>44.366666666666667</c:v>
                </c:pt>
                <c:pt idx="2663">
                  <c:v>44.383333333333333</c:v>
                </c:pt>
                <c:pt idx="2664">
                  <c:v>44.4</c:v>
                </c:pt>
                <c:pt idx="2665">
                  <c:v>44.416666666666664</c:v>
                </c:pt>
                <c:pt idx="2666">
                  <c:v>44.43333333333333</c:v>
                </c:pt>
                <c:pt idx="2667">
                  <c:v>44.45</c:v>
                </c:pt>
                <c:pt idx="2668">
                  <c:v>44.466666666666669</c:v>
                </c:pt>
                <c:pt idx="2669">
                  <c:v>44.483333333333334</c:v>
                </c:pt>
                <c:pt idx="2670">
                  <c:v>44.5</c:v>
                </c:pt>
                <c:pt idx="2671">
                  <c:v>44.516666666666666</c:v>
                </c:pt>
                <c:pt idx="2672">
                  <c:v>44.533333333333331</c:v>
                </c:pt>
                <c:pt idx="2673">
                  <c:v>44.55</c:v>
                </c:pt>
                <c:pt idx="2674">
                  <c:v>44.56666666666667</c:v>
                </c:pt>
                <c:pt idx="2675">
                  <c:v>44.583333333333336</c:v>
                </c:pt>
                <c:pt idx="2676">
                  <c:v>44.6</c:v>
                </c:pt>
                <c:pt idx="2677">
                  <c:v>44.616666666666667</c:v>
                </c:pt>
                <c:pt idx="2678">
                  <c:v>44.633333333333333</c:v>
                </c:pt>
                <c:pt idx="2679">
                  <c:v>44.65</c:v>
                </c:pt>
                <c:pt idx="2680">
                  <c:v>44.666666666666664</c:v>
                </c:pt>
                <c:pt idx="2681">
                  <c:v>44.68333333333333</c:v>
                </c:pt>
                <c:pt idx="2682">
                  <c:v>44.7</c:v>
                </c:pt>
                <c:pt idx="2683">
                  <c:v>44.716666666666669</c:v>
                </c:pt>
                <c:pt idx="2684">
                  <c:v>44.733333333333334</c:v>
                </c:pt>
                <c:pt idx="2685">
                  <c:v>44.75</c:v>
                </c:pt>
                <c:pt idx="2686">
                  <c:v>44.766666666666666</c:v>
                </c:pt>
                <c:pt idx="2687">
                  <c:v>44.783333333333331</c:v>
                </c:pt>
                <c:pt idx="2688">
                  <c:v>44.8</c:v>
                </c:pt>
                <c:pt idx="2689">
                  <c:v>44.81666666666667</c:v>
                </c:pt>
                <c:pt idx="2690">
                  <c:v>44.833333333333336</c:v>
                </c:pt>
                <c:pt idx="2691">
                  <c:v>44.85</c:v>
                </c:pt>
                <c:pt idx="2692">
                  <c:v>44.866666666666667</c:v>
                </c:pt>
                <c:pt idx="2693">
                  <c:v>44.883333333333333</c:v>
                </c:pt>
                <c:pt idx="2694">
                  <c:v>44.9</c:v>
                </c:pt>
                <c:pt idx="2695">
                  <c:v>44.916666666666664</c:v>
                </c:pt>
                <c:pt idx="2696">
                  <c:v>44.93333333333333</c:v>
                </c:pt>
                <c:pt idx="2697">
                  <c:v>44.95</c:v>
                </c:pt>
                <c:pt idx="2698">
                  <c:v>44.966666666666669</c:v>
                </c:pt>
                <c:pt idx="2699">
                  <c:v>44.983333333333334</c:v>
                </c:pt>
                <c:pt idx="2700">
                  <c:v>45</c:v>
                </c:pt>
                <c:pt idx="2701">
                  <c:v>45.016666666666666</c:v>
                </c:pt>
                <c:pt idx="2702">
                  <c:v>45.033333333333331</c:v>
                </c:pt>
                <c:pt idx="2703">
                  <c:v>45.05</c:v>
                </c:pt>
                <c:pt idx="2704">
                  <c:v>45.06666666666667</c:v>
                </c:pt>
                <c:pt idx="2705">
                  <c:v>45.083333333333336</c:v>
                </c:pt>
                <c:pt idx="2706">
                  <c:v>45.1</c:v>
                </c:pt>
                <c:pt idx="2707">
                  <c:v>45.116666666666667</c:v>
                </c:pt>
                <c:pt idx="2708">
                  <c:v>45.133333333333333</c:v>
                </c:pt>
                <c:pt idx="2709">
                  <c:v>45.15</c:v>
                </c:pt>
                <c:pt idx="2710">
                  <c:v>45.166666666666664</c:v>
                </c:pt>
                <c:pt idx="2711">
                  <c:v>45.18333333333333</c:v>
                </c:pt>
                <c:pt idx="2712">
                  <c:v>45.2</c:v>
                </c:pt>
                <c:pt idx="2713">
                  <c:v>45.216666666666669</c:v>
                </c:pt>
                <c:pt idx="2714">
                  <c:v>45.233333333333334</c:v>
                </c:pt>
                <c:pt idx="2715">
                  <c:v>45.25</c:v>
                </c:pt>
                <c:pt idx="2716">
                  <c:v>45.266666666666666</c:v>
                </c:pt>
                <c:pt idx="2717">
                  <c:v>45.283333333333331</c:v>
                </c:pt>
                <c:pt idx="2718">
                  <c:v>45.3</c:v>
                </c:pt>
                <c:pt idx="2719">
                  <c:v>45.31666666666667</c:v>
                </c:pt>
                <c:pt idx="2720">
                  <c:v>45.333333333333336</c:v>
                </c:pt>
                <c:pt idx="2721">
                  <c:v>45.35</c:v>
                </c:pt>
                <c:pt idx="2722">
                  <c:v>45.366666666666667</c:v>
                </c:pt>
                <c:pt idx="2723">
                  <c:v>45.383333333333333</c:v>
                </c:pt>
                <c:pt idx="2724">
                  <c:v>45.4</c:v>
                </c:pt>
                <c:pt idx="2725">
                  <c:v>45.416666666666664</c:v>
                </c:pt>
                <c:pt idx="2726">
                  <c:v>45.43333333333333</c:v>
                </c:pt>
                <c:pt idx="2727">
                  <c:v>45.45</c:v>
                </c:pt>
                <c:pt idx="2728">
                  <c:v>45.466666666666669</c:v>
                </c:pt>
                <c:pt idx="2729">
                  <c:v>45.483333333333334</c:v>
                </c:pt>
                <c:pt idx="2730">
                  <c:v>45.5</c:v>
                </c:pt>
                <c:pt idx="2731">
                  <c:v>45.516666666666666</c:v>
                </c:pt>
                <c:pt idx="2732">
                  <c:v>45.533333333333331</c:v>
                </c:pt>
                <c:pt idx="2733">
                  <c:v>45.55</c:v>
                </c:pt>
                <c:pt idx="2734">
                  <c:v>45.56666666666667</c:v>
                </c:pt>
                <c:pt idx="2735">
                  <c:v>45.583333333333336</c:v>
                </c:pt>
                <c:pt idx="2736">
                  <c:v>45.6</c:v>
                </c:pt>
                <c:pt idx="2737">
                  <c:v>45.616666666666667</c:v>
                </c:pt>
                <c:pt idx="2738">
                  <c:v>45.633333333333333</c:v>
                </c:pt>
                <c:pt idx="2739">
                  <c:v>45.65</c:v>
                </c:pt>
                <c:pt idx="2740">
                  <c:v>45.666666666666664</c:v>
                </c:pt>
                <c:pt idx="2741">
                  <c:v>45.68333333333333</c:v>
                </c:pt>
                <c:pt idx="2742">
                  <c:v>45.7</c:v>
                </c:pt>
                <c:pt idx="2743">
                  <c:v>45.716666666666669</c:v>
                </c:pt>
                <c:pt idx="2744">
                  <c:v>45.733333333333334</c:v>
                </c:pt>
                <c:pt idx="2745">
                  <c:v>45.75</c:v>
                </c:pt>
                <c:pt idx="2746">
                  <c:v>45.766666666666666</c:v>
                </c:pt>
                <c:pt idx="2747">
                  <c:v>45.783333333333331</c:v>
                </c:pt>
                <c:pt idx="2748">
                  <c:v>45.8</c:v>
                </c:pt>
                <c:pt idx="2749">
                  <c:v>45.81666666666667</c:v>
                </c:pt>
                <c:pt idx="2750">
                  <c:v>45.833333333333336</c:v>
                </c:pt>
                <c:pt idx="2751">
                  <c:v>45.85</c:v>
                </c:pt>
                <c:pt idx="2752">
                  <c:v>45.866666666666667</c:v>
                </c:pt>
                <c:pt idx="2753">
                  <c:v>45.883333333333333</c:v>
                </c:pt>
                <c:pt idx="2754">
                  <c:v>45.9</c:v>
                </c:pt>
                <c:pt idx="2755">
                  <c:v>45.916666666666664</c:v>
                </c:pt>
                <c:pt idx="2756">
                  <c:v>45.93333333333333</c:v>
                </c:pt>
                <c:pt idx="2757">
                  <c:v>45.95</c:v>
                </c:pt>
                <c:pt idx="2758">
                  <c:v>45.966666666666669</c:v>
                </c:pt>
                <c:pt idx="2759">
                  <c:v>45.983333333333334</c:v>
                </c:pt>
                <c:pt idx="2760">
                  <c:v>46</c:v>
                </c:pt>
                <c:pt idx="2761">
                  <c:v>46.016666666666666</c:v>
                </c:pt>
                <c:pt idx="2762">
                  <c:v>46.033333333333331</c:v>
                </c:pt>
                <c:pt idx="2763">
                  <c:v>46.05</c:v>
                </c:pt>
                <c:pt idx="2764">
                  <c:v>46.06666666666667</c:v>
                </c:pt>
                <c:pt idx="2765">
                  <c:v>46.083333333333336</c:v>
                </c:pt>
                <c:pt idx="2766">
                  <c:v>46.1</c:v>
                </c:pt>
                <c:pt idx="2767">
                  <c:v>46.116666666666667</c:v>
                </c:pt>
                <c:pt idx="2768">
                  <c:v>46.133333333333333</c:v>
                </c:pt>
                <c:pt idx="2769">
                  <c:v>46.15</c:v>
                </c:pt>
                <c:pt idx="2770">
                  <c:v>46.166666666666664</c:v>
                </c:pt>
                <c:pt idx="2771">
                  <c:v>46.18333333333333</c:v>
                </c:pt>
                <c:pt idx="2772">
                  <c:v>46.2</c:v>
                </c:pt>
                <c:pt idx="2773">
                  <c:v>46.216666666666669</c:v>
                </c:pt>
                <c:pt idx="2774">
                  <c:v>46.233333333333334</c:v>
                </c:pt>
                <c:pt idx="2775">
                  <c:v>46.25</c:v>
                </c:pt>
                <c:pt idx="2776">
                  <c:v>46.266666666666666</c:v>
                </c:pt>
                <c:pt idx="2777">
                  <c:v>46.283333333333331</c:v>
                </c:pt>
                <c:pt idx="2778">
                  <c:v>46.3</c:v>
                </c:pt>
                <c:pt idx="2779">
                  <c:v>46.31666666666667</c:v>
                </c:pt>
                <c:pt idx="2780">
                  <c:v>46.333333333333336</c:v>
                </c:pt>
                <c:pt idx="2781">
                  <c:v>46.35</c:v>
                </c:pt>
                <c:pt idx="2782">
                  <c:v>46.366666666666667</c:v>
                </c:pt>
                <c:pt idx="2783">
                  <c:v>46.383333333333333</c:v>
                </c:pt>
                <c:pt idx="2784">
                  <c:v>46.4</c:v>
                </c:pt>
                <c:pt idx="2785">
                  <c:v>46.416666666666664</c:v>
                </c:pt>
                <c:pt idx="2786">
                  <c:v>46.43333333333333</c:v>
                </c:pt>
                <c:pt idx="2787">
                  <c:v>46.45</c:v>
                </c:pt>
                <c:pt idx="2788">
                  <c:v>46.466666666666669</c:v>
                </c:pt>
                <c:pt idx="2789">
                  <c:v>46.483333333333334</c:v>
                </c:pt>
                <c:pt idx="2790">
                  <c:v>46.5</c:v>
                </c:pt>
                <c:pt idx="2791">
                  <c:v>46.516666666666666</c:v>
                </c:pt>
                <c:pt idx="2792">
                  <c:v>46.533333333333331</c:v>
                </c:pt>
                <c:pt idx="2793">
                  <c:v>46.55</c:v>
                </c:pt>
                <c:pt idx="2794">
                  <c:v>46.56666666666667</c:v>
                </c:pt>
                <c:pt idx="2795">
                  <c:v>46.583333333333336</c:v>
                </c:pt>
                <c:pt idx="2796">
                  <c:v>46.6</c:v>
                </c:pt>
                <c:pt idx="2797">
                  <c:v>46.616666666666667</c:v>
                </c:pt>
                <c:pt idx="2798">
                  <c:v>46.633333333333333</c:v>
                </c:pt>
                <c:pt idx="2799">
                  <c:v>46.65</c:v>
                </c:pt>
                <c:pt idx="2800">
                  <c:v>46.666666666666664</c:v>
                </c:pt>
                <c:pt idx="2801">
                  <c:v>46.68333333333333</c:v>
                </c:pt>
                <c:pt idx="2802">
                  <c:v>46.7</c:v>
                </c:pt>
                <c:pt idx="2803">
                  <c:v>46.716666666666669</c:v>
                </c:pt>
                <c:pt idx="2804">
                  <c:v>46.733333333333334</c:v>
                </c:pt>
                <c:pt idx="2805">
                  <c:v>46.75</c:v>
                </c:pt>
                <c:pt idx="2806">
                  <c:v>46.766666666666666</c:v>
                </c:pt>
                <c:pt idx="2807">
                  <c:v>46.783333333333331</c:v>
                </c:pt>
                <c:pt idx="2808">
                  <c:v>46.8</c:v>
                </c:pt>
                <c:pt idx="2809">
                  <c:v>46.81666666666667</c:v>
                </c:pt>
                <c:pt idx="2810">
                  <c:v>46.833333333333336</c:v>
                </c:pt>
                <c:pt idx="2811">
                  <c:v>46.85</c:v>
                </c:pt>
                <c:pt idx="2812">
                  <c:v>46.866666666666667</c:v>
                </c:pt>
                <c:pt idx="2813">
                  <c:v>46.883333333333333</c:v>
                </c:pt>
                <c:pt idx="2814">
                  <c:v>46.9</c:v>
                </c:pt>
                <c:pt idx="2815">
                  <c:v>46.916666666666664</c:v>
                </c:pt>
                <c:pt idx="2816">
                  <c:v>46.93333333333333</c:v>
                </c:pt>
                <c:pt idx="2817">
                  <c:v>46.95</c:v>
                </c:pt>
                <c:pt idx="2818">
                  <c:v>46.966666666666669</c:v>
                </c:pt>
                <c:pt idx="2819">
                  <c:v>46.983333333333334</c:v>
                </c:pt>
                <c:pt idx="2820">
                  <c:v>47</c:v>
                </c:pt>
                <c:pt idx="2821">
                  <c:v>47.016666666666666</c:v>
                </c:pt>
                <c:pt idx="2822">
                  <c:v>47.033333333333331</c:v>
                </c:pt>
                <c:pt idx="2823">
                  <c:v>47.05</c:v>
                </c:pt>
                <c:pt idx="2824">
                  <c:v>47.06666666666667</c:v>
                </c:pt>
                <c:pt idx="2825">
                  <c:v>47.083333333333336</c:v>
                </c:pt>
                <c:pt idx="2826">
                  <c:v>47.1</c:v>
                </c:pt>
                <c:pt idx="2827">
                  <c:v>47.116666666666667</c:v>
                </c:pt>
                <c:pt idx="2828">
                  <c:v>47.133333333333333</c:v>
                </c:pt>
                <c:pt idx="2829">
                  <c:v>47.15</c:v>
                </c:pt>
                <c:pt idx="2830">
                  <c:v>47.166666666666664</c:v>
                </c:pt>
                <c:pt idx="2831">
                  <c:v>47.18333333333333</c:v>
                </c:pt>
                <c:pt idx="2832">
                  <c:v>47.2</c:v>
                </c:pt>
                <c:pt idx="2833">
                  <c:v>47.216666666666669</c:v>
                </c:pt>
                <c:pt idx="2834">
                  <c:v>47.233333333333334</c:v>
                </c:pt>
                <c:pt idx="2835">
                  <c:v>47.25</c:v>
                </c:pt>
                <c:pt idx="2836">
                  <c:v>47.266666666666666</c:v>
                </c:pt>
                <c:pt idx="2837">
                  <c:v>47.283333333333331</c:v>
                </c:pt>
                <c:pt idx="2838">
                  <c:v>47.3</c:v>
                </c:pt>
                <c:pt idx="2839">
                  <c:v>47.31666666666667</c:v>
                </c:pt>
                <c:pt idx="2840">
                  <c:v>47.333333333333336</c:v>
                </c:pt>
                <c:pt idx="2841">
                  <c:v>47.35</c:v>
                </c:pt>
                <c:pt idx="2842">
                  <c:v>47.366666666666667</c:v>
                </c:pt>
                <c:pt idx="2843">
                  <c:v>47.383333333333333</c:v>
                </c:pt>
                <c:pt idx="2844">
                  <c:v>47.4</c:v>
                </c:pt>
                <c:pt idx="2845">
                  <c:v>47.416666666666664</c:v>
                </c:pt>
                <c:pt idx="2846">
                  <c:v>47.43333333333333</c:v>
                </c:pt>
                <c:pt idx="2847">
                  <c:v>47.45</c:v>
                </c:pt>
                <c:pt idx="2848">
                  <c:v>47.466666666666669</c:v>
                </c:pt>
                <c:pt idx="2849">
                  <c:v>47.483333333333334</c:v>
                </c:pt>
                <c:pt idx="2850">
                  <c:v>47.5</c:v>
                </c:pt>
                <c:pt idx="2851">
                  <c:v>47.516666666666666</c:v>
                </c:pt>
                <c:pt idx="2852">
                  <c:v>47.533333333333331</c:v>
                </c:pt>
                <c:pt idx="2853">
                  <c:v>47.55</c:v>
                </c:pt>
                <c:pt idx="2854">
                  <c:v>47.56666666666667</c:v>
                </c:pt>
                <c:pt idx="2855">
                  <c:v>47.583333333333336</c:v>
                </c:pt>
                <c:pt idx="2856">
                  <c:v>47.6</c:v>
                </c:pt>
                <c:pt idx="2857">
                  <c:v>47.616666666666667</c:v>
                </c:pt>
                <c:pt idx="2858">
                  <c:v>47.633333333333333</c:v>
                </c:pt>
                <c:pt idx="2859">
                  <c:v>47.65</c:v>
                </c:pt>
                <c:pt idx="2860">
                  <c:v>47.666666666666664</c:v>
                </c:pt>
                <c:pt idx="2861">
                  <c:v>47.68333333333333</c:v>
                </c:pt>
                <c:pt idx="2862">
                  <c:v>47.7</c:v>
                </c:pt>
                <c:pt idx="2863">
                  <c:v>47.716666666666669</c:v>
                </c:pt>
                <c:pt idx="2864">
                  <c:v>47.733333333333334</c:v>
                </c:pt>
                <c:pt idx="2865">
                  <c:v>47.75</c:v>
                </c:pt>
                <c:pt idx="2866">
                  <c:v>47.766666666666666</c:v>
                </c:pt>
                <c:pt idx="2867">
                  <c:v>47.783333333333331</c:v>
                </c:pt>
                <c:pt idx="2868">
                  <c:v>47.8</c:v>
                </c:pt>
                <c:pt idx="2869">
                  <c:v>47.81666666666667</c:v>
                </c:pt>
                <c:pt idx="2870">
                  <c:v>47.833333333333336</c:v>
                </c:pt>
                <c:pt idx="2871">
                  <c:v>47.85</c:v>
                </c:pt>
                <c:pt idx="2872">
                  <c:v>47.866666666666667</c:v>
                </c:pt>
                <c:pt idx="2873">
                  <c:v>47.883333333333333</c:v>
                </c:pt>
                <c:pt idx="2874">
                  <c:v>47.9</c:v>
                </c:pt>
                <c:pt idx="2875">
                  <c:v>47.916666666666664</c:v>
                </c:pt>
                <c:pt idx="2876">
                  <c:v>47.93333333333333</c:v>
                </c:pt>
                <c:pt idx="2877">
                  <c:v>47.95</c:v>
                </c:pt>
                <c:pt idx="2878">
                  <c:v>47.966666666666669</c:v>
                </c:pt>
                <c:pt idx="2879">
                  <c:v>47.983333333333334</c:v>
                </c:pt>
                <c:pt idx="2880">
                  <c:v>48</c:v>
                </c:pt>
                <c:pt idx="2881">
                  <c:v>48.016666666666666</c:v>
                </c:pt>
                <c:pt idx="2882">
                  <c:v>48.033333333333331</c:v>
                </c:pt>
                <c:pt idx="2883">
                  <c:v>48.05</c:v>
                </c:pt>
                <c:pt idx="2884">
                  <c:v>48.06666666666667</c:v>
                </c:pt>
                <c:pt idx="2885">
                  <c:v>48.083333333333336</c:v>
                </c:pt>
                <c:pt idx="2886">
                  <c:v>48.1</c:v>
                </c:pt>
                <c:pt idx="2887">
                  <c:v>48.116666666666667</c:v>
                </c:pt>
                <c:pt idx="2888">
                  <c:v>48.133333333333333</c:v>
                </c:pt>
                <c:pt idx="2889">
                  <c:v>48.15</c:v>
                </c:pt>
                <c:pt idx="2890">
                  <c:v>48.166666666666664</c:v>
                </c:pt>
                <c:pt idx="2891">
                  <c:v>48.18333333333333</c:v>
                </c:pt>
                <c:pt idx="2892">
                  <c:v>48.2</c:v>
                </c:pt>
                <c:pt idx="2893">
                  <c:v>48.216666666666669</c:v>
                </c:pt>
                <c:pt idx="2894">
                  <c:v>48.233333333333334</c:v>
                </c:pt>
                <c:pt idx="2895">
                  <c:v>48.25</c:v>
                </c:pt>
                <c:pt idx="2896">
                  <c:v>48.266666666666666</c:v>
                </c:pt>
                <c:pt idx="2897">
                  <c:v>48.283333333333331</c:v>
                </c:pt>
                <c:pt idx="2898">
                  <c:v>48.3</c:v>
                </c:pt>
                <c:pt idx="2899">
                  <c:v>48.31666666666667</c:v>
                </c:pt>
                <c:pt idx="2900">
                  <c:v>48.333333333333336</c:v>
                </c:pt>
                <c:pt idx="2901">
                  <c:v>48.35</c:v>
                </c:pt>
                <c:pt idx="2902">
                  <c:v>48.366666666666667</c:v>
                </c:pt>
                <c:pt idx="2903">
                  <c:v>48.383333333333333</c:v>
                </c:pt>
                <c:pt idx="2904">
                  <c:v>48.4</c:v>
                </c:pt>
                <c:pt idx="2905">
                  <c:v>48.416666666666664</c:v>
                </c:pt>
                <c:pt idx="2906">
                  <c:v>48.43333333333333</c:v>
                </c:pt>
                <c:pt idx="2907">
                  <c:v>48.45</c:v>
                </c:pt>
                <c:pt idx="2908">
                  <c:v>48.466666666666669</c:v>
                </c:pt>
                <c:pt idx="2909">
                  <c:v>48.483333333333334</c:v>
                </c:pt>
                <c:pt idx="2910">
                  <c:v>48.5</c:v>
                </c:pt>
                <c:pt idx="2911">
                  <c:v>48.516666666666666</c:v>
                </c:pt>
                <c:pt idx="2912">
                  <c:v>48.533333333333331</c:v>
                </c:pt>
                <c:pt idx="2913">
                  <c:v>48.55</c:v>
                </c:pt>
                <c:pt idx="2914">
                  <c:v>48.56666666666667</c:v>
                </c:pt>
                <c:pt idx="2915">
                  <c:v>48.583333333333336</c:v>
                </c:pt>
                <c:pt idx="2916">
                  <c:v>48.6</c:v>
                </c:pt>
                <c:pt idx="2917">
                  <c:v>48.616666666666667</c:v>
                </c:pt>
                <c:pt idx="2918">
                  <c:v>48.633333333333333</c:v>
                </c:pt>
                <c:pt idx="2919">
                  <c:v>48.65</c:v>
                </c:pt>
                <c:pt idx="2920">
                  <c:v>48.666666666666664</c:v>
                </c:pt>
                <c:pt idx="2921">
                  <c:v>48.68333333333333</c:v>
                </c:pt>
                <c:pt idx="2922">
                  <c:v>48.7</c:v>
                </c:pt>
                <c:pt idx="2923">
                  <c:v>48.716666666666669</c:v>
                </c:pt>
                <c:pt idx="2924">
                  <c:v>48.733333333333334</c:v>
                </c:pt>
                <c:pt idx="2925">
                  <c:v>48.75</c:v>
                </c:pt>
                <c:pt idx="2926">
                  <c:v>48.766666666666666</c:v>
                </c:pt>
                <c:pt idx="2927">
                  <c:v>48.783333333333331</c:v>
                </c:pt>
                <c:pt idx="2928">
                  <c:v>48.8</c:v>
                </c:pt>
                <c:pt idx="2929">
                  <c:v>48.81666666666667</c:v>
                </c:pt>
                <c:pt idx="2930">
                  <c:v>48.833333333333336</c:v>
                </c:pt>
                <c:pt idx="2931">
                  <c:v>48.85</c:v>
                </c:pt>
                <c:pt idx="2932">
                  <c:v>48.866666666666667</c:v>
                </c:pt>
                <c:pt idx="2933">
                  <c:v>48.883333333333333</c:v>
                </c:pt>
                <c:pt idx="2934">
                  <c:v>48.9</c:v>
                </c:pt>
                <c:pt idx="2935">
                  <c:v>48.916666666666664</c:v>
                </c:pt>
                <c:pt idx="2936">
                  <c:v>48.93333333333333</c:v>
                </c:pt>
                <c:pt idx="2937">
                  <c:v>48.95</c:v>
                </c:pt>
                <c:pt idx="2938">
                  <c:v>48.966666666666669</c:v>
                </c:pt>
                <c:pt idx="2939">
                  <c:v>48.983333333333334</c:v>
                </c:pt>
                <c:pt idx="2940">
                  <c:v>49</c:v>
                </c:pt>
                <c:pt idx="2941">
                  <c:v>49.016666666666666</c:v>
                </c:pt>
                <c:pt idx="2942">
                  <c:v>49.033333333333331</c:v>
                </c:pt>
                <c:pt idx="2943">
                  <c:v>49.05</c:v>
                </c:pt>
                <c:pt idx="2944">
                  <c:v>49.06666666666667</c:v>
                </c:pt>
                <c:pt idx="2945">
                  <c:v>49.083333333333336</c:v>
                </c:pt>
                <c:pt idx="2946">
                  <c:v>49.1</c:v>
                </c:pt>
                <c:pt idx="2947">
                  <c:v>49.116666666666667</c:v>
                </c:pt>
                <c:pt idx="2948">
                  <c:v>49.133333333333333</c:v>
                </c:pt>
                <c:pt idx="2949">
                  <c:v>49.15</c:v>
                </c:pt>
                <c:pt idx="2950">
                  <c:v>49.166666666666664</c:v>
                </c:pt>
                <c:pt idx="2951">
                  <c:v>49.18333333333333</c:v>
                </c:pt>
                <c:pt idx="2952">
                  <c:v>49.2</c:v>
                </c:pt>
                <c:pt idx="2953">
                  <c:v>49.216666666666669</c:v>
                </c:pt>
                <c:pt idx="2954">
                  <c:v>49.233333333333334</c:v>
                </c:pt>
                <c:pt idx="2955">
                  <c:v>49.25</c:v>
                </c:pt>
                <c:pt idx="2956">
                  <c:v>49.266666666666666</c:v>
                </c:pt>
                <c:pt idx="2957">
                  <c:v>49.283333333333331</c:v>
                </c:pt>
                <c:pt idx="2958">
                  <c:v>49.3</c:v>
                </c:pt>
                <c:pt idx="2959">
                  <c:v>49.31666666666667</c:v>
                </c:pt>
                <c:pt idx="2960">
                  <c:v>49.333333333333336</c:v>
                </c:pt>
                <c:pt idx="2961">
                  <c:v>49.35</c:v>
                </c:pt>
                <c:pt idx="2962">
                  <c:v>49.366666666666667</c:v>
                </c:pt>
                <c:pt idx="2963">
                  <c:v>49.383333333333333</c:v>
                </c:pt>
                <c:pt idx="2964">
                  <c:v>49.4</c:v>
                </c:pt>
                <c:pt idx="2965">
                  <c:v>49.416666666666664</c:v>
                </c:pt>
                <c:pt idx="2966">
                  <c:v>49.43333333333333</c:v>
                </c:pt>
                <c:pt idx="2967">
                  <c:v>49.45</c:v>
                </c:pt>
                <c:pt idx="2968">
                  <c:v>49.466666666666669</c:v>
                </c:pt>
                <c:pt idx="2969">
                  <c:v>49.483333333333334</c:v>
                </c:pt>
                <c:pt idx="2970">
                  <c:v>49.5</c:v>
                </c:pt>
                <c:pt idx="2971">
                  <c:v>49.516666666666666</c:v>
                </c:pt>
                <c:pt idx="2972">
                  <c:v>49.533333333333331</c:v>
                </c:pt>
                <c:pt idx="2973">
                  <c:v>49.55</c:v>
                </c:pt>
                <c:pt idx="2974">
                  <c:v>49.56666666666667</c:v>
                </c:pt>
                <c:pt idx="2975">
                  <c:v>49.583333333333336</c:v>
                </c:pt>
                <c:pt idx="2976">
                  <c:v>49.6</c:v>
                </c:pt>
                <c:pt idx="2977">
                  <c:v>49.616666666666667</c:v>
                </c:pt>
                <c:pt idx="2978">
                  <c:v>49.633333333333333</c:v>
                </c:pt>
                <c:pt idx="2979">
                  <c:v>49.65</c:v>
                </c:pt>
                <c:pt idx="2980">
                  <c:v>49.666666666666664</c:v>
                </c:pt>
                <c:pt idx="2981">
                  <c:v>49.68333333333333</c:v>
                </c:pt>
                <c:pt idx="2982">
                  <c:v>49.7</c:v>
                </c:pt>
                <c:pt idx="2983">
                  <c:v>49.716666666666669</c:v>
                </c:pt>
                <c:pt idx="2984">
                  <c:v>49.733333333333334</c:v>
                </c:pt>
                <c:pt idx="2985">
                  <c:v>49.75</c:v>
                </c:pt>
                <c:pt idx="2986">
                  <c:v>49.766666666666666</c:v>
                </c:pt>
                <c:pt idx="2987">
                  <c:v>49.783333333333331</c:v>
                </c:pt>
                <c:pt idx="2988">
                  <c:v>49.8</c:v>
                </c:pt>
                <c:pt idx="2989">
                  <c:v>49.81666666666667</c:v>
                </c:pt>
                <c:pt idx="2990">
                  <c:v>49.833333333333336</c:v>
                </c:pt>
                <c:pt idx="2991">
                  <c:v>49.85</c:v>
                </c:pt>
                <c:pt idx="2992">
                  <c:v>49.866666666666667</c:v>
                </c:pt>
                <c:pt idx="2993">
                  <c:v>49.883333333333333</c:v>
                </c:pt>
                <c:pt idx="2994">
                  <c:v>49.9</c:v>
                </c:pt>
                <c:pt idx="2995">
                  <c:v>49.916666666666664</c:v>
                </c:pt>
                <c:pt idx="2996">
                  <c:v>49.93333333333333</c:v>
                </c:pt>
                <c:pt idx="2997">
                  <c:v>49.95</c:v>
                </c:pt>
                <c:pt idx="2998">
                  <c:v>49.966666666666669</c:v>
                </c:pt>
                <c:pt idx="2999">
                  <c:v>49.983333333333334</c:v>
                </c:pt>
                <c:pt idx="3000">
                  <c:v>50</c:v>
                </c:pt>
                <c:pt idx="3001">
                  <c:v>50.016666666666666</c:v>
                </c:pt>
                <c:pt idx="3002">
                  <c:v>50.033333333333331</c:v>
                </c:pt>
                <c:pt idx="3003">
                  <c:v>50.05</c:v>
                </c:pt>
                <c:pt idx="3004">
                  <c:v>50.06666666666667</c:v>
                </c:pt>
                <c:pt idx="3005">
                  <c:v>50.083333333333336</c:v>
                </c:pt>
                <c:pt idx="3006">
                  <c:v>50.1</c:v>
                </c:pt>
                <c:pt idx="3007">
                  <c:v>50.116666666666667</c:v>
                </c:pt>
                <c:pt idx="3008">
                  <c:v>50.133333333333333</c:v>
                </c:pt>
                <c:pt idx="3009">
                  <c:v>50.15</c:v>
                </c:pt>
                <c:pt idx="3010">
                  <c:v>50.166666666666664</c:v>
                </c:pt>
                <c:pt idx="3011">
                  <c:v>50.18333333333333</c:v>
                </c:pt>
                <c:pt idx="3012">
                  <c:v>50.2</c:v>
                </c:pt>
                <c:pt idx="3013">
                  <c:v>50.216666666666669</c:v>
                </c:pt>
                <c:pt idx="3014">
                  <c:v>50.233333333333334</c:v>
                </c:pt>
                <c:pt idx="3015">
                  <c:v>50.25</c:v>
                </c:pt>
                <c:pt idx="3016">
                  <c:v>50.266666666666666</c:v>
                </c:pt>
                <c:pt idx="3017">
                  <c:v>50.283333333333331</c:v>
                </c:pt>
                <c:pt idx="3018">
                  <c:v>50.3</c:v>
                </c:pt>
                <c:pt idx="3019">
                  <c:v>50.31666666666667</c:v>
                </c:pt>
                <c:pt idx="3020">
                  <c:v>50.333333333333336</c:v>
                </c:pt>
                <c:pt idx="3021">
                  <c:v>50.35</c:v>
                </c:pt>
                <c:pt idx="3022">
                  <c:v>50.366666666666667</c:v>
                </c:pt>
                <c:pt idx="3023">
                  <c:v>50.383333333333333</c:v>
                </c:pt>
                <c:pt idx="3024">
                  <c:v>50.4</c:v>
                </c:pt>
                <c:pt idx="3025">
                  <c:v>50.416666666666664</c:v>
                </c:pt>
                <c:pt idx="3026">
                  <c:v>50.43333333333333</c:v>
                </c:pt>
                <c:pt idx="3027">
                  <c:v>50.45</c:v>
                </c:pt>
                <c:pt idx="3028">
                  <c:v>50.466666666666669</c:v>
                </c:pt>
                <c:pt idx="3029">
                  <c:v>50.483333333333334</c:v>
                </c:pt>
                <c:pt idx="3030">
                  <c:v>50.5</c:v>
                </c:pt>
                <c:pt idx="3031">
                  <c:v>50.516666666666666</c:v>
                </c:pt>
                <c:pt idx="3032">
                  <c:v>50.533333333333331</c:v>
                </c:pt>
                <c:pt idx="3033">
                  <c:v>50.55</c:v>
                </c:pt>
                <c:pt idx="3034">
                  <c:v>50.56666666666667</c:v>
                </c:pt>
                <c:pt idx="3035">
                  <c:v>50.583333333333336</c:v>
                </c:pt>
                <c:pt idx="3036">
                  <c:v>50.6</c:v>
                </c:pt>
                <c:pt idx="3037">
                  <c:v>50.616666666666667</c:v>
                </c:pt>
                <c:pt idx="3038">
                  <c:v>50.633333333333333</c:v>
                </c:pt>
                <c:pt idx="3039">
                  <c:v>50.65</c:v>
                </c:pt>
                <c:pt idx="3040">
                  <c:v>50.666666666666664</c:v>
                </c:pt>
                <c:pt idx="3041">
                  <c:v>50.68333333333333</c:v>
                </c:pt>
                <c:pt idx="3042">
                  <c:v>50.7</c:v>
                </c:pt>
                <c:pt idx="3043">
                  <c:v>50.716666666666669</c:v>
                </c:pt>
                <c:pt idx="3044">
                  <c:v>50.733333333333334</c:v>
                </c:pt>
                <c:pt idx="3045">
                  <c:v>50.75</c:v>
                </c:pt>
                <c:pt idx="3046">
                  <c:v>50.766666666666666</c:v>
                </c:pt>
                <c:pt idx="3047">
                  <c:v>50.783333333333331</c:v>
                </c:pt>
                <c:pt idx="3048">
                  <c:v>50.8</c:v>
                </c:pt>
                <c:pt idx="3049">
                  <c:v>50.81666666666667</c:v>
                </c:pt>
                <c:pt idx="3050">
                  <c:v>50.833333333333336</c:v>
                </c:pt>
                <c:pt idx="3051">
                  <c:v>50.85</c:v>
                </c:pt>
                <c:pt idx="3052">
                  <c:v>50.866666666666667</c:v>
                </c:pt>
                <c:pt idx="3053">
                  <c:v>50.883333333333333</c:v>
                </c:pt>
                <c:pt idx="3054">
                  <c:v>50.9</c:v>
                </c:pt>
                <c:pt idx="3055">
                  <c:v>50.916666666666664</c:v>
                </c:pt>
                <c:pt idx="3056">
                  <c:v>50.93333333333333</c:v>
                </c:pt>
                <c:pt idx="3057">
                  <c:v>50.95</c:v>
                </c:pt>
                <c:pt idx="3058">
                  <c:v>50.966666666666669</c:v>
                </c:pt>
                <c:pt idx="3059">
                  <c:v>50.983333333333334</c:v>
                </c:pt>
                <c:pt idx="3060">
                  <c:v>51</c:v>
                </c:pt>
                <c:pt idx="3061">
                  <c:v>51.016666666666666</c:v>
                </c:pt>
                <c:pt idx="3062">
                  <c:v>51.033333333333331</c:v>
                </c:pt>
                <c:pt idx="3063">
                  <c:v>51.05</c:v>
                </c:pt>
                <c:pt idx="3064">
                  <c:v>51.06666666666667</c:v>
                </c:pt>
                <c:pt idx="3065">
                  <c:v>51.083333333333336</c:v>
                </c:pt>
                <c:pt idx="3066">
                  <c:v>51.1</c:v>
                </c:pt>
                <c:pt idx="3067">
                  <c:v>51.116666666666667</c:v>
                </c:pt>
                <c:pt idx="3068">
                  <c:v>51.133333333333333</c:v>
                </c:pt>
                <c:pt idx="3069">
                  <c:v>51.15</c:v>
                </c:pt>
                <c:pt idx="3070">
                  <c:v>51.166666666666664</c:v>
                </c:pt>
                <c:pt idx="3071">
                  <c:v>51.18333333333333</c:v>
                </c:pt>
                <c:pt idx="3072">
                  <c:v>51.2</c:v>
                </c:pt>
                <c:pt idx="3073">
                  <c:v>51.216666666666669</c:v>
                </c:pt>
                <c:pt idx="3074">
                  <c:v>51.233333333333334</c:v>
                </c:pt>
                <c:pt idx="3075">
                  <c:v>51.25</c:v>
                </c:pt>
                <c:pt idx="3076">
                  <c:v>51.266666666666666</c:v>
                </c:pt>
                <c:pt idx="3077">
                  <c:v>51.283333333333331</c:v>
                </c:pt>
                <c:pt idx="3078">
                  <c:v>51.3</c:v>
                </c:pt>
                <c:pt idx="3079">
                  <c:v>51.31666666666667</c:v>
                </c:pt>
                <c:pt idx="3080">
                  <c:v>51.333333333333336</c:v>
                </c:pt>
                <c:pt idx="3081">
                  <c:v>51.35</c:v>
                </c:pt>
                <c:pt idx="3082">
                  <c:v>51.366666666666667</c:v>
                </c:pt>
                <c:pt idx="3083">
                  <c:v>51.383333333333333</c:v>
                </c:pt>
                <c:pt idx="3084">
                  <c:v>51.4</c:v>
                </c:pt>
                <c:pt idx="3085">
                  <c:v>51.416666666666664</c:v>
                </c:pt>
                <c:pt idx="3086">
                  <c:v>51.43333333333333</c:v>
                </c:pt>
                <c:pt idx="3087">
                  <c:v>51.45</c:v>
                </c:pt>
                <c:pt idx="3088">
                  <c:v>51.466666666666669</c:v>
                </c:pt>
                <c:pt idx="3089">
                  <c:v>51.483333333333334</c:v>
                </c:pt>
                <c:pt idx="3090">
                  <c:v>51.5</c:v>
                </c:pt>
                <c:pt idx="3091">
                  <c:v>51.516666666666666</c:v>
                </c:pt>
                <c:pt idx="3092">
                  <c:v>51.533333333333331</c:v>
                </c:pt>
                <c:pt idx="3093">
                  <c:v>51.55</c:v>
                </c:pt>
                <c:pt idx="3094">
                  <c:v>51.56666666666667</c:v>
                </c:pt>
                <c:pt idx="3095">
                  <c:v>51.583333333333336</c:v>
                </c:pt>
                <c:pt idx="3096">
                  <c:v>51.6</c:v>
                </c:pt>
                <c:pt idx="3097">
                  <c:v>51.616666666666667</c:v>
                </c:pt>
                <c:pt idx="3098">
                  <c:v>51.633333333333333</c:v>
                </c:pt>
                <c:pt idx="3099">
                  <c:v>51.65</c:v>
                </c:pt>
                <c:pt idx="3100">
                  <c:v>51.666666666666664</c:v>
                </c:pt>
                <c:pt idx="3101">
                  <c:v>51.68333333333333</c:v>
                </c:pt>
                <c:pt idx="3102">
                  <c:v>51.7</c:v>
                </c:pt>
                <c:pt idx="3103">
                  <c:v>51.716666666666669</c:v>
                </c:pt>
                <c:pt idx="3104">
                  <c:v>51.733333333333334</c:v>
                </c:pt>
                <c:pt idx="3105">
                  <c:v>51.75</c:v>
                </c:pt>
                <c:pt idx="3106">
                  <c:v>51.766666666666666</c:v>
                </c:pt>
                <c:pt idx="3107">
                  <c:v>51.783333333333331</c:v>
                </c:pt>
                <c:pt idx="3108">
                  <c:v>51.8</c:v>
                </c:pt>
                <c:pt idx="3109">
                  <c:v>51.81666666666667</c:v>
                </c:pt>
                <c:pt idx="3110">
                  <c:v>51.833333333333336</c:v>
                </c:pt>
                <c:pt idx="3111">
                  <c:v>51.85</c:v>
                </c:pt>
                <c:pt idx="3112">
                  <c:v>51.866666666666667</c:v>
                </c:pt>
                <c:pt idx="3113">
                  <c:v>51.883333333333333</c:v>
                </c:pt>
                <c:pt idx="3114">
                  <c:v>51.9</c:v>
                </c:pt>
                <c:pt idx="3115">
                  <c:v>51.916666666666664</c:v>
                </c:pt>
                <c:pt idx="3116">
                  <c:v>51.93333333333333</c:v>
                </c:pt>
                <c:pt idx="3117">
                  <c:v>51.95</c:v>
                </c:pt>
                <c:pt idx="3118">
                  <c:v>51.966666666666669</c:v>
                </c:pt>
                <c:pt idx="3119">
                  <c:v>51.983333333333334</c:v>
                </c:pt>
                <c:pt idx="3120">
                  <c:v>52</c:v>
                </c:pt>
                <c:pt idx="3121">
                  <c:v>52.016666666666666</c:v>
                </c:pt>
                <c:pt idx="3122">
                  <c:v>52.033333333333331</c:v>
                </c:pt>
                <c:pt idx="3123">
                  <c:v>52.05</c:v>
                </c:pt>
                <c:pt idx="3124">
                  <c:v>52.06666666666667</c:v>
                </c:pt>
                <c:pt idx="3125">
                  <c:v>52.083333333333336</c:v>
                </c:pt>
                <c:pt idx="3126">
                  <c:v>52.1</c:v>
                </c:pt>
                <c:pt idx="3127">
                  <c:v>52.116666666666667</c:v>
                </c:pt>
                <c:pt idx="3128">
                  <c:v>52.133333333333333</c:v>
                </c:pt>
                <c:pt idx="3129">
                  <c:v>52.15</c:v>
                </c:pt>
                <c:pt idx="3130">
                  <c:v>52.166666666666664</c:v>
                </c:pt>
                <c:pt idx="3131">
                  <c:v>52.18333333333333</c:v>
                </c:pt>
                <c:pt idx="3132">
                  <c:v>52.2</c:v>
                </c:pt>
                <c:pt idx="3133">
                  <c:v>52.216666666666669</c:v>
                </c:pt>
                <c:pt idx="3134">
                  <c:v>52.233333333333334</c:v>
                </c:pt>
                <c:pt idx="3135">
                  <c:v>52.25</c:v>
                </c:pt>
                <c:pt idx="3136">
                  <c:v>52.266666666666666</c:v>
                </c:pt>
                <c:pt idx="3137">
                  <c:v>52.283333333333331</c:v>
                </c:pt>
                <c:pt idx="3138">
                  <c:v>52.3</c:v>
                </c:pt>
                <c:pt idx="3139">
                  <c:v>52.31666666666667</c:v>
                </c:pt>
                <c:pt idx="3140">
                  <c:v>52.333333333333336</c:v>
                </c:pt>
                <c:pt idx="3141">
                  <c:v>52.35</c:v>
                </c:pt>
                <c:pt idx="3142">
                  <c:v>52.366666666666667</c:v>
                </c:pt>
                <c:pt idx="3143">
                  <c:v>52.383333333333333</c:v>
                </c:pt>
                <c:pt idx="3144">
                  <c:v>52.4</c:v>
                </c:pt>
                <c:pt idx="3145">
                  <c:v>52.416666666666664</c:v>
                </c:pt>
                <c:pt idx="3146">
                  <c:v>52.43333333333333</c:v>
                </c:pt>
                <c:pt idx="3147">
                  <c:v>52.45</c:v>
                </c:pt>
                <c:pt idx="3148">
                  <c:v>52.466666666666669</c:v>
                </c:pt>
                <c:pt idx="3149">
                  <c:v>52.483333333333334</c:v>
                </c:pt>
                <c:pt idx="3150">
                  <c:v>52.5</c:v>
                </c:pt>
                <c:pt idx="3151">
                  <c:v>52.516666666666666</c:v>
                </c:pt>
                <c:pt idx="3152">
                  <c:v>52.533333333333331</c:v>
                </c:pt>
                <c:pt idx="3153">
                  <c:v>52.55</c:v>
                </c:pt>
                <c:pt idx="3154">
                  <c:v>52.56666666666667</c:v>
                </c:pt>
                <c:pt idx="3155">
                  <c:v>52.583333333333336</c:v>
                </c:pt>
                <c:pt idx="3156">
                  <c:v>52.6</c:v>
                </c:pt>
                <c:pt idx="3157">
                  <c:v>52.616666666666667</c:v>
                </c:pt>
                <c:pt idx="3158">
                  <c:v>52.633333333333333</c:v>
                </c:pt>
                <c:pt idx="3159">
                  <c:v>52.65</c:v>
                </c:pt>
                <c:pt idx="3160">
                  <c:v>52.666666666666664</c:v>
                </c:pt>
                <c:pt idx="3161">
                  <c:v>52.68333333333333</c:v>
                </c:pt>
                <c:pt idx="3162">
                  <c:v>52.7</c:v>
                </c:pt>
                <c:pt idx="3163">
                  <c:v>52.716666666666669</c:v>
                </c:pt>
                <c:pt idx="3164">
                  <c:v>52.733333333333334</c:v>
                </c:pt>
                <c:pt idx="3165">
                  <c:v>52.75</c:v>
                </c:pt>
                <c:pt idx="3166">
                  <c:v>52.766666666666666</c:v>
                </c:pt>
                <c:pt idx="3167">
                  <c:v>52.783333333333331</c:v>
                </c:pt>
                <c:pt idx="3168">
                  <c:v>52.8</c:v>
                </c:pt>
                <c:pt idx="3169">
                  <c:v>52.81666666666667</c:v>
                </c:pt>
                <c:pt idx="3170">
                  <c:v>52.833333333333336</c:v>
                </c:pt>
                <c:pt idx="3171">
                  <c:v>52.85</c:v>
                </c:pt>
                <c:pt idx="3172">
                  <c:v>52.866666666666667</c:v>
                </c:pt>
                <c:pt idx="3173">
                  <c:v>52.883333333333333</c:v>
                </c:pt>
                <c:pt idx="3174">
                  <c:v>52.9</c:v>
                </c:pt>
                <c:pt idx="3175">
                  <c:v>52.916666666666664</c:v>
                </c:pt>
                <c:pt idx="3176">
                  <c:v>52.93333333333333</c:v>
                </c:pt>
                <c:pt idx="3177">
                  <c:v>52.95</c:v>
                </c:pt>
                <c:pt idx="3178">
                  <c:v>52.966666666666669</c:v>
                </c:pt>
                <c:pt idx="3179">
                  <c:v>52.983333333333334</c:v>
                </c:pt>
                <c:pt idx="3180">
                  <c:v>53</c:v>
                </c:pt>
                <c:pt idx="3181">
                  <c:v>53.016666666666666</c:v>
                </c:pt>
                <c:pt idx="3182">
                  <c:v>53.033333333333331</c:v>
                </c:pt>
                <c:pt idx="3183">
                  <c:v>53.05</c:v>
                </c:pt>
                <c:pt idx="3184">
                  <c:v>53.06666666666667</c:v>
                </c:pt>
                <c:pt idx="3185">
                  <c:v>53.083333333333336</c:v>
                </c:pt>
                <c:pt idx="3186">
                  <c:v>53.1</c:v>
                </c:pt>
                <c:pt idx="3187">
                  <c:v>53.116666666666667</c:v>
                </c:pt>
                <c:pt idx="3188">
                  <c:v>53.133333333333333</c:v>
                </c:pt>
                <c:pt idx="3189">
                  <c:v>53.15</c:v>
                </c:pt>
                <c:pt idx="3190">
                  <c:v>53.166666666666664</c:v>
                </c:pt>
                <c:pt idx="3191">
                  <c:v>53.18333333333333</c:v>
                </c:pt>
                <c:pt idx="3192">
                  <c:v>53.2</c:v>
                </c:pt>
                <c:pt idx="3193">
                  <c:v>53.216666666666669</c:v>
                </c:pt>
                <c:pt idx="3194">
                  <c:v>53.233333333333334</c:v>
                </c:pt>
                <c:pt idx="3195">
                  <c:v>53.25</c:v>
                </c:pt>
                <c:pt idx="3196">
                  <c:v>53.266666666666666</c:v>
                </c:pt>
                <c:pt idx="3197">
                  <c:v>53.283333333333331</c:v>
                </c:pt>
                <c:pt idx="3198">
                  <c:v>53.3</c:v>
                </c:pt>
                <c:pt idx="3199">
                  <c:v>53.31666666666667</c:v>
                </c:pt>
                <c:pt idx="3200">
                  <c:v>53.333333333333336</c:v>
                </c:pt>
                <c:pt idx="3201">
                  <c:v>53.35</c:v>
                </c:pt>
                <c:pt idx="3202">
                  <c:v>53.366666666666667</c:v>
                </c:pt>
                <c:pt idx="3203">
                  <c:v>53.383333333333333</c:v>
                </c:pt>
                <c:pt idx="3204">
                  <c:v>53.4</c:v>
                </c:pt>
                <c:pt idx="3205">
                  <c:v>53.416666666666664</c:v>
                </c:pt>
                <c:pt idx="3206">
                  <c:v>53.43333333333333</c:v>
                </c:pt>
                <c:pt idx="3207">
                  <c:v>53.45</c:v>
                </c:pt>
                <c:pt idx="3208">
                  <c:v>53.466666666666669</c:v>
                </c:pt>
                <c:pt idx="3209">
                  <c:v>53.483333333333334</c:v>
                </c:pt>
                <c:pt idx="3210">
                  <c:v>53.5</c:v>
                </c:pt>
                <c:pt idx="3211">
                  <c:v>53.516666666666666</c:v>
                </c:pt>
                <c:pt idx="3212">
                  <c:v>53.533333333333331</c:v>
                </c:pt>
                <c:pt idx="3213">
                  <c:v>53.55</c:v>
                </c:pt>
                <c:pt idx="3214">
                  <c:v>53.56666666666667</c:v>
                </c:pt>
                <c:pt idx="3215">
                  <c:v>53.583333333333336</c:v>
                </c:pt>
                <c:pt idx="3216">
                  <c:v>53.6</c:v>
                </c:pt>
                <c:pt idx="3217">
                  <c:v>53.616666666666667</c:v>
                </c:pt>
                <c:pt idx="3218">
                  <c:v>53.633333333333333</c:v>
                </c:pt>
                <c:pt idx="3219">
                  <c:v>53.65</c:v>
                </c:pt>
                <c:pt idx="3220">
                  <c:v>53.666666666666664</c:v>
                </c:pt>
                <c:pt idx="3221">
                  <c:v>53.68333333333333</c:v>
                </c:pt>
                <c:pt idx="3222">
                  <c:v>53.7</c:v>
                </c:pt>
                <c:pt idx="3223">
                  <c:v>53.716666666666669</c:v>
                </c:pt>
                <c:pt idx="3224">
                  <c:v>53.733333333333334</c:v>
                </c:pt>
                <c:pt idx="3225">
                  <c:v>53.75</c:v>
                </c:pt>
                <c:pt idx="3226">
                  <c:v>53.766666666666666</c:v>
                </c:pt>
                <c:pt idx="3227">
                  <c:v>53.783333333333331</c:v>
                </c:pt>
                <c:pt idx="3228">
                  <c:v>53.8</c:v>
                </c:pt>
                <c:pt idx="3229">
                  <c:v>53.81666666666667</c:v>
                </c:pt>
                <c:pt idx="3230">
                  <c:v>53.833333333333336</c:v>
                </c:pt>
                <c:pt idx="3231">
                  <c:v>53.85</c:v>
                </c:pt>
                <c:pt idx="3232">
                  <c:v>53.866666666666667</c:v>
                </c:pt>
                <c:pt idx="3233">
                  <c:v>53.883333333333333</c:v>
                </c:pt>
                <c:pt idx="3234">
                  <c:v>53.9</c:v>
                </c:pt>
                <c:pt idx="3235">
                  <c:v>53.916666666666664</c:v>
                </c:pt>
                <c:pt idx="3236">
                  <c:v>53.93333333333333</c:v>
                </c:pt>
                <c:pt idx="3237">
                  <c:v>53.95</c:v>
                </c:pt>
                <c:pt idx="3238">
                  <c:v>53.966666666666669</c:v>
                </c:pt>
                <c:pt idx="3239">
                  <c:v>53.983333333333334</c:v>
                </c:pt>
                <c:pt idx="3240">
                  <c:v>54</c:v>
                </c:pt>
                <c:pt idx="3241">
                  <c:v>54.016666666666666</c:v>
                </c:pt>
                <c:pt idx="3242">
                  <c:v>54.033333333333331</c:v>
                </c:pt>
                <c:pt idx="3243">
                  <c:v>54.05</c:v>
                </c:pt>
                <c:pt idx="3244">
                  <c:v>54.06666666666667</c:v>
                </c:pt>
                <c:pt idx="3245">
                  <c:v>54.083333333333336</c:v>
                </c:pt>
                <c:pt idx="3246">
                  <c:v>54.1</c:v>
                </c:pt>
                <c:pt idx="3247">
                  <c:v>54.116666666666667</c:v>
                </c:pt>
                <c:pt idx="3248">
                  <c:v>54.133333333333333</c:v>
                </c:pt>
                <c:pt idx="3249">
                  <c:v>54.15</c:v>
                </c:pt>
                <c:pt idx="3250">
                  <c:v>54.166666666666664</c:v>
                </c:pt>
                <c:pt idx="3251">
                  <c:v>54.18333333333333</c:v>
                </c:pt>
                <c:pt idx="3252">
                  <c:v>54.2</c:v>
                </c:pt>
                <c:pt idx="3253">
                  <c:v>54.216666666666669</c:v>
                </c:pt>
                <c:pt idx="3254">
                  <c:v>54.233333333333334</c:v>
                </c:pt>
                <c:pt idx="3255">
                  <c:v>54.25</c:v>
                </c:pt>
                <c:pt idx="3256">
                  <c:v>54.266666666666666</c:v>
                </c:pt>
                <c:pt idx="3257">
                  <c:v>54.283333333333331</c:v>
                </c:pt>
                <c:pt idx="3258">
                  <c:v>54.3</c:v>
                </c:pt>
                <c:pt idx="3259">
                  <c:v>54.31666666666667</c:v>
                </c:pt>
                <c:pt idx="3260">
                  <c:v>54.333333333333336</c:v>
                </c:pt>
                <c:pt idx="3261">
                  <c:v>54.35</c:v>
                </c:pt>
                <c:pt idx="3262">
                  <c:v>54.366666666666667</c:v>
                </c:pt>
                <c:pt idx="3263">
                  <c:v>54.383333333333333</c:v>
                </c:pt>
                <c:pt idx="3264">
                  <c:v>54.4</c:v>
                </c:pt>
                <c:pt idx="3265">
                  <c:v>54.416666666666664</c:v>
                </c:pt>
                <c:pt idx="3266">
                  <c:v>54.43333333333333</c:v>
                </c:pt>
                <c:pt idx="3267">
                  <c:v>54.45</c:v>
                </c:pt>
                <c:pt idx="3268">
                  <c:v>54.466666666666669</c:v>
                </c:pt>
                <c:pt idx="3269">
                  <c:v>54.483333333333334</c:v>
                </c:pt>
                <c:pt idx="3270">
                  <c:v>54.5</c:v>
                </c:pt>
                <c:pt idx="3271">
                  <c:v>54.516666666666666</c:v>
                </c:pt>
                <c:pt idx="3272">
                  <c:v>54.533333333333331</c:v>
                </c:pt>
                <c:pt idx="3273">
                  <c:v>54.55</c:v>
                </c:pt>
                <c:pt idx="3274">
                  <c:v>54.56666666666667</c:v>
                </c:pt>
                <c:pt idx="3275">
                  <c:v>54.583333333333336</c:v>
                </c:pt>
                <c:pt idx="3276">
                  <c:v>54.6</c:v>
                </c:pt>
                <c:pt idx="3277">
                  <c:v>54.616666666666667</c:v>
                </c:pt>
                <c:pt idx="3278">
                  <c:v>54.633333333333333</c:v>
                </c:pt>
                <c:pt idx="3279">
                  <c:v>54.65</c:v>
                </c:pt>
                <c:pt idx="3280">
                  <c:v>54.666666666666664</c:v>
                </c:pt>
                <c:pt idx="3281">
                  <c:v>54.68333333333333</c:v>
                </c:pt>
                <c:pt idx="3282">
                  <c:v>54.7</c:v>
                </c:pt>
                <c:pt idx="3283">
                  <c:v>54.716666666666669</c:v>
                </c:pt>
                <c:pt idx="3284">
                  <c:v>54.733333333333334</c:v>
                </c:pt>
                <c:pt idx="3285">
                  <c:v>54.75</c:v>
                </c:pt>
                <c:pt idx="3286">
                  <c:v>54.766666666666666</c:v>
                </c:pt>
                <c:pt idx="3287">
                  <c:v>54.783333333333331</c:v>
                </c:pt>
                <c:pt idx="3288">
                  <c:v>54.8</c:v>
                </c:pt>
                <c:pt idx="3289">
                  <c:v>54.81666666666667</c:v>
                </c:pt>
                <c:pt idx="3290">
                  <c:v>54.833333333333336</c:v>
                </c:pt>
                <c:pt idx="3291">
                  <c:v>54.85</c:v>
                </c:pt>
                <c:pt idx="3292">
                  <c:v>54.866666666666667</c:v>
                </c:pt>
                <c:pt idx="3293">
                  <c:v>54.883333333333333</c:v>
                </c:pt>
                <c:pt idx="3294">
                  <c:v>54.9</c:v>
                </c:pt>
                <c:pt idx="3295">
                  <c:v>54.916666666666664</c:v>
                </c:pt>
                <c:pt idx="3296">
                  <c:v>54.93333333333333</c:v>
                </c:pt>
                <c:pt idx="3297">
                  <c:v>54.95</c:v>
                </c:pt>
                <c:pt idx="3298">
                  <c:v>54.966666666666669</c:v>
                </c:pt>
                <c:pt idx="3299">
                  <c:v>54.983333333333334</c:v>
                </c:pt>
                <c:pt idx="3300">
                  <c:v>55</c:v>
                </c:pt>
                <c:pt idx="3301">
                  <c:v>55.016666666666666</c:v>
                </c:pt>
                <c:pt idx="3302">
                  <c:v>55.033333333333331</c:v>
                </c:pt>
                <c:pt idx="3303">
                  <c:v>55.05</c:v>
                </c:pt>
                <c:pt idx="3304">
                  <c:v>55.06666666666667</c:v>
                </c:pt>
                <c:pt idx="3305">
                  <c:v>55.083333333333336</c:v>
                </c:pt>
                <c:pt idx="3306">
                  <c:v>55.1</c:v>
                </c:pt>
                <c:pt idx="3307">
                  <c:v>55.116666666666667</c:v>
                </c:pt>
                <c:pt idx="3308">
                  <c:v>55.133333333333333</c:v>
                </c:pt>
                <c:pt idx="3309">
                  <c:v>55.15</c:v>
                </c:pt>
                <c:pt idx="3310">
                  <c:v>55.166666666666664</c:v>
                </c:pt>
                <c:pt idx="3311">
                  <c:v>55.18333333333333</c:v>
                </c:pt>
                <c:pt idx="3312">
                  <c:v>55.2</c:v>
                </c:pt>
                <c:pt idx="3313">
                  <c:v>55.216666666666669</c:v>
                </c:pt>
                <c:pt idx="3314">
                  <c:v>55.233333333333334</c:v>
                </c:pt>
                <c:pt idx="3315">
                  <c:v>55.25</c:v>
                </c:pt>
                <c:pt idx="3316">
                  <c:v>55.266666666666666</c:v>
                </c:pt>
                <c:pt idx="3317">
                  <c:v>55.283333333333331</c:v>
                </c:pt>
                <c:pt idx="3318">
                  <c:v>55.3</c:v>
                </c:pt>
                <c:pt idx="3319">
                  <c:v>55.31666666666667</c:v>
                </c:pt>
                <c:pt idx="3320">
                  <c:v>55.333333333333336</c:v>
                </c:pt>
                <c:pt idx="3321">
                  <c:v>55.35</c:v>
                </c:pt>
                <c:pt idx="3322">
                  <c:v>55.366666666666667</c:v>
                </c:pt>
                <c:pt idx="3323">
                  <c:v>55.383333333333333</c:v>
                </c:pt>
                <c:pt idx="3324">
                  <c:v>55.4</c:v>
                </c:pt>
                <c:pt idx="3325">
                  <c:v>55.416666666666664</c:v>
                </c:pt>
                <c:pt idx="3326">
                  <c:v>55.43333333333333</c:v>
                </c:pt>
                <c:pt idx="3327">
                  <c:v>55.45</c:v>
                </c:pt>
                <c:pt idx="3328">
                  <c:v>55.466666666666669</c:v>
                </c:pt>
                <c:pt idx="3329">
                  <c:v>55.483333333333334</c:v>
                </c:pt>
                <c:pt idx="3330">
                  <c:v>55.5</c:v>
                </c:pt>
                <c:pt idx="3331">
                  <c:v>55.516666666666666</c:v>
                </c:pt>
                <c:pt idx="3332">
                  <c:v>55.533333333333331</c:v>
                </c:pt>
                <c:pt idx="3333">
                  <c:v>55.55</c:v>
                </c:pt>
                <c:pt idx="3334">
                  <c:v>55.56666666666667</c:v>
                </c:pt>
                <c:pt idx="3335">
                  <c:v>55.583333333333336</c:v>
                </c:pt>
                <c:pt idx="3336">
                  <c:v>55.6</c:v>
                </c:pt>
                <c:pt idx="3337">
                  <c:v>55.616666666666667</c:v>
                </c:pt>
                <c:pt idx="3338">
                  <c:v>55.633333333333333</c:v>
                </c:pt>
                <c:pt idx="3339">
                  <c:v>55.65</c:v>
                </c:pt>
                <c:pt idx="3340">
                  <c:v>55.666666666666664</c:v>
                </c:pt>
                <c:pt idx="3341">
                  <c:v>55.68333333333333</c:v>
                </c:pt>
                <c:pt idx="3342">
                  <c:v>55.7</c:v>
                </c:pt>
                <c:pt idx="3343">
                  <c:v>55.716666666666669</c:v>
                </c:pt>
                <c:pt idx="3344">
                  <c:v>55.733333333333334</c:v>
                </c:pt>
                <c:pt idx="3345">
                  <c:v>55.75</c:v>
                </c:pt>
                <c:pt idx="3346">
                  <c:v>55.766666666666666</c:v>
                </c:pt>
                <c:pt idx="3347">
                  <c:v>55.783333333333331</c:v>
                </c:pt>
                <c:pt idx="3348">
                  <c:v>55.8</c:v>
                </c:pt>
                <c:pt idx="3349">
                  <c:v>55.81666666666667</c:v>
                </c:pt>
                <c:pt idx="3350">
                  <c:v>55.833333333333336</c:v>
                </c:pt>
                <c:pt idx="3351">
                  <c:v>55.85</c:v>
                </c:pt>
                <c:pt idx="3352">
                  <c:v>55.866666666666667</c:v>
                </c:pt>
                <c:pt idx="3353">
                  <c:v>55.883333333333333</c:v>
                </c:pt>
                <c:pt idx="3354">
                  <c:v>55.9</c:v>
                </c:pt>
                <c:pt idx="3355">
                  <c:v>55.916666666666664</c:v>
                </c:pt>
                <c:pt idx="3356">
                  <c:v>55.93333333333333</c:v>
                </c:pt>
                <c:pt idx="3357">
                  <c:v>55.95</c:v>
                </c:pt>
                <c:pt idx="3358">
                  <c:v>55.966666666666669</c:v>
                </c:pt>
                <c:pt idx="3359">
                  <c:v>55.983333333333334</c:v>
                </c:pt>
                <c:pt idx="3360">
                  <c:v>56</c:v>
                </c:pt>
                <c:pt idx="3361">
                  <c:v>56.016666666666666</c:v>
                </c:pt>
                <c:pt idx="3362">
                  <c:v>56.033333333333331</c:v>
                </c:pt>
                <c:pt idx="3363">
                  <c:v>56.05</c:v>
                </c:pt>
                <c:pt idx="3364">
                  <c:v>56.06666666666667</c:v>
                </c:pt>
                <c:pt idx="3365">
                  <c:v>56.083333333333336</c:v>
                </c:pt>
                <c:pt idx="3366">
                  <c:v>56.1</c:v>
                </c:pt>
                <c:pt idx="3367">
                  <c:v>56.116666666666667</c:v>
                </c:pt>
                <c:pt idx="3368">
                  <c:v>56.133333333333333</c:v>
                </c:pt>
                <c:pt idx="3369">
                  <c:v>56.15</c:v>
                </c:pt>
                <c:pt idx="3370">
                  <c:v>56.166666666666664</c:v>
                </c:pt>
                <c:pt idx="3371">
                  <c:v>56.18333333333333</c:v>
                </c:pt>
                <c:pt idx="3372">
                  <c:v>56.2</c:v>
                </c:pt>
                <c:pt idx="3373">
                  <c:v>56.216666666666669</c:v>
                </c:pt>
                <c:pt idx="3374">
                  <c:v>56.233333333333334</c:v>
                </c:pt>
                <c:pt idx="3375">
                  <c:v>56.25</c:v>
                </c:pt>
                <c:pt idx="3376">
                  <c:v>56.266666666666666</c:v>
                </c:pt>
                <c:pt idx="3377">
                  <c:v>56.283333333333331</c:v>
                </c:pt>
                <c:pt idx="3378">
                  <c:v>56.3</c:v>
                </c:pt>
                <c:pt idx="3379">
                  <c:v>56.31666666666667</c:v>
                </c:pt>
                <c:pt idx="3380">
                  <c:v>56.333333333333336</c:v>
                </c:pt>
                <c:pt idx="3381">
                  <c:v>56.35</c:v>
                </c:pt>
                <c:pt idx="3382">
                  <c:v>56.366666666666667</c:v>
                </c:pt>
                <c:pt idx="3383">
                  <c:v>56.383333333333333</c:v>
                </c:pt>
                <c:pt idx="3384">
                  <c:v>56.4</c:v>
                </c:pt>
                <c:pt idx="3385">
                  <c:v>56.416666666666664</c:v>
                </c:pt>
                <c:pt idx="3386">
                  <c:v>56.43333333333333</c:v>
                </c:pt>
                <c:pt idx="3387">
                  <c:v>56.45</c:v>
                </c:pt>
                <c:pt idx="3388">
                  <c:v>56.466666666666669</c:v>
                </c:pt>
                <c:pt idx="3389">
                  <c:v>56.483333333333334</c:v>
                </c:pt>
                <c:pt idx="3390">
                  <c:v>56.5</c:v>
                </c:pt>
                <c:pt idx="3391">
                  <c:v>56.516666666666666</c:v>
                </c:pt>
                <c:pt idx="3392">
                  <c:v>56.533333333333331</c:v>
                </c:pt>
                <c:pt idx="3393">
                  <c:v>56.55</c:v>
                </c:pt>
                <c:pt idx="3394">
                  <c:v>56.56666666666667</c:v>
                </c:pt>
                <c:pt idx="3395">
                  <c:v>56.583333333333336</c:v>
                </c:pt>
                <c:pt idx="3396">
                  <c:v>56.6</c:v>
                </c:pt>
                <c:pt idx="3397">
                  <c:v>56.616666666666667</c:v>
                </c:pt>
                <c:pt idx="3398">
                  <c:v>56.633333333333333</c:v>
                </c:pt>
                <c:pt idx="3399">
                  <c:v>56.65</c:v>
                </c:pt>
                <c:pt idx="3400">
                  <c:v>56.666666666666664</c:v>
                </c:pt>
                <c:pt idx="3401">
                  <c:v>56.68333333333333</c:v>
                </c:pt>
                <c:pt idx="3402">
                  <c:v>56.7</c:v>
                </c:pt>
                <c:pt idx="3403">
                  <c:v>56.716666666666669</c:v>
                </c:pt>
                <c:pt idx="3404">
                  <c:v>56.733333333333334</c:v>
                </c:pt>
                <c:pt idx="3405">
                  <c:v>56.75</c:v>
                </c:pt>
                <c:pt idx="3406">
                  <c:v>56.766666666666666</c:v>
                </c:pt>
                <c:pt idx="3407">
                  <c:v>56.783333333333331</c:v>
                </c:pt>
                <c:pt idx="3408">
                  <c:v>56.8</c:v>
                </c:pt>
                <c:pt idx="3409">
                  <c:v>56.81666666666667</c:v>
                </c:pt>
                <c:pt idx="3410">
                  <c:v>56.833333333333336</c:v>
                </c:pt>
                <c:pt idx="3411">
                  <c:v>56.85</c:v>
                </c:pt>
                <c:pt idx="3412">
                  <c:v>56.866666666666667</c:v>
                </c:pt>
                <c:pt idx="3413">
                  <c:v>56.883333333333333</c:v>
                </c:pt>
                <c:pt idx="3414">
                  <c:v>56.9</c:v>
                </c:pt>
                <c:pt idx="3415">
                  <c:v>56.916666666666664</c:v>
                </c:pt>
                <c:pt idx="3416">
                  <c:v>56.93333333333333</c:v>
                </c:pt>
                <c:pt idx="3417">
                  <c:v>56.95</c:v>
                </c:pt>
                <c:pt idx="3418">
                  <c:v>56.966666666666669</c:v>
                </c:pt>
                <c:pt idx="3419">
                  <c:v>56.983333333333334</c:v>
                </c:pt>
                <c:pt idx="3420">
                  <c:v>57</c:v>
                </c:pt>
                <c:pt idx="3421">
                  <c:v>57.016666666666666</c:v>
                </c:pt>
                <c:pt idx="3422">
                  <c:v>57.033333333333331</c:v>
                </c:pt>
                <c:pt idx="3423">
                  <c:v>57.05</c:v>
                </c:pt>
                <c:pt idx="3424">
                  <c:v>57.06666666666667</c:v>
                </c:pt>
                <c:pt idx="3425">
                  <c:v>57.083333333333336</c:v>
                </c:pt>
                <c:pt idx="3426">
                  <c:v>57.1</c:v>
                </c:pt>
                <c:pt idx="3427">
                  <c:v>57.116666666666667</c:v>
                </c:pt>
                <c:pt idx="3428">
                  <c:v>57.133333333333333</c:v>
                </c:pt>
                <c:pt idx="3429">
                  <c:v>57.15</c:v>
                </c:pt>
                <c:pt idx="3430">
                  <c:v>57.166666666666664</c:v>
                </c:pt>
                <c:pt idx="3431">
                  <c:v>57.18333333333333</c:v>
                </c:pt>
                <c:pt idx="3432">
                  <c:v>57.2</c:v>
                </c:pt>
                <c:pt idx="3433">
                  <c:v>57.216666666666669</c:v>
                </c:pt>
                <c:pt idx="3434">
                  <c:v>57.233333333333334</c:v>
                </c:pt>
                <c:pt idx="3435">
                  <c:v>57.25</c:v>
                </c:pt>
                <c:pt idx="3436">
                  <c:v>57.266666666666666</c:v>
                </c:pt>
                <c:pt idx="3437">
                  <c:v>57.283333333333331</c:v>
                </c:pt>
                <c:pt idx="3438">
                  <c:v>57.3</c:v>
                </c:pt>
                <c:pt idx="3439">
                  <c:v>57.31666666666667</c:v>
                </c:pt>
                <c:pt idx="3440">
                  <c:v>57.333333333333336</c:v>
                </c:pt>
                <c:pt idx="3441">
                  <c:v>57.35</c:v>
                </c:pt>
                <c:pt idx="3442">
                  <c:v>57.366666666666667</c:v>
                </c:pt>
                <c:pt idx="3443">
                  <c:v>57.383333333333333</c:v>
                </c:pt>
                <c:pt idx="3444">
                  <c:v>57.4</c:v>
                </c:pt>
                <c:pt idx="3445">
                  <c:v>57.416666666666664</c:v>
                </c:pt>
                <c:pt idx="3446">
                  <c:v>57.43333333333333</c:v>
                </c:pt>
                <c:pt idx="3447">
                  <c:v>57.45</c:v>
                </c:pt>
                <c:pt idx="3448">
                  <c:v>57.466666666666669</c:v>
                </c:pt>
                <c:pt idx="3449">
                  <c:v>57.483333333333334</c:v>
                </c:pt>
                <c:pt idx="3450">
                  <c:v>57.5</c:v>
                </c:pt>
                <c:pt idx="3451">
                  <c:v>57.516666666666666</c:v>
                </c:pt>
                <c:pt idx="3452">
                  <c:v>57.533333333333331</c:v>
                </c:pt>
                <c:pt idx="3453">
                  <c:v>57.55</c:v>
                </c:pt>
                <c:pt idx="3454">
                  <c:v>57.56666666666667</c:v>
                </c:pt>
                <c:pt idx="3455">
                  <c:v>57.583333333333336</c:v>
                </c:pt>
                <c:pt idx="3456">
                  <c:v>57.6</c:v>
                </c:pt>
                <c:pt idx="3457">
                  <c:v>57.616666666666667</c:v>
                </c:pt>
                <c:pt idx="3458">
                  <c:v>57.633333333333333</c:v>
                </c:pt>
                <c:pt idx="3459">
                  <c:v>57.65</c:v>
                </c:pt>
                <c:pt idx="3460">
                  <c:v>57.666666666666664</c:v>
                </c:pt>
                <c:pt idx="3461">
                  <c:v>57.68333333333333</c:v>
                </c:pt>
                <c:pt idx="3462">
                  <c:v>57.7</c:v>
                </c:pt>
                <c:pt idx="3463">
                  <c:v>57.716666666666669</c:v>
                </c:pt>
                <c:pt idx="3464">
                  <c:v>57.733333333333334</c:v>
                </c:pt>
                <c:pt idx="3465">
                  <c:v>57.75</c:v>
                </c:pt>
                <c:pt idx="3466">
                  <c:v>57.766666666666666</c:v>
                </c:pt>
                <c:pt idx="3467">
                  <c:v>57.783333333333331</c:v>
                </c:pt>
                <c:pt idx="3468">
                  <c:v>57.8</c:v>
                </c:pt>
                <c:pt idx="3469">
                  <c:v>57.81666666666667</c:v>
                </c:pt>
                <c:pt idx="3470">
                  <c:v>57.833333333333336</c:v>
                </c:pt>
                <c:pt idx="3471">
                  <c:v>57.85</c:v>
                </c:pt>
                <c:pt idx="3472">
                  <c:v>57.866666666666667</c:v>
                </c:pt>
                <c:pt idx="3473">
                  <c:v>57.883333333333333</c:v>
                </c:pt>
                <c:pt idx="3474">
                  <c:v>57.9</c:v>
                </c:pt>
                <c:pt idx="3475">
                  <c:v>57.916666666666664</c:v>
                </c:pt>
                <c:pt idx="3476">
                  <c:v>57.93333333333333</c:v>
                </c:pt>
                <c:pt idx="3477">
                  <c:v>57.95</c:v>
                </c:pt>
                <c:pt idx="3478">
                  <c:v>57.966666666666669</c:v>
                </c:pt>
                <c:pt idx="3479">
                  <c:v>57.983333333333334</c:v>
                </c:pt>
                <c:pt idx="3480">
                  <c:v>58</c:v>
                </c:pt>
                <c:pt idx="3481">
                  <c:v>58.016666666666666</c:v>
                </c:pt>
                <c:pt idx="3482">
                  <c:v>58.033333333333331</c:v>
                </c:pt>
                <c:pt idx="3483">
                  <c:v>58.05</c:v>
                </c:pt>
                <c:pt idx="3484">
                  <c:v>58.06666666666667</c:v>
                </c:pt>
                <c:pt idx="3485">
                  <c:v>58.083333333333336</c:v>
                </c:pt>
                <c:pt idx="3486">
                  <c:v>58.1</c:v>
                </c:pt>
                <c:pt idx="3487">
                  <c:v>58.116666666666667</c:v>
                </c:pt>
                <c:pt idx="3488">
                  <c:v>58.133333333333333</c:v>
                </c:pt>
                <c:pt idx="3489">
                  <c:v>58.15</c:v>
                </c:pt>
                <c:pt idx="3490">
                  <c:v>58.166666666666664</c:v>
                </c:pt>
                <c:pt idx="3491">
                  <c:v>58.18333333333333</c:v>
                </c:pt>
                <c:pt idx="3492">
                  <c:v>58.2</c:v>
                </c:pt>
                <c:pt idx="3493">
                  <c:v>58.216666666666669</c:v>
                </c:pt>
                <c:pt idx="3494">
                  <c:v>58.233333333333334</c:v>
                </c:pt>
                <c:pt idx="3495">
                  <c:v>58.25</c:v>
                </c:pt>
                <c:pt idx="3496">
                  <c:v>58.266666666666666</c:v>
                </c:pt>
                <c:pt idx="3497">
                  <c:v>58.283333333333331</c:v>
                </c:pt>
                <c:pt idx="3498">
                  <c:v>58.3</c:v>
                </c:pt>
                <c:pt idx="3499">
                  <c:v>58.31666666666667</c:v>
                </c:pt>
                <c:pt idx="3500">
                  <c:v>58.333333333333336</c:v>
                </c:pt>
                <c:pt idx="3501">
                  <c:v>58.35</c:v>
                </c:pt>
                <c:pt idx="3502">
                  <c:v>58.366666666666667</c:v>
                </c:pt>
                <c:pt idx="3503">
                  <c:v>58.383333333333333</c:v>
                </c:pt>
                <c:pt idx="3504">
                  <c:v>58.4</c:v>
                </c:pt>
                <c:pt idx="3505">
                  <c:v>58.416666666666664</c:v>
                </c:pt>
                <c:pt idx="3506">
                  <c:v>58.43333333333333</c:v>
                </c:pt>
                <c:pt idx="3507">
                  <c:v>58.45</c:v>
                </c:pt>
                <c:pt idx="3508">
                  <c:v>58.466666666666669</c:v>
                </c:pt>
                <c:pt idx="3509">
                  <c:v>58.483333333333334</c:v>
                </c:pt>
                <c:pt idx="3510">
                  <c:v>58.5</c:v>
                </c:pt>
                <c:pt idx="3511">
                  <c:v>58.516666666666666</c:v>
                </c:pt>
                <c:pt idx="3512">
                  <c:v>58.533333333333331</c:v>
                </c:pt>
                <c:pt idx="3513">
                  <c:v>58.55</c:v>
                </c:pt>
                <c:pt idx="3514">
                  <c:v>58.56666666666667</c:v>
                </c:pt>
                <c:pt idx="3515">
                  <c:v>58.583333333333336</c:v>
                </c:pt>
                <c:pt idx="3516">
                  <c:v>58.6</c:v>
                </c:pt>
                <c:pt idx="3517">
                  <c:v>58.616666666666667</c:v>
                </c:pt>
                <c:pt idx="3518">
                  <c:v>58.633333333333333</c:v>
                </c:pt>
                <c:pt idx="3519">
                  <c:v>58.65</c:v>
                </c:pt>
                <c:pt idx="3520">
                  <c:v>58.666666666666664</c:v>
                </c:pt>
                <c:pt idx="3521">
                  <c:v>58.68333333333333</c:v>
                </c:pt>
                <c:pt idx="3522">
                  <c:v>58.7</c:v>
                </c:pt>
                <c:pt idx="3523">
                  <c:v>58.716666666666669</c:v>
                </c:pt>
                <c:pt idx="3524">
                  <c:v>58.733333333333334</c:v>
                </c:pt>
                <c:pt idx="3525">
                  <c:v>58.75</c:v>
                </c:pt>
                <c:pt idx="3526">
                  <c:v>58.766666666666666</c:v>
                </c:pt>
                <c:pt idx="3527">
                  <c:v>58.783333333333331</c:v>
                </c:pt>
                <c:pt idx="3528">
                  <c:v>58.8</c:v>
                </c:pt>
                <c:pt idx="3529">
                  <c:v>58.81666666666667</c:v>
                </c:pt>
                <c:pt idx="3530">
                  <c:v>58.833333333333336</c:v>
                </c:pt>
                <c:pt idx="3531">
                  <c:v>58.85</c:v>
                </c:pt>
                <c:pt idx="3532">
                  <c:v>58.866666666666667</c:v>
                </c:pt>
                <c:pt idx="3533">
                  <c:v>58.883333333333333</c:v>
                </c:pt>
                <c:pt idx="3534">
                  <c:v>58.9</c:v>
                </c:pt>
                <c:pt idx="3535">
                  <c:v>58.916666666666664</c:v>
                </c:pt>
                <c:pt idx="3536">
                  <c:v>58.93333333333333</c:v>
                </c:pt>
                <c:pt idx="3537">
                  <c:v>58.95</c:v>
                </c:pt>
                <c:pt idx="3538">
                  <c:v>58.966666666666669</c:v>
                </c:pt>
                <c:pt idx="3539">
                  <c:v>58.983333333333334</c:v>
                </c:pt>
                <c:pt idx="3540">
                  <c:v>59</c:v>
                </c:pt>
                <c:pt idx="3541">
                  <c:v>59.016666666666666</c:v>
                </c:pt>
                <c:pt idx="3542">
                  <c:v>59.033333333333331</c:v>
                </c:pt>
                <c:pt idx="3543">
                  <c:v>59.05</c:v>
                </c:pt>
                <c:pt idx="3544">
                  <c:v>59.06666666666667</c:v>
                </c:pt>
                <c:pt idx="3545">
                  <c:v>59.083333333333336</c:v>
                </c:pt>
                <c:pt idx="3546">
                  <c:v>59.1</c:v>
                </c:pt>
                <c:pt idx="3547">
                  <c:v>59.116666666666667</c:v>
                </c:pt>
                <c:pt idx="3548">
                  <c:v>59.133333333333333</c:v>
                </c:pt>
                <c:pt idx="3549">
                  <c:v>59.15</c:v>
                </c:pt>
                <c:pt idx="3550">
                  <c:v>59.166666666666664</c:v>
                </c:pt>
                <c:pt idx="3551">
                  <c:v>59.18333333333333</c:v>
                </c:pt>
                <c:pt idx="3552">
                  <c:v>59.2</c:v>
                </c:pt>
                <c:pt idx="3553">
                  <c:v>59.216666666666669</c:v>
                </c:pt>
                <c:pt idx="3554">
                  <c:v>59.233333333333334</c:v>
                </c:pt>
                <c:pt idx="3555">
                  <c:v>59.25</c:v>
                </c:pt>
                <c:pt idx="3556">
                  <c:v>59.266666666666666</c:v>
                </c:pt>
                <c:pt idx="3557">
                  <c:v>59.283333333333331</c:v>
                </c:pt>
                <c:pt idx="3558">
                  <c:v>59.3</c:v>
                </c:pt>
                <c:pt idx="3559">
                  <c:v>59.31666666666667</c:v>
                </c:pt>
                <c:pt idx="3560">
                  <c:v>59.333333333333336</c:v>
                </c:pt>
                <c:pt idx="3561">
                  <c:v>59.35</c:v>
                </c:pt>
                <c:pt idx="3562">
                  <c:v>59.366666666666667</c:v>
                </c:pt>
                <c:pt idx="3563">
                  <c:v>59.383333333333333</c:v>
                </c:pt>
                <c:pt idx="3564">
                  <c:v>59.4</c:v>
                </c:pt>
                <c:pt idx="3565">
                  <c:v>59.416666666666664</c:v>
                </c:pt>
                <c:pt idx="3566">
                  <c:v>59.43333333333333</c:v>
                </c:pt>
                <c:pt idx="3567">
                  <c:v>59.45</c:v>
                </c:pt>
                <c:pt idx="3568">
                  <c:v>59.466666666666669</c:v>
                </c:pt>
                <c:pt idx="3569">
                  <c:v>59.483333333333334</c:v>
                </c:pt>
                <c:pt idx="3570">
                  <c:v>59.5</c:v>
                </c:pt>
                <c:pt idx="3571">
                  <c:v>59.516666666666666</c:v>
                </c:pt>
                <c:pt idx="3572">
                  <c:v>59.533333333333331</c:v>
                </c:pt>
                <c:pt idx="3573">
                  <c:v>59.55</c:v>
                </c:pt>
                <c:pt idx="3574">
                  <c:v>59.56666666666667</c:v>
                </c:pt>
                <c:pt idx="3575">
                  <c:v>59.583333333333336</c:v>
                </c:pt>
                <c:pt idx="3576">
                  <c:v>59.6</c:v>
                </c:pt>
                <c:pt idx="3577">
                  <c:v>59.616666666666667</c:v>
                </c:pt>
                <c:pt idx="3578">
                  <c:v>59.633333333333333</c:v>
                </c:pt>
                <c:pt idx="3579">
                  <c:v>59.65</c:v>
                </c:pt>
                <c:pt idx="3580">
                  <c:v>59.666666666666664</c:v>
                </c:pt>
                <c:pt idx="3581">
                  <c:v>59.68333333333333</c:v>
                </c:pt>
                <c:pt idx="3582">
                  <c:v>59.7</c:v>
                </c:pt>
                <c:pt idx="3583">
                  <c:v>59.716666666666669</c:v>
                </c:pt>
                <c:pt idx="3584">
                  <c:v>59.733333333333334</c:v>
                </c:pt>
                <c:pt idx="3585">
                  <c:v>59.75</c:v>
                </c:pt>
                <c:pt idx="3586">
                  <c:v>59.766666666666666</c:v>
                </c:pt>
                <c:pt idx="3587">
                  <c:v>59.783333333333331</c:v>
                </c:pt>
                <c:pt idx="3588">
                  <c:v>59.8</c:v>
                </c:pt>
                <c:pt idx="3589">
                  <c:v>59.81666666666667</c:v>
                </c:pt>
                <c:pt idx="3590">
                  <c:v>59.833333333333336</c:v>
                </c:pt>
                <c:pt idx="3591">
                  <c:v>59.85</c:v>
                </c:pt>
                <c:pt idx="3592">
                  <c:v>59.866666666666667</c:v>
                </c:pt>
                <c:pt idx="3593">
                  <c:v>59.883333333333333</c:v>
                </c:pt>
                <c:pt idx="3594">
                  <c:v>59.9</c:v>
                </c:pt>
                <c:pt idx="3595">
                  <c:v>59.916666666666664</c:v>
                </c:pt>
                <c:pt idx="3596">
                  <c:v>59.93333333333333</c:v>
                </c:pt>
                <c:pt idx="3597">
                  <c:v>59.95</c:v>
                </c:pt>
                <c:pt idx="3598">
                  <c:v>59.966666666666669</c:v>
                </c:pt>
                <c:pt idx="3599">
                  <c:v>59.983333333333334</c:v>
                </c:pt>
                <c:pt idx="3600">
                  <c:v>60</c:v>
                </c:pt>
                <c:pt idx="3601">
                  <c:v>60.016666666666666</c:v>
                </c:pt>
                <c:pt idx="3602">
                  <c:v>60.033333333333331</c:v>
                </c:pt>
                <c:pt idx="3603">
                  <c:v>60.05</c:v>
                </c:pt>
                <c:pt idx="3604">
                  <c:v>60.06666666666667</c:v>
                </c:pt>
                <c:pt idx="3605">
                  <c:v>60.083333333333336</c:v>
                </c:pt>
                <c:pt idx="3606">
                  <c:v>60.1</c:v>
                </c:pt>
                <c:pt idx="3607">
                  <c:v>60.116666666666667</c:v>
                </c:pt>
                <c:pt idx="3608">
                  <c:v>60.133333333333333</c:v>
                </c:pt>
                <c:pt idx="3609">
                  <c:v>60.15</c:v>
                </c:pt>
                <c:pt idx="3610">
                  <c:v>60.166666666666664</c:v>
                </c:pt>
                <c:pt idx="3611">
                  <c:v>60.18333333333333</c:v>
                </c:pt>
                <c:pt idx="3612">
                  <c:v>60.2</c:v>
                </c:pt>
                <c:pt idx="3613">
                  <c:v>60.216666666666669</c:v>
                </c:pt>
                <c:pt idx="3614">
                  <c:v>60.233333333333334</c:v>
                </c:pt>
                <c:pt idx="3615">
                  <c:v>60.25</c:v>
                </c:pt>
                <c:pt idx="3616">
                  <c:v>60.266666666666666</c:v>
                </c:pt>
                <c:pt idx="3617">
                  <c:v>60.283333333333331</c:v>
                </c:pt>
                <c:pt idx="3618">
                  <c:v>60.3</c:v>
                </c:pt>
                <c:pt idx="3619">
                  <c:v>60.31666666666667</c:v>
                </c:pt>
                <c:pt idx="3620">
                  <c:v>60.333333333333336</c:v>
                </c:pt>
                <c:pt idx="3621">
                  <c:v>60.35</c:v>
                </c:pt>
                <c:pt idx="3622">
                  <c:v>60.366666666666667</c:v>
                </c:pt>
                <c:pt idx="3623">
                  <c:v>60.383333333333333</c:v>
                </c:pt>
                <c:pt idx="3624">
                  <c:v>60.4</c:v>
                </c:pt>
                <c:pt idx="3625">
                  <c:v>60.416666666666664</c:v>
                </c:pt>
                <c:pt idx="3626">
                  <c:v>60.43333333333333</c:v>
                </c:pt>
                <c:pt idx="3627">
                  <c:v>60.45</c:v>
                </c:pt>
                <c:pt idx="3628">
                  <c:v>60.466666666666669</c:v>
                </c:pt>
                <c:pt idx="3629">
                  <c:v>60.483333333333334</c:v>
                </c:pt>
                <c:pt idx="3630">
                  <c:v>60.5</c:v>
                </c:pt>
                <c:pt idx="3631">
                  <c:v>60.516666666666666</c:v>
                </c:pt>
                <c:pt idx="3632">
                  <c:v>60.533333333333331</c:v>
                </c:pt>
                <c:pt idx="3633">
                  <c:v>60.55</c:v>
                </c:pt>
                <c:pt idx="3634">
                  <c:v>60.56666666666667</c:v>
                </c:pt>
                <c:pt idx="3635">
                  <c:v>60.583333333333336</c:v>
                </c:pt>
                <c:pt idx="3636">
                  <c:v>60.6</c:v>
                </c:pt>
                <c:pt idx="3637">
                  <c:v>60.616666666666667</c:v>
                </c:pt>
                <c:pt idx="3638">
                  <c:v>60.633333333333333</c:v>
                </c:pt>
                <c:pt idx="3639">
                  <c:v>60.65</c:v>
                </c:pt>
                <c:pt idx="3640">
                  <c:v>60.666666666666664</c:v>
                </c:pt>
                <c:pt idx="3641">
                  <c:v>60.68333333333333</c:v>
                </c:pt>
                <c:pt idx="3642">
                  <c:v>60.7</c:v>
                </c:pt>
                <c:pt idx="3643">
                  <c:v>60.716666666666669</c:v>
                </c:pt>
                <c:pt idx="3644">
                  <c:v>60.733333333333334</c:v>
                </c:pt>
                <c:pt idx="3645">
                  <c:v>60.75</c:v>
                </c:pt>
                <c:pt idx="3646">
                  <c:v>60.766666666666666</c:v>
                </c:pt>
                <c:pt idx="3647">
                  <c:v>60.783333333333331</c:v>
                </c:pt>
                <c:pt idx="3648">
                  <c:v>60.8</c:v>
                </c:pt>
                <c:pt idx="3649">
                  <c:v>60.81666666666667</c:v>
                </c:pt>
                <c:pt idx="3650">
                  <c:v>60.833333333333336</c:v>
                </c:pt>
                <c:pt idx="3651">
                  <c:v>60.85</c:v>
                </c:pt>
                <c:pt idx="3652">
                  <c:v>60.866666666666667</c:v>
                </c:pt>
                <c:pt idx="3653">
                  <c:v>60.883333333333333</c:v>
                </c:pt>
                <c:pt idx="3654">
                  <c:v>60.9</c:v>
                </c:pt>
                <c:pt idx="3655">
                  <c:v>60.916666666666664</c:v>
                </c:pt>
                <c:pt idx="3656">
                  <c:v>60.93333333333333</c:v>
                </c:pt>
                <c:pt idx="3657">
                  <c:v>60.95</c:v>
                </c:pt>
                <c:pt idx="3658">
                  <c:v>60.966666666666669</c:v>
                </c:pt>
                <c:pt idx="3659">
                  <c:v>60.983333333333334</c:v>
                </c:pt>
                <c:pt idx="3660">
                  <c:v>61</c:v>
                </c:pt>
                <c:pt idx="3661">
                  <c:v>61.016666666666666</c:v>
                </c:pt>
                <c:pt idx="3662">
                  <c:v>61.033333333333331</c:v>
                </c:pt>
                <c:pt idx="3663">
                  <c:v>61.05</c:v>
                </c:pt>
                <c:pt idx="3664">
                  <c:v>61.06666666666667</c:v>
                </c:pt>
                <c:pt idx="3665">
                  <c:v>61.083333333333336</c:v>
                </c:pt>
                <c:pt idx="3666">
                  <c:v>61.1</c:v>
                </c:pt>
                <c:pt idx="3667">
                  <c:v>61.116666666666667</c:v>
                </c:pt>
                <c:pt idx="3668">
                  <c:v>61.133333333333333</c:v>
                </c:pt>
                <c:pt idx="3669">
                  <c:v>61.15</c:v>
                </c:pt>
                <c:pt idx="3670">
                  <c:v>61.166666666666664</c:v>
                </c:pt>
                <c:pt idx="3671">
                  <c:v>61.18333333333333</c:v>
                </c:pt>
                <c:pt idx="3672">
                  <c:v>61.2</c:v>
                </c:pt>
                <c:pt idx="3673">
                  <c:v>61.216666666666669</c:v>
                </c:pt>
                <c:pt idx="3674">
                  <c:v>61.233333333333334</c:v>
                </c:pt>
                <c:pt idx="3675">
                  <c:v>61.25</c:v>
                </c:pt>
                <c:pt idx="3676">
                  <c:v>61.266666666666666</c:v>
                </c:pt>
                <c:pt idx="3677">
                  <c:v>61.283333333333331</c:v>
                </c:pt>
                <c:pt idx="3678">
                  <c:v>61.3</c:v>
                </c:pt>
                <c:pt idx="3679">
                  <c:v>61.31666666666667</c:v>
                </c:pt>
                <c:pt idx="3680">
                  <c:v>61.333333333333336</c:v>
                </c:pt>
                <c:pt idx="3681">
                  <c:v>61.35</c:v>
                </c:pt>
                <c:pt idx="3682">
                  <c:v>61.366666666666667</c:v>
                </c:pt>
                <c:pt idx="3683">
                  <c:v>61.383333333333333</c:v>
                </c:pt>
                <c:pt idx="3684">
                  <c:v>61.4</c:v>
                </c:pt>
                <c:pt idx="3685">
                  <c:v>61.416666666666664</c:v>
                </c:pt>
                <c:pt idx="3686">
                  <c:v>61.43333333333333</c:v>
                </c:pt>
                <c:pt idx="3687">
                  <c:v>61.45</c:v>
                </c:pt>
                <c:pt idx="3688">
                  <c:v>61.466666666666669</c:v>
                </c:pt>
                <c:pt idx="3689">
                  <c:v>61.483333333333334</c:v>
                </c:pt>
                <c:pt idx="3690">
                  <c:v>61.5</c:v>
                </c:pt>
                <c:pt idx="3691">
                  <c:v>61.516666666666666</c:v>
                </c:pt>
                <c:pt idx="3692">
                  <c:v>61.533333333333331</c:v>
                </c:pt>
                <c:pt idx="3693">
                  <c:v>61.55</c:v>
                </c:pt>
                <c:pt idx="3694">
                  <c:v>61.56666666666667</c:v>
                </c:pt>
                <c:pt idx="3695">
                  <c:v>61.583333333333336</c:v>
                </c:pt>
                <c:pt idx="3696">
                  <c:v>61.6</c:v>
                </c:pt>
                <c:pt idx="3697">
                  <c:v>61.616666666666667</c:v>
                </c:pt>
                <c:pt idx="3698">
                  <c:v>61.633333333333333</c:v>
                </c:pt>
                <c:pt idx="3699">
                  <c:v>61.65</c:v>
                </c:pt>
                <c:pt idx="3700">
                  <c:v>61.666666666666664</c:v>
                </c:pt>
                <c:pt idx="3701">
                  <c:v>61.68333333333333</c:v>
                </c:pt>
                <c:pt idx="3702">
                  <c:v>61.7</c:v>
                </c:pt>
                <c:pt idx="3703">
                  <c:v>61.716666666666669</c:v>
                </c:pt>
                <c:pt idx="3704">
                  <c:v>61.733333333333334</c:v>
                </c:pt>
                <c:pt idx="3705">
                  <c:v>61.75</c:v>
                </c:pt>
                <c:pt idx="3706">
                  <c:v>61.766666666666666</c:v>
                </c:pt>
                <c:pt idx="3707">
                  <c:v>61.783333333333331</c:v>
                </c:pt>
                <c:pt idx="3708">
                  <c:v>61.8</c:v>
                </c:pt>
                <c:pt idx="3709">
                  <c:v>61.81666666666667</c:v>
                </c:pt>
                <c:pt idx="3710">
                  <c:v>61.833333333333336</c:v>
                </c:pt>
                <c:pt idx="3711">
                  <c:v>61.85</c:v>
                </c:pt>
                <c:pt idx="3712">
                  <c:v>61.866666666666667</c:v>
                </c:pt>
                <c:pt idx="3713">
                  <c:v>61.883333333333333</c:v>
                </c:pt>
                <c:pt idx="3714">
                  <c:v>61.9</c:v>
                </c:pt>
                <c:pt idx="3715">
                  <c:v>61.916666666666664</c:v>
                </c:pt>
                <c:pt idx="3716">
                  <c:v>61.93333333333333</c:v>
                </c:pt>
                <c:pt idx="3717">
                  <c:v>61.95</c:v>
                </c:pt>
                <c:pt idx="3718">
                  <c:v>61.966666666666669</c:v>
                </c:pt>
                <c:pt idx="3719">
                  <c:v>61.983333333333334</c:v>
                </c:pt>
                <c:pt idx="3720">
                  <c:v>62</c:v>
                </c:pt>
                <c:pt idx="3721">
                  <c:v>62.016666666666666</c:v>
                </c:pt>
                <c:pt idx="3722">
                  <c:v>62.033333333333331</c:v>
                </c:pt>
                <c:pt idx="3723">
                  <c:v>62.05</c:v>
                </c:pt>
                <c:pt idx="3724">
                  <c:v>62.06666666666667</c:v>
                </c:pt>
                <c:pt idx="3725">
                  <c:v>62.083333333333336</c:v>
                </c:pt>
                <c:pt idx="3726">
                  <c:v>62.1</c:v>
                </c:pt>
                <c:pt idx="3727">
                  <c:v>62.116666666666667</c:v>
                </c:pt>
                <c:pt idx="3728">
                  <c:v>62.133333333333333</c:v>
                </c:pt>
                <c:pt idx="3729">
                  <c:v>62.15</c:v>
                </c:pt>
                <c:pt idx="3730">
                  <c:v>62.166666666666664</c:v>
                </c:pt>
                <c:pt idx="3731">
                  <c:v>62.18333333333333</c:v>
                </c:pt>
                <c:pt idx="3732">
                  <c:v>62.2</c:v>
                </c:pt>
                <c:pt idx="3733">
                  <c:v>62.216666666666669</c:v>
                </c:pt>
                <c:pt idx="3734">
                  <c:v>62.233333333333334</c:v>
                </c:pt>
                <c:pt idx="3735">
                  <c:v>62.25</c:v>
                </c:pt>
                <c:pt idx="3736">
                  <c:v>62.266666666666666</c:v>
                </c:pt>
                <c:pt idx="3737">
                  <c:v>62.283333333333331</c:v>
                </c:pt>
                <c:pt idx="3738">
                  <c:v>62.3</c:v>
                </c:pt>
                <c:pt idx="3739">
                  <c:v>62.31666666666667</c:v>
                </c:pt>
                <c:pt idx="3740">
                  <c:v>62.333333333333336</c:v>
                </c:pt>
                <c:pt idx="3741">
                  <c:v>62.35</c:v>
                </c:pt>
                <c:pt idx="3742">
                  <c:v>62.366666666666667</c:v>
                </c:pt>
                <c:pt idx="3743">
                  <c:v>62.383333333333333</c:v>
                </c:pt>
                <c:pt idx="3744">
                  <c:v>62.4</c:v>
                </c:pt>
                <c:pt idx="3745">
                  <c:v>62.416666666666664</c:v>
                </c:pt>
                <c:pt idx="3746">
                  <c:v>62.43333333333333</c:v>
                </c:pt>
                <c:pt idx="3747">
                  <c:v>62.45</c:v>
                </c:pt>
                <c:pt idx="3748">
                  <c:v>62.466666666666669</c:v>
                </c:pt>
                <c:pt idx="3749">
                  <c:v>62.483333333333334</c:v>
                </c:pt>
                <c:pt idx="3750">
                  <c:v>62.5</c:v>
                </c:pt>
                <c:pt idx="3751">
                  <c:v>62.516666666666666</c:v>
                </c:pt>
                <c:pt idx="3752">
                  <c:v>62.533333333333331</c:v>
                </c:pt>
                <c:pt idx="3753">
                  <c:v>62.55</c:v>
                </c:pt>
                <c:pt idx="3754">
                  <c:v>62.56666666666667</c:v>
                </c:pt>
                <c:pt idx="3755">
                  <c:v>62.583333333333336</c:v>
                </c:pt>
                <c:pt idx="3756">
                  <c:v>62.6</c:v>
                </c:pt>
                <c:pt idx="3757">
                  <c:v>62.616666666666667</c:v>
                </c:pt>
                <c:pt idx="3758">
                  <c:v>62.633333333333333</c:v>
                </c:pt>
                <c:pt idx="3759">
                  <c:v>62.65</c:v>
                </c:pt>
                <c:pt idx="3760">
                  <c:v>62.666666666666664</c:v>
                </c:pt>
                <c:pt idx="3761">
                  <c:v>62.68333333333333</c:v>
                </c:pt>
                <c:pt idx="3762">
                  <c:v>62.7</c:v>
                </c:pt>
                <c:pt idx="3763">
                  <c:v>62.716666666666669</c:v>
                </c:pt>
                <c:pt idx="3764">
                  <c:v>62.733333333333334</c:v>
                </c:pt>
                <c:pt idx="3765">
                  <c:v>62.75</c:v>
                </c:pt>
                <c:pt idx="3766">
                  <c:v>62.766666666666666</c:v>
                </c:pt>
                <c:pt idx="3767">
                  <c:v>62.783333333333331</c:v>
                </c:pt>
                <c:pt idx="3768">
                  <c:v>62.8</c:v>
                </c:pt>
                <c:pt idx="3769">
                  <c:v>62.81666666666667</c:v>
                </c:pt>
                <c:pt idx="3770">
                  <c:v>62.833333333333336</c:v>
                </c:pt>
                <c:pt idx="3771">
                  <c:v>62.85</c:v>
                </c:pt>
                <c:pt idx="3772">
                  <c:v>62.866666666666667</c:v>
                </c:pt>
                <c:pt idx="3773">
                  <c:v>62.883333333333333</c:v>
                </c:pt>
                <c:pt idx="3774">
                  <c:v>62.9</c:v>
                </c:pt>
                <c:pt idx="3775">
                  <c:v>62.916666666666664</c:v>
                </c:pt>
                <c:pt idx="3776">
                  <c:v>62.93333333333333</c:v>
                </c:pt>
                <c:pt idx="3777">
                  <c:v>62.95</c:v>
                </c:pt>
                <c:pt idx="3778">
                  <c:v>62.966666666666669</c:v>
                </c:pt>
                <c:pt idx="3779">
                  <c:v>62.983333333333334</c:v>
                </c:pt>
                <c:pt idx="3780">
                  <c:v>63</c:v>
                </c:pt>
                <c:pt idx="3781">
                  <c:v>63.016666666666666</c:v>
                </c:pt>
                <c:pt idx="3782">
                  <c:v>63.033333333333331</c:v>
                </c:pt>
                <c:pt idx="3783">
                  <c:v>63.05</c:v>
                </c:pt>
                <c:pt idx="3784">
                  <c:v>63.06666666666667</c:v>
                </c:pt>
                <c:pt idx="3785">
                  <c:v>63.083333333333336</c:v>
                </c:pt>
                <c:pt idx="3786">
                  <c:v>63.1</c:v>
                </c:pt>
                <c:pt idx="3787">
                  <c:v>63.116666666666667</c:v>
                </c:pt>
                <c:pt idx="3788">
                  <c:v>63.133333333333333</c:v>
                </c:pt>
                <c:pt idx="3789">
                  <c:v>63.15</c:v>
                </c:pt>
                <c:pt idx="3790">
                  <c:v>63.166666666666664</c:v>
                </c:pt>
                <c:pt idx="3791">
                  <c:v>63.18333333333333</c:v>
                </c:pt>
                <c:pt idx="3792">
                  <c:v>63.2</c:v>
                </c:pt>
                <c:pt idx="3793">
                  <c:v>63.216666666666669</c:v>
                </c:pt>
                <c:pt idx="3794">
                  <c:v>63.233333333333334</c:v>
                </c:pt>
                <c:pt idx="3795">
                  <c:v>63.25</c:v>
                </c:pt>
                <c:pt idx="3796">
                  <c:v>63.266666666666666</c:v>
                </c:pt>
                <c:pt idx="3797">
                  <c:v>63.283333333333331</c:v>
                </c:pt>
                <c:pt idx="3798">
                  <c:v>63.3</c:v>
                </c:pt>
                <c:pt idx="3799">
                  <c:v>63.31666666666667</c:v>
                </c:pt>
                <c:pt idx="3800">
                  <c:v>63.333333333333336</c:v>
                </c:pt>
                <c:pt idx="3801">
                  <c:v>63.35</c:v>
                </c:pt>
                <c:pt idx="3802">
                  <c:v>63.366666666666667</c:v>
                </c:pt>
                <c:pt idx="3803">
                  <c:v>63.383333333333333</c:v>
                </c:pt>
                <c:pt idx="3804">
                  <c:v>63.4</c:v>
                </c:pt>
                <c:pt idx="3805">
                  <c:v>63.416666666666664</c:v>
                </c:pt>
                <c:pt idx="3806">
                  <c:v>63.43333333333333</c:v>
                </c:pt>
                <c:pt idx="3807">
                  <c:v>63.45</c:v>
                </c:pt>
                <c:pt idx="3808">
                  <c:v>63.466666666666669</c:v>
                </c:pt>
                <c:pt idx="3809">
                  <c:v>63.483333333333334</c:v>
                </c:pt>
                <c:pt idx="3810">
                  <c:v>63.5</c:v>
                </c:pt>
                <c:pt idx="3811">
                  <c:v>63.516666666666666</c:v>
                </c:pt>
                <c:pt idx="3812">
                  <c:v>63.533333333333331</c:v>
                </c:pt>
                <c:pt idx="3813">
                  <c:v>63.55</c:v>
                </c:pt>
                <c:pt idx="3814">
                  <c:v>63.56666666666667</c:v>
                </c:pt>
                <c:pt idx="3815">
                  <c:v>63.583333333333336</c:v>
                </c:pt>
                <c:pt idx="3816">
                  <c:v>63.6</c:v>
                </c:pt>
                <c:pt idx="3817">
                  <c:v>63.616666666666667</c:v>
                </c:pt>
                <c:pt idx="3818">
                  <c:v>63.633333333333333</c:v>
                </c:pt>
                <c:pt idx="3819">
                  <c:v>63.65</c:v>
                </c:pt>
                <c:pt idx="3820">
                  <c:v>63.666666666666664</c:v>
                </c:pt>
                <c:pt idx="3821">
                  <c:v>63.68333333333333</c:v>
                </c:pt>
                <c:pt idx="3822">
                  <c:v>63.7</c:v>
                </c:pt>
                <c:pt idx="3823">
                  <c:v>63.716666666666669</c:v>
                </c:pt>
                <c:pt idx="3824">
                  <c:v>63.733333333333334</c:v>
                </c:pt>
                <c:pt idx="3825">
                  <c:v>63.75</c:v>
                </c:pt>
                <c:pt idx="3826">
                  <c:v>63.766666666666666</c:v>
                </c:pt>
                <c:pt idx="3827">
                  <c:v>63.783333333333331</c:v>
                </c:pt>
                <c:pt idx="3828">
                  <c:v>63.8</c:v>
                </c:pt>
                <c:pt idx="3829">
                  <c:v>63.81666666666667</c:v>
                </c:pt>
                <c:pt idx="3830">
                  <c:v>63.833333333333336</c:v>
                </c:pt>
                <c:pt idx="3831">
                  <c:v>63.85</c:v>
                </c:pt>
                <c:pt idx="3832">
                  <c:v>63.866666666666667</c:v>
                </c:pt>
                <c:pt idx="3833">
                  <c:v>63.883333333333333</c:v>
                </c:pt>
                <c:pt idx="3834">
                  <c:v>63.9</c:v>
                </c:pt>
                <c:pt idx="3835">
                  <c:v>63.916666666666664</c:v>
                </c:pt>
                <c:pt idx="3836">
                  <c:v>63.93333333333333</c:v>
                </c:pt>
                <c:pt idx="3837">
                  <c:v>63.95</c:v>
                </c:pt>
                <c:pt idx="3838">
                  <c:v>63.966666666666669</c:v>
                </c:pt>
                <c:pt idx="3839">
                  <c:v>63.983333333333334</c:v>
                </c:pt>
                <c:pt idx="3840">
                  <c:v>64</c:v>
                </c:pt>
                <c:pt idx="3841">
                  <c:v>64.016666666666666</c:v>
                </c:pt>
                <c:pt idx="3842">
                  <c:v>64.033333333333331</c:v>
                </c:pt>
                <c:pt idx="3843">
                  <c:v>64.05</c:v>
                </c:pt>
                <c:pt idx="3844">
                  <c:v>64.066666666666663</c:v>
                </c:pt>
                <c:pt idx="3845">
                  <c:v>64.083333333333329</c:v>
                </c:pt>
                <c:pt idx="3846">
                  <c:v>64.099999999999994</c:v>
                </c:pt>
                <c:pt idx="3847">
                  <c:v>64.11666666666666</c:v>
                </c:pt>
                <c:pt idx="3848">
                  <c:v>64.13333333333334</c:v>
                </c:pt>
                <c:pt idx="3849">
                  <c:v>64.150000000000006</c:v>
                </c:pt>
                <c:pt idx="3850">
                  <c:v>64.166666666666671</c:v>
                </c:pt>
                <c:pt idx="3851">
                  <c:v>64.183333333333337</c:v>
                </c:pt>
                <c:pt idx="3852">
                  <c:v>64.2</c:v>
                </c:pt>
                <c:pt idx="3853">
                  <c:v>64.216666666666669</c:v>
                </c:pt>
                <c:pt idx="3854">
                  <c:v>64.233333333333334</c:v>
                </c:pt>
                <c:pt idx="3855">
                  <c:v>64.25</c:v>
                </c:pt>
                <c:pt idx="3856">
                  <c:v>64.266666666666666</c:v>
                </c:pt>
                <c:pt idx="3857">
                  <c:v>64.283333333333331</c:v>
                </c:pt>
                <c:pt idx="3858">
                  <c:v>64.3</c:v>
                </c:pt>
                <c:pt idx="3859">
                  <c:v>64.316666666666663</c:v>
                </c:pt>
                <c:pt idx="3860">
                  <c:v>64.333333333333329</c:v>
                </c:pt>
                <c:pt idx="3861">
                  <c:v>64.349999999999994</c:v>
                </c:pt>
                <c:pt idx="3862">
                  <c:v>64.36666666666666</c:v>
                </c:pt>
                <c:pt idx="3863">
                  <c:v>64.38333333333334</c:v>
                </c:pt>
                <c:pt idx="3864">
                  <c:v>64.400000000000006</c:v>
                </c:pt>
                <c:pt idx="3865">
                  <c:v>64.416666666666671</c:v>
                </c:pt>
                <c:pt idx="3866">
                  <c:v>64.433333333333337</c:v>
                </c:pt>
                <c:pt idx="3867">
                  <c:v>64.45</c:v>
                </c:pt>
                <c:pt idx="3868">
                  <c:v>64.466666666666669</c:v>
                </c:pt>
                <c:pt idx="3869">
                  <c:v>64.483333333333334</c:v>
                </c:pt>
                <c:pt idx="3870">
                  <c:v>64.5</c:v>
                </c:pt>
                <c:pt idx="3871">
                  <c:v>64.516666666666666</c:v>
                </c:pt>
                <c:pt idx="3872">
                  <c:v>64.533333333333331</c:v>
                </c:pt>
                <c:pt idx="3873">
                  <c:v>64.55</c:v>
                </c:pt>
                <c:pt idx="3874">
                  <c:v>64.566666666666663</c:v>
                </c:pt>
                <c:pt idx="3875">
                  <c:v>64.583333333333329</c:v>
                </c:pt>
                <c:pt idx="3876">
                  <c:v>64.599999999999994</c:v>
                </c:pt>
                <c:pt idx="3877">
                  <c:v>64.61666666666666</c:v>
                </c:pt>
                <c:pt idx="3878">
                  <c:v>64.63333333333334</c:v>
                </c:pt>
                <c:pt idx="3879">
                  <c:v>64.650000000000006</c:v>
                </c:pt>
                <c:pt idx="3880">
                  <c:v>64.666666666666671</c:v>
                </c:pt>
                <c:pt idx="3881">
                  <c:v>64.683333333333337</c:v>
                </c:pt>
                <c:pt idx="3882">
                  <c:v>64.7</c:v>
                </c:pt>
                <c:pt idx="3883">
                  <c:v>64.716666666666669</c:v>
                </c:pt>
                <c:pt idx="3884">
                  <c:v>64.733333333333334</c:v>
                </c:pt>
                <c:pt idx="3885">
                  <c:v>64.75</c:v>
                </c:pt>
                <c:pt idx="3886">
                  <c:v>64.766666666666666</c:v>
                </c:pt>
                <c:pt idx="3887">
                  <c:v>64.783333333333331</c:v>
                </c:pt>
                <c:pt idx="3888">
                  <c:v>64.8</c:v>
                </c:pt>
                <c:pt idx="3889">
                  <c:v>64.816666666666663</c:v>
                </c:pt>
                <c:pt idx="3890">
                  <c:v>64.833333333333329</c:v>
                </c:pt>
                <c:pt idx="3891">
                  <c:v>64.849999999999994</c:v>
                </c:pt>
                <c:pt idx="3892">
                  <c:v>64.86666666666666</c:v>
                </c:pt>
                <c:pt idx="3893">
                  <c:v>64.88333333333334</c:v>
                </c:pt>
                <c:pt idx="3894">
                  <c:v>64.900000000000006</c:v>
                </c:pt>
                <c:pt idx="3895">
                  <c:v>64.916666666666671</c:v>
                </c:pt>
                <c:pt idx="3896">
                  <c:v>64.933333333333337</c:v>
                </c:pt>
                <c:pt idx="3897">
                  <c:v>64.95</c:v>
                </c:pt>
                <c:pt idx="3898">
                  <c:v>64.966666666666669</c:v>
                </c:pt>
                <c:pt idx="3899">
                  <c:v>64.983333333333334</c:v>
                </c:pt>
                <c:pt idx="3900">
                  <c:v>65</c:v>
                </c:pt>
                <c:pt idx="3901">
                  <c:v>65.016666666666666</c:v>
                </c:pt>
                <c:pt idx="3902">
                  <c:v>65.033333333333331</c:v>
                </c:pt>
                <c:pt idx="3903">
                  <c:v>65.05</c:v>
                </c:pt>
                <c:pt idx="3904">
                  <c:v>65.066666666666663</c:v>
                </c:pt>
                <c:pt idx="3905">
                  <c:v>65.083333333333329</c:v>
                </c:pt>
                <c:pt idx="3906">
                  <c:v>65.099999999999994</c:v>
                </c:pt>
                <c:pt idx="3907">
                  <c:v>65.11666666666666</c:v>
                </c:pt>
                <c:pt idx="3908">
                  <c:v>65.13333333333334</c:v>
                </c:pt>
                <c:pt idx="3909">
                  <c:v>65.150000000000006</c:v>
                </c:pt>
                <c:pt idx="3910">
                  <c:v>65.166666666666671</c:v>
                </c:pt>
                <c:pt idx="3911">
                  <c:v>65.183333333333337</c:v>
                </c:pt>
                <c:pt idx="3912">
                  <c:v>65.2</c:v>
                </c:pt>
                <c:pt idx="3913">
                  <c:v>65.216666666666669</c:v>
                </c:pt>
                <c:pt idx="3914">
                  <c:v>65.233333333333334</c:v>
                </c:pt>
                <c:pt idx="3915">
                  <c:v>65.25</c:v>
                </c:pt>
                <c:pt idx="3916">
                  <c:v>65.266666666666666</c:v>
                </c:pt>
                <c:pt idx="3917">
                  <c:v>65.283333333333331</c:v>
                </c:pt>
                <c:pt idx="3918">
                  <c:v>65.3</c:v>
                </c:pt>
                <c:pt idx="3919">
                  <c:v>65.316666666666663</c:v>
                </c:pt>
                <c:pt idx="3920">
                  <c:v>65.333333333333329</c:v>
                </c:pt>
                <c:pt idx="3921">
                  <c:v>65.349999999999994</c:v>
                </c:pt>
                <c:pt idx="3922">
                  <c:v>65.36666666666666</c:v>
                </c:pt>
                <c:pt idx="3923">
                  <c:v>65.38333333333334</c:v>
                </c:pt>
                <c:pt idx="3924">
                  <c:v>65.400000000000006</c:v>
                </c:pt>
                <c:pt idx="3925">
                  <c:v>65.416666666666671</c:v>
                </c:pt>
                <c:pt idx="3926">
                  <c:v>65.433333333333337</c:v>
                </c:pt>
                <c:pt idx="3927">
                  <c:v>65.45</c:v>
                </c:pt>
                <c:pt idx="3928">
                  <c:v>65.466666666666669</c:v>
                </c:pt>
                <c:pt idx="3929">
                  <c:v>65.483333333333334</c:v>
                </c:pt>
                <c:pt idx="3930">
                  <c:v>65.5</c:v>
                </c:pt>
                <c:pt idx="3931">
                  <c:v>65.516666666666666</c:v>
                </c:pt>
                <c:pt idx="3932">
                  <c:v>65.533333333333331</c:v>
                </c:pt>
                <c:pt idx="3933">
                  <c:v>65.55</c:v>
                </c:pt>
                <c:pt idx="3934">
                  <c:v>65.566666666666663</c:v>
                </c:pt>
                <c:pt idx="3935">
                  <c:v>65.583333333333329</c:v>
                </c:pt>
                <c:pt idx="3936">
                  <c:v>65.599999999999994</c:v>
                </c:pt>
                <c:pt idx="3937">
                  <c:v>65.61666666666666</c:v>
                </c:pt>
                <c:pt idx="3938">
                  <c:v>65.63333333333334</c:v>
                </c:pt>
                <c:pt idx="3939">
                  <c:v>65.650000000000006</c:v>
                </c:pt>
                <c:pt idx="3940">
                  <c:v>65.666666666666671</c:v>
                </c:pt>
                <c:pt idx="3941">
                  <c:v>65.683333333333337</c:v>
                </c:pt>
                <c:pt idx="3942">
                  <c:v>65.7</c:v>
                </c:pt>
                <c:pt idx="3943">
                  <c:v>65.716666666666669</c:v>
                </c:pt>
                <c:pt idx="3944">
                  <c:v>65.733333333333334</c:v>
                </c:pt>
                <c:pt idx="3945">
                  <c:v>65.75</c:v>
                </c:pt>
                <c:pt idx="3946">
                  <c:v>65.766666666666666</c:v>
                </c:pt>
                <c:pt idx="3947">
                  <c:v>65.783333333333331</c:v>
                </c:pt>
                <c:pt idx="3948">
                  <c:v>65.8</c:v>
                </c:pt>
                <c:pt idx="3949">
                  <c:v>65.816666666666663</c:v>
                </c:pt>
                <c:pt idx="3950">
                  <c:v>65.833333333333329</c:v>
                </c:pt>
                <c:pt idx="3951">
                  <c:v>65.849999999999994</c:v>
                </c:pt>
                <c:pt idx="3952">
                  <c:v>65.86666666666666</c:v>
                </c:pt>
                <c:pt idx="3953">
                  <c:v>65.88333333333334</c:v>
                </c:pt>
                <c:pt idx="3954">
                  <c:v>65.900000000000006</c:v>
                </c:pt>
                <c:pt idx="3955">
                  <c:v>65.916666666666671</c:v>
                </c:pt>
                <c:pt idx="3956">
                  <c:v>65.933333333333337</c:v>
                </c:pt>
                <c:pt idx="3957">
                  <c:v>65.95</c:v>
                </c:pt>
                <c:pt idx="3958">
                  <c:v>65.966666666666669</c:v>
                </c:pt>
                <c:pt idx="3959">
                  <c:v>65.983333333333334</c:v>
                </c:pt>
                <c:pt idx="3960">
                  <c:v>66</c:v>
                </c:pt>
                <c:pt idx="3961">
                  <c:v>66.016666666666666</c:v>
                </c:pt>
                <c:pt idx="3962">
                  <c:v>66.033333333333331</c:v>
                </c:pt>
                <c:pt idx="3963">
                  <c:v>66.05</c:v>
                </c:pt>
                <c:pt idx="3964">
                  <c:v>66.066666666666663</c:v>
                </c:pt>
                <c:pt idx="3965">
                  <c:v>66.083333333333329</c:v>
                </c:pt>
                <c:pt idx="3966">
                  <c:v>66.099999999999994</c:v>
                </c:pt>
                <c:pt idx="3967">
                  <c:v>66.11666666666666</c:v>
                </c:pt>
                <c:pt idx="3968">
                  <c:v>66.13333333333334</c:v>
                </c:pt>
                <c:pt idx="3969">
                  <c:v>66.150000000000006</c:v>
                </c:pt>
                <c:pt idx="3970">
                  <c:v>66.166666666666671</c:v>
                </c:pt>
                <c:pt idx="3971">
                  <c:v>66.183333333333337</c:v>
                </c:pt>
                <c:pt idx="3972">
                  <c:v>66.2</c:v>
                </c:pt>
                <c:pt idx="3973">
                  <c:v>66.216666666666669</c:v>
                </c:pt>
                <c:pt idx="3974">
                  <c:v>66.233333333333334</c:v>
                </c:pt>
                <c:pt idx="3975">
                  <c:v>66.25</c:v>
                </c:pt>
                <c:pt idx="3976">
                  <c:v>66.266666666666666</c:v>
                </c:pt>
                <c:pt idx="3977">
                  <c:v>66.283333333333331</c:v>
                </c:pt>
                <c:pt idx="3978">
                  <c:v>66.3</c:v>
                </c:pt>
                <c:pt idx="3979">
                  <c:v>66.316666666666663</c:v>
                </c:pt>
                <c:pt idx="3980">
                  <c:v>66.333333333333329</c:v>
                </c:pt>
                <c:pt idx="3981">
                  <c:v>66.349999999999994</c:v>
                </c:pt>
                <c:pt idx="3982">
                  <c:v>66.36666666666666</c:v>
                </c:pt>
                <c:pt idx="3983">
                  <c:v>66.38333333333334</c:v>
                </c:pt>
                <c:pt idx="3984">
                  <c:v>66.400000000000006</c:v>
                </c:pt>
                <c:pt idx="3985">
                  <c:v>66.416666666666671</c:v>
                </c:pt>
                <c:pt idx="3986">
                  <c:v>66.433333333333337</c:v>
                </c:pt>
                <c:pt idx="3987">
                  <c:v>66.45</c:v>
                </c:pt>
                <c:pt idx="3988">
                  <c:v>66.466666666666669</c:v>
                </c:pt>
                <c:pt idx="3989">
                  <c:v>66.483333333333334</c:v>
                </c:pt>
                <c:pt idx="3990">
                  <c:v>66.5</c:v>
                </c:pt>
                <c:pt idx="3991">
                  <c:v>66.516666666666666</c:v>
                </c:pt>
                <c:pt idx="3992">
                  <c:v>66.533333333333331</c:v>
                </c:pt>
                <c:pt idx="3993">
                  <c:v>66.55</c:v>
                </c:pt>
                <c:pt idx="3994">
                  <c:v>66.566666666666663</c:v>
                </c:pt>
                <c:pt idx="3995">
                  <c:v>66.583333333333329</c:v>
                </c:pt>
                <c:pt idx="3996">
                  <c:v>66.599999999999994</c:v>
                </c:pt>
                <c:pt idx="3997">
                  <c:v>66.61666666666666</c:v>
                </c:pt>
                <c:pt idx="3998">
                  <c:v>66.63333333333334</c:v>
                </c:pt>
                <c:pt idx="3999">
                  <c:v>66.650000000000006</c:v>
                </c:pt>
                <c:pt idx="4000">
                  <c:v>66.666666666666671</c:v>
                </c:pt>
                <c:pt idx="4001">
                  <c:v>66.683333333333337</c:v>
                </c:pt>
                <c:pt idx="4002">
                  <c:v>66.7</c:v>
                </c:pt>
                <c:pt idx="4003">
                  <c:v>66.716666666666669</c:v>
                </c:pt>
                <c:pt idx="4004">
                  <c:v>66.733333333333334</c:v>
                </c:pt>
                <c:pt idx="4005">
                  <c:v>66.75</c:v>
                </c:pt>
                <c:pt idx="4006">
                  <c:v>66.766666666666666</c:v>
                </c:pt>
                <c:pt idx="4007">
                  <c:v>66.783333333333331</c:v>
                </c:pt>
                <c:pt idx="4008">
                  <c:v>66.8</c:v>
                </c:pt>
                <c:pt idx="4009">
                  <c:v>66.816666666666663</c:v>
                </c:pt>
                <c:pt idx="4010">
                  <c:v>66.833333333333329</c:v>
                </c:pt>
                <c:pt idx="4011">
                  <c:v>66.849999999999994</c:v>
                </c:pt>
                <c:pt idx="4012">
                  <c:v>66.86666666666666</c:v>
                </c:pt>
                <c:pt idx="4013">
                  <c:v>66.88333333333334</c:v>
                </c:pt>
                <c:pt idx="4014">
                  <c:v>66.900000000000006</c:v>
                </c:pt>
                <c:pt idx="4015">
                  <c:v>66.916666666666671</c:v>
                </c:pt>
                <c:pt idx="4016">
                  <c:v>66.933333333333337</c:v>
                </c:pt>
                <c:pt idx="4017">
                  <c:v>66.95</c:v>
                </c:pt>
                <c:pt idx="4018">
                  <c:v>66.966666666666669</c:v>
                </c:pt>
                <c:pt idx="4019">
                  <c:v>66.983333333333334</c:v>
                </c:pt>
                <c:pt idx="4020">
                  <c:v>67</c:v>
                </c:pt>
                <c:pt idx="4021">
                  <c:v>67.016666666666666</c:v>
                </c:pt>
                <c:pt idx="4022">
                  <c:v>67.033333333333331</c:v>
                </c:pt>
                <c:pt idx="4023">
                  <c:v>67.05</c:v>
                </c:pt>
                <c:pt idx="4024">
                  <c:v>67.066666666666663</c:v>
                </c:pt>
                <c:pt idx="4025">
                  <c:v>67.083333333333329</c:v>
                </c:pt>
                <c:pt idx="4026">
                  <c:v>67.099999999999994</c:v>
                </c:pt>
                <c:pt idx="4027">
                  <c:v>67.11666666666666</c:v>
                </c:pt>
                <c:pt idx="4028">
                  <c:v>67.13333333333334</c:v>
                </c:pt>
                <c:pt idx="4029">
                  <c:v>67.150000000000006</c:v>
                </c:pt>
                <c:pt idx="4030">
                  <c:v>67.166666666666671</c:v>
                </c:pt>
                <c:pt idx="4031">
                  <c:v>67.183333333333337</c:v>
                </c:pt>
                <c:pt idx="4032">
                  <c:v>67.2</c:v>
                </c:pt>
                <c:pt idx="4033">
                  <c:v>67.216666666666669</c:v>
                </c:pt>
                <c:pt idx="4034">
                  <c:v>67.233333333333334</c:v>
                </c:pt>
                <c:pt idx="4035">
                  <c:v>67.25</c:v>
                </c:pt>
                <c:pt idx="4036">
                  <c:v>67.266666666666666</c:v>
                </c:pt>
                <c:pt idx="4037">
                  <c:v>67.283333333333331</c:v>
                </c:pt>
                <c:pt idx="4038">
                  <c:v>67.3</c:v>
                </c:pt>
                <c:pt idx="4039">
                  <c:v>67.316666666666663</c:v>
                </c:pt>
                <c:pt idx="4040">
                  <c:v>67.333333333333329</c:v>
                </c:pt>
                <c:pt idx="4041">
                  <c:v>67.349999999999994</c:v>
                </c:pt>
                <c:pt idx="4042">
                  <c:v>67.36666666666666</c:v>
                </c:pt>
                <c:pt idx="4043">
                  <c:v>67.38333333333334</c:v>
                </c:pt>
                <c:pt idx="4044">
                  <c:v>67.400000000000006</c:v>
                </c:pt>
                <c:pt idx="4045">
                  <c:v>67.416666666666671</c:v>
                </c:pt>
                <c:pt idx="4046">
                  <c:v>67.433333333333337</c:v>
                </c:pt>
                <c:pt idx="4047">
                  <c:v>67.45</c:v>
                </c:pt>
                <c:pt idx="4048">
                  <c:v>67.466666666666669</c:v>
                </c:pt>
                <c:pt idx="4049">
                  <c:v>67.483333333333334</c:v>
                </c:pt>
                <c:pt idx="4050">
                  <c:v>67.5</c:v>
                </c:pt>
                <c:pt idx="4051">
                  <c:v>67.516666666666666</c:v>
                </c:pt>
                <c:pt idx="4052">
                  <c:v>67.533333333333331</c:v>
                </c:pt>
                <c:pt idx="4053">
                  <c:v>67.55</c:v>
                </c:pt>
                <c:pt idx="4054">
                  <c:v>67.566666666666663</c:v>
                </c:pt>
                <c:pt idx="4055">
                  <c:v>67.583333333333329</c:v>
                </c:pt>
                <c:pt idx="4056">
                  <c:v>67.599999999999994</c:v>
                </c:pt>
                <c:pt idx="4057">
                  <c:v>67.61666666666666</c:v>
                </c:pt>
                <c:pt idx="4058">
                  <c:v>67.63333333333334</c:v>
                </c:pt>
                <c:pt idx="4059">
                  <c:v>67.650000000000006</c:v>
                </c:pt>
                <c:pt idx="4060">
                  <c:v>67.666666666666671</c:v>
                </c:pt>
                <c:pt idx="4061">
                  <c:v>67.683333333333337</c:v>
                </c:pt>
                <c:pt idx="4062">
                  <c:v>67.7</c:v>
                </c:pt>
                <c:pt idx="4063">
                  <c:v>67.716666666666669</c:v>
                </c:pt>
                <c:pt idx="4064">
                  <c:v>67.733333333333334</c:v>
                </c:pt>
                <c:pt idx="4065">
                  <c:v>67.75</c:v>
                </c:pt>
                <c:pt idx="4066">
                  <c:v>67.766666666666666</c:v>
                </c:pt>
                <c:pt idx="4067">
                  <c:v>67.783333333333331</c:v>
                </c:pt>
                <c:pt idx="4068">
                  <c:v>67.8</c:v>
                </c:pt>
                <c:pt idx="4069">
                  <c:v>67.816666666666663</c:v>
                </c:pt>
                <c:pt idx="4070">
                  <c:v>67.833333333333329</c:v>
                </c:pt>
                <c:pt idx="4071">
                  <c:v>67.849999999999994</c:v>
                </c:pt>
                <c:pt idx="4072">
                  <c:v>67.86666666666666</c:v>
                </c:pt>
                <c:pt idx="4073">
                  <c:v>67.88333333333334</c:v>
                </c:pt>
                <c:pt idx="4074">
                  <c:v>67.900000000000006</c:v>
                </c:pt>
                <c:pt idx="4075">
                  <c:v>67.916666666666671</c:v>
                </c:pt>
                <c:pt idx="4076">
                  <c:v>67.933333333333337</c:v>
                </c:pt>
                <c:pt idx="4077">
                  <c:v>67.95</c:v>
                </c:pt>
                <c:pt idx="4078">
                  <c:v>67.966666666666669</c:v>
                </c:pt>
                <c:pt idx="4079">
                  <c:v>67.983333333333334</c:v>
                </c:pt>
                <c:pt idx="4080">
                  <c:v>68</c:v>
                </c:pt>
                <c:pt idx="4081">
                  <c:v>68.016666666666666</c:v>
                </c:pt>
                <c:pt idx="4082">
                  <c:v>68.033333333333331</c:v>
                </c:pt>
                <c:pt idx="4083">
                  <c:v>68.05</c:v>
                </c:pt>
                <c:pt idx="4084">
                  <c:v>68.066666666666663</c:v>
                </c:pt>
                <c:pt idx="4085">
                  <c:v>68.083333333333329</c:v>
                </c:pt>
                <c:pt idx="4086">
                  <c:v>68.099999999999994</c:v>
                </c:pt>
                <c:pt idx="4087">
                  <c:v>68.11666666666666</c:v>
                </c:pt>
                <c:pt idx="4088">
                  <c:v>68.13333333333334</c:v>
                </c:pt>
                <c:pt idx="4089">
                  <c:v>68.150000000000006</c:v>
                </c:pt>
                <c:pt idx="4090">
                  <c:v>68.166666666666671</c:v>
                </c:pt>
                <c:pt idx="4091">
                  <c:v>68.183333333333337</c:v>
                </c:pt>
                <c:pt idx="4092">
                  <c:v>68.2</c:v>
                </c:pt>
                <c:pt idx="4093">
                  <c:v>68.216666666666669</c:v>
                </c:pt>
                <c:pt idx="4094">
                  <c:v>68.233333333333334</c:v>
                </c:pt>
                <c:pt idx="4095">
                  <c:v>68.25</c:v>
                </c:pt>
                <c:pt idx="4096">
                  <c:v>68.266666666666666</c:v>
                </c:pt>
                <c:pt idx="4097">
                  <c:v>68.283333333333331</c:v>
                </c:pt>
                <c:pt idx="4098">
                  <c:v>68.3</c:v>
                </c:pt>
                <c:pt idx="4099">
                  <c:v>68.316666666666663</c:v>
                </c:pt>
                <c:pt idx="4100">
                  <c:v>68.333333333333329</c:v>
                </c:pt>
                <c:pt idx="4101">
                  <c:v>68.349999999999994</c:v>
                </c:pt>
                <c:pt idx="4102">
                  <c:v>68.36666666666666</c:v>
                </c:pt>
                <c:pt idx="4103">
                  <c:v>68.38333333333334</c:v>
                </c:pt>
                <c:pt idx="4104">
                  <c:v>68.400000000000006</c:v>
                </c:pt>
                <c:pt idx="4105">
                  <c:v>68.416666666666671</c:v>
                </c:pt>
                <c:pt idx="4106">
                  <c:v>68.433333333333337</c:v>
                </c:pt>
                <c:pt idx="4107">
                  <c:v>68.45</c:v>
                </c:pt>
                <c:pt idx="4108">
                  <c:v>68.466666666666669</c:v>
                </c:pt>
                <c:pt idx="4109">
                  <c:v>68.483333333333334</c:v>
                </c:pt>
                <c:pt idx="4110">
                  <c:v>68.5</c:v>
                </c:pt>
                <c:pt idx="4111">
                  <c:v>68.516666666666666</c:v>
                </c:pt>
                <c:pt idx="4112">
                  <c:v>68.533333333333331</c:v>
                </c:pt>
                <c:pt idx="4113">
                  <c:v>68.55</c:v>
                </c:pt>
                <c:pt idx="4114">
                  <c:v>68.566666666666663</c:v>
                </c:pt>
                <c:pt idx="4115">
                  <c:v>68.583333333333329</c:v>
                </c:pt>
                <c:pt idx="4116">
                  <c:v>68.599999999999994</c:v>
                </c:pt>
                <c:pt idx="4117">
                  <c:v>68.61666666666666</c:v>
                </c:pt>
                <c:pt idx="4118">
                  <c:v>68.63333333333334</c:v>
                </c:pt>
                <c:pt idx="4119">
                  <c:v>68.650000000000006</c:v>
                </c:pt>
                <c:pt idx="4120">
                  <c:v>68.666666666666671</c:v>
                </c:pt>
                <c:pt idx="4121">
                  <c:v>68.683333333333337</c:v>
                </c:pt>
                <c:pt idx="4122">
                  <c:v>68.7</c:v>
                </c:pt>
                <c:pt idx="4123">
                  <c:v>68.716666666666669</c:v>
                </c:pt>
                <c:pt idx="4124">
                  <c:v>68.733333333333334</c:v>
                </c:pt>
                <c:pt idx="4125">
                  <c:v>68.75</c:v>
                </c:pt>
                <c:pt idx="4126">
                  <c:v>68.766666666666666</c:v>
                </c:pt>
                <c:pt idx="4127">
                  <c:v>68.783333333333331</c:v>
                </c:pt>
                <c:pt idx="4128">
                  <c:v>68.8</c:v>
                </c:pt>
                <c:pt idx="4129">
                  <c:v>68.816666666666663</c:v>
                </c:pt>
                <c:pt idx="4130">
                  <c:v>68.833333333333329</c:v>
                </c:pt>
                <c:pt idx="4131">
                  <c:v>68.849999999999994</c:v>
                </c:pt>
                <c:pt idx="4132">
                  <c:v>68.86666666666666</c:v>
                </c:pt>
                <c:pt idx="4133">
                  <c:v>68.88333333333334</c:v>
                </c:pt>
                <c:pt idx="4134">
                  <c:v>68.900000000000006</c:v>
                </c:pt>
                <c:pt idx="4135">
                  <c:v>68.916666666666671</c:v>
                </c:pt>
                <c:pt idx="4136">
                  <c:v>68.933333333333337</c:v>
                </c:pt>
                <c:pt idx="4137">
                  <c:v>68.95</c:v>
                </c:pt>
                <c:pt idx="4138">
                  <c:v>68.966666666666669</c:v>
                </c:pt>
                <c:pt idx="4139">
                  <c:v>68.983333333333334</c:v>
                </c:pt>
                <c:pt idx="4140">
                  <c:v>69</c:v>
                </c:pt>
                <c:pt idx="4141">
                  <c:v>69.016666666666666</c:v>
                </c:pt>
                <c:pt idx="4142">
                  <c:v>69.033333333333331</c:v>
                </c:pt>
                <c:pt idx="4143">
                  <c:v>69.05</c:v>
                </c:pt>
                <c:pt idx="4144">
                  <c:v>69.066666666666663</c:v>
                </c:pt>
                <c:pt idx="4145">
                  <c:v>69.083333333333329</c:v>
                </c:pt>
                <c:pt idx="4146">
                  <c:v>69.099999999999994</c:v>
                </c:pt>
                <c:pt idx="4147">
                  <c:v>69.11666666666666</c:v>
                </c:pt>
                <c:pt idx="4148">
                  <c:v>69.13333333333334</c:v>
                </c:pt>
                <c:pt idx="4149">
                  <c:v>69.150000000000006</c:v>
                </c:pt>
                <c:pt idx="4150">
                  <c:v>69.166666666666671</c:v>
                </c:pt>
                <c:pt idx="4151">
                  <c:v>69.183333333333337</c:v>
                </c:pt>
                <c:pt idx="4152">
                  <c:v>69.2</c:v>
                </c:pt>
                <c:pt idx="4153">
                  <c:v>69.216666666666669</c:v>
                </c:pt>
                <c:pt idx="4154">
                  <c:v>69.233333333333334</c:v>
                </c:pt>
                <c:pt idx="4155">
                  <c:v>69.25</c:v>
                </c:pt>
                <c:pt idx="4156">
                  <c:v>69.266666666666666</c:v>
                </c:pt>
                <c:pt idx="4157">
                  <c:v>69.283333333333331</c:v>
                </c:pt>
                <c:pt idx="4158">
                  <c:v>69.3</c:v>
                </c:pt>
                <c:pt idx="4159">
                  <c:v>69.316666666666663</c:v>
                </c:pt>
                <c:pt idx="4160">
                  <c:v>69.333333333333329</c:v>
                </c:pt>
                <c:pt idx="4161">
                  <c:v>69.349999999999994</c:v>
                </c:pt>
                <c:pt idx="4162">
                  <c:v>69.36666666666666</c:v>
                </c:pt>
                <c:pt idx="4163">
                  <c:v>69.38333333333334</c:v>
                </c:pt>
                <c:pt idx="4164">
                  <c:v>69.400000000000006</c:v>
                </c:pt>
                <c:pt idx="4165">
                  <c:v>69.416666666666671</c:v>
                </c:pt>
                <c:pt idx="4166">
                  <c:v>69.433333333333337</c:v>
                </c:pt>
                <c:pt idx="4167">
                  <c:v>69.45</c:v>
                </c:pt>
                <c:pt idx="4168">
                  <c:v>69.466666666666669</c:v>
                </c:pt>
                <c:pt idx="4169">
                  <c:v>69.483333333333334</c:v>
                </c:pt>
                <c:pt idx="4170">
                  <c:v>69.5</c:v>
                </c:pt>
                <c:pt idx="4171">
                  <c:v>69.516666666666666</c:v>
                </c:pt>
                <c:pt idx="4172">
                  <c:v>69.533333333333331</c:v>
                </c:pt>
                <c:pt idx="4173">
                  <c:v>69.55</c:v>
                </c:pt>
                <c:pt idx="4174">
                  <c:v>69.566666666666663</c:v>
                </c:pt>
                <c:pt idx="4175">
                  <c:v>69.583333333333329</c:v>
                </c:pt>
                <c:pt idx="4176">
                  <c:v>69.599999999999994</c:v>
                </c:pt>
                <c:pt idx="4177">
                  <c:v>69.61666666666666</c:v>
                </c:pt>
                <c:pt idx="4178">
                  <c:v>69.63333333333334</c:v>
                </c:pt>
                <c:pt idx="4179">
                  <c:v>69.650000000000006</c:v>
                </c:pt>
                <c:pt idx="4180">
                  <c:v>69.666666666666671</c:v>
                </c:pt>
                <c:pt idx="4181">
                  <c:v>69.683333333333337</c:v>
                </c:pt>
                <c:pt idx="4182">
                  <c:v>69.7</c:v>
                </c:pt>
                <c:pt idx="4183">
                  <c:v>69.716666666666669</c:v>
                </c:pt>
                <c:pt idx="4184">
                  <c:v>69.733333333333334</c:v>
                </c:pt>
                <c:pt idx="4185">
                  <c:v>69.75</c:v>
                </c:pt>
                <c:pt idx="4186">
                  <c:v>69.766666666666666</c:v>
                </c:pt>
                <c:pt idx="4187">
                  <c:v>69.783333333333331</c:v>
                </c:pt>
                <c:pt idx="4188">
                  <c:v>69.8</c:v>
                </c:pt>
                <c:pt idx="4189">
                  <c:v>69.816666666666663</c:v>
                </c:pt>
                <c:pt idx="4190">
                  <c:v>69.833333333333329</c:v>
                </c:pt>
                <c:pt idx="4191">
                  <c:v>69.849999999999994</c:v>
                </c:pt>
                <c:pt idx="4192">
                  <c:v>69.86666666666666</c:v>
                </c:pt>
                <c:pt idx="4193">
                  <c:v>69.88333333333334</c:v>
                </c:pt>
                <c:pt idx="4194">
                  <c:v>69.900000000000006</c:v>
                </c:pt>
                <c:pt idx="4195">
                  <c:v>69.916666666666671</c:v>
                </c:pt>
                <c:pt idx="4196">
                  <c:v>69.933333333333337</c:v>
                </c:pt>
                <c:pt idx="4197">
                  <c:v>69.95</c:v>
                </c:pt>
                <c:pt idx="4198">
                  <c:v>69.966666666666669</c:v>
                </c:pt>
                <c:pt idx="4199">
                  <c:v>69.983333333333334</c:v>
                </c:pt>
                <c:pt idx="4200">
                  <c:v>70</c:v>
                </c:pt>
                <c:pt idx="4201">
                  <c:v>70.016666666666666</c:v>
                </c:pt>
                <c:pt idx="4202">
                  <c:v>70.033333333333331</c:v>
                </c:pt>
                <c:pt idx="4203">
                  <c:v>70.05</c:v>
                </c:pt>
                <c:pt idx="4204">
                  <c:v>70.066666666666663</c:v>
                </c:pt>
                <c:pt idx="4205">
                  <c:v>70.083333333333329</c:v>
                </c:pt>
                <c:pt idx="4206">
                  <c:v>70.099999999999994</c:v>
                </c:pt>
                <c:pt idx="4207">
                  <c:v>70.11666666666666</c:v>
                </c:pt>
                <c:pt idx="4208">
                  <c:v>70.13333333333334</c:v>
                </c:pt>
                <c:pt idx="4209">
                  <c:v>70.150000000000006</c:v>
                </c:pt>
                <c:pt idx="4210">
                  <c:v>70.166666666666671</c:v>
                </c:pt>
                <c:pt idx="4211">
                  <c:v>70.183333333333337</c:v>
                </c:pt>
                <c:pt idx="4212">
                  <c:v>70.2</c:v>
                </c:pt>
                <c:pt idx="4213">
                  <c:v>70.216666666666669</c:v>
                </c:pt>
                <c:pt idx="4214">
                  <c:v>70.233333333333334</c:v>
                </c:pt>
                <c:pt idx="4215">
                  <c:v>70.25</c:v>
                </c:pt>
                <c:pt idx="4216">
                  <c:v>70.266666666666666</c:v>
                </c:pt>
                <c:pt idx="4217">
                  <c:v>70.283333333333331</c:v>
                </c:pt>
                <c:pt idx="4218">
                  <c:v>70.3</c:v>
                </c:pt>
                <c:pt idx="4219">
                  <c:v>70.316666666666663</c:v>
                </c:pt>
                <c:pt idx="4220">
                  <c:v>70.333333333333329</c:v>
                </c:pt>
                <c:pt idx="4221">
                  <c:v>70.349999999999994</c:v>
                </c:pt>
                <c:pt idx="4222">
                  <c:v>70.36666666666666</c:v>
                </c:pt>
                <c:pt idx="4223">
                  <c:v>70.38333333333334</c:v>
                </c:pt>
                <c:pt idx="4224">
                  <c:v>70.400000000000006</c:v>
                </c:pt>
                <c:pt idx="4225">
                  <c:v>70.416666666666671</c:v>
                </c:pt>
                <c:pt idx="4226">
                  <c:v>70.433333333333337</c:v>
                </c:pt>
                <c:pt idx="4227">
                  <c:v>70.45</c:v>
                </c:pt>
                <c:pt idx="4228">
                  <c:v>70.466666666666669</c:v>
                </c:pt>
                <c:pt idx="4229">
                  <c:v>70.483333333333334</c:v>
                </c:pt>
                <c:pt idx="4230">
                  <c:v>70.5</c:v>
                </c:pt>
                <c:pt idx="4231">
                  <c:v>70.516666666666666</c:v>
                </c:pt>
                <c:pt idx="4232">
                  <c:v>70.533333333333331</c:v>
                </c:pt>
                <c:pt idx="4233">
                  <c:v>70.55</c:v>
                </c:pt>
                <c:pt idx="4234">
                  <c:v>70.566666666666663</c:v>
                </c:pt>
                <c:pt idx="4235">
                  <c:v>70.583333333333329</c:v>
                </c:pt>
                <c:pt idx="4236">
                  <c:v>70.599999999999994</c:v>
                </c:pt>
                <c:pt idx="4237">
                  <c:v>70.61666666666666</c:v>
                </c:pt>
                <c:pt idx="4238">
                  <c:v>70.63333333333334</c:v>
                </c:pt>
                <c:pt idx="4239">
                  <c:v>70.650000000000006</c:v>
                </c:pt>
                <c:pt idx="4240">
                  <c:v>70.666666666666671</c:v>
                </c:pt>
                <c:pt idx="4241">
                  <c:v>70.683333333333337</c:v>
                </c:pt>
                <c:pt idx="4242">
                  <c:v>70.7</c:v>
                </c:pt>
                <c:pt idx="4243">
                  <c:v>70.716666666666669</c:v>
                </c:pt>
                <c:pt idx="4244">
                  <c:v>70.733333333333334</c:v>
                </c:pt>
                <c:pt idx="4245">
                  <c:v>70.75</c:v>
                </c:pt>
                <c:pt idx="4246">
                  <c:v>70.766666666666666</c:v>
                </c:pt>
                <c:pt idx="4247">
                  <c:v>70.783333333333331</c:v>
                </c:pt>
                <c:pt idx="4248">
                  <c:v>70.8</c:v>
                </c:pt>
                <c:pt idx="4249">
                  <c:v>70.816666666666663</c:v>
                </c:pt>
                <c:pt idx="4250">
                  <c:v>70.833333333333329</c:v>
                </c:pt>
                <c:pt idx="4251">
                  <c:v>70.849999999999994</c:v>
                </c:pt>
                <c:pt idx="4252">
                  <c:v>70.86666666666666</c:v>
                </c:pt>
                <c:pt idx="4253">
                  <c:v>70.88333333333334</c:v>
                </c:pt>
                <c:pt idx="4254">
                  <c:v>70.900000000000006</c:v>
                </c:pt>
                <c:pt idx="4255">
                  <c:v>70.916666666666671</c:v>
                </c:pt>
                <c:pt idx="4256">
                  <c:v>70.933333333333337</c:v>
                </c:pt>
                <c:pt idx="4257">
                  <c:v>70.95</c:v>
                </c:pt>
                <c:pt idx="4258">
                  <c:v>70.966666666666669</c:v>
                </c:pt>
                <c:pt idx="4259">
                  <c:v>70.983333333333334</c:v>
                </c:pt>
                <c:pt idx="4260">
                  <c:v>71</c:v>
                </c:pt>
                <c:pt idx="4261">
                  <c:v>71.016666666666666</c:v>
                </c:pt>
                <c:pt idx="4262">
                  <c:v>71.033333333333331</c:v>
                </c:pt>
                <c:pt idx="4263">
                  <c:v>71.05</c:v>
                </c:pt>
                <c:pt idx="4264">
                  <c:v>71.066666666666663</c:v>
                </c:pt>
                <c:pt idx="4265">
                  <c:v>71.083333333333329</c:v>
                </c:pt>
                <c:pt idx="4266">
                  <c:v>71.099999999999994</c:v>
                </c:pt>
                <c:pt idx="4267">
                  <c:v>71.11666666666666</c:v>
                </c:pt>
                <c:pt idx="4268">
                  <c:v>71.13333333333334</c:v>
                </c:pt>
                <c:pt idx="4269">
                  <c:v>71.150000000000006</c:v>
                </c:pt>
                <c:pt idx="4270">
                  <c:v>71.166666666666671</c:v>
                </c:pt>
                <c:pt idx="4271">
                  <c:v>71.183333333333337</c:v>
                </c:pt>
                <c:pt idx="4272">
                  <c:v>71.2</c:v>
                </c:pt>
                <c:pt idx="4273">
                  <c:v>71.216666666666669</c:v>
                </c:pt>
                <c:pt idx="4274">
                  <c:v>71.233333333333334</c:v>
                </c:pt>
                <c:pt idx="4275">
                  <c:v>71.25</c:v>
                </c:pt>
                <c:pt idx="4276">
                  <c:v>71.266666666666666</c:v>
                </c:pt>
                <c:pt idx="4277">
                  <c:v>71.283333333333331</c:v>
                </c:pt>
                <c:pt idx="4278">
                  <c:v>71.3</c:v>
                </c:pt>
                <c:pt idx="4279">
                  <c:v>71.316666666666663</c:v>
                </c:pt>
                <c:pt idx="4280">
                  <c:v>71.333333333333329</c:v>
                </c:pt>
                <c:pt idx="4281">
                  <c:v>71.349999999999994</c:v>
                </c:pt>
                <c:pt idx="4282">
                  <c:v>71.36666666666666</c:v>
                </c:pt>
                <c:pt idx="4283">
                  <c:v>71.38333333333334</c:v>
                </c:pt>
                <c:pt idx="4284">
                  <c:v>71.400000000000006</c:v>
                </c:pt>
                <c:pt idx="4285">
                  <c:v>71.416666666666671</c:v>
                </c:pt>
                <c:pt idx="4286">
                  <c:v>71.433333333333337</c:v>
                </c:pt>
                <c:pt idx="4287">
                  <c:v>71.45</c:v>
                </c:pt>
                <c:pt idx="4288">
                  <c:v>71.466666666666669</c:v>
                </c:pt>
                <c:pt idx="4289">
                  <c:v>71.483333333333334</c:v>
                </c:pt>
                <c:pt idx="4290">
                  <c:v>71.5</c:v>
                </c:pt>
                <c:pt idx="4291">
                  <c:v>71.516666666666666</c:v>
                </c:pt>
                <c:pt idx="4292">
                  <c:v>71.533333333333331</c:v>
                </c:pt>
                <c:pt idx="4293">
                  <c:v>71.55</c:v>
                </c:pt>
                <c:pt idx="4294">
                  <c:v>71.566666666666663</c:v>
                </c:pt>
                <c:pt idx="4295">
                  <c:v>71.583333333333329</c:v>
                </c:pt>
                <c:pt idx="4296">
                  <c:v>71.599999999999994</c:v>
                </c:pt>
                <c:pt idx="4297">
                  <c:v>71.61666666666666</c:v>
                </c:pt>
                <c:pt idx="4298">
                  <c:v>71.63333333333334</c:v>
                </c:pt>
                <c:pt idx="4299">
                  <c:v>71.650000000000006</c:v>
                </c:pt>
                <c:pt idx="4300">
                  <c:v>71.666666666666671</c:v>
                </c:pt>
                <c:pt idx="4301">
                  <c:v>71.683333333333337</c:v>
                </c:pt>
                <c:pt idx="4302">
                  <c:v>71.7</c:v>
                </c:pt>
                <c:pt idx="4303">
                  <c:v>71.716666666666669</c:v>
                </c:pt>
                <c:pt idx="4304">
                  <c:v>71.733333333333334</c:v>
                </c:pt>
                <c:pt idx="4305">
                  <c:v>71.75</c:v>
                </c:pt>
                <c:pt idx="4306">
                  <c:v>71.766666666666666</c:v>
                </c:pt>
                <c:pt idx="4307">
                  <c:v>71.783333333333331</c:v>
                </c:pt>
                <c:pt idx="4308">
                  <c:v>71.8</c:v>
                </c:pt>
                <c:pt idx="4309">
                  <c:v>71.816666666666663</c:v>
                </c:pt>
                <c:pt idx="4310">
                  <c:v>71.833333333333329</c:v>
                </c:pt>
                <c:pt idx="4311">
                  <c:v>71.849999999999994</c:v>
                </c:pt>
                <c:pt idx="4312">
                  <c:v>71.86666666666666</c:v>
                </c:pt>
                <c:pt idx="4313">
                  <c:v>71.88333333333334</c:v>
                </c:pt>
                <c:pt idx="4314">
                  <c:v>71.900000000000006</c:v>
                </c:pt>
                <c:pt idx="4315">
                  <c:v>71.916666666666671</c:v>
                </c:pt>
                <c:pt idx="4316">
                  <c:v>71.933333333333337</c:v>
                </c:pt>
                <c:pt idx="4317">
                  <c:v>71.95</c:v>
                </c:pt>
                <c:pt idx="4318">
                  <c:v>71.966666666666669</c:v>
                </c:pt>
                <c:pt idx="4319">
                  <c:v>71.983333333333334</c:v>
                </c:pt>
                <c:pt idx="4320">
                  <c:v>72</c:v>
                </c:pt>
                <c:pt idx="4321">
                  <c:v>72.016666666666666</c:v>
                </c:pt>
                <c:pt idx="4322">
                  <c:v>72.033333333333331</c:v>
                </c:pt>
                <c:pt idx="4323">
                  <c:v>72.05</c:v>
                </c:pt>
                <c:pt idx="4324">
                  <c:v>72.066666666666663</c:v>
                </c:pt>
                <c:pt idx="4325">
                  <c:v>72.083333333333329</c:v>
                </c:pt>
                <c:pt idx="4326">
                  <c:v>72.099999999999994</c:v>
                </c:pt>
                <c:pt idx="4327">
                  <c:v>72.11666666666666</c:v>
                </c:pt>
                <c:pt idx="4328">
                  <c:v>72.13333333333334</c:v>
                </c:pt>
                <c:pt idx="4329">
                  <c:v>72.150000000000006</c:v>
                </c:pt>
                <c:pt idx="4330">
                  <c:v>72.166666666666671</c:v>
                </c:pt>
                <c:pt idx="4331">
                  <c:v>72.183333333333337</c:v>
                </c:pt>
                <c:pt idx="4332">
                  <c:v>72.2</c:v>
                </c:pt>
                <c:pt idx="4333">
                  <c:v>72.216666666666669</c:v>
                </c:pt>
                <c:pt idx="4334">
                  <c:v>72.233333333333334</c:v>
                </c:pt>
                <c:pt idx="4335">
                  <c:v>72.25</c:v>
                </c:pt>
                <c:pt idx="4336">
                  <c:v>72.266666666666666</c:v>
                </c:pt>
                <c:pt idx="4337">
                  <c:v>72.283333333333331</c:v>
                </c:pt>
                <c:pt idx="4338">
                  <c:v>72.3</c:v>
                </c:pt>
                <c:pt idx="4339">
                  <c:v>72.316666666666663</c:v>
                </c:pt>
                <c:pt idx="4340">
                  <c:v>72.333333333333329</c:v>
                </c:pt>
                <c:pt idx="4341">
                  <c:v>72.349999999999994</c:v>
                </c:pt>
                <c:pt idx="4342">
                  <c:v>72.36666666666666</c:v>
                </c:pt>
                <c:pt idx="4343">
                  <c:v>72.38333333333334</c:v>
                </c:pt>
                <c:pt idx="4344">
                  <c:v>72.400000000000006</c:v>
                </c:pt>
                <c:pt idx="4345">
                  <c:v>72.416666666666671</c:v>
                </c:pt>
                <c:pt idx="4346">
                  <c:v>72.433333333333337</c:v>
                </c:pt>
                <c:pt idx="4347">
                  <c:v>72.45</c:v>
                </c:pt>
                <c:pt idx="4348">
                  <c:v>72.466666666666669</c:v>
                </c:pt>
                <c:pt idx="4349">
                  <c:v>72.483333333333334</c:v>
                </c:pt>
                <c:pt idx="4350">
                  <c:v>72.5</c:v>
                </c:pt>
                <c:pt idx="4351">
                  <c:v>72.516666666666666</c:v>
                </c:pt>
                <c:pt idx="4352">
                  <c:v>72.533333333333331</c:v>
                </c:pt>
                <c:pt idx="4353">
                  <c:v>72.55</c:v>
                </c:pt>
                <c:pt idx="4354">
                  <c:v>72.566666666666663</c:v>
                </c:pt>
                <c:pt idx="4355">
                  <c:v>72.583333333333329</c:v>
                </c:pt>
                <c:pt idx="4356">
                  <c:v>72.599999999999994</c:v>
                </c:pt>
                <c:pt idx="4357">
                  <c:v>72.61666666666666</c:v>
                </c:pt>
                <c:pt idx="4358">
                  <c:v>72.63333333333334</c:v>
                </c:pt>
                <c:pt idx="4359">
                  <c:v>72.650000000000006</c:v>
                </c:pt>
                <c:pt idx="4360">
                  <c:v>72.666666666666671</c:v>
                </c:pt>
                <c:pt idx="4361">
                  <c:v>72.683333333333337</c:v>
                </c:pt>
                <c:pt idx="4362">
                  <c:v>72.7</c:v>
                </c:pt>
                <c:pt idx="4363">
                  <c:v>72.716666666666669</c:v>
                </c:pt>
                <c:pt idx="4364">
                  <c:v>72.733333333333334</c:v>
                </c:pt>
                <c:pt idx="4365">
                  <c:v>72.75</c:v>
                </c:pt>
                <c:pt idx="4366">
                  <c:v>72.766666666666666</c:v>
                </c:pt>
                <c:pt idx="4367">
                  <c:v>72.783333333333331</c:v>
                </c:pt>
                <c:pt idx="4368">
                  <c:v>72.8</c:v>
                </c:pt>
                <c:pt idx="4369">
                  <c:v>72.816666666666663</c:v>
                </c:pt>
                <c:pt idx="4370">
                  <c:v>72.833333333333329</c:v>
                </c:pt>
                <c:pt idx="4371">
                  <c:v>72.849999999999994</c:v>
                </c:pt>
                <c:pt idx="4372">
                  <c:v>72.86666666666666</c:v>
                </c:pt>
                <c:pt idx="4373">
                  <c:v>72.88333333333334</c:v>
                </c:pt>
                <c:pt idx="4374">
                  <c:v>72.900000000000006</c:v>
                </c:pt>
                <c:pt idx="4375">
                  <c:v>72.916666666666671</c:v>
                </c:pt>
                <c:pt idx="4376">
                  <c:v>72.933333333333337</c:v>
                </c:pt>
                <c:pt idx="4377">
                  <c:v>72.95</c:v>
                </c:pt>
                <c:pt idx="4378">
                  <c:v>72.966666666666669</c:v>
                </c:pt>
                <c:pt idx="4379">
                  <c:v>72.983333333333334</c:v>
                </c:pt>
                <c:pt idx="4380">
                  <c:v>73</c:v>
                </c:pt>
                <c:pt idx="4381">
                  <c:v>73.016666666666666</c:v>
                </c:pt>
                <c:pt idx="4382">
                  <c:v>73.033333333333331</c:v>
                </c:pt>
                <c:pt idx="4383">
                  <c:v>73.05</c:v>
                </c:pt>
                <c:pt idx="4384">
                  <c:v>73.066666666666663</c:v>
                </c:pt>
                <c:pt idx="4385">
                  <c:v>73.083333333333329</c:v>
                </c:pt>
                <c:pt idx="4386">
                  <c:v>73.099999999999994</c:v>
                </c:pt>
                <c:pt idx="4387">
                  <c:v>73.11666666666666</c:v>
                </c:pt>
                <c:pt idx="4388">
                  <c:v>73.13333333333334</c:v>
                </c:pt>
                <c:pt idx="4389">
                  <c:v>73.150000000000006</c:v>
                </c:pt>
                <c:pt idx="4390">
                  <c:v>73.166666666666671</c:v>
                </c:pt>
                <c:pt idx="4391">
                  <c:v>73.183333333333337</c:v>
                </c:pt>
                <c:pt idx="4392">
                  <c:v>73.2</c:v>
                </c:pt>
                <c:pt idx="4393">
                  <c:v>73.216666666666669</c:v>
                </c:pt>
                <c:pt idx="4394">
                  <c:v>73.233333333333334</c:v>
                </c:pt>
                <c:pt idx="4395">
                  <c:v>73.25</c:v>
                </c:pt>
                <c:pt idx="4396">
                  <c:v>73.266666666666666</c:v>
                </c:pt>
                <c:pt idx="4397">
                  <c:v>73.283333333333331</c:v>
                </c:pt>
                <c:pt idx="4398">
                  <c:v>73.3</c:v>
                </c:pt>
                <c:pt idx="4399">
                  <c:v>73.316666666666663</c:v>
                </c:pt>
                <c:pt idx="4400">
                  <c:v>73.333333333333329</c:v>
                </c:pt>
                <c:pt idx="4401">
                  <c:v>73.349999999999994</c:v>
                </c:pt>
                <c:pt idx="4402">
                  <c:v>73.36666666666666</c:v>
                </c:pt>
                <c:pt idx="4403">
                  <c:v>73.38333333333334</c:v>
                </c:pt>
                <c:pt idx="4404">
                  <c:v>73.400000000000006</c:v>
                </c:pt>
                <c:pt idx="4405">
                  <c:v>73.416666666666671</c:v>
                </c:pt>
                <c:pt idx="4406">
                  <c:v>73.433333333333337</c:v>
                </c:pt>
                <c:pt idx="4407">
                  <c:v>73.45</c:v>
                </c:pt>
                <c:pt idx="4408">
                  <c:v>73.466666666666669</c:v>
                </c:pt>
                <c:pt idx="4409">
                  <c:v>73.483333333333334</c:v>
                </c:pt>
                <c:pt idx="4410">
                  <c:v>73.5</c:v>
                </c:pt>
                <c:pt idx="4411">
                  <c:v>73.516666666666666</c:v>
                </c:pt>
                <c:pt idx="4412">
                  <c:v>73.533333333333331</c:v>
                </c:pt>
                <c:pt idx="4413">
                  <c:v>73.55</c:v>
                </c:pt>
                <c:pt idx="4414">
                  <c:v>73.566666666666663</c:v>
                </c:pt>
                <c:pt idx="4415">
                  <c:v>73.583333333333329</c:v>
                </c:pt>
                <c:pt idx="4416">
                  <c:v>73.599999999999994</c:v>
                </c:pt>
                <c:pt idx="4417">
                  <c:v>73.61666666666666</c:v>
                </c:pt>
                <c:pt idx="4418">
                  <c:v>73.63333333333334</c:v>
                </c:pt>
                <c:pt idx="4419">
                  <c:v>73.650000000000006</c:v>
                </c:pt>
                <c:pt idx="4420">
                  <c:v>73.666666666666671</c:v>
                </c:pt>
                <c:pt idx="4421">
                  <c:v>73.683333333333337</c:v>
                </c:pt>
                <c:pt idx="4422">
                  <c:v>73.7</c:v>
                </c:pt>
                <c:pt idx="4423">
                  <c:v>73.716666666666669</c:v>
                </c:pt>
                <c:pt idx="4424">
                  <c:v>73.733333333333334</c:v>
                </c:pt>
                <c:pt idx="4425">
                  <c:v>73.75</c:v>
                </c:pt>
                <c:pt idx="4426">
                  <c:v>73.766666666666666</c:v>
                </c:pt>
                <c:pt idx="4427">
                  <c:v>73.783333333333331</c:v>
                </c:pt>
                <c:pt idx="4428">
                  <c:v>73.8</c:v>
                </c:pt>
                <c:pt idx="4429">
                  <c:v>73.816666666666663</c:v>
                </c:pt>
                <c:pt idx="4430">
                  <c:v>73.833333333333329</c:v>
                </c:pt>
                <c:pt idx="4431">
                  <c:v>73.849999999999994</c:v>
                </c:pt>
                <c:pt idx="4432">
                  <c:v>73.86666666666666</c:v>
                </c:pt>
                <c:pt idx="4433">
                  <c:v>73.88333333333334</c:v>
                </c:pt>
                <c:pt idx="4434">
                  <c:v>73.900000000000006</c:v>
                </c:pt>
                <c:pt idx="4435">
                  <c:v>73.916666666666671</c:v>
                </c:pt>
                <c:pt idx="4436">
                  <c:v>73.933333333333337</c:v>
                </c:pt>
                <c:pt idx="4437">
                  <c:v>73.95</c:v>
                </c:pt>
                <c:pt idx="4438">
                  <c:v>73.966666666666669</c:v>
                </c:pt>
                <c:pt idx="4439">
                  <c:v>73.983333333333334</c:v>
                </c:pt>
                <c:pt idx="4440">
                  <c:v>74</c:v>
                </c:pt>
                <c:pt idx="4441">
                  <c:v>74.016666666666666</c:v>
                </c:pt>
                <c:pt idx="4442">
                  <c:v>74.033333333333331</c:v>
                </c:pt>
                <c:pt idx="4443">
                  <c:v>74.05</c:v>
                </c:pt>
                <c:pt idx="4444">
                  <c:v>74.066666666666663</c:v>
                </c:pt>
                <c:pt idx="4445">
                  <c:v>74.083333333333329</c:v>
                </c:pt>
                <c:pt idx="4446">
                  <c:v>74.099999999999994</c:v>
                </c:pt>
                <c:pt idx="4447">
                  <c:v>74.11666666666666</c:v>
                </c:pt>
                <c:pt idx="4448">
                  <c:v>74.13333333333334</c:v>
                </c:pt>
                <c:pt idx="4449">
                  <c:v>74.150000000000006</c:v>
                </c:pt>
                <c:pt idx="4450">
                  <c:v>74.166666666666671</c:v>
                </c:pt>
                <c:pt idx="4451">
                  <c:v>74.183333333333337</c:v>
                </c:pt>
                <c:pt idx="4452">
                  <c:v>74.2</c:v>
                </c:pt>
                <c:pt idx="4453">
                  <c:v>74.216666666666669</c:v>
                </c:pt>
                <c:pt idx="4454">
                  <c:v>74.233333333333334</c:v>
                </c:pt>
                <c:pt idx="4455">
                  <c:v>74.25</c:v>
                </c:pt>
                <c:pt idx="4456">
                  <c:v>74.266666666666666</c:v>
                </c:pt>
                <c:pt idx="4457">
                  <c:v>74.283333333333331</c:v>
                </c:pt>
                <c:pt idx="4458">
                  <c:v>74.3</c:v>
                </c:pt>
                <c:pt idx="4459">
                  <c:v>74.316666666666663</c:v>
                </c:pt>
                <c:pt idx="4460">
                  <c:v>74.333333333333329</c:v>
                </c:pt>
                <c:pt idx="4461">
                  <c:v>74.349999999999994</c:v>
                </c:pt>
                <c:pt idx="4462">
                  <c:v>74.36666666666666</c:v>
                </c:pt>
                <c:pt idx="4463">
                  <c:v>74.38333333333334</c:v>
                </c:pt>
                <c:pt idx="4464">
                  <c:v>74.400000000000006</c:v>
                </c:pt>
                <c:pt idx="4465">
                  <c:v>74.416666666666671</c:v>
                </c:pt>
                <c:pt idx="4466">
                  <c:v>74.433333333333337</c:v>
                </c:pt>
                <c:pt idx="4467">
                  <c:v>74.45</c:v>
                </c:pt>
                <c:pt idx="4468">
                  <c:v>74.466666666666669</c:v>
                </c:pt>
                <c:pt idx="4469">
                  <c:v>74.483333333333334</c:v>
                </c:pt>
                <c:pt idx="4470">
                  <c:v>74.5</c:v>
                </c:pt>
                <c:pt idx="4471">
                  <c:v>74.516666666666666</c:v>
                </c:pt>
                <c:pt idx="4472">
                  <c:v>74.533333333333331</c:v>
                </c:pt>
                <c:pt idx="4473">
                  <c:v>74.55</c:v>
                </c:pt>
                <c:pt idx="4474">
                  <c:v>74.566666666666663</c:v>
                </c:pt>
                <c:pt idx="4475">
                  <c:v>74.583333333333329</c:v>
                </c:pt>
                <c:pt idx="4476">
                  <c:v>74.599999999999994</c:v>
                </c:pt>
                <c:pt idx="4477">
                  <c:v>74.61666666666666</c:v>
                </c:pt>
                <c:pt idx="4478">
                  <c:v>74.63333333333334</c:v>
                </c:pt>
                <c:pt idx="4479">
                  <c:v>74.650000000000006</c:v>
                </c:pt>
                <c:pt idx="4480">
                  <c:v>74.666666666666671</c:v>
                </c:pt>
                <c:pt idx="4481">
                  <c:v>74.683333333333337</c:v>
                </c:pt>
                <c:pt idx="4482">
                  <c:v>74.7</c:v>
                </c:pt>
                <c:pt idx="4483">
                  <c:v>74.716666666666669</c:v>
                </c:pt>
                <c:pt idx="4484">
                  <c:v>74.733333333333334</c:v>
                </c:pt>
                <c:pt idx="4485">
                  <c:v>74.75</c:v>
                </c:pt>
                <c:pt idx="4486">
                  <c:v>74.766666666666666</c:v>
                </c:pt>
                <c:pt idx="4487">
                  <c:v>74.783333333333331</c:v>
                </c:pt>
                <c:pt idx="4488">
                  <c:v>74.8</c:v>
                </c:pt>
                <c:pt idx="4489">
                  <c:v>74.816666666666663</c:v>
                </c:pt>
                <c:pt idx="4490">
                  <c:v>74.833333333333329</c:v>
                </c:pt>
                <c:pt idx="4491">
                  <c:v>74.849999999999994</c:v>
                </c:pt>
                <c:pt idx="4492">
                  <c:v>74.86666666666666</c:v>
                </c:pt>
                <c:pt idx="4493">
                  <c:v>74.88333333333334</c:v>
                </c:pt>
                <c:pt idx="4494">
                  <c:v>74.900000000000006</c:v>
                </c:pt>
                <c:pt idx="4495">
                  <c:v>74.916666666666671</c:v>
                </c:pt>
                <c:pt idx="4496">
                  <c:v>74.933333333333337</c:v>
                </c:pt>
                <c:pt idx="4497">
                  <c:v>74.95</c:v>
                </c:pt>
                <c:pt idx="4498">
                  <c:v>74.966666666666669</c:v>
                </c:pt>
                <c:pt idx="4499">
                  <c:v>74.983333333333334</c:v>
                </c:pt>
                <c:pt idx="4500">
                  <c:v>75</c:v>
                </c:pt>
                <c:pt idx="4501">
                  <c:v>75.016666666666666</c:v>
                </c:pt>
                <c:pt idx="4502">
                  <c:v>75.033333333333331</c:v>
                </c:pt>
                <c:pt idx="4503">
                  <c:v>75.05</c:v>
                </c:pt>
                <c:pt idx="4504">
                  <c:v>75.066666666666663</c:v>
                </c:pt>
                <c:pt idx="4505">
                  <c:v>75.083333333333329</c:v>
                </c:pt>
                <c:pt idx="4506">
                  <c:v>75.099999999999994</c:v>
                </c:pt>
                <c:pt idx="4507">
                  <c:v>75.11666666666666</c:v>
                </c:pt>
                <c:pt idx="4508">
                  <c:v>75.13333333333334</c:v>
                </c:pt>
                <c:pt idx="4509">
                  <c:v>75.150000000000006</c:v>
                </c:pt>
                <c:pt idx="4510">
                  <c:v>75.166666666666671</c:v>
                </c:pt>
                <c:pt idx="4511">
                  <c:v>75.183333333333337</c:v>
                </c:pt>
                <c:pt idx="4512">
                  <c:v>75.2</c:v>
                </c:pt>
                <c:pt idx="4513">
                  <c:v>75.216666666666669</c:v>
                </c:pt>
                <c:pt idx="4514">
                  <c:v>75.233333333333334</c:v>
                </c:pt>
                <c:pt idx="4515">
                  <c:v>75.25</c:v>
                </c:pt>
                <c:pt idx="4516">
                  <c:v>75.266666666666666</c:v>
                </c:pt>
                <c:pt idx="4517">
                  <c:v>75.283333333333331</c:v>
                </c:pt>
                <c:pt idx="4518">
                  <c:v>75.3</c:v>
                </c:pt>
                <c:pt idx="4519">
                  <c:v>75.316666666666663</c:v>
                </c:pt>
                <c:pt idx="4520">
                  <c:v>75.333333333333329</c:v>
                </c:pt>
                <c:pt idx="4521">
                  <c:v>75.349999999999994</c:v>
                </c:pt>
                <c:pt idx="4522">
                  <c:v>75.36666666666666</c:v>
                </c:pt>
                <c:pt idx="4523">
                  <c:v>75.38333333333334</c:v>
                </c:pt>
                <c:pt idx="4524">
                  <c:v>75.400000000000006</c:v>
                </c:pt>
                <c:pt idx="4525">
                  <c:v>75.416666666666671</c:v>
                </c:pt>
                <c:pt idx="4526">
                  <c:v>75.433333333333337</c:v>
                </c:pt>
                <c:pt idx="4527">
                  <c:v>75.45</c:v>
                </c:pt>
                <c:pt idx="4528">
                  <c:v>75.466666666666669</c:v>
                </c:pt>
                <c:pt idx="4529">
                  <c:v>75.483333333333334</c:v>
                </c:pt>
                <c:pt idx="4530">
                  <c:v>75.5</c:v>
                </c:pt>
                <c:pt idx="4531">
                  <c:v>75.516666666666666</c:v>
                </c:pt>
                <c:pt idx="4532">
                  <c:v>75.533333333333331</c:v>
                </c:pt>
                <c:pt idx="4533">
                  <c:v>75.55</c:v>
                </c:pt>
                <c:pt idx="4534">
                  <c:v>75.566666666666663</c:v>
                </c:pt>
                <c:pt idx="4535">
                  <c:v>75.583333333333329</c:v>
                </c:pt>
                <c:pt idx="4536">
                  <c:v>75.599999999999994</c:v>
                </c:pt>
                <c:pt idx="4537">
                  <c:v>75.61666666666666</c:v>
                </c:pt>
                <c:pt idx="4538">
                  <c:v>75.63333333333334</c:v>
                </c:pt>
                <c:pt idx="4539">
                  <c:v>75.650000000000006</c:v>
                </c:pt>
                <c:pt idx="4540">
                  <c:v>75.666666666666671</c:v>
                </c:pt>
                <c:pt idx="4541">
                  <c:v>75.683333333333337</c:v>
                </c:pt>
                <c:pt idx="4542">
                  <c:v>75.7</c:v>
                </c:pt>
                <c:pt idx="4543">
                  <c:v>75.716666666666669</c:v>
                </c:pt>
                <c:pt idx="4544">
                  <c:v>75.733333333333334</c:v>
                </c:pt>
                <c:pt idx="4545">
                  <c:v>75.75</c:v>
                </c:pt>
                <c:pt idx="4546">
                  <c:v>75.766666666666666</c:v>
                </c:pt>
                <c:pt idx="4547">
                  <c:v>75.783333333333331</c:v>
                </c:pt>
                <c:pt idx="4548">
                  <c:v>75.8</c:v>
                </c:pt>
                <c:pt idx="4549">
                  <c:v>75.816666666666663</c:v>
                </c:pt>
                <c:pt idx="4550">
                  <c:v>75.833333333333329</c:v>
                </c:pt>
                <c:pt idx="4551">
                  <c:v>75.849999999999994</c:v>
                </c:pt>
                <c:pt idx="4552">
                  <c:v>75.86666666666666</c:v>
                </c:pt>
                <c:pt idx="4553">
                  <c:v>75.88333333333334</c:v>
                </c:pt>
                <c:pt idx="4554">
                  <c:v>75.900000000000006</c:v>
                </c:pt>
                <c:pt idx="4555">
                  <c:v>75.916666666666671</c:v>
                </c:pt>
                <c:pt idx="4556">
                  <c:v>75.933333333333337</c:v>
                </c:pt>
                <c:pt idx="4557">
                  <c:v>75.95</c:v>
                </c:pt>
                <c:pt idx="4558">
                  <c:v>75.966666666666669</c:v>
                </c:pt>
                <c:pt idx="4559">
                  <c:v>75.983333333333334</c:v>
                </c:pt>
                <c:pt idx="4560">
                  <c:v>76</c:v>
                </c:pt>
                <c:pt idx="4561">
                  <c:v>76.016666666666666</c:v>
                </c:pt>
                <c:pt idx="4562">
                  <c:v>76.033333333333331</c:v>
                </c:pt>
                <c:pt idx="4563">
                  <c:v>76.05</c:v>
                </c:pt>
                <c:pt idx="4564">
                  <c:v>76.066666666666663</c:v>
                </c:pt>
                <c:pt idx="4565">
                  <c:v>76.083333333333329</c:v>
                </c:pt>
                <c:pt idx="4566">
                  <c:v>76.099999999999994</c:v>
                </c:pt>
                <c:pt idx="4567">
                  <c:v>76.11666666666666</c:v>
                </c:pt>
                <c:pt idx="4568">
                  <c:v>76.13333333333334</c:v>
                </c:pt>
                <c:pt idx="4569">
                  <c:v>76.150000000000006</c:v>
                </c:pt>
                <c:pt idx="4570">
                  <c:v>76.166666666666671</c:v>
                </c:pt>
                <c:pt idx="4571">
                  <c:v>76.183333333333337</c:v>
                </c:pt>
                <c:pt idx="4572">
                  <c:v>76.2</c:v>
                </c:pt>
                <c:pt idx="4573">
                  <c:v>76.216666666666669</c:v>
                </c:pt>
                <c:pt idx="4574">
                  <c:v>76.233333333333334</c:v>
                </c:pt>
                <c:pt idx="4575">
                  <c:v>76.25</c:v>
                </c:pt>
                <c:pt idx="4576">
                  <c:v>76.266666666666666</c:v>
                </c:pt>
                <c:pt idx="4577">
                  <c:v>76.283333333333331</c:v>
                </c:pt>
                <c:pt idx="4578">
                  <c:v>76.3</c:v>
                </c:pt>
                <c:pt idx="4579">
                  <c:v>76.316666666666663</c:v>
                </c:pt>
                <c:pt idx="4580">
                  <c:v>76.333333333333329</c:v>
                </c:pt>
                <c:pt idx="4581">
                  <c:v>76.349999999999994</c:v>
                </c:pt>
                <c:pt idx="4582">
                  <c:v>76.36666666666666</c:v>
                </c:pt>
                <c:pt idx="4583">
                  <c:v>76.38333333333334</c:v>
                </c:pt>
                <c:pt idx="4584">
                  <c:v>76.400000000000006</c:v>
                </c:pt>
                <c:pt idx="4585">
                  <c:v>76.416666666666671</c:v>
                </c:pt>
                <c:pt idx="4586">
                  <c:v>76.433333333333337</c:v>
                </c:pt>
                <c:pt idx="4587">
                  <c:v>76.45</c:v>
                </c:pt>
                <c:pt idx="4588">
                  <c:v>76.466666666666669</c:v>
                </c:pt>
                <c:pt idx="4589">
                  <c:v>76.483333333333334</c:v>
                </c:pt>
                <c:pt idx="4590">
                  <c:v>76.5</c:v>
                </c:pt>
                <c:pt idx="4591">
                  <c:v>76.516666666666666</c:v>
                </c:pt>
                <c:pt idx="4592">
                  <c:v>76.533333333333331</c:v>
                </c:pt>
                <c:pt idx="4593">
                  <c:v>76.55</c:v>
                </c:pt>
                <c:pt idx="4594">
                  <c:v>76.566666666666663</c:v>
                </c:pt>
                <c:pt idx="4595">
                  <c:v>76.583333333333329</c:v>
                </c:pt>
                <c:pt idx="4596">
                  <c:v>76.599999999999994</c:v>
                </c:pt>
                <c:pt idx="4597">
                  <c:v>76.61666666666666</c:v>
                </c:pt>
                <c:pt idx="4598">
                  <c:v>76.63333333333334</c:v>
                </c:pt>
                <c:pt idx="4599">
                  <c:v>76.650000000000006</c:v>
                </c:pt>
                <c:pt idx="4600">
                  <c:v>76.666666666666671</c:v>
                </c:pt>
                <c:pt idx="4601">
                  <c:v>76.683333333333337</c:v>
                </c:pt>
                <c:pt idx="4602">
                  <c:v>76.7</c:v>
                </c:pt>
                <c:pt idx="4603">
                  <c:v>76.716666666666669</c:v>
                </c:pt>
                <c:pt idx="4604">
                  <c:v>76.733333333333334</c:v>
                </c:pt>
                <c:pt idx="4605">
                  <c:v>76.75</c:v>
                </c:pt>
                <c:pt idx="4606">
                  <c:v>76.766666666666666</c:v>
                </c:pt>
                <c:pt idx="4607">
                  <c:v>76.783333333333331</c:v>
                </c:pt>
                <c:pt idx="4608">
                  <c:v>76.8</c:v>
                </c:pt>
                <c:pt idx="4609">
                  <c:v>76.816666666666663</c:v>
                </c:pt>
                <c:pt idx="4610">
                  <c:v>76.833333333333329</c:v>
                </c:pt>
                <c:pt idx="4611">
                  <c:v>76.849999999999994</c:v>
                </c:pt>
                <c:pt idx="4612">
                  <c:v>76.86666666666666</c:v>
                </c:pt>
                <c:pt idx="4613">
                  <c:v>76.88333333333334</c:v>
                </c:pt>
                <c:pt idx="4614">
                  <c:v>76.900000000000006</c:v>
                </c:pt>
                <c:pt idx="4615">
                  <c:v>76.916666666666671</c:v>
                </c:pt>
                <c:pt idx="4616">
                  <c:v>76.933333333333337</c:v>
                </c:pt>
                <c:pt idx="4617">
                  <c:v>76.95</c:v>
                </c:pt>
                <c:pt idx="4618">
                  <c:v>76.966666666666669</c:v>
                </c:pt>
                <c:pt idx="4619">
                  <c:v>76.983333333333334</c:v>
                </c:pt>
                <c:pt idx="4620">
                  <c:v>77</c:v>
                </c:pt>
                <c:pt idx="4621">
                  <c:v>77.016666666666666</c:v>
                </c:pt>
                <c:pt idx="4622">
                  <c:v>77.033333333333331</c:v>
                </c:pt>
                <c:pt idx="4623">
                  <c:v>77.05</c:v>
                </c:pt>
                <c:pt idx="4624">
                  <c:v>77.066666666666663</c:v>
                </c:pt>
                <c:pt idx="4625">
                  <c:v>77.083333333333329</c:v>
                </c:pt>
                <c:pt idx="4626">
                  <c:v>77.099999999999994</c:v>
                </c:pt>
                <c:pt idx="4627">
                  <c:v>77.11666666666666</c:v>
                </c:pt>
                <c:pt idx="4628">
                  <c:v>77.13333333333334</c:v>
                </c:pt>
                <c:pt idx="4629">
                  <c:v>77.150000000000006</c:v>
                </c:pt>
                <c:pt idx="4630">
                  <c:v>77.166666666666671</c:v>
                </c:pt>
                <c:pt idx="4631">
                  <c:v>77.183333333333337</c:v>
                </c:pt>
                <c:pt idx="4632">
                  <c:v>77.2</c:v>
                </c:pt>
                <c:pt idx="4633">
                  <c:v>77.216666666666669</c:v>
                </c:pt>
                <c:pt idx="4634">
                  <c:v>77.233333333333334</c:v>
                </c:pt>
                <c:pt idx="4635">
                  <c:v>77.25</c:v>
                </c:pt>
                <c:pt idx="4636">
                  <c:v>77.266666666666666</c:v>
                </c:pt>
                <c:pt idx="4637">
                  <c:v>77.283333333333331</c:v>
                </c:pt>
                <c:pt idx="4638">
                  <c:v>77.3</c:v>
                </c:pt>
                <c:pt idx="4639">
                  <c:v>77.316666666666663</c:v>
                </c:pt>
                <c:pt idx="4640">
                  <c:v>77.333333333333329</c:v>
                </c:pt>
                <c:pt idx="4641">
                  <c:v>77.349999999999994</c:v>
                </c:pt>
                <c:pt idx="4642">
                  <c:v>77.36666666666666</c:v>
                </c:pt>
                <c:pt idx="4643">
                  <c:v>77.38333333333334</c:v>
                </c:pt>
                <c:pt idx="4644">
                  <c:v>77.400000000000006</c:v>
                </c:pt>
                <c:pt idx="4645">
                  <c:v>77.416666666666671</c:v>
                </c:pt>
                <c:pt idx="4646">
                  <c:v>77.433333333333337</c:v>
                </c:pt>
                <c:pt idx="4647">
                  <c:v>77.45</c:v>
                </c:pt>
                <c:pt idx="4648">
                  <c:v>77.466666666666669</c:v>
                </c:pt>
                <c:pt idx="4649">
                  <c:v>77.483333333333334</c:v>
                </c:pt>
                <c:pt idx="4650">
                  <c:v>77.5</c:v>
                </c:pt>
                <c:pt idx="4651">
                  <c:v>77.516666666666666</c:v>
                </c:pt>
                <c:pt idx="4652">
                  <c:v>77.533333333333331</c:v>
                </c:pt>
                <c:pt idx="4653">
                  <c:v>77.55</c:v>
                </c:pt>
                <c:pt idx="4654">
                  <c:v>77.566666666666663</c:v>
                </c:pt>
                <c:pt idx="4655">
                  <c:v>77.583333333333329</c:v>
                </c:pt>
                <c:pt idx="4656">
                  <c:v>77.599999999999994</c:v>
                </c:pt>
                <c:pt idx="4657">
                  <c:v>77.61666666666666</c:v>
                </c:pt>
                <c:pt idx="4658">
                  <c:v>77.63333333333334</c:v>
                </c:pt>
                <c:pt idx="4659">
                  <c:v>77.650000000000006</c:v>
                </c:pt>
                <c:pt idx="4660">
                  <c:v>77.666666666666671</c:v>
                </c:pt>
                <c:pt idx="4661">
                  <c:v>77.683333333333337</c:v>
                </c:pt>
                <c:pt idx="4662">
                  <c:v>77.7</c:v>
                </c:pt>
                <c:pt idx="4663">
                  <c:v>77.716666666666669</c:v>
                </c:pt>
                <c:pt idx="4664">
                  <c:v>77.733333333333334</c:v>
                </c:pt>
                <c:pt idx="4665">
                  <c:v>77.75</c:v>
                </c:pt>
                <c:pt idx="4666">
                  <c:v>77.766666666666666</c:v>
                </c:pt>
                <c:pt idx="4667">
                  <c:v>77.783333333333331</c:v>
                </c:pt>
                <c:pt idx="4668">
                  <c:v>77.8</c:v>
                </c:pt>
                <c:pt idx="4669">
                  <c:v>77.816666666666663</c:v>
                </c:pt>
                <c:pt idx="4670">
                  <c:v>77.833333333333329</c:v>
                </c:pt>
                <c:pt idx="4671">
                  <c:v>77.849999999999994</c:v>
                </c:pt>
                <c:pt idx="4672">
                  <c:v>77.86666666666666</c:v>
                </c:pt>
                <c:pt idx="4673">
                  <c:v>77.88333333333334</c:v>
                </c:pt>
                <c:pt idx="4674">
                  <c:v>77.900000000000006</c:v>
                </c:pt>
                <c:pt idx="4675">
                  <c:v>77.916666666666671</c:v>
                </c:pt>
                <c:pt idx="4676">
                  <c:v>77.933333333333337</c:v>
                </c:pt>
                <c:pt idx="4677">
                  <c:v>77.95</c:v>
                </c:pt>
                <c:pt idx="4678">
                  <c:v>77.966666666666669</c:v>
                </c:pt>
                <c:pt idx="4679">
                  <c:v>77.983333333333334</c:v>
                </c:pt>
                <c:pt idx="4680">
                  <c:v>78</c:v>
                </c:pt>
                <c:pt idx="4681">
                  <c:v>78.016666666666666</c:v>
                </c:pt>
                <c:pt idx="4682">
                  <c:v>78.033333333333331</c:v>
                </c:pt>
                <c:pt idx="4683">
                  <c:v>78.05</c:v>
                </c:pt>
                <c:pt idx="4684">
                  <c:v>78.066666666666663</c:v>
                </c:pt>
                <c:pt idx="4685">
                  <c:v>78.083333333333329</c:v>
                </c:pt>
                <c:pt idx="4686">
                  <c:v>78.099999999999994</c:v>
                </c:pt>
                <c:pt idx="4687">
                  <c:v>78.11666666666666</c:v>
                </c:pt>
                <c:pt idx="4688">
                  <c:v>78.13333333333334</c:v>
                </c:pt>
                <c:pt idx="4689">
                  <c:v>78.150000000000006</c:v>
                </c:pt>
                <c:pt idx="4690">
                  <c:v>78.166666666666671</c:v>
                </c:pt>
                <c:pt idx="4691">
                  <c:v>78.183333333333337</c:v>
                </c:pt>
                <c:pt idx="4692">
                  <c:v>78.2</c:v>
                </c:pt>
                <c:pt idx="4693">
                  <c:v>78.216666666666669</c:v>
                </c:pt>
                <c:pt idx="4694">
                  <c:v>78.233333333333334</c:v>
                </c:pt>
                <c:pt idx="4695">
                  <c:v>78.25</c:v>
                </c:pt>
                <c:pt idx="4696">
                  <c:v>78.266666666666666</c:v>
                </c:pt>
                <c:pt idx="4697">
                  <c:v>78.283333333333331</c:v>
                </c:pt>
                <c:pt idx="4698">
                  <c:v>78.3</c:v>
                </c:pt>
                <c:pt idx="4699">
                  <c:v>78.316666666666663</c:v>
                </c:pt>
                <c:pt idx="4700">
                  <c:v>78.333333333333329</c:v>
                </c:pt>
                <c:pt idx="4701">
                  <c:v>78.349999999999994</c:v>
                </c:pt>
                <c:pt idx="4702">
                  <c:v>78.36666666666666</c:v>
                </c:pt>
                <c:pt idx="4703">
                  <c:v>78.38333333333334</c:v>
                </c:pt>
                <c:pt idx="4704">
                  <c:v>78.400000000000006</c:v>
                </c:pt>
                <c:pt idx="4705">
                  <c:v>78.416666666666671</c:v>
                </c:pt>
                <c:pt idx="4706">
                  <c:v>78.433333333333337</c:v>
                </c:pt>
                <c:pt idx="4707">
                  <c:v>78.45</c:v>
                </c:pt>
                <c:pt idx="4708">
                  <c:v>78.466666666666669</c:v>
                </c:pt>
                <c:pt idx="4709">
                  <c:v>78.483333333333334</c:v>
                </c:pt>
                <c:pt idx="4710">
                  <c:v>78.5</c:v>
                </c:pt>
                <c:pt idx="4711">
                  <c:v>78.516666666666666</c:v>
                </c:pt>
                <c:pt idx="4712">
                  <c:v>78.533333333333331</c:v>
                </c:pt>
                <c:pt idx="4713">
                  <c:v>78.55</c:v>
                </c:pt>
                <c:pt idx="4714">
                  <c:v>78.566666666666663</c:v>
                </c:pt>
                <c:pt idx="4715">
                  <c:v>78.583333333333329</c:v>
                </c:pt>
                <c:pt idx="4716">
                  <c:v>78.599999999999994</c:v>
                </c:pt>
                <c:pt idx="4717">
                  <c:v>78.61666666666666</c:v>
                </c:pt>
                <c:pt idx="4718">
                  <c:v>78.63333333333334</c:v>
                </c:pt>
                <c:pt idx="4719">
                  <c:v>78.650000000000006</c:v>
                </c:pt>
                <c:pt idx="4720">
                  <c:v>78.666666666666671</c:v>
                </c:pt>
                <c:pt idx="4721">
                  <c:v>78.683333333333337</c:v>
                </c:pt>
                <c:pt idx="4722">
                  <c:v>78.7</c:v>
                </c:pt>
                <c:pt idx="4723">
                  <c:v>78.716666666666669</c:v>
                </c:pt>
                <c:pt idx="4724">
                  <c:v>78.733333333333334</c:v>
                </c:pt>
                <c:pt idx="4725">
                  <c:v>78.75</c:v>
                </c:pt>
                <c:pt idx="4726">
                  <c:v>78.766666666666666</c:v>
                </c:pt>
                <c:pt idx="4727">
                  <c:v>78.783333333333331</c:v>
                </c:pt>
                <c:pt idx="4728">
                  <c:v>78.8</c:v>
                </c:pt>
                <c:pt idx="4729">
                  <c:v>78.816666666666663</c:v>
                </c:pt>
                <c:pt idx="4730">
                  <c:v>78.833333333333329</c:v>
                </c:pt>
                <c:pt idx="4731">
                  <c:v>78.849999999999994</c:v>
                </c:pt>
                <c:pt idx="4732">
                  <c:v>78.86666666666666</c:v>
                </c:pt>
                <c:pt idx="4733">
                  <c:v>78.88333333333334</c:v>
                </c:pt>
                <c:pt idx="4734">
                  <c:v>78.900000000000006</c:v>
                </c:pt>
                <c:pt idx="4735">
                  <c:v>78.916666666666671</c:v>
                </c:pt>
                <c:pt idx="4736">
                  <c:v>78.933333333333337</c:v>
                </c:pt>
                <c:pt idx="4737">
                  <c:v>78.95</c:v>
                </c:pt>
                <c:pt idx="4738">
                  <c:v>78.966666666666669</c:v>
                </c:pt>
                <c:pt idx="4739">
                  <c:v>78.983333333333334</c:v>
                </c:pt>
                <c:pt idx="4740">
                  <c:v>79</c:v>
                </c:pt>
                <c:pt idx="4741">
                  <c:v>79.016666666666666</c:v>
                </c:pt>
                <c:pt idx="4742">
                  <c:v>79.033333333333331</c:v>
                </c:pt>
                <c:pt idx="4743">
                  <c:v>79.05</c:v>
                </c:pt>
                <c:pt idx="4744">
                  <c:v>79.066666666666663</c:v>
                </c:pt>
                <c:pt idx="4745">
                  <c:v>79.083333333333329</c:v>
                </c:pt>
                <c:pt idx="4746">
                  <c:v>79.099999999999994</c:v>
                </c:pt>
                <c:pt idx="4747">
                  <c:v>79.11666666666666</c:v>
                </c:pt>
                <c:pt idx="4748">
                  <c:v>79.13333333333334</c:v>
                </c:pt>
                <c:pt idx="4749">
                  <c:v>79.150000000000006</c:v>
                </c:pt>
                <c:pt idx="4750">
                  <c:v>79.166666666666671</c:v>
                </c:pt>
                <c:pt idx="4751">
                  <c:v>79.183333333333337</c:v>
                </c:pt>
                <c:pt idx="4752">
                  <c:v>79.2</c:v>
                </c:pt>
                <c:pt idx="4753">
                  <c:v>79.216666666666669</c:v>
                </c:pt>
                <c:pt idx="4754">
                  <c:v>79.233333333333334</c:v>
                </c:pt>
                <c:pt idx="4755">
                  <c:v>79.25</c:v>
                </c:pt>
                <c:pt idx="4756">
                  <c:v>79.266666666666666</c:v>
                </c:pt>
                <c:pt idx="4757">
                  <c:v>79.283333333333331</c:v>
                </c:pt>
                <c:pt idx="4758">
                  <c:v>79.3</c:v>
                </c:pt>
                <c:pt idx="4759">
                  <c:v>79.316666666666663</c:v>
                </c:pt>
                <c:pt idx="4760">
                  <c:v>79.333333333333329</c:v>
                </c:pt>
                <c:pt idx="4761">
                  <c:v>79.349999999999994</c:v>
                </c:pt>
                <c:pt idx="4762">
                  <c:v>79.36666666666666</c:v>
                </c:pt>
                <c:pt idx="4763">
                  <c:v>79.38333333333334</c:v>
                </c:pt>
                <c:pt idx="4764">
                  <c:v>79.400000000000006</c:v>
                </c:pt>
                <c:pt idx="4765">
                  <c:v>79.416666666666671</c:v>
                </c:pt>
                <c:pt idx="4766">
                  <c:v>79.433333333333337</c:v>
                </c:pt>
                <c:pt idx="4767">
                  <c:v>79.45</c:v>
                </c:pt>
                <c:pt idx="4768">
                  <c:v>79.466666666666669</c:v>
                </c:pt>
                <c:pt idx="4769">
                  <c:v>79.483333333333334</c:v>
                </c:pt>
                <c:pt idx="4770">
                  <c:v>79.5</c:v>
                </c:pt>
                <c:pt idx="4771">
                  <c:v>79.516666666666666</c:v>
                </c:pt>
                <c:pt idx="4772">
                  <c:v>79.533333333333331</c:v>
                </c:pt>
                <c:pt idx="4773">
                  <c:v>79.55</c:v>
                </c:pt>
                <c:pt idx="4774">
                  <c:v>79.566666666666663</c:v>
                </c:pt>
                <c:pt idx="4775">
                  <c:v>79.583333333333329</c:v>
                </c:pt>
                <c:pt idx="4776">
                  <c:v>79.599999999999994</c:v>
                </c:pt>
                <c:pt idx="4777">
                  <c:v>79.61666666666666</c:v>
                </c:pt>
                <c:pt idx="4778">
                  <c:v>79.63333333333334</c:v>
                </c:pt>
                <c:pt idx="4779">
                  <c:v>79.650000000000006</c:v>
                </c:pt>
                <c:pt idx="4780">
                  <c:v>79.666666666666671</c:v>
                </c:pt>
                <c:pt idx="4781">
                  <c:v>79.683333333333337</c:v>
                </c:pt>
                <c:pt idx="4782">
                  <c:v>79.7</c:v>
                </c:pt>
                <c:pt idx="4783">
                  <c:v>79.716666666666669</c:v>
                </c:pt>
                <c:pt idx="4784">
                  <c:v>79.733333333333334</c:v>
                </c:pt>
                <c:pt idx="4785">
                  <c:v>79.75</c:v>
                </c:pt>
                <c:pt idx="4786">
                  <c:v>79.766666666666666</c:v>
                </c:pt>
                <c:pt idx="4787">
                  <c:v>79.783333333333331</c:v>
                </c:pt>
                <c:pt idx="4788">
                  <c:v>79.8</c:v>
                </c:pt>
                <c:pt idx="4789">
                  <c:v>79.816666666666663</c:v>
                </c:pt>
                <c:pt idx="4790">
                  <c:v>79.833333333333329</c:v>
                </c:pt>
                <c:pt idx="4791">
                  <c:v>79.849999999999994</c:v>
                </c:pt>
                <c:pt idx="4792">
                  <c:v>79.86666666666666</c:v>
                </c:pt>
                <c:pt idx="4793">
                  <c:v>79.88333333333334</c:v>
                </c:pt>
                <c:pt idx="4794">
                  <c:v>79.900000000000006</c:v>
                </c:pt>
                <c:pt idx="4795">
                  <c:v>79.916666666666671</c:v>
                </c:pt>
                <c:pt idx="4796">
                  <c:v>79.933333333333337</c:v>
                </c:pt>
                <c:pt idx="4797">
                  <c:v>79.95</c:v>
                </c:pt>
                <c:pt idx="4798">
                  <c:v>79.966666666666669</c:v>
                </c:pt>
                <c:pt idx="4799">
                  <c:v>79.983333333333334</c:v>
                </c:pt>
                <c:pt idx="4800">
                  <c:v>80</c:v>
                </c:pt>
                <c:pt idx="4801">
                  <c:v>80.016666666666666</c:v>
                </c:pt>
                <c:pt idx="4802">
                  <c:v>80.033333333333331</c:v>
                </c:pt>
                <c:pt idx="4803">
                  <c:v>80.05</c:v>
                </c:pt>
                <c:pt idx="4804">
                  <c:v>80.066666666666663</c:v>
                </c:pt>
                <c:pt idx="4805">
                  <c:v>80.083333333333329</c:v>
                </c:pt>
                <c:pt idx="4806">
                  <c:v>80.099999999999994</c:v>
                </c:pt>
                <c:pt idx="4807">
                  <c:v>80.11666666666666</c:v>
                </c:pt>
                <c:pt idx="4808">
                  <c:v>80.13333333333334</c:v>
                </c:pt>
                <c:pt idx="4809">
                  <c:v>80.150000000000006</c:v>
                </c:pt>
                <c:pt idx="4810">
                  <c:v>80.166666666666671</c:v>
                </c:pt>
                <c:pt idx="4811">
                  <c:v>80.183333333333337</c:v>
                </c:pt>
                <c:pt idx="4812">
                  <c:v>80.2</c:v>
                </c:pt>
                <c:pt idx="4813">
                  <c:v>80.216666666666669</c:v>
                </c:pt>
                <c:pt idx="4814">
                  <c:v>80.233333333333334</c:v>
                </c:pt>
                <c:pt idx="4815">
                  <c:v>80.25</c:v>
                </c:pt>
                <c:pt idx="4816">
                  <c:v>80.266666666666666</c:v>
                </c:pt>
                <c:pt idx="4817">
                  <c:v>80.283333333333331</c:v>
                </c:pt>
                <c:pt idx="4818">
                  <c:v>80.3</c:v>
                </c:pt>
                <c:pt idx="4819">
                  <c:v>80.316666666666663</c:v>
                </c:pt>
                <c:pt idx="4820">
                  <c:v>80.333333333333329</c:v>
                </c:pt>
                <c:pt idx="4821">
                  <c:v>80.349999999999994</c:v>
                </c:pt>
                <c:pt idx="4822">
                  <c:v>80.36666666666666</c:v>
                </c:pt>
                <c:pt idx="4823">
                  <c:v>80.38333333333334</c:v>
                </c:pt>
                <c:pt idx="4824">
                  <c:v>80.400000000000006</c:v>
                </c:pt>
                <c:pt idx="4825">
                  <c:v>80.416666666666671</c:v>
                </c:pt>
                <c:pt idx="4826">
                  <c:v>80.433333333333337</c:v>
                </c:pt>
                <c:pt idx="4827">
                  <c:v>80.45</c:v>
                </c:pt>
                <c:pt idx="4828">
                  <c:v>80.466666666666669</c:v>
                </c:pt>
                <c:pt idx="4829">
                  <c:v>80.483333333333334</c:v>
                </c:pt>
                <c:pt idx="4830">
                  <c:v>80.5</c:v>
                </c:pt>
                <c:pt idx="4831">
                  <c:v>80.516666666666666</c:v>
                </c:pt>
                <c:pt idx="4832">
                  <c:v>80.533333333333331</c:v>
                </c:pt>
                <c:pt idx="4833">
                  <c:v>80.55</c:v>
                </c:pt>
                <c:pt idx="4834">
                  <c:v>80.566666666666663</c:v>
                </c:pt>
                <c:pt idx="4835">
                  <c:v>80.583333333333329</c:v>
                </c:pt>
                <c:pt idx="4836">
                  <c:v>80.599999999999994</c:v>
                </c:pt>
                <c:pt idx="4837">
                  <c:v>80.61666666666666</c:v>
                </c:pt>
                <c:pt idx="4838">
                  <c:v>80.63333333333334</c:v>
                </c:pt>
                <c:pt idx="4839">
                  <c:v>80.650000000000006</c:v>
                </c:pt>
                <c:pt idx="4840">
                  <c:v>80.666666666666671</c:v>
                </c:pt>
                <c:pt idx="4841">
                  <c:v>80.683333333333337</c:v>
                </c:pt>
                <c:pt idx="4842">
                  <c:v>80.7</c:v>
                </c:pt>
                <c:pt idx="4843">
                  <c:v>80.716666666666669</c:v>
                </c:pt>
                <c:pt idx="4844">
                  <c:v>80.733333333333334</c:v>
                </c:pt>
                <c:pt idx="4845">
                  <c:v>80.75</c:v>
                </c:pt>
                <c:pt idx="4846">
                  <c:v>80.766666666666666</c:v>
                </c:pt>
                <c:pt idx="4847">
                  <c:v>80.783333333333331</c:v>
                </c:pt>
                <c:pt idx="4848">
                  <c:v>80.8</c:v>
                </c:pt>
                <c:pt idx="4849">
                  <c:v>80.816666666666663</c:v>
                </c:pt>
                <c:pt idx="4850">
                  <c:v>80.833333333333329</c:v>
                </c:pt>
                <c:pt idx="4851">
                  <c:v>80.849999999999994</c:v>
                </c:pt>
                <c:pt idx="4852">
                  <c:v>80.86666666666666</c:v>
                </c:pt>
                <c:pt idx="4853">
                  <c:v>80.88333333333334</c:v>
                </c:pt>
                <c:pt idx="4854">
                  <c:v>80.900000000000006</c:v>
                </c:pt>
                <c:pt idx="4855">
                  <c:v>80.916666666666671</c:v>
                </c:pt>
                <c:pt idx="4856">
                  <c:v>80.933333333333337</c:v>
                </c:pt>
                <c:pt idx="4857">
                  <c:v>80.95</c:v>
                </c:pt>
                <c:pt idx="4858">
                  <c:v>80.966666666666669</c:v>
                </c:pt>
                <c:pt idx="4859">
                  <c:v>80.983333333333334</c:v>
                </c:pt>
                <c:pt idx="4860">
                  <c:v>81</c:v>
                </c:pt>
                <c:pt idx="4861">
                  <c:v>81.016666666666666</c:v>
                </c:pt>
                <c:pt idx="4862">
                  <c:v>81.033333333333331</c:v>
                </c:pt>
                <c:pt idx="4863">
                  <c:v>81.05</c:v>
                </c:pt>
                <c:pt idx="4864">
                  <c:v>81.066666666666663</c:v>
                </c:pt>
                <c:pt idx="4865">
                  <c:v>81.083333333333329</c:v>
                </c:pt>
                <c:pt idx="4866">
                  <c:v>81.099999999999994</c:v>
                </c:pt>
                <c:pt idx="4867">
                  <c:v>81.11666666666666</c:v>
                </c:pt>
                <c:pt idx="4868">
                  <c:v>81.13333333333334</c:v>
                </c:pt>
                <c:pt idx="4869">
                  <c:v>81.150000000000006</c:v>
                </c:pt>
                <c:pt idx="4870">
                  <c:v>81.166666666666671</c:v>
                </c:pt>
                <c:pt idx="4871">
                  <c:v>81.183333333333337</c:v>
                </c:pt>
                <c:pt idx="4872">
                  <c:v>81.2</c:v>
                </c:pt>
                <c:pt idx="4873">
                  <c:v>81.216666666666669</c:v>
                </c:pt>
                <c:pt idx="4874">
                  <c:v>81.233333333333334</c:v>
                </c:pt>
                <c:pt idx="4875">
                  <c:v>81.25</c:v>
                </c:pt>
                <c:pt idx="4876">
                  <c:v>81.266666666666666</c:v>
                </c:pt>
                <c:pt idx="4877">
                  <c:v>81.283333333333331</c:v>
                </c:pt>
                <c:pt idx="4878">
                  <c:v>81.3</c:v>
                </c:pt>
                <c:pt idx="4879">
                  <c:v>81.316666666666663</c:v>
                </c:pt>
                <c:pt idx="4880">
                  <c:v>81.333333333333329</c:v>
                </c:pt>
                <c:pt idx="4881">
                  <c:v>81.349999999999994</c:v>
                </c:pt>
                <c:pt idx="4882">
                  <c:v>81.36666666666666</c:v>
                </c:pt>
                <c:pt idx="4883">
                  <c:v>81.38333333333334</c:v>
                </c:pt>
                <c:pt idx="4884">
                  <c:v>81.400000000000006</c:v>
                </c:pt>
                <c:pt idx="4885">
                  <c:v>81.416666666666671</c:v>
                </c:pt>
                <c:pt idx="4886">
                  <c:v>81.433333333333337</c:v>
                </c:pt>
                <c:pt idx="4887">
                  <c:v>81.45</c:v>
                </c:pt>
                <c:pt idx="4888">
                  <c:v>81.466666666666669</c:v>
                </c:pt>
                <c:pt idx="4889">
                  <c:v>81.483333333333334</c:v>
                </c:pt>
                <c:pt idx="4890">
                  <c:v>81.5</c:v>
                </c:pt>
                <c:pt idx="4891">
                  <c:v>81.516666666666666</c:v>
                </c:pt>
                <c:pt idx="4892">
                  <c:v>81.533333333333331</c:v>
                </c:pt>
                <c:pt idx="4893">
                  <c:v>81.55</c:v>
                </c:pt>
                <c:pt idx="4894">
                  <c:v>81.566666666666663</c:v>
                </c:pt>
                <c:pt idx="4895">
                  <c:v>81.583333333333329</c:v>
                </c:pt>
                <c:pt idx="4896">
                  <c:v>81.599999999999994</c:v>
                </c:pt>
                <c:pt idx="4897">
                  <c:v>81.61666666666666</c:v>
                </c:pt>
                <c:pt idx="4898">
                  <c:v>81.63333333333334</c:v>
                </c:pt>
                <c:pt idx="4899">
                  <c:v>81.650000000000006</c:v>
                </c:pt>
                <c:pt idx="4900">
                  <c:v>81.666666666666671</c:v>
                </c:pt>
                <c:pt idx="4901">
                  <c:v>81.683333333333337</c:v>
                </c:pt>
                <c:pt idx="4902">
                  <c:v>81.7</c:v>
                </c:pt>
                <c:pt idx="4903">
                  <c:v>81.716666666666669</c:v>
                </c:pt>
                <c:pt idx="4904">
                  <c:v>81.733333333333334</c:v>
                </c:pt>
                <c:pt idx="4905">
                  <c:v>81.75</c:v>
                </c:pt>
                <c:pt idx="4906">
                  <c:v>81.766666666666666</c:v>
                </c:pt>
                <c:pt idx="4907">
                  <c:v>81.783333333333331</c:v>
                </c:pt>
                <c:pt idx="4908">
                  <c:v>81.8</c:v>
                </c:pt>
                <c:pt idx="4909">
                  <c:v>81.816666666666663</c:v>
                </c:pt>
                <c:pt idx="4910">
                  <c:v>81.833333333333329</c:v>
                </c:pt>
                <c:pt idx="4911">
                  <c:v>81.849999999999994</c:v>
                </c:pt>
                <c:pt idx="4912">
                  <c:v>81.86666666666666</c:v>
                </c:pt>
                <c:pt idx="4913">
                  <c:v>81.88333333333334</c:v>
                </c:pt>
                <c:pt idx="4914">
                  <c:v>81.900000000000006</c:v>
                </c:pt>
                <c:pt idx="4915">
                  <c:v>81.916666666666671</c:v>
                </c:pt>
                <c:pt idx="4916">
                  <c:v>81.933333333333337</c:v>
                </c:pt>
                <c:pt idx="4917">
                  <c:v>81.95</c:v>
                </c:pt>
                <c:pt idx="4918">
                  <c:v>81.966666666666669</c:v>
                </c:pt>
                <c:pt idx="4919">
                  <c:v>81.983333333333334</c:v>
                </c:pt>
                <c:pt idx="4920">
                  <c:v>82</c:v>
                </c:pt>
                <c:pt idx="4921">
                  <c:v>82.016666666666666</c:v>
                </c:pt>
                <c:pt idx="4922">
                  <c:v>82.033333333333331</c:v>
                </c:pt>
                <c:pt idx="4923">
                  <c:v>82.05</c:v>
                </c:pt>
                <c:pt idx="4924">
                  <c:v>82.066666666666663</c:v>
                </c:pt>
                <c:pt idx="4925">
                  <c:v>82.083333333333329</c:v>
                </c:pt>
                <c:pt idx="4926">
                  <c:v>82.1</c:v>
                </c:pt>
                <c:pt idx="4927">
                  <c:v>82.11666666666666</c:v>
                </c:pt>
                <c:pt idx="4928">
                  <c:v>82.13333333333334</c:v>
                </c:pt>
                <c:pt idx="4929">
                  <c:v>82.15</c:v>
                </c:pt>
                <c:pt idx="4930">
                  <c:v>82.166666666666671</c:v>
                </c:pt>
                <c:pt idx="4931">
                  <c:v>82.183333333333337</c:v>
                </c:pt>
                <c:pt idx="4932">
                  <c:v>82.2</c:v>
                </c:pt>
                <c:pt idx="4933">
                  <c:v>82.216666666666669</c:v>
                </c:pt>
                <c:pt idx="4934">
                  <c:v>82.233333333333334</c:v>
                </c:pt>
                <c:pt idx="4935">
                  <c:v>82.25</c:v>
                </c:pt>
                <c:pt idx="4936">
                  <c:v>82.266666666666666</c:v>
                </c:pt>
                <c:pt idx="4937">
                  <c:v>82.283333333333331</c:v>
                </c:pt>
                <c:pt idx="4938">
                  <c:v>82.3</c:v>
                </c:pt>
                <c:pt idx="4939">
                  <c:v>82.316666666666663</c:v>
                </c:pt>
                <c:pt idx="4940">
                  <c:v>82.333333333333329</c:v>
                </c:pt>
                <c:pt idx="4941">
                  <c:v>82.35</c:v>
                </c:pt>
                <c:pt idx="4942">
                  <c:v>82.36666666666666</c:v>
                </c:pt>
                <c:pt idx="4943">
                  <c:v>82.38333333333334</c:v>
                </c:pt>
                <c:pt idx="4944">
                  <c:v>82.4</c:v>
                </c:pt>
                <c:pt idx="4945">
                  <c:v>82.416666666666671</c:v>
                </c:pt>
                <c:pt idx="4946">
                  <c:v>82.433333333333337</c:v>
                </c:pt>
                <c:pt idx="4947">
                  <c:v>82.45</c:v>
                </c:pt>
                <c:pt idx="4948">
                  <c:v>82.466666666666669</c:v>
                </c:pt>
                <c:pt idx="4949">
                  <c:v>82.483333333333334</c:v>
                </c:pt>
                <c:pt idx="4950">
                  <c:v>82.5</c:v>
                </c:pt>
                <c:pt idx="4951">
                  <c:v>82.516666666666666</c:v>
                </c:pt>
                <c:pt idx="4952">
                  <c:v>82.533333333333331</c:v>
                </c:pt>
                <c:pt idx="4953">
                  <c:v>82.55</c:v>
                </c:pt>
                <c:pt idx="4954">
                  <c:v>82.566666666666663</c:v>
                </c:pt>
                <c:pt idx="4955">
                  <c:v>82.583333333333329</c:v>
                </c:pt>
                <c:pt idx="4956">
                  <c:v>82.6</c:v>
                </c:pt>
                <c:pt idx="4957">
                  <c:v>82.61666666666666</c:v>
                </c:pt>
                <c:pt idx="4958">
                  <c:v>82.63333333333334</c:v>
                </c:pt>
                <c:pt idx="4959">
                  <c:v>82.65</c:v>
                </c:pt>
                <c:pt idx="4960">
                  <c:v>82.666666666666671</c:v>
                </c:pt>
                <c:pt idx="4961">
                  <c:v>82.683333333333337</c:v>
                </c:pt>
                <c:pt idx="4962">
                  <c:v>82.7</c:v>
                </c:pt>
                <c:pt idx="4963">
                  <c:v>82.716666666666669</c:v>
                </c:pt>
                <c:pt idx="4964">
                  <c:v>82.733333333333334</c:v>
                </c:pt>
                <c:pt idx="4965">
                  <c:v>82.75</c:v>
                </c:pt>
                <c:pt idx="4966">
                  <c:v>82.766666666666666</c:v>
                </c:pt>
                <c:pt idx="4967">
                  <c:v>82.783333333333331</c:v>
                </c:pt>
                <c:pt idx="4968">
                  <c:v>82.8</c:v>
                </c:pt>
                <c:pt idx="4969">
                  <c:v>82.816666666666663</c:v>
                </c:pt>
                <c:pt idx="4970">
                  <c:v>82.833333333333329</c:v>
                </c:pt>
                <c:pt idx="4971">
                  <c:v>82.85</c:v>
                </c:pt>
                <c:pt idx="4972">
                  <c:v>82.86666666666666</c:v>
                </c:pt>
                <c:pt idx="4973">
                  <c:v>82.88333333333334</c:v>
                </c:pt>
                <c:pt idx="4974">
                  <c:v>82.9</c:v>
                </c:pt>
                <c:pt idx="4975">
                  <c:v>82.916666666666671</c:v>
                </c:pt>
                <c:pt idx="4976">
                  <c:v>82.933333333333337</c:v>
                </c:pt>
                <c:pt idx="4977">
                  <c:v>82.95</c:v>
                </c:pt>
                <c:pt idx="4978">
                  <c:v>82.966666666666669</c:v>
                </c:pt>
                <c:pt idx="4979">
                  <c:v>82.983333333333334</c:v>
                </c:pt>
                <c:pt idx="4980">
                  <c:v>83</c:v>
                </c:pt>
                <c:pt idx="4981">
                  <c:v>83.016666666666666</c:v>
                </c:pt>
                <c:pt idx="4982">
                  <c:v>83.033333333333331</c:v>
                </c:pt>
                <c:pt idx="4983">
                  <c:v>83.05</c:v>
                </c:pt>
                <c:pt idx="4984">
                  <c:v>83.066666666666663</c:v>
                </c:pt>
                <c:pt idx="4985">
                  <c:v>83.083333333333329</c:v>
                </c:pt>
                <c:pt idx="4986">
                  <c:v>83.1</c:v>
                </c:pt>
                <c:pt idx="4987">
                  <c:v>83.11666666666666</c:v>
                </c:pt>
                <c:pt idx="4988">
                  <c:v>83.13333333333334</c:v>
                </c:pt>
                <c:pt idx="4989">
                  <c:v>83.15</c:v>
                </c:pt>
                <c:pt idx="4990">
                  <c:v>83.166666666666671</c:v>
                </c:pt>
                <c:pt idx="4991">
                  <c:v>83.183333333333337</c:v>
                </c:pt>
                <c:pt idx="4992">
                  <c:v>83.2</c:v>
                </c:pt>
                <c:pt idx="4993">
                  <c:v>83.216666666666669</c:v>
                </c:pt>
                <c:pt idx="4994">
                  <c:v>83.233333333333334</c:v>
                </c:pt>
                <c:pt idx="4995">
                  <c:v>83.25</c:v>
                </c:pt>
                <c:pt idx="4996">
                  <c:v>83.266666666666666</c:v>
                </c:pt>
                <c:pt idx="4997">
                  <c:v>83.283333333333331</c:v>
                </c:pt>
                <c:pt idx="4998">
                  <c:v>83.3</c:v>
                </c:pt>
                <c:pt idx="4999">
                  <c:v>83.316666666666663</c:v>
                </c:pt>
                <c:pt idx="5000">
                  <c:v>83.333333333333329</c:v>
                </c:pt>
                <c:pt idx="5001">
                  <c:v>83.35</c:v>
                </c:pt>
                <c:pt idx="5002">
                  <c:v>83.36666666666666</c:v>
                </c:pt>
                <c:pt idx="5003">
                  <c:v>83.38333333333334</c:v>
                </c:pt>
                <c:pt idx="5004">
                  <c:v>83.4</c:v>
                </c:pt>
                <c:pt idx="5005">
                  <c:v>83.416666666666671</c:v>
                </c:pt>
                <c:pt idx="5006">
                  <c:v>83.433333333333337</c:v>
                </c:pt>
                <c:pt idx="5007">
                  <c:v>83.45</c:v>
                </c:pt>
                <c:pt idx="5008">
                  <c:v>83.466666666666669</c:v>
                </c:pt>
                <c:pt idx="5009">
                  <c:v>83.483333333333334</c:v>
                </c:pt>
                <c:pt idx="5010">
                  <c:v>83.5</c:v>
                </c:pt>
                <c:pt idx="5011">
                  <c:v>83.516666666666666</c:v>
                </c:pt>
                <c:pt idx="5012">
                  <c:v>83.533333333333331</c:v>
                </c:pt>
                <c:pt idx="5013">
                  <c:v>83.55</c:v>
                </c:pt>
                <c:pt idx="5014">
                  <c:v>83.566666666666663</c:v>
                </c:pt>
                <c:pt idx="5015">
                  <c:v>83.583333333333329</c:v>
                </c:pt>
                <c:pt idx="5016">
                  <c:v>83.6</c:v>
                </c:pt>
                <c:pt idx="5017">
                  <c:v>83.61666666666666</c:v>
                </c:pt>
                <c:pt idx="5018">
                  <c:v>83.63333333333334</c:v>
                </c:pt>
                <c:pt idx="5019">
                  <c:v>83.65</c:v>
                </c:pt>
                <c:pt idx="5020">
                  <c:v>83.666666666666671</c:v>
                </c:pt>
                <c:pt idx="5021">
                  <c:v>83.683333333333337</c:v>
                </c:pt>
                <c:pt idx="5022">
                  <c:v>83.7</c:v>
                </c:pt>
                <c:pt idx="5023">
                  <c:v>83.716666666666669</c:v>
                </c:pt>
                <c:pt idx="5024">
                  <c:v>83.733333333333334</c:v>
                </c:pt>
                <c:pt idx="5025">
                  <c:v>83.75</c:v>
                </c:pt>
                <c:pt idx="5026">
                  <c:v>83.766666666666666</c:v>
                </c:pt>
                <c:pt idx="5027">
                  <c:v>83.783333333333331</c:v>
                </c:pt>
                <c:pt idx="5028">
                  <c:v>83.8</c:v>
                </c:pt>
                <c:pt idx="5029">
                  <c:v>83.816666666666663</c:v>
                </c:pt>
                <c:pt idx="5030">
                  <c:v>83.833333333333329</c:v>
                </c:pt>
                <c:pt idx="5031">
                  <c:v>83.85</c:v>
                </c:pt>
                <c:pt idx="5032">
                  <c:v>83.86666666666666</c:v>
                </c:pt>
                <c:pt idx="5033">
                  <c:v>83.88333333333334</c:v>
                </c:pt>
                <c:pt idx="5034">
                  <c:v>83.9</c:v>
                </c:pt>
                <c:pt idx="5035">
                  <c:v>83.916666666666671</c:v>
                </c:pt>
                <c:pt idx="5036">
                  <c:v>83.933333333333337</c:v>
                </c:pt>
                <c:pt idx="5037">
                  <c:v>83.95</c:v>
                </c:pt>
                <c:pt idx="5038">
                  <c:v>83.966666666666669</c:v>
                </c:pt>
                <c:pt idx="5039">
                  <c:v>83.983333333333334</c:v>
                </c:pt>
                <c:pt idx="5040">
                  <c:v>84</c:v>
                </c:pt>
                <c:pt idx="5041">
                  <c:v>84.016666666666666</c:v>
                </c:pt>
                <c:pt idx="5042">
                  <c:v>84.033333333333331</c:v>
                </c:pt>
                <c:pt idx="5043">
                  <c:v>84.05</c:v>
                </c:pt>
                <c:pt idx="5044">
                  <c:v>84.066666666666663</c:v>
                </c:pt>
                <c:pt idx="5045">
                  <c:v>84.083333333333329</c:v>
                </c:pt>
                <c:pt idx="5046">
                  <c:v>84.1</c:v>
                </c:pt>
                <c:pt idx="5047">
                  <c:v>84.11666666666666</c:v>
                </c:pt>
                <c:pt idx="5048">
                  <c:v>84.13333333333334</c:v>
                </c:pt>
                <c:pt idx="5049">
                  <c:v>84.15</c:v>
                </c:pt>
                <c:pt idx="5050">
                  <c:v>84.166666666666671</c:v>
                </c:pt>
                <c:pt idx="5051">
                  <c:v>84.183333333333337</c:v>
                </c:pt>
                <c:pt idx="5052">
                  <c:v>84.2</c:v>
                </c:pt>
                <c:pt idx="5053">
                  <c:v>84.216666666666669</c:v>
                </c:pt>
                <c:pt idx="5054">
                  <c:v>84.233333333333334</c:v>
                </c:pt>
                <c:pt idx="5055">
                  <c:v>84.25</c:v>
                </c:pt>
                <c:pt idx="5056">
                  <c:v>84.266666666666666</c:v>
                </c:pt>
                <c:pt idx="5057">
                  <c:v>84.283333333333331</c:v>
                </c:pt>
                <c:pt idx="5058">
                  <c:v>84.3</c:v>
                </c:pt>
                <c:pt idx="5059">
                  <c:v>84.316666666666663</c:v>
                </c:pt>
                <c:pt idx="5060">
                  <c:v>84.333333333333329</c:v>
                </c:pt>
                <c:pt idx="5061">
                  <c:v>84.35</c:v>
                </c:pt>
                <c:pt idx="5062">
                  <c:v>84.36666666666666</c:v>
                </c:pt>
                <c:pt idx="5063">
                  <c:v>84.38333333333334</c:v>
                </c:pt>
                <c:pt idx="5064">
                  <c:v>84.4</c:v>
                </c:pt>
                <c:pt idx="5065">
                  <c:v>84.416666666666671</c:v>
                </c:pt>
                <c:pt idx="5066">
                  <c:v>84.433333333333337</c:v>
                </c:pt>
                <c:pt idx="5067">
                  <c:v>84.45</c:v>
                </c:pt>
                <c:pt idx="5068">
                  <c:v>84.466666666666669</c:v>
                </c:pt>
                <c:pt idx="5069">
                  <c:v>84.483333333333334</c:v>
                </c:pt>
                <c:pt idx="5070">
                  <c:v>84.5</c:v>
                </c:pt>
                <c:pt idx="5071">
                  <c:v>84.516666666666666</c:v>
                </c:pt>
                <c:pt idx="5072">
                  <c:v>84.533333333333331</c:v>
                </c:pt>
                <c:pt idx="5073">
                  <c:v>84.55</c:v>
                </c:pt>
                <c:pt idx="5074">
                  <c:v>84.566666666666663</c:v>
                </c:pt>
                <c:pt idx="5075">
                  <c:v>84.583333333333329</c:v>
                </c:pt>
                <c:pt idx="5076">
                  <c:v>84.6</c:v>
                </c:pt>
                <c:pt idx="5077">
                  <c:v>84.61666666666666</c:v>
                </c:pt>
                <c:pt idx="5078">
                  <c:v>84.63333333333334</c:v>
                </c:pt>
                <c:pt idx="5079">
                  <c:v>84.65</c:v>
                </c:pt>
                <c:pt idx="5080">
                  <c:v>84.666666666666671</c:v>
                </c:pt>
                <c:pt idx="5081">
                  <c:v>84.683333333333337</c:v>
                </c:pt>
                <c:pt idx="5082">
                  <c:v>84.7</c:v>
                </c:pt>
                <c:pt idx="5083">
                  <c:v>84.716666666666669</c:v>
                </c:pt>
                <c:pt idx="5084">
                  <c:v>84.733333333333334</c:v>
                </c:pt>
                <c:pt idx="5085">
                  <c:v>84.75</c:v>
                </c:pt>
                <c:pt idx="5086">
                  <c:v>84.766666666666666</c:v>
                </c:pt>
                <c:pt idx="5087">
                  <c:v>84.783333333333331</c:v>
                </c:pt>
                <c:pt idx="5088">
                  <c:v>84.8</c:v>
                </c:pt>
                <c:pt idx="5089">
                  <c:v>84.816666666666663</c:v>
                </c:pt>
                <c:pt idx="5090">
                  <c:v>84.833333333333329</c:v>
                </c:pt>
                <c:pt idx="5091">
                  <c:v>84.85</c:v>
                </c:pt>
                <c:pt idx="5092">
                  <c:v>84.86666666666666</c:v>
                </c:pt>
                <c:pt idx="5093">
                  <c:v>84.88333333333334</c:v>
                </c:pt>
                <c:pt idx="5094">
                  <c:v>84.9</c:v>
                </c:pt>
                <c:pt idx="5095">
                  <c:v>84.916666666666671</c:v>
                </c:pt>
                <c:pt idx="5096">
                  <c:v>84.933333333333337</c:v>
                </c:pt>
                <c:pt idx="5097">
                  <c:v>84.95</c:v>
                </c:pt>
                <c:pt idx="5098">
                  <c:v>84.966666666666669</c:v>
                </c:pt>
                <c:pt idx="5099">
                  <c:v>84.983333333333334</c:v>
                </c:pt>
                <c:pt idx="5100">
                  <c:v>85</c:v>
                </c:pt>
                <c:pt idx="5101">
                  <c:v>85.016666666666666</c:v>
                </c:pt>
                <c:pt idx="5102">
                  <c:v>85.033333333333331</c:v>
                </c:pt>
                <c:pt idx="5103">
                  <c:v>85.05</c:v>
                </c:pt>
                <c:pt idx="5104">
                  <c:v>85.066666666666663</c:v>
                </c:pt>
                <c:pt idx="5105">
                  <c:v>85.083333333333329</c:v>
                </c:pt>
                <c:pt idx="5106">
                  <c:v>85.1</c:v>
                </c:pt>
                <c:pt idx="5107">
                  <c:v>85.11666666666666</c:v>
                </c:pt>
                <c:pt idx="5108">
                  <c:v>85.13333333333334</c:v>
                </c:pt>
                <c:pt idx="5109">
                  <c:v>85.15</c:v>
                </c:pt>
                <c:pt idx="5110">
                  <c:v>85.166666666666671</c:v>
                </c:pt>
                <c:pt idx="5111">
                  <c:v>85.183333333333337</c:v>
                </c:pt>
                <c:pt idx="5112">
                  <c:v>85.2</c:v>
                </c:pt>
                <c:pt idx="5113">
                  <c:v>85.216666666666669</c:v>
                </c:pt>
                <c:pt idx="5114">
                  <c:v>85.233333333333334</c:v>
                </c:pt>
                <c:pt idx="5115">
                  <c:v>85.25</c:v>
                </c:pt>
                <c:pt idx="5116">
                  <c:v>85.266666666666666</c:v>
                </c:pt>
                <c:pt idx="5117">
                  <c:v>85.283333333333331</c:v>
                </c:pt>
                <c:pt idx="5118">
                  <c:v>85.3</c:v>
                </c:pt>
                <c:pt idx="5119">
                  <c:v>85.316666666666663</c:v>
                </c:pt>
                <c:pt idx="5120">
                  <c:v>85.333333333333329</c:v>
                </c:pt>
                <c:pt idx="5121">
                  <c:v>85.35</c:v>
                </c:pt>
                <c:pt idx="5122">
                  <c:v>85.36666666666666</c:v>
                </c:pt>
                <c:pt idx="5123">
                  <c:v>85.38333333333334</c:v>
                </c:pt>
                <c:pt idx="5124">
                  <c:v>85.4</c:v>
                </c:pt>
                <c:pt idx="5125">
                  <c:v>85.416666666666671</c:v>
                </c:pt>
                <c:pt idx="5126">
                  <c:v>85.433333333333337</c:v>
                </c:pt>
                <c:pt idx="5127">
                  <c:v>85.45</c:v>
                </c:pt>
                <c:pt idx="5128">
                  <c:v>85.466666666666669</c:v>
                </c:pt>
                <c:pt idx="5129">
                  <c:v>85.483333333333334</c:v>
                </c:pt>
                <c:pt idx="5130">
                  <c:v>85.5</c:v>
                </c:pt>
                <c:pt idx="5131">
                  <c:v>85.516666666666666</c:v>
                </c:pt>
                <c:pt idx="5132">
                  <c:v>85.533333333333331</c:v>
                </c:pt>
                <c:pt idx="5133">
                  <c:v>85.55</c:v>
                </c:pt>
                <c:pt idx="5134">
                  <c:v>85.566666666666663</c:v>
                </c:pt>
                <c:pt idx="5135">
                  <c:v>85.583333333333329</c:v>
                </c:pt>
                <c:pt idx="5136">
                  <c:v>85.6</c:v>
                </c:pt>
                <c:pt idx="5137">
                  <c:v>85.61666666666666</c:v>
                </c:pt>
                <c:pt idx="5138">
                  <c:v>85.63333333333334</c:v>
                </c:pt>
                <c:pt idx="5139">
                  <c:v>85.65</c:v>
                </c:pt>
                <c:pt idx="5140">
                  <c:v>85.666666666666671</c:v>
                </c:pt>
                <c:pt idx="5141">
                  <c:v>85.683333333333337</c:v>
                </c:pt>
                <c:pt idx="5142">
                  <c:v>85.7</c:v>
                </c:pt>
                <c:pt idx="5143">
                  <c:v>85.716666666666669</c:v>
                </c:pt>
                <c:pt idx="5144">
                  <c:v>85.733333333333334</c:v>
                </c:pt>
                <c:pt idx="5145">
                  <c:v>85.75</c:v>
                </c:pt>
                <c:pt idx="5146">
                  <c:v>85.766666666666666</c:v>
                </c:pt>
                <c:pt idx="5147">
                  <c:v>85.783333333333331</c:v>
                </c:pt>
                <c:pt idx="5148">
                  <c:v>85.8</c:v>
                </c:pt>
                <c:pt idx="5149">
                  <c:v>85.816666666666663</c:v>
                </c:pt>
                <c:pt idx="5150">
                  <c:v>85.833333333333329</c:v>
                </c:pt>
                <c:pt idx="5151">
                  <c:v>85.85</c:v>
                </c:pt>
                <c:pt idx="5152">
                  <c:v>85.86666666666666</c:v>
                </c:pt>
                <c:pt idx="5153">
                  <c:v>85.88333333333334</c:v>
                </c:pt>
                <c:pt idx="5154">
                  <c:v>85.9</c:v>
                </c:pt>
                <c:pt idx="5155">
                  <c:v>85.916666666666671</c:v>
                </c:pt>
                <c:pt idx="5156">
                  <c:v>85.933333333333337</c:v>
                </c:pt>
                <c:pt idx="5157">
                  <c:v>85.95</c:v>
                </c:pt>
                <c:pt idx="5158">
                  <c:v>85.966666666666669</c:v>
                </c:pt>
                <c:pt idx="5159">
                  <c:v>85.983333333333334</c:v>
                </c:pt>
                <c:pt idx="5160">
                  <c:v>86</c:v>
                </c:pt>
                <c:pt idx="5161">
                  <c:v>86.016666666666666</c:v>
                </c:pt>
                <c:pt idx="5162">
                  <c:v>86.033333333333331</c:v>
                </c:pt>
                <c:pt idx="5163">
                  <c:v>86.05</c:v>
                </c:pt>
                <c:pt idx="5164">
                  <c:v>86.066666666666663</c:v>
                </c:pt>
                <c:pt idx="5165">
                  <c:v>86.083333333333329</c:v>
                </c:pt>
                <c:pt idx="5166">
                  <c:v>86.1</c:v>
                </c:pt>
                <c:pt idx="5167">
                  <c:v>86.11666666666666</c:v>
                </c:pt>
                <c:pt idx="5168">
                  <c:v>86.13333333333334</c:v>
                </c:pt>
                <c:pt idx="5169">
                  <c:v>86.15</c:v>
                </c:pt>
                <c:pt idx="5170">
                  <c:v>86.166666666666671</c:v>
                </c:pt>
                <c:pt idx="5171">
                  <c:v>86.183333333333337</c:v>
                </c:pt>
                <c:pt idx="5172">
                  <c:v>86.2</c:v>
                </c:pt>
                <c:pt idx="5173">
                  <c:v>86.216666666666669</c:v>
                </c:pt>
                <c:pt idx="5174">
                  <c:v>86.233333333333334</c:v>
                </c:pt>
                <c:pt idx="5175">
                  <c:v>86.25</c:v>
                </c:pt>
                <c:pt idx="5176">
                  <c:v>86.266666666666666</c:v>
                </c:pt>
                <c:pt idx="5177">
                  <c:v>86.283333333333331</c:v>
                </c:pt>
                <c:pt idx="5178">
                  <c:v>86.3</c:v>
                </c:pt>
                <c:pt idx="5179">
                  <c:v>86.316666666666663</c:v>
                </c:pt>
                <c:pt idx="5180">
                  <c:v>86.333333333333329</c:v>
                </c:pt>
                <c:pt idx="5181">
                  <c:v>86.35</c:v>
                </c:pt>
                <c:pt idx="5182">
                  <c:v>86.36666666666666</c:v>
                </c:pt>
                <c:pt idx="5183">
                  <c:v>86.38333333333334</c:v>
                </c:pt>
                <c:pt idx="5184">
                  <c:v>86.4</c:v>
                </c:pt>
                <c:pt idx="5185">
                  <c:v>86.416666666666671</c:v>
                </c:pt>
                <c:pt idx="5186">
                  <c:v>86.433333333333337</c:v>
                </c:pt>
                <c:pt idx="5187">
                  <c:v>86.45</c:v>
                </c:pt>
                <c:pt idx="5188">
                  <c:v>86.466666666666669</c:v>
                </c:pt>
                <c:pt idx="5189">
                  <c:v>86.483333333333334</c:v>
                </c:pt>
                <c:pt idx="5190">
                  <c:v>86.5</c:v>
                </c:pt>
                <c:pt idx="5191">
                  <c:v>86.516666666666666</c:v>
                </c:pt>
                <c:pt idx="5192">
                  <c:v>86.533333333333331</c:v>
                </c:pt>
                <c:pt idx="5193">
                  <c:v>86.55</c:v>
                </c:pt>
                <c:pt idx="5194">
                  <c:v>86.566666666666663</c:v>
                </c:pt>
                <c:pt idx="5195">
                  <c:v>86.583333333333329</c:v>
                </c:pt>
                <c:pt idx="5196">
                  <c:v>86.6</c:v>
                </c:pt>
                <c:pt idx="5197">
                  <c:v>86.61666666666666</c:v>
                </c:pt>
                <c:pt idx="5198">
                  <c:v>86.63333333333334</c:v>
                </c:pt>
                <c:pt idx="5199">
                  <c:v>86.65</c:v>
                </c:pt>
                <c:pt idx="5200">
                  <c:v>86.666666666666671</c:v>
                </c:pt>
                <c:pt idx="5201">
                  <c:v>86.683333333333337</c:v>
                </c:pt>
                <c:pt idx="5202">
                  <c:v>86.7</c:v>
                </c:pt>
                <c:pt idx="5203">
                  <c:v>86.716666666666669</c:v>
                </c:pt>
                <c:pt idx="5204">
                  <c:v>86.733333333333334</c:v>
                </c:pt>
                <c:pt idx="5205">
                  <c:v>86.75</c:v>
                </c:pt>
                <c:pt idx="5206">
                  <c:v>86.766666666666666</c:v>
                </c:pt>
                <c:pt idx="5207">
                  <c:v>86.783333333333331</c:v>
                </c:pt>
                <c:pt idx="5208">
                  <c:v>86.8</c:v>
                </c:pt>
                <c:pt idx="5209">
                  <c:v>86.816666666666663</c:v>
                </c:pt>
                <c:pt idx="5210">
                  <c:v>86.833333333333329</c:v>
                </c:pt>
                <c:pt idx="5211">
                  <c:v>86.85</c:v>
                </c:pt>
                <c:pt idx="5212">
                  <c:v>86.86666666666666</c:v>
                </c:pt>
                <c:pt idx="5213">
                  <c:v>86.88333333333334</c:v>
                </c:pt>
                <c:pt idx="5214">
                  <c:v>86.9</c:v>
                </c:pt>
                <c:pt idx="5215">
                  <c:v>86.916666666666671</c:v>
                </c:pt>
                <c:pt idx="5216">
                  <c:v>86.933333333333337</c:v>
                </c:pt>
                <c:pt idx="5217">
                  <c:v>86.95</c:v>
                </c:pt>
                <c:pt idx="5218">
                  <c:v>86.966666666666669</c:v>
                </c:pt>
                <c:pt idx="5219">
                  <c:v>86.983333333333334</c:v>
                </c:pt>
                <c:pt idx="5220">
                  <c:v>87</c:v>
                </c:pt>
                <c:pt idx="5221">
                  <c:v>87.016666666666666</c:v>
                </c:pt>
                <c:pt idx="5222">
                  <c:v>87.033333333333331</c:v>
                </c:pt>
                <c:pt idx="5223">
                  <c:v>87.05</c:v>
                </c:pt>
                <c:pt idx="5224">
                  <c:v>87.066666666666663</c:v>
                </c:pt>
                <c:pt idx="5225">
                  <c:v>87.083333333333329</c:v>
                </c:pt>
                <c:pt idx="5226">
                  <c:v>87.1</c:v>
                </c:pt>
                <c:pt idx="5227">
                  <c:v>87.11666666666666</c:v>
                </c:pt>
                <c:pt idx="5228">
                  <c:v>87.13333333333334</c:v>
                </c:pt>
                <c:pt idx="5229">
                  <c:v>87.15</c:v>
                </c:pt>
                <c:pt idx="5230">
                  <c:v>87.166666666666671</c:v>
                </c:pt>
                <c:pt idx="5231">
                  <c:v>87.183333333333337</c:v>
                </c:pt>
                <c:pt idx="5232">
                  <c:v>87.2</c:v>
                </c:pt>
                <c:pt idx="5233">
                  <c:v>87.216666666666669</c:v>
                </c:pt>
                <c:pt idx="5234">
                  <c:v>87.233333333333334</c:v>
                </c:pt>
                <c:pt idx="5235">
                  <c:v>87.25</c:v>
                </c:pt>
                <c:pt idx="5236">
                  <c:v>87.266666666666666</c:v>
                </c:pt>
                <c:pt idx="5237">
                  <c:v>87.283333333333331</c:v>
                </c:pt>
                <c:pt idx="5238">
                  <c:v>87.3</c:v>
                </c:pt>
                <c:pt idx="5239">
                  <c:v>87.316666666666663</c:v>
                </c:pt>
                <c:pt idx="5240">
                  <c:v>87.333333333333329</c:v>
                </c:pt>
                <c:pt idx="5241">
                  <c:v>87.35</c:v>
                </c:pt>
                <c:pt idx="5242">
                  <c:v>87.36666666666666</c:v>
                </c:pt>
                <c:pt idx="5243">
                  <c:v>87.38333333333334</c:v>
                </c:pt>
                <c:pt idx="5244">
                  <c:v>87.4</c:v>
                </c:pt>
                <c:pt idx="5245">
                  <c:v>87.416666666666671</c:v>
                </c:pt>
                <c:pt idx="5246">
                  <c:v>87.433333333333337</c:v>
                </c:pt>
                <c:pt idx="5247">
                  <c:v>87.45</c:v>
                </c:pt>
                <c:pt idx="5248">
                  <c:v>87.466666666666669</c:v>
                </c:pt>
                <c:pt idx="5249">
                  <c:v>87.483333333333334</c:v>
                </c:pt>
                <c:pt idx="5250">
                  <c:v>87.5</c:v>
                </c:pt>
                <c:pt idx="5251">
                  <c:v>87.516666666666666</c:v>
                </c:pt>
                <c:pt idx="5252">
                  <c:v>87.533333333333331</c:v>
                </c:pt>
                <c:pt idx="5253">
                  <c:v>87.55</c:v>
                </c:pt>
                <c:pt idx="5254">
                  <c:v>87.566666666666663</c:v>
                </c:pt>
                <c:pt idx="5255">
                  <c:v>87.583333333333329</c:v>
                </c:pt>
                <c:pt idx="5256">
                  <c:v>87.6</c:v>
                </c:pt>
                <c:pt idx="5257">
                  <c:v>87.61666666666666</c:v>
                </c:pt>
                <c:pt idx="5258">
                  <c:v>87.63333333333334</c:v>
                </c:pt>
                <c:pt idx="5259">
                  <c:v>87.65</c:v>
                </c:pt>
                <c:pt idx="5260">
                  <c:v>87.666666666666671</c:v>
                </c:pt>
                <c:pt idx="5261">
                  <c:v>87.683333333333337</c:v>
                </c:pt>
                <c:pt idx="5262">
                  <c:v>87.7</c:v>
                </c:pt>
                <c:pt idx="5263">
                  <c:v>87.716666666666669</c:v>
                </c:pt>
                <c:pt idx="5264">
                  <c:v>87.733333333333334</c:v>
                </c:pt>
                <c:pt idx="5265">
                  <c:v>87.75</c:v>
                </c:pt>
                <c:pt idx="5266">
                  <c:v>87.766666666666666</c:v>
                </c:pt>
                <c:pt idx="5267">
                  <c:v>87.783333333333331</c:v>
                </c:pt>
                <c:pt idx="5268">
                  <c:v>87.8</c:v>
                </c:pt>
                <c:pt idx="5269">
                  <c:v>87.816666666666663</c:v>
                </c:pt>
                <c:pt idx="5270">
                  <c:v>87.833333333333329</c:v>
                </c:pt>
                <c:pt idx="5271">
                  <c:v>87.85</c:v>
                </c:pt>
                <c:pt idx="5272">
                  <c:v>87.86666666666666</c:v>
                </c:pt>
                <c:pt idx="5273">
                  <c:v>87.88333333333334</c:v>
                </c:pt>
                <c:pt idx="5274">
                  <c:v>87.9</c:v>
                </c:pt>
                <c:pt idx="5275">
                  <c:v>87.916666666666671</c:v>
                </c:pt>
                <c:pt idx="5276">
                  <c:v>87.933333333333337</c:v>
                </c:pt>
                <c:pt idx="5277">
                  <c:v>87.95</c:v>
                </c:pt>
                <c:pt idx="5278">
                  <c:v>87.966666666666669</c:v>
                </c:pt>
                <c:pt idx="5279">
                  <c:v>87.983333333333334</c:v>
                </c:pt>
                <c:pt idx="5280">
                  <c:v>88</c:v>
                </c:pt>
                <c:pt idx="5281">
                  <c:v>88.016666666666666</c:v>
                </c:pt>
                <c:pt idx="5282">
                  <c:v>88.033333333333331</c:v>
                </c:pt>
                <c:pt idx="5283">
                  <c:v>88.05</c:v>
                </c:pt>
                <c:pt idx="5284">
                  <c:v>88.066666666666663</c:v>
                </c:pt>
                <c:pt idx="5285">
                  <c:v>88.083333333333329</c:v>
                </c:pt>
                <c:pt idx="5286">
                  <c:v>88.1</c:v>
                </c:pt>
                <c:pt idx="5287">
                  <c:v>88.11666666666666</c:v>
                </c:pt>
                <c:pt idx="5288">
                  <c:v>88.13333333333334</c:v>
                </c:pt>
                <c:pt idx="5289">
                  <c:v>88.15</c:v>
                </c:pt>
                <c:pt idx="5290">
                  <c:v>88.166666666666671</c:v>
                </c:pt>
                <c:pt idx="5291">
                  <c:v>88.183333333333337</c:v>
                </c:pt>
                <c:pt idx="5292">
                  <c:v>88.2</c:v>
                </c:pt>
                <c:pt idx="5293">
                  <c:v>88.216666666666669</c:v>
                </c:pt>
                <c:pt idx="5294">
                  <c:v>88.233333333333334</c:v>
                </c:pt>
                <c:pt idx="5295">
                  <c:v>88.25</c:v>
                </c:pt>
                <c:pt idx="5296">
                  <c:v>88.266666666666666</c:v>
                </c:pt>
                <c:pt idx="5297">
                  <c:v>88.283333333333331</c:v>
                </c:pt>
                <c:pt idx="5298">
                  <c:v>88.3</c:v>
                </c:pt>
                <c:pt idx="5299">
                  <c:v>88.316666666666663</c:v>
                </c:pt>
                <c:pt idx="5300">
                  <c:v>88.333333333333329</c:v>
                </c:pt>
                <c:pt idx="5301">
                  <c:v>88.35</c:v>
                </c:pt>
                <c:pt idx="5302">
                  <c:v>88.36666666666666</c:v>
                </c:pt>
                <c:pt idx="5303">
                  <c:v>88.38333333333334</c:v>
                </c:pt>
                <c:pt idx="5304">
                  <c:v>88.4</c:v>
                </c:pt>
                <c:pt idx="5305">
                  <c:v>88.416666666666671</c:v>
                </c:pt>
                <c:pt idx="5306">
                  <c:v>88.433333333333337</c:v>
                </c:pt>
                <c:pt idx="5307">
                  <c:v>88.45</c:v>
                </c:pt>
                <c:pt idx="5308">
                  <c:v>88.466666666666669</c:v>
                </c:pt>
                <c:pt idx="5309">
                  <c:v>88.483333333333334</c:v>
                </c:pt>
                <c:pt idx="5310">
                  <c:v>88.5</c:v>
                </c:pt>
                <c:pt idx="5311">
                  <c:v>88.516666666666666</c:v>
                </c:pt>
                <c:pt idx="5312">
                  <c:v>88.533333333333331</c:v>
                </c:pt>
                <c:pt idx="5313">
                  <c:v>88.55</c:v>
                </c:pt>
                <c:pt idx="5314">
                  <c:v>88.566666666666663</c:v>
                </c:pt>
                <c:pt idx="5315">
                  <c:v>88.583333333333329</c:v>
                </c:pt>
                <c:pt idx="5316">
                  <c:v>88.6</c:v>
                </c:pt>
                <c:pt idx="5317">
                  <c:v>88.61666666666666</c:v>
                </c:pt>
                <c:pt idx="5318">
                  <c:v>88.63333333333334</c:v>
                </c:pt>
                <c:pt idx="5319">
                  <c:v>88.65</c:v>
                </c:pt>
                <c:pt idx="5320">
                  <c:v>88.666666666666671</c:v>
                </c:pt>
                <c:pt idx="5321">
                  <c:v>88.683333333333337</c:v>
                </c:pt>
                <c:pt idx="5322">
                  <c:v>88.7</c:v>
                </c:pt>
                <c:pt idx="5323">
                  <c:v>88.716666666666669</c:v>
                </c:pt>
                <c:pt idx="5324">
                  <c:v>88.733333333333334</c:v>
                </c:pt>
                <c:pt idx="5325">
                  <c:v>88.75</c:v>
                </c:pt>
                <c:pt idx="5326">
                  <c:v>88.766666666666666</c:v>
                </c:pt>
                <c:pt idx="5327">
                  <c:v>88.783333333333331</c:v>
                </c:pt>
                <c:pt idx="5328">
                  <c:v>88.8</c:v>
                </c:pt>
                <c:pt idx="5329">
                  <c:v>88.816666666666663</c:v>
                </c:pt>
                <c:pt idx="5330">
                  <c:v>88.833333333333329</c:v>
                </c:pt>
                <c:pt idx="5331">
                  <c:v>88.85</c:v>
                </c:pt>
                <c:pt idx="5332">
                  <c:v>88.86666666666666</c:v>
                </c:pt>
                <c:pt idx="5333">
                  <c:v>88.88333333333334</c:v>
                </c:pt>
                <c:pt idx="5334">
                  <c:v>88.9</c:v>
                </c:pt>
                <c:pt idx="5335">
                  <c:v>88.916666666666671</c:v>
                </c:pt>
                <c:pt idx="5336">
                  <c:v>88.933333333333337</c:v>
                </c:pt>
                <c:pt idx="5337">
                  <c:v>88.95</c:v>
                </c:pt>
                <c:pt idx="5338">
                  <c:v>88.966666666666669</c:v>
                </c:pt>
                <c:pt idx="5339">
                  <c:v>88.983333333333334</c:v>
                </c:pt>
                <c:pt idx="5340">
                  <c:v>89</c:v>
                </c:pt>
                <c:pt idx="5341">
                  <c:v>89.016666666666666</c:v>
                </c:pt>
                <c:pt idx="5342">
                  <c:v>89.033333333333331</c:v>
                </c:pt>
                <c:pt idx="5343">
                  <c:v>89.05</c:v>
                </c:pt>
                <c:pt idx="5344">
                  <c:v>89.066666666666663</c:v>
                </c:pt>
                <c:pt idx="5345">
                  <c:v>89.083333333333329</c:v>
                </c:pt>
                <c:pt idx="5346">
                  <c:v>89.1</c:v>
                </c:pt>
                <c:pt idx="5347">
                  <c:v>89.11666666666666</c:v>
                </c:pt>
                <c:pt idx="5348">
                  <c:v>89.13333333333334</c:v>
                </c:pt>
                <c:pt idx="5349">
                  <c:v>89.15</c:v>
                </c:pt>
                <c:pt idx="5350">
                  <c:v>89.166666666666671</c:v>
                </c:pt>
                <c:pt idx="5351">
                  <c:v>89.183333333333337</c:v>
                </c:pt>
                <c:pt idx="5352">
                  <c:v>89.2</c:v>
                </c:pt>
                <c:pt idx="5353">
                  <c:v>89.216666666666669</c:v>
                </c:pt>
                <c:pt idx="5354">
                  <c:v>89.233333333333334</c:v>
                </c:pt>
                <c:pt idx="5355">
                  <c:v>89.25</c:v>
                </c:pt>
                <c:pt idx="5356">
                  <c:v>89.266666666666666</c:v>
                </c:pt>
                <c:pt idx="5357">
                  <c:v>89.283333333333331</c:v>
                </c:pt>
                <c:pt idx="5358">
                  <c:v>89.3</c:v>
                </c:pt>
                <c:pt idx="5359">
                  <c:v>89.316666666666663</c:v>
                </c:pt>
                <c:pt idx="5360">
                  <c:v>89.333333333333329</c:v>
                </c:pt>
                <c:pt idx="5361">
                  <c:v>89.35</c:v>
                </c:pt>
                <c:pt idx="5362">
                  <c:v>89.36666666666666</c:v>
                </c:pt>
                <c:pt idx="5363">
                  <c:v>89.38333333333334</c:v>
                </c:pt>
                <c:pt idx="5364">
                  <c:v>89.4</c:v>
                </c:pt>
                <c:pt idx="5365">
                  <c:v>89.416666666666671</c:v>
                </c:pt>
                <c:pt idx="5366">
                  <c:v>89.433333333333337</c:v>
                </c:pt>
                <c:pt idx="5367">
                  <c:v>89.45</c:v>
                </c:pt>
                <c:pt idx="5368">
                  <c:v>89.466666666666669</c:v>
                </c:pt>
                <c:pt idx="5369">
                  <c:v>89.483333333333334</c:v>
                </c:pt>
                <c:pt idx="5370">
                  <c:v>89.5</c:v>
                </c:pt>
                <c:pt idx="5371">
                  <c:v>89.516666666666666</c:v>
                </c:pt>
                <c:pt idx="5372">
                  <c:v>89.533333333333331</c:v>
                </c:pt>
                <c:pt idx="5373">
                  <c:v>89.55</c:v>
                </c:pt>
                <c:pt idx="5374">
                  <c:v>89.566666666666663</c:v>
                </c:pt>
                <c:pt idx="5375">
                  <c:v>89.583333333333329</c:v>
                </c:pt>
                <c:pt idx="5376">
                  <c:v>89.6</c:v>
                </c:pt>
                <c:pt idx="5377">
                  <c:v>89.61666666666666</c:v>
                </c:pt>
                <c:pt idx="5378">
                  <c:v>89.63333333333334</c:v>
                </c:pt>
                <c:pt idx="5379">
                  <c:v>89.65</c:v>
                </c:pt>
                <c:pt idx="5380">
                  <c:v>89.666666666666671</c:v>
                </c:pt>
                <c:pt idx="5381">
                  <c:v>89.683333333333337</c:v>
                </c:pt>
                <c:pt idx="5382">
                  <c:v>89.7</c:v>
                </c:pt>
                <c:pt idx="5383">
                  <c:v>89.716666666666669</c:v>
                </c:pt>
                <c:pt idx="5384">
                  <c:v>89.733333333333334</c:v>
                </c:pt>
                <c:pt idx="5385">
                  <c:v>89.75</c:v>
                </c:pt>
                <c:pt idx="5386">
                  <c:v>89.766666666666666</c:v>
                </c:pt>
                <c:pt idx="5387">
                  <c:v>89.783333333333331</c:v>
                </c:pt>
                <c:pt idx="5388">
                  <c:v>89.8</c:v>
                </c:pt>
                <c:pt idx="5389">
                  <c:v>89.816666666666663</c:v>
                </c:pt>
                <c:pt idx="5390">
                  <c:v>89.833333333333329</c:v>
                </c:pt>
                <c:pt idx="5391">
                  <c:v>89.85</c:v>
                </c:pt>
                <c:pt idx="5392">
                  <c:v>89.86666666666666</c:v>
                </c:pt>
                <c:pt idx="5393">
                  <c:v>89.88333333333334</c:v>
                </c:pt>
                <c:pt idx="5394">
                  <c:v>89.9</c:v>
                </c:pt>
                <c:pt idx="5395">
                  <c:v>89.916666666666671</c:v>
                </c:pt>
                <c:pt idx="5396">
                  <c:v>89.933333333333337</c:v>
                </c:pt>
                <c:pt idx="5397">
                  <c:v>89.95</c:v>
                </c:pt>
                <c:pt idx="5398">
                  <c:v>89.966666666666669</c:v>
                </c:pt>
                <c:pt idx="5399">
                  <c:v>89.983333333333334</c:v>
                </c:pt>
                <c:pt idx="5400">
                  <c:v>90</c:v>
                </c:pt>
                <c:pt idx="5401">
                  <c:v>90.016666666666666</c:v>
                </c:pt>
                <c:pt idx="5402">
                  <c:v>90.033333333333331</c:v>
                </c:pt>
                <c:pt idx="5403">
                  <c:v>90.05</c:v>
                </c:pt>
                <c:pt idx="5404">
                  <c:v>90.066666666666663</c:v>
                </c:pt>
                <c:pt idx="5405">
                  <c:v>90.083333333333329</c:v>
                </c:pt>
                <c:pt idx="5406">
                  <c:v>90.1</c:v>
                </c:pt>
                <c:pt idx="5407">
                  <c:v>90.11666666666666</c:v>
                </c:pt>
                <c:pt idx="5408">
                  <c:v>90.13333333333334</c:v>
                </c:pt>
                <c:pt idx="5409">
                  <c:v>90.15</c:v>
                </c:pt>
                <c:pt idx="5410">
                  <c:v>90.166666666666671</c:v>
                </c:pt>
                <c:pt idx="5411">
                  <c:v>90.183333333333337</c:v>
                </c:pt>
                <c:pt idx="5412">
                  <c:v>90.2</c:v>
                </c:pt>
                <c:pt idx="5413">
                  <c:v>90.216666666666669</c:v>
                </c:pt>
                <c:pt idx="5414">
                  <c:v>90.233333333333334</c:v>
                </c:pt>
                <c:pt idx="5415">
                  <c:v>90.25</c:v>
                </c:pt>
                <c:pt idx="5416">
                  <c:v>90.266666666666666</c:v>
                </c:pt>
                <c:pt idx="5417">
                  <c:v>90.283333333333331</c:v>
                </c:pt>
                <c:pt idx="5418">
                  <c:v>90.3</c:v>
                </c:pt>
                <c:pt idx="5419">
                  <c:v>90.316666666666663</c:v>
                </c:pt>
                <c:pt idx="5420">
                  <c:v>90.333333333333329</c:v>
                </c:pt>
                <c:pt idx="5421">
                  <c:v>90.35</c:v>
                </c:pt>
                <c:pt idx="5422">
                  <c:v>90.36666666666666</c:v>
                </c:pt>
                <c:pt idx="5423">
                  <c:v>90.38333333333334</c:v>
                </c:pt>
                <c:pt idx="5424">
                  <c:v>90.4</c:v>
                </c:pt>
                <c:pt idx="5425">
                  <c:v>90.416666666666671</c:v>
                </c:pt>
                <c:pt idx="5426">
                  <c:v>90.433333333333337</c:v>
                </c:pt>
                <c:pt idx="5427">
                  <c:v>90.45</c:v>
                </c:pt>
                <c:pt idx="5428">
                  <c:v>90.466666666666669</c:v>
                </c:pt>
                <c:pt idx="5429">
                  <c:v>90.483333333333334</c:v>
                </c:pt>
                <c:pt idx="5430">
                  <c:v>90.5</c:v>
                </c:pt>
                <c:pt idx="5431">
                  <c:v>90.516666666666666</c:v>
                </c:pt>
                <c:pt idx="5432">
                  <c:v>90.533333333333331</c:v>
                </c:pt>
                <c:pt idx="5433">
                  <c:v>90.55</c:v>
                </c:pt>
                <c:pt idx="5434">
                  <c:v>90.566666666666663</c:v>
                </c:pt>
                <c:pt idx="5435">
                  <c:v>90.583333333333329</c:v>
                </c:pt>
                <c:pt idx="5436">
                  <c:v>90.6</c:v>
                </c:pt>
                <c:pt idx="5437">
                  <c:v>90.61666666666666</c:v>
                </c:pt>
                <c:pt idx="5438">
                  <c:v>90.63333333333334</c:v>
                </c:pt>
                <c:pt idx="5439">
                  <c:v>90.65</c:v>
                </c:pt>
                <c:pt idx="5440">
                  <c:v>90.666666666666671</c:v>
                </c:pt>
                <c:pt idx="5441">
                  <c:v>90.683333333333337</c:v>
                </c:pt>
                <c:pt idx="5442">
                  <c:v>90.7</c:v>
                </c:pt>
                <c:pt idx="5443">
                  <c:v>90.716666666666669</c:v>
                </c:pt>
                <c:pt idx="5444">
                  <c:v>90.733333333333334</c:v>
                </c:pt>
                <c:pt idx="5445">
                  <c:v>90.75</c:v>
                </c:pt>
                <c:pt idx="5446">
                  <c:v>90.766666666666666</c:v>
                </c:pt>
                <c:pt idx="5447">
                  <c:v>90.783333333333331</c:v>
                </c:pt>
                <c:pt idx="5448">
                  <c:v>90.8</c:v>
                </c:pt>
                <c:pt idx="5449">
                  <c:v>90.816666666666663</c:v>
                </c:pt>
                <c:pt idx="5450">
                  <c:v>90.833333333333329</c:v>
                </c:pt>
                <c:pt idx="5451">
                  <c:v>90.85</c:v>
                </c:pt>
                <c:pt idx="5452">
                  <c:v>90.86666666666666</c:v>
                </c:pt>
                <c:pt idx="5453">
                  <c:v>90.88333333333334</c:v>
                </c:pt>
                <c:pt idx="5454">
                  <c:v>90.9</c:v>
                </c:pt>
                <c:pt idx="5455">
                  <c:v>90.916666666666671</c:v>
                </c:pt>
                <c:pt idx="5456">
                  <c:v>90.933333333333337</c:v>
                </c:pt>
                <c:pt idx="5457">
                  <c:v>90.95</c:v>
                </c:pt>
                <c:pt idx="5458">
                  <c:v>90.966666666666669</c:v>
                </c:pt>
                <c:pt idx="5459">
                  <c:v>90.983333333333334</c:v>
                </c:pt>
                <c:pt idx="5460">
                  <c:v>91</c:v>
                </c:pt>
                <c:pt idx="5461">
                  <c:v>91.016666666666666</c:v>
                </c:pt>
                <c:pt idx="5462">
                  <c:v>91.033333333333331</c:v>
                </c:pt>
                <c:pt idx="5463">
                  <c:v>91.05</c:v>
                </c:pt>
                <c:pt idx="5464">
                  <c:v>91.066666666666663</c:v>
                </c:pt>
                <c:pt idx="5465">
                  <c:v>91.083333333333329</c:v>
                </c:pt>
                <c:pt idx="5466">
                  <c:v>91.1</c:v>
                </c:pt>
                <c:pt idx="5467">
                  <c:v>91.11666666666666</c:v>
                </c:pt>
                <c:pt idx="5468">
                  <c:v>91.13333333333334</c:v>
                </c:pt>
                <c:pt idx="5469">
                  <c:v>91.15</c:v>
                </c:pt>
                <c:pt idx="5470">
                  <c:v>91.166666666666671</c:v>
                </c:pt>
                <c:pt idx="5471">
                  <c:v>91.183333333333337</c:v>
                </c:pt>
                <c:pt idx="5472">
                  <c:v>91.2</c:v>
                </c:pt>
                <c:pt idx="5473">
                  <c:v>91.216666666666669</c:v>
                </c:pt>
                <c:pt idx="5474">
                  <c:v>91.233333333333334</c:v>
                </c:pt>
                <c:pt idx="5475">
                  <c:v>91.25</c:v>
                </c:pt>
                <c:pt idx="5476">
                  <c:v>91.266666666666666</c:v>
                </c:pt>
                <c:pt idx="5477">
                  <c:v>91.283333333333331</c:v>
                </c:pt>
                <c:pt idx="5478">
                  <c:v>91.3</c:v>
                </c:pt>
                <c:pt idx="5479">
                  <c:v>91.316666666666663</c:v>
                </c:pt>
                <c:pt idx="5480">
                  <c:v>91.333333333333329</c:v>
                </c:pt>
                <c:pt idx="5481">
                  <c:v>91.35</c:v>
                </c:pt>
                <c:pt idx="5482">
                  <c:v>91.36666666666666</c:v>
                </c:pt>
                <c:pt idx="5483">
                  <c:v>91.38333333333334</c:v>
                </c:pt>
                <c:pt idx="5484">
                  <c:v>91.4</c:v>
                </c:pt>
                <c:pt idx="5485">
                  <c:v>91.416666666666671</c:v>
                </c:pt>
                <c:pt idx="5486">
                  <c:v>91.433333333333337</c:v>
                </c:pt>
                <c:pt idx="5487">
                  <c:v>91.45</c:v>
                </c:pt>
                <c:pt idx="5488">
                  <c:v>91.466666666666669</c:v>
                </c:pt>
                <c:pt idx="5489">
                  <c:v>91.483333333333334</c:v>
                </c:pt>
                <c:pt idx="5490">
                  <c:v>91.5</c:v>
                </c:pt>
                <c:pt idx="5491">
                  <c:v>91.516666666666666</c:v>
                </c:pt>
                <c:pt idx="5492">
                  <c:v>91.533333333333331</c:v>
                </c:pt>
                <c:pt idx="5493">
                  <c:v>91.55</c:v>
                </c:pt>
                <c:pt idx="5494">
                  <c:v>91.566666666666663</c:v>
                </c:pt>
                <c:pt idx="5495">
                  <c:v>91.583333333333329</c:v>
                </c:pt>
                <c:pt idx="5496">
                  <c:v>91.6</c:v>
                </c:pt>
                <c:pt idx="5497">
                  <c:v>91.61666666666666</c:v>
                </c:pt>
                <c:pt idx="5498">
                  <c:v>91.63333333333334</c:v>
                </c:pt>
                <c:pt idx="5499">
                  <c:v>91.65</c:v>
                </c:pt>
                <c:pt idx="5500">
                  <c:v>91.666666666666671</c:v>
                </c:pt>
                <c:pt idx="5501">
                  <c:v>91.683333333333337</c:v>
                </c:pt>
                <c:pt idx="5502">
                  <c:v>91.7</c:v>
                </c:pt>
                <c:pt idx="5503">
                  <c:v>91.716666666666669</c:v>
                </c:pt>
                <c:pt idx="5504">
                  <c:v>91.733333333333334</c:v>
                </c:pt>
                <c:pt idx="5505">
                  <c:v>91.75</c:v>
                </c:pt>
                <c:pt idx="5506">
                  <c:v>91.766666666666666</c:v>
                </c:pt>
                <c:pt idx="5507">
                  <c:v>91.783333333333331</c:v>
                </c:pt>
                <c:pt idx="5508">
                  <c:v>91.8</c:v>
                </c:pt>
                <c:pt idx="5509">
                  <c:v>91.816666666666663</c:v>
                </c:pt>
                <c:pt idx="5510">
                  <c:v>91.833333333333329</c:v>
                </c:pt>
                <c:pt idx="5511">
                  <c:v>91.85</c:v>
                </c:pt>
                <c:pt idx="5512">
                  <c:v>91.86666666666666</c:v>
                </c:pt>
                <c:pt idx="5513">
                  <c:v>91.88333333333334</c:v>
                </c:pt>
                <c:pt idx="5514">
                  <c:v>91.9</c:v>
                </c:pt>
                <c:pt idx="5515">
                  <c:v>91.916666666666671</c:v>
                </c:pt>
                <c:pt idx="5516">
                  <c:v>91.933333333333337</c:v>
                </c:pt>
                <c:pt idx="5517">
                  <c:v>91.95</c:v>
                </c:pt>
                <c:pt idx="5518">
                  <c:v>91.966666666666669</c:v>
                </c:pt>
                <c:pt idx="5519">
                  <c:v>91.983333333333334</c:v>
                </c:pt>
                <c:pt idx="5520">
                  <c:v>92</c:v>
                </c:pt>
                <c:pt idx="5521">
                  <c:v>92.016666666666666</c:v>
                </c:pt>
                <c:pt idx="5522">
                  <c:v>92.033333333333331</c:v>
                </c:pt>
                <c:pt idx="5523">
                  <c:v>92.05</c:v>
                </c:pt>
                <c:pt idx="5524">
                  <c:v>92.066666666666663</c:v>
                </c:pt>
                <c:pt idx="5525">
                  <c:v>92.083333333333329</c:v>
                </c:pt>
                <c:pt idx="5526">
                  <c:v>92.1</c:v>
                </c:pt>
                <c:pt idx="5527">
                  <c:v>92.11666666666666</c:v>
                </c:pt>
                <c:pt idx="5528">
                  <c:v>92.13333333333334</c:v>
                </c:pt>
                <c:pt idx="5529">
                  <c:v>92.15</c:v>
                </c:pt>
                <c:pt idx="5530">
                  <c:v>92.166666666666671</c:v>
                </c:pt>
                <c:pt idx="5531">
                  <c:v>92.183333333333337</c:v>
                </c:pt>
                <c:pt idx="5532">
                  <c:v>92.2</c:v>
                </c:pt>
                <c:pt idx="5533">
                  <c:v>92.216666666666669</c:v>
                </c:pt>
                <c:pt idx="5534">
                  <c:v>92.233333333333334</c:v>
                </c:pt>
                <c:pt idx="5535">
                  <c:v>92.25</c:v>
                </c:pt>
                <c:pt idx="5536">
                  <c:v>92.266666666666666</c:v>
                </c:pt>
                <c:pt idx="5537">
                  <c:v>92.283333333333331</c:v>
                </c:pt>
                <c:pt idx="5538">
                  <c:v>92.3</c:v>
                </c:pt>
                <c:pt idx="5539">
                  <c:v>92.316666666666663</c:v>
                </c:pt>
                <c:pt idx="5540">
                  <c:v>92.333333333333329</c:v>
                </c:pt>
                <c:pt idx="5541">
                  <c:v>92.35</c:v>
                </c:pt>
                <c:pt idx="5542">
                  <c:v>92.36666666666666</c:v>
                </c:pt>
                <c:pt idx="5543">
                  <c:v>92.38333333333334</c:v>
                </c:pt>
                <c:pt idx="5544">
                  <c:v>92.4</c:v>
                </c:pt>
                <c:pt idx="5545">
                  <c:v>92.416666666666671</c:v>
                </c:pt>
                <c:pt idx="5546">
                  <c:v>92.433333333333337</c:v>
                </c:pt>
                <c:pt idx="5547">
                  <c:v>92.45</c:v>
                </c:pt>
                <c:pt idx="5548">
                  <c:v>92.466666666666669</c:v>
                </c:pt>
                <c:pt idx="5549">
                  <c:v>92.483333333333334</c:v>
                </c:pt>
                <c:pt idx="5550">
                  <c:v>92.5</c:v>
                </c:pt>
                <c:pt idx="5551">
                  <c:v>92.516666666666666</c:v>
                </c:pt>
                <c:pt idx="5552">
                  <c:v>92.533333333333331</c:v>
                </c:pt>
                <c:pt idx="5553">
                  <c:v>92.55</c:v>
                </c:pt>
                <c:pt idx="5554">
                  <c:v>92.566666666666663</c:v>
                </c:pt>
                <c:pt idx="5555">
                  <c:v>92.583333333333329</c:v>
                </c:pt>
                <c:pt idx="5556">
                  <c:v>92.6</c:v>
                </c:pt>
                <c:pt idx="5557">
                  <c:v>92.61666666666666</c:v>
                </c:pt>
                <c:pt idx="5558">
                  <c:v>92.63333333333334</c:v>
                </c:pt>
                <c:pt idx="5559">
                  <c:v>92.65</c:v>
                </c:pt>
                <c:pt idx="5560">
                  <c:v>92.666666666666671</c:v>
                </c:pt>
                <c:pt idx="5561">
                  <c:v>92.683333333333337</c:v>
                </c:pt>
                <c:pt idx="5562">
                  <c:v>92.7</c:v>
                </c:pt>
                <c:pt idx="5563">
                  <c:v>92.716666666666669</c:v>
                </c:pt>
                <c:pt idx="5564">
                  <c:v>92.733333333333334</c:v>
                </c:pt>
                <c:pt idx="5565">
                  <c:v>92.75</c:v>
                </c:pt>
                <c:pt idx="5566">
                  <c:v>92.766666666666666</c:v>
                </c:pt>
                <c:pt idx="5567">
                  <c:v>92.783333333333331</c:v>
                </c:pt>
                <c:pt idx="5568">
                  <c:v>92.8</c:v>
                </c:pt>
                <c:pt idx="5569">
                  <c:v>92.816666666666663</c:v>
                </c:pt>
                <c:pt idx="5570">
                  <c:v>92.833333333333329</c:v>
                </c:pt>
                <c:pt idx="5571">
                  <c:v>92.85</c:v>
                </c:pt>
                <c:pt idx="5572">
                  <c:v>92.86666666666666</c:v>
                </c:pt>
                <c:pt idx="5573">
                  <c:v>92.88333333333334</c:v>
                </c:pt>
                <c:pt idx="5574">
                  <c:v>92.9</c:v>
                </c:pt>
                <c:pt idx="5575">
                  <c:v>92.916666666666671</c:v>
                </c:pt>
                <c:pt idx="5576">
                  <c:v>92.933333333333337</c:v>
                </c:pt>
                <c:pt idx="5577">
                  <c:v>92.95</c:v>
                </c:pt>
                <c:pt idx="5578">
                  <c:v>92.966666666666669</c:v>
                </c:pt>
                <c:pt idx="5579">
                  <c:v>92.983333333333334</c:v>
                </c:pt>
                <c:pt idx="5580">
                  <c:v>93</c:v>
                </c:pt>
                <c:pt idx="5581">
                  <c:v>93.016666666666666</c:v>
                </c:pt>
                <c:pt idx="5582">
                  <c:v>93.033333333333331</c:v>
                </c:pt>
                <c:pt idx="5583">
                  <c:v>93.05</c:v>
                </c:pt>
                <c:pt idx="5584">
                  <c:v>93.066666666666663</c:v>
                </c:pt>
                <c:pt idx="5585">
                  <c:v>93.083333333333329</c:v>
                </c:pt>
                <c:pt idx="5586">
                  <c:v>93.1</c:v>
                </c:pt>
                <c:pt idx="5587">
                  <c:v>93.11666666666666</c:v>
                </c:pt>
                <c:pt idx="5588">
                  <c:v>93.13333333333334</c:v>
                </c:pt>
                <c:pt idx="5589">
                  <c:v>93.15</c:v>
                </c:pt>
                <c:pt idx="5590">
                  <c:v>93.166666666666671</c:v>
                </c:pt>
                <c:pt idx="5591">
                  <c:v>93.183333333333337</c:v>
                </c:pt>
                <c:pt idx="5592">
                  <c:v>93.2</c:v>
                </c:pt>
                <c:pt idx="5593">
                  <c:v>93.216666666666669</c:v>
                </c:pt>
                <c:pt idx="5594">
                  <c:v>93.233333333333334</c:v>
                </c:pt>
                <c:pt idx="5595">
                  <c:v>93.25</c:v>
                </c:pt>
                <c:pt idx="5596">
                  <c:v>93.266666666666666</c:v>
                </c:pt>
                <c:pt idx="5597">
                  <c:v>93.283333333333331</c:v>
                </c:pt>
                <c:pt idx="5598">
                  <c:v>93.3</c:v>
                </c:pt>
                <c:pt idx="5599">
                  <c:v>93.316666666666663</c:v>
                </c:pt>
                <c:pt idx="5600">
                  <c:v>93.333333333333329</c:v>
                </c:pt>
                <c:pt idx="5601">
                  <c:v>93.35</c:v>
                </c:pt>
                <c:pt idx="5602">
                  <c:v>93.36666666666666</c:v>
                </c:pt>
                <c:pt idx="5603">
                  <c:v>93.38333333333334</c:v>
                </c:pt>
                <c:pt idx="5604">
                  <c:v>93.4</c:v>
                </c:pt>
                <c:pt idx="5605">
                  <c:v>93.416666666666671</c:v>
                </c:pt>
                <c:pt idx="5606">
                  <c:v>93.433333333333337</c:v>
                </c:pt>
                <c:pt idx="5607">
                  <c:v>93.45</c:v>
                </c:pt>
                <c:pt idx="5608">
                  <c:v>93.466666666666669</c:v>
                </c:pt>
                <c:pt idx="5609">
                  <c:v>93.483333333333334</c:v>
                </c:pt>
                <c:pt idx="5610">
                  <c:v>93.5</c:v>
                </c:pt>
                <c:pt idx="5611">
                  <c:v>93.516666666666666</c:v>
                </c:pt>
                <c:pt idx="5612">
                  <c:v>93.533333333333331</c:v>
                </c:pt>
                <c:pt idx="5613">
                  <c:v>93.55</c:v>
                </c:pt>
                <c:pt idx="5614">
                  <c:v>93.566666666666663</c:v>
                </c:pt>
                <c:pt idx="5615">
                  <c:v>93.583333333333329</c:v>
                </c:pt>
                <c:pt idx="5616">
                  <c:v>93.6</c:v>
                </c:pt>
                <c:pt idx="5617">
                  <c:v>93.61666666666666</c:v>
                </c:pt>
                <c:pt idx="5618">
                  <c:v>93.63333333333334</c:v>
                </c:pt>
                <c:pt idx="5619">
                  <c:v>93.65</c:v>
                </c:pt>
                <c:pt idx="5620">
                  <c:v>93.666666666666671</c:v>
                </c:pt>
                <c:pt idx="5621">
                  <c:v>93.683333333333337</c:v>
                </c:pt>
                <c:pt idx="5622">
                  <c:v>93.7</c:v>
                </c:pt>
                <c:pt idx="5623">
                  <c:v>93.716666666666669</c:v>
                </c:pt>
                <c:pt idx="5624">
                  <c:v>93.733333333333334</c:v>
                </c:pt>
                <c:pt idx="5625">
                  <c:v>93.75</c:v>
                </c:pt>
                <c:pt idx="5626">
                  <c:v>93.766666666666666</c:v>
                </c:pt>
                <c:pt idx="5627">
                  <c:v>93.783333333333331</c:v>
                </c:pt>
                <c:pt idx="5628">
                  <c:v>93.8</c:v>
                </c:pt>
                <c:pt idx="5629">
                  <c:v>93.816666666666663</c:v>
                </c:pt>
                <c:pt idx="5630">
                  <c:v>93.833333333333329</c:v>
                </c:pt>
                <c:pt idx="5631">
                  <c:v>93.85</c:v>
                </c:pt>
                <c:pt idx="5632">
                  <c:v>93.86666666666666</c:v>
                </c:pt>
                <c:pt idx="5633">
                  <c:v>93.88333333333334</c:v>
                </c:pt>
                <c:pt idx="5634">
                  <c:v>93.9</c:v>
                </c:pt>
                <c:pt idx="5635">
                  <c:v>93.916666666666671</c:v>
                </c:pt>
                <c:pt idx="5636">
                  <c:v>93.933333333333337</c:v>
                </c:pt>
                <c:pt idx="5637">
                  <c:v>93.95</c:v>
                </c:pt>
                <c:pt idx="5638">
                  <c:v>93.966666666666669</c:v>
                </c:pt>
                <c:pt idx="5639">
                  <c:v>93.983333333333334</c:v>
                </c:pt>
                <c:pt idx="5640">
                  <c:v>94</c:v>
                </c:pt>
                <c:pt idx="5641">
                  <c:v>94.016666666666666</c:v>
                </c:pt>
                <c:pt idx="5642">
                  <c:v>94.033333333333331</c:v>
                </c:pt>
                <c:pt idx="5643">
                  <c:v>94.05</c:v>
                </c:pt>
                <c:pt idx="5644">
                  <c:v>94.066666666666663</c:v>
                </c:pt>
                <c:pt idx="5645">
                  <c:v>94.083333333333329</c:v>
                </c:pt>
                <c:pt idx="5646">
                  <c:v>94.1</c:v>
                </c:pt>
                <c:pt idx="5647">
                  <c:v>94.11666666666666</c:v>
                </c:pt>
                <c:pt idx="5648">
                  <c:v>94.13333333333334</c:v>
                </c:pt>
                <c:pt idx="5649">
                  <c:v>94.15</c:v>
                </c:pt>
                <c:pt idx="5650">
                  <c:v>94.166666666666671</c:v>
                </c:pt>
                <c:pt idx="5651">
                  <c:v>94.183333333333337</c:v>
                </c:pt>
                <c:pt idx="5652">
                  <c:v>94.2</c:v>
                </c:pt>
                <c:pt idx="5653">
                  <c:v>94.216666666666669</c:v>
                </c:pt>
                <c:pt idx="5654">
                  <c:v>94.233333333333334</c:v>
                </c:pt>
                <c:pt idx="5655">
                  <c:v>94.25</c:v>
                </c:pt>
                <c:pt idx="5656">
                  <c:v>94.266666666666666</c:v>
                </c:pt>
                <c:pt idx="5657">
                  <c:v>94.283333333333331</c:v>
                </c:pt>
                <c:pt idx="5658">
                  <c:v>94.3</c:v>
                </c:pt>
                <c:pt idx="5659">
                  <c:v>94.316666666666663</c:v>
                </c:pt>
                <c:pt idx="5660">
                  <c:v>94.333333333333329</c:v>
                </c:pt>
                <c:pt idx="5661">
                  <c:v>94.35</c:v>
                </c:pt>
                <c:pt idx="5662">
                  <c:v>94.36666666666666</c:v>
                </c:pt>
                <c:pt idx="5663">
                  <c:v>94.38333333333334</c:v>
                </c:pt>
                <c:pt idx="5664">
                  <c:v>94.4</c:v>
                </c:pt>
                <c:pt idx="5665">
                  <c:v>94.416666666666671</c:v>
                </c:pt>
                <c:pt idx="5666">
                  <c:v>94.433333333333337</c:v>
                </c:pt>
                <c:pt idx="5667">
                  <c:v>94.45</c:v>
                </c:pt>
                <c:pt idx="5668">
                  <c:v>94.466666666666669</c:v>
                </c:pt>
                <c:pt idx="5669">
                  <c:v>94.483333333333334</c:v>
                </c:pt>
                <c:pt idx="5670">
                  <c:v>94.5</c:v>
                </c:pt>
                <c:pt idx="5671">
                  <c:v>94.516666666666666</c:v>
                </c:pt>
                <c:pt idx="5672">
                  <c:v>94.533333333333331</c:v>
                </c:pt>
                <c:pt idx="5673">
                  <c:v>94.55</c:v>
                </c:pt>
                <c:pt idx="5674">
                  <c:v>94.566666666666663</c:v>
                </c:pt>
                <c:pt idx="5675">
                  <c:v>94.583333333333329</c:v>
                </c:pt>
                <c:pt idx="5676">
                  <c:v>94.6</c:v>
                </c:pt>
                <c:pt idx="5677">
                  <c:v>94.61666666666666</c:v>
                </c:pt>
                <c:pt idx="5678">
                  <c:v>94.63333333333334</c:v>
                </c:pt>
                <c:pt idx="5679">
                  <c:v>94.65</c:v>
                </c:pt>
                <c:pt idx="5680">
                  <c:v>94.666666666666671</c:v>
                </c:pt>
                <c:pt idx="5681">
                  <c:v>94.683333333333337</c:v>
                </c:pt>
                <c:pt idx="5682">
                  <c:v>94.7</c:v>
                </c:pt>
                <c:pt idx="5683">
                  <c:v>94.716666666666669</c:v>
                </c:pt>
                <c:pt idx="5684">
                  <c:v>94.733333333333334</c:v>
                </c:pt>
                <c:pt idx="5685">
                  <c:v>94.75</c:v>
                </c:pt>
                <c:pt idx="5686">
                  <c:v>94.766666666666666</c:v>
                </c:pt>
                <c:pt idx="5687">
                  <c:v>94.783333333333331</c:v>
                </c:pt>
                <c:pt idx="5688">
                  <c:v>94.8</c:v>
                </c:pt>
                <c:pt idx="5689">
                  <c:v>94.816666666666663</c:v>
                </c:pt>
                <c:pt idx="5690">
                  <c:v>94.833333333333329</c:v>
                </c:pt>
                <c:pt idx="5691">
                  <c:v>94.85</c:v>
                </c:pt>
                <c:pt idx="5692">
                  <c:v>94.86666666666666</c:v>
                </c:pt>
                <c:pt idx="5693">
                  <c:v>94.88333333333334</c:v>
                </c:pt>
                <c:pt idx="5694">
                  <c:v>94.9</c:v>
                </c:pt>
                <c:pt idx="5695">
                  <c:v>94.916666666666671</c:v>
                </c:pt>
                <c:pt idx="5696">
                  <c:v>94.933333333333337</c:v>
                </c:pt>
                <c:pt idx="5697">
                  <c:v>94.95</c:v>
                </c:pt>
                <c:pt idx="5698">
                  <c:v>94.966666666666669</c:v>
                </c:pt>
                <c:pt idx="5699">
                  <c:v>94.983333333333334</c:v>
                </c:pt>
                <c:pt idx="5700">
                  <c:v>95</c:v>
                </c:pt>
                <c:pt idx="5701">
                  <c:v>95.016666666666666</c:v>
                </c:pt>
                <c:pt idx="5702">
                  <c:v>95.033333333333331</c:v>
                </c:pt>
                <c:pt idx="5703">
                  <c:v>95.05</c:v>
                </c:pt>
                <c:pt idx="5704">
                  <c:v>95.066666666666663</c:v>
                </c:pt>
                <c:pt idx="5705">
                  <c:v>95.083333333333329</c:v>
                </c:pt>
                <c:pt idx="5706">
                  <c:v>95.1</c:v>
                </c:pt>
                <c:pt idx="5707">
                  <c:v>95.11666666666666</c:v>
                </c:pt>
                <c:pt idx="5708">
                  <c:v>95.13333333333334</c:v>
                </c:pt>
                <c:pt idx="5709">
                  <c:v>95.15</c:v>
                </c:pt>
                <c:pt idx="5710">
                  <c:v>95.166666666666671</c:v>
                </c:pt>
                <c:pt idx="5711">
                  <c:v>95.183333333333337</c:v>
                </c:pt>
                <c:pt idx="5712">
                  <c:v>95.2</c:v>
                </c:pt>
                <c:pt idx="5713">
                  <c:v>95.216666666666669</c:v>
                </c:pt>
                <c:pt idx="5714">
                  <c:v>95.233333333333334</c:v>
                </c:pt>
                <c:pt idx="5715">
                  <c:v>95.25</c:v>
                </c:pt>
                <c:pt idx="5716">
                  <c:v>95.266666666666666</c:v>
                </c:pt>
                <c:pt idx="5717">
                  <c:v>95.283333333333331</c:v>
                </c:pt>
                <c:pt idx="5718">
                  <c:v>95.3</c:v>
                </c:pt>
                <c:pt idx="5719">
                  <c:v>95.316666666666663</c:v>
                </c:pt>
                <c:pt idx="5720">
                  <c:v>95.333333333333329</c:v>
                </c:pt>
                <c:pt idx="5721">
                  <c:v>95.35</c:v>
                </c:pt>
                <c:pt idx="5722">
                  <c:v>95.36666666666666</c:v>
                </c:pt>
                <c:pt idx="5723">
                  <c:v>95.38333333333334</c:v>
                </c:pt>
                <c:pt idx="5724">
                  <c:v>95.4</c:v>
                </c:pt>
                <c:pt idx="5725">
                  <c:v>95.416666666666671</c:v>
                </c:pt>
                <c:pt idx="5726">
                  <c:v>95.433333333333337</c:v>
                </c:pt>
                <c:pt idx="5727">
                  <c:v>95.45</c:v>
                </c:pt>
                <c:pt idx="5728">
                  <c:v>95.466666666666669</c:v>
                </c:pt>
                <c:pt idx="5729">
                  <c:v>95.483333333333334</c:v>
                </c:pt>
                <c:pt idx="5730">
                  <c:v>95.5</c:v>
                </c:pt>
                <c:pt idx="5731">
                  <c:v>95.516666666666666</c:v>
                </c:pt>
                <c:pt idx="5732">
                  <c:v>95.533333333333331</c:v>
                </c:pt>
                <c:pt idx="5733">
                  <c:v>95.55</c:v>
                </c:pt>
                <c:pt idx="5734">
                  <c:v>95.566666666666663</c:v>
                </c:pt>
                <c:pt idx="5735">
                  <c:v>95.583333333333329</c:v>
                </c:pt>
                <c:pt idx="5736">
                  <c:v>95.6</c:v>
                </c:pt>
                <c:pt idx="5737">
                  <c:v>95.61666666666666</c:v>
                </c:pt>
                <c:pt idx="5738">
                  <c:v>95.63333333333334</c:v>
                </c:pt>
                <c:pt idx="5739">
                  <c:v>95.65</c:v>
                </c:pt>
                <c:pt idx="5740">
                  <c:v>95.666666666666671</c:v>
                </c:pt>
                <c:pt idx="5741">
                  <c:v>95.683333333333337</c:v>
                </c:pt>
                <c:pt idx="5742">
                  <c:v>95.7</c:v>
                </c:pt>
                <c:pt idx="5743">
                  <c:v>95.716666666666669</c:v>
                </c:pt>
                <c:pt idx="5744">
                  <c:v>95.733333333333334</c:v>
                </c:pt>
                <c:pt idx="5745">
                  <c:v>95.75</c:v>
                </c:pt>
                <c:pt idx="5746">
                  <c:v>95.766666666666666</c:v>
                </c:pt>
                <c:pt idx="5747">
                  <c:v>95.783333333333331</c:v>
                </c:pt>
                <c:pt idx="5748">
                  <c:v>95.8</c:v>
                </c:pt>
                <c:pt idx="5749">
                  <c:v>95.816666666666663</c:v>
                </c:pt>
                <c:pt idx="5750">
                  <c:v>95.833333333333329</c:v>
                </c:pt>
                <c:pt idx="5751">
                  <c:v>95.85</c:v>
                </c:pt>
                <c:pt idx="5752">
                  <c:v>95.86666666666666</c:v>
                </c:pt>
                <c:pt idx="5753">
                  <c:v>95.88333333333334</c:v>
                </c:pt>
                <c:pt idx="5754">
                  <c:v>95.9</c:v>
                </c:pt>
                <c:pt idx="5755">
                  <c:v>95.916666666666671</c:v>
                </c:pt>
                <c:pt idx="5756">
                  <c:v>95.933333333333337</c:v>
                </c:pt>
                <c:pt idx="5757">
                  <c:v>95.95</c:v>
                </c:pt>
                <c:pt idx="5758">
                  <c:v>95.966666666666669</c:v>
                </c:pt>
                <c:pt idx="5759">
                  <c:v>95.983333333333334</c:v>
                </c:pt>
                <c:pt idx="5760">
                  <c:v>96</c:v>
                </c:pt>
                <c:pt idx="5761">
                  <c:v>96.016666666666666</c:v>
                </c:pt>
                <c:pt idx="5762">
                  <c:v>96.033333333333331</c:v>
                </c:pt>
                <c:pt idx="5763">
                  <c:v>96.05</c:v>
                </c:pt>
                <c:pt idx="5764">
                  <c:v>96.066666666666663</c:v>
                </c:pt>
                <c:pt idx="5765">
                  <c:v>96.083333333333329</c:v>
                </c:pt>
                <c:pt idx="5766">
                  <c:v>96.1</c:v>
                </c:pt>
                <c:pt idx="5767">
                  <c:v>96.11666666666666</c:v>
                </c:pt>
                <c:pt idx="5768">
                  <c:v>96.13333333333334</c:v>
                </c:pt>
                <c:pt idx="5769">
                  <c:v>96.15</c:v>
                </c:pt>
                <c:pt idx="5770">
                  <c:v>96.166666666666671</c:v>
                </c:pt>
                <c:pt idx="5771">
                  <c:v>96.183333333333337</c:v>
                </c:pt>
                <c:pt idx="5772">
                  <c:v>96.2</c:v>
                </c:pt>
                <c:pt idx="5773">
                  <c:v>96.216666666666669</c:v>
                </c:pt>
                <c:pt idx="5774">
                  <c:v>96.233333333333334</c:v>
                </c:pt>
                <c:pt idx="5775">
                  <c:v>96.25</c:v>
                </c:pt>
                <c:pt idx="5776">
                  <c:v>96.266666666666666</c:v>
                </c:pt>
                <c:pt idx="5777">
                  <c:v>96.283333333333331</c:v>
                </c:pt>
                <c:pt idx="5778">
                  <c:v>96.3</c:v>
                </c:pt>
                <c:pt idx="5779">
                  <c:v>96.316666666666663</c:v>
                </c:pt>
                <c:pt idx="5780">
                  <c:v>96.333333333333329</c:v>
                </c:pt>
                <c:pt idx="5781">
                  <c:v>96.35</c:v>
                </c:pt>
                <c:pt idx="5782">
                  <c:v>96.36666666666666</c:v>
                </c:pt>
                <c:pt idx="5783">
                  <c:v>96.38333333333334</c:v>
                </c:pt>
                <c:pt idx="5784">
                  <c:v>96.4</c:v>
                </c:pt>
                <c:pt idx="5785">
                  <c:v>96.416666666666671</c:v>
                </c:pt>
                <c:pt idx="5786">
                  <c:v>96.433333333333337</c:v>
                </c:pt>
                <c:pt idx="5787">
                  <c:v>96.45</c:v>
                </c:pt>
                <c:pt idx="5788">
                  <c:v>96.466666666666669</c:v>
                </c:pt>
                <c:pt idx="5789">
                  <c:v>96.483333333333334</c:v>
                </c:pt>
                <c:pt idx="5790">
                  <c:v>96.5</c:v>
                </c:pt>
                <c:pt idx="5791">
                  <c:v>96.516666666666666</c:v>
                </c:pt>
                <c:pt idx="5792">
                  <c:v>96.533333333333331</c:v>
                </c:pt>
                <c:pt idx="5793">
                  <c:v>96.55</c:v>
                </c:pt>
                <c:pt idx="5794">
                  <c:v>96.566666666666663</c:v>
                </c:pt>
                <c:pt idx="5795">
                  <c:v>96.583333333333329</c:v>
                </c:pt>
                <c:pt idx="5796">
                  <c:v>96.6</c:v>
                </c:pt>
                <c:pt idx="5797">
                  <c:v>96.61666666666666</c:v>
                </c:pt>
                <c:pt idx="5798">
                  <c:v>96.63333333333334</c:v>
                </c:pt>
                <c:pt idx="5799">
                  <c:v>96.65</c:v>
                </c:pt>
                <c:pt idx="5800">
                  <c:v>96.666666666666671</c:v>
                </c:pt>
                <c:pt idx="5801">
                  <c:v>96.683333333333337</c:v>
                </c:pt>
                <c:pt idx="5802">
                  <c:v>96.7</c:v>
                </c:pt>
                <c:pt idx="5803">
                  <c:v>96.716666666666669</c:v>
                </c:pt>
                <c:pt idx="5804">
                  <c:v>96.733333333333334</c:v>
                </c:pt>
                <c:pt idx="5805">
                  <c:v>96.75</c:v>
                </c:pt>
                <c:pt idx="5806">
                  <c:v>96.766666666666666</c:v>
                </c:pt>
                <c:pt idx="5807">
                  <c:v>96.783333333333331</c:v>
                </c:pt>
                <c:pt idx="5808">
                  <c:v>96.8</c:v>
                </c:pt>
                <c:pt idx="5809">
                  <c:v>96.816666666666663</c:v>
                </c:pt>
                <c:pt idx="5810">
                  <c:v>96.833333333333329</c:v>
                </c:pt>
                <c:pt idx="5811">
                  <c:v>96.85</c:v>
                </c:pt>
                <c:pt idx="5812">
                  <c:v>96.86666666666666</c:v>
                </c:pt>
                <c:pt idx="5813">
                  <c:v>96.88333333333334</c:v>
                </c:pt>
                <c:pt idx="5814">
                  <c:v>96.9</c:v>
                </c:pt>
                <c:pt idx="5815">
                  <c:v>96.916666666666671</c:v>
                </c:pt>
                <c:pt idx="5816">
                  <c:v>96.933333333333337</c:v>
                </c:pt>
                <c:pt idx="5817">
                  <c:v>96.95</c:v>
                </c:pt>
                <c:pt idx="5818">
                  <c:v>96.966666666666669</c:v>
                </c:pt>
                <c:pt idx="5819">
                  <c:v>96.983333333333334</c:v>
                </c:pt>
                <c:pt idx="5820">
                  <c:v>97</c:v>
                </c:pt>
                <c:pt idx="5821">
                  <c:v>97.016666666666666</c:v>
                </c:pt>
                <c:pt idx="5822">
                  <c:v>97.033333333333331</c:v>
                </c:pt>
                <c:pt idx="5823">
                  <c:v>97.05</c:v>
                </c:pt>
                <c:pt idx="5824">
                  <c:v>97.066666666666663</c:v>
                </c:pt>
                <c:pt idx="5825">
                  <c:v>97.083333333333329</c:v>
                </c:pt>
                <c:pt idx="5826">
                  <c:v>97.1</c:v>
                </c:pt>
                <c:pt idx="5827">
                  <c:v>97.11666666666666</c:v>
                </c:pt>
                <c:pt idx="5828">
                  <c:v>97.13333333333334</c:v>
                </c:pt>
                <c:pt idx="5829">
                  <c:v>97.15</c:v>
                </c:pt>
                <c:pt idx="5830">
                  <c:v>97.166666666666671</c:v>
                </c:pt>
                <c:pt idx="5831">
                  <c:v>97.183333333333337</c:v>
                </c:pt>
                <c:pt idx="5832">
                  <c:v>97.2</c:v>
                </c:pt>
                <c:pt idx="5833">
                  <c:v>97.216666666666669</c:v>
                </c:pt>
                <c:pt idx="5834">
                  <c:v>97.233333333333334</c:v>
                </c:pt>
                <c:pt idx="5835">
                  <c:v>97.25</c:v>
                </c:pt>
                <c:pt idx="5836">
                  <c:v>97.266666666666666</c:v>
                </c:pt>
                <c:pt idx="5837">
                  <c:v>97.283333333333331</c:v>
                </c:pt>
                <c:pt idx="5838">
                  <c:v>97.3</c:v>
                </c:pt>
                <c:pt idx="5839">
                  <c:v>97.316666666666663</c:v>
                </c:pt>
                <c:pt idx="5840">
                  <c:v>97.333333333333329</c:v>
                </c:pt>
                <c:pt idx="5841">
                  <c:v>97.35</c:v>
                </c:pt>
                <c:pt idx="5842">
                  <c:v>97.36666666666666</c:v>
                </c:pt>
                <c:pt idx="5843">
                  <c:v>97.38333333333334</c:v>
                </c:pt>
                <c:pt idx="5844">
                  <c:v>97.4</c:v>
                </c:pt>
                <c:pt idx="5845">
                  <c:v>97.416666666666671</c:v>
                </c:pt>
                <c:pt idx="5846">
                  <c:v>97.433333333333337</c:v>
                </c:pt>
                <c:pt idx="5847">
                  <c:v>97.45</c:v>
                </c:pt>
                <c:pt idx="5848">
                  <c:v>97.466666666666669</c:v>
                </c:pt>
                <c:pt idx="5849">
                  <c:v>97.483333333333334</c:v>
                </c:pt>
                <c:pt idx="5850">
                  <c:v>97.5</c:v>
                </c:pt>
                <c:pt idx="5851">
                  <c:v>97.516666666666666</c:v>
                </c:pt>
                <c:pt idx="5852">
                  <c:v>97.533333333333331</c:v>
                </c:pt>
                <c:pt idx="5853">
                  <c:v>97.55</c:v>
                </c:pt>
                <c:pt idx="5854">
                  <c:v>97.566666666666663</c:v>
                </c:pt>
                <c:pt idx="5855">
                  <c:v>97.583333333333329</c:v>
                </c:pt>
                <c:pt idx="5856">
                  <c:v>97.6</c:v>
                </c:pt>
                <c:pt idx="5857">
                  <c:v>97.61666666666666</c:v>
                </c:pt>
                <c:pt idx="5858">
                  <c:v>97.63333333333334</c:v>
                </c:pt>
                <c:pt idx="5859">
                  <c:v>97.65</c:v>
                </c:pt>
                <c:pt idx="5860">
                  <c:v>97.666666666666671</c:v>
                </c:pt>
                <c:pt idx="5861">
                  <c:v>97.683333333333337</c:v>
                </c:pt>
                <c:pt idx="5862">
                  <c:v>97.7</c:v>
                </c:pt>
                <c:pt idx="5863">
                  <c:v>97.716666666666669</c:v>
                </c:pt>
                <c:pt idx="5864">
                  <c:v>97.733333333333334</c:v>
                </c:pt>
                <c:pt idx="5865">
                  <c:v>97.75</c:v>
                </c:pt>
                <c:pt idx="5866">
                  <c:v>97.766666666666666</c:v>
                </c:pt>
                <c:pt idx="5867">
                  <c:v>97.783333333333331</c:v>
                </c:pt>
                <c:pt idx="5868">
                  <c:v>97.8</c:v>
                </c:pt>
                <c:pt idx="5869">
                  <c:v>97.816666666666663</c:v>
                </c:pt>
                <c:pt idx="5870">
                  <c:v>97.833333333333329</c:v>
                </c:pt>
                <c:pt idx="5871">
                  <c:v>97.85</c:v>
                </c:pt>
                <c:pt idx="5872">
                  <c:v>97.86666666666666</c:v>
                </c:pt>
                <c:pt idx="5873">
                  <c:v>97.88333333333334</c:v>
                </c:pt>
                <c:pt idx="5874">
                  <c:v>97.9</c:v>
                </c:pt>
                <c:pt idx="5875">
                  <c:v>97.916666666666671</c:v>
                </c:pt>
                <c:pt idx="5876">
                  <c:v>97.933333333333337</c:v>
                </c:pt>
                <c:pt idx="5877">
                  <c:v>97.95</c:v>
                </c:pt>
                <c:pt idx="5878">
                  <c:v>97.966666666666669</c:v>
                </c:pt>
                <c:pt idx="5879">
                  <c:v>97.983333333333334</c:v>
                </c:pt>
                <c:pt idx="5880">
                  <c:v>98</c:v>
                </c:pt>
                <c:pt idx="5881">
                  <c:v>98.016666666666666</c:v>
                </c:pt>
                <c:pt idx="5882">
                  <c:v>98.033333333333331</c:v>
                </c:pt>
                <c:pt idx="5883">
                  <c:v>98.05</c:v>
                </c:pt>
                <c:pt idx="5884">
                  <c:v>98.066666666666663</c:v>
                </c:pt>
                <c:pt idx="5885">
                  <c:v>98.083333333333329</c:v>
                </c:pt>
                <c:pt idx="5886">
                  <c:v>98.1</c:v>
                </c:pt>
                <c:pt idx="5887">
                  <c:v>98.11666666666666</c:v>
                </c:pt>
                <c:pt idx="5888">
                  <c:v>98.13333333333334</c:v>
                </c:pt>
                <c:pt idx="5889">
                  <c:v>98.15</c:v>
                </c:pt>
                <c:pt idx="5890">
                  <c:v>98.166666666666671</c:v>
                </c:pt>
                <c:pt idx="5891">
                  <c:v>98.183333333333337</c:v>
                </c:pt>
                <c:pt idx="5892">
                  <c:v>98.2</c:v>
                </c:pt>
                <c:pt idx="5893">
                  <c:v>98.216666666666669</c:v>
                </c:pt>
                <c:pt idx="5894">
                  <c:v>98.233333333333334</c:v>
                </c:pt>
                <c:pt idx="5895">
                  <c:v>98.25</c:v>
                </c:pt>
                <c:pt idx="5896">
                  <c:v>98.266666666666666</c:v>
                </c:pt>
                <c:pt idx="5897">
                  <c:v>98.283333333333331</c:v>
                </c:pt>
                <c:pt idx="5898">
                  <c:v>98.3</c:v>
                </c:pt>
                <c:pt idx="5899">
                  <c:v>98.316666666666663</c:v>
                </c:pt>
                <c:pt idx="5900">
                  <c:v>98.333333333333329</c:v>
                </c:pt>
                <c:pt idx="5901">
                  <c:v>98.35</c:v>
                </c:pt>
                <c:pt idx="5902">
                  <c:v>98.36666666666666</c:v>
                </c:pt>
                <c:pt idx="5903">
                  <c:v>98.38333333333334</c:v>
                </c:pt>
                <c:pt idx="5904">
                  <c:v>98.4</c:v>
                </c:pt>
                <c:pt idx="5905">
                  <c:v>98.416666666666671</c:v>
                </c:pt>
                <c:pt idx="5906">
                  <c:v>98.433333333333337</c:v>
                </c:pt>
                <c:pt idx="5907">
                  <c:v>98.45</c:v>
                </c:pt>
                <c:pt idx="5908">
                  <c:v>98.466666666666669</c:v>
                </c:pt>
                <c:pt idx="5909">
                  <c:v>98.483333333333334</c:v>
                </c:pt>
                <c:pt idx="5910">
                  <c:v>98.5</c:v>
                </c:pt>
                <c:pt idx="5911">
                  <c:v>98.516666666666666</c:v>
                </c:pt>
                <c:pt idx="5912">
                  <c:v>98.533333333333331</c:v>
                </c:pt>
                <c:pt idx="5913">
                  <c:v>98.55</c:v>
                </c:pt>
                <c:pt idx="5914">
                  <c:v>98.566666666666663</c:v>
                </c:pt>
                <c:pt idx="5915">
                  <c:v>98.583333333333329</c:v>
                </c:pt>
                <c:pt idx="5916">
                  <c:v>98.6</c:v>
                </c:pt>
                <c:pt idx="5917">
                  <c:v>98.61666666666666</c:v>
                </c:pt>
                <c:pt idx="5918">
                  <c:v>98.63333333333334</c:v>
                </c:pt>
                <c:pt idx="5919">
                  <c:v>98.65</c:v>
                </c:pt>
                <c:pt idx="5920">
                  <c:v>98.666666666666671</c:v>
                </c:pt>
                <c:pt idx="5921">
                  <c:v>98.683333333333337</c:v>
                </c:pt>
                <c:pt idx="5922">
                  <c:v>98.7</c:v>
                </c:pt>
                <c:pt idx="5923">
                  <c:v>98.716666666666669</c:v>
                </c:pt>
                <c:pt idx="5924">
                  <c:v>98.733333333333334</c:v>
                </c:pt>
                <c:pt idx="5925">
                  <c:v>98.75</c:v>
                </c:pt>
                <c:pt idx="5926">
                  <c:v>98.766666666666666</c:v>
                </c:pt>
                <c:pt idx="5927">
                  <c:v>98.783333333333331</c:v>
                </c:pt>
                <c:pt idx="5928">
                  <c:v>98.8</c:v>
                </c:pt>
                <c:pt idx="5929">
                  <c:v>98.816666666666663</c:v>
                </c:pt>
                <c:pt idx="5930">
                  <c:v>98.833333333333329</c:v>
                </c:pt>
                <c:pt idx="5931">
                  <c:v>98.85</c:v>
                </c:pt>
                <c:pt idx="5932">
                  <c:v>98.86666666666666</c:v>
                </c:pt>
                <c:pt idx="5933">
                  <c:v>98.88333333333334</c:v>
                </c:pt>
                <c:pt idx="5934">
                  <c:v>98.9</c:v>
                </c:pt>
                <c:pt idx="5935">
                  <c:v>98.916666666666671</c:v>
                </c:pt>
                <c:pt idx="5936">
                  <c:v>98.933333333333337</c:v>
                </c:pt>
                <c:pt idx="5937">
                  <c:v>98.95</c:v>
                </c:pt>
                <c:pt idx="5938">
                  <c:v>98.966666666666669</c:v>
                </c:pt>
                <c:pt idx="5939">
                  <c:v>98.983333333333334</c:v>
                </c:pt>
                <c:pt idx="5940">
                  <c:v>99</c:v>
                </c:pt>
                <c:pt idx="5941">
                  <c:v>99.016666666666666</c:v>
                </c:pt>
                <c:pt idx="5942">
                  <c:v>99.033333333333331</c:v>
                </c:pt>
                <c:pt idx="5943">
                  <c:v>99.05</c:v>
                </c:pt>
                <c:pt idx="5944">
                  <c:v>99.066666666666663</c:v>
                </c:pt>
                <c:pt idx="5945">
                  <c:v>99.083333333333329</c:v>
                </c:pt>
                <c:pt idx="5946">
                  <c:v>99.1</c:v>
                </c:pt>
                <c:pt idx="5947">
                  <c:v>99.11666666666666</c:v>
                </c:pt>
                <c:pt idx="5948">
                  <c:v>99.13333333333334</c:v>
                </c:pt>
                <c:pt idx="5949">
                  <c:v>99.15</c:v>
                </c:pt>
                <c:pt idx="5950">
                  <c:v>99.166666666666671</c:v>
                </c:pt>
                <c:pt idx="5951">
                  <c:v>99.183333333333337</c:v>
                </c:pt>
                <c:pt idx="5952">
                  <c:v>99.2</c:v>
                </c:pt>
                <c:pt idx="5953">
                  <c:v>99.216666666666669</c:v>
                </c:pt>
                <c:pt idx="5954">
                  <c:v>99.233333333333334</c:v>
                </c:pt>
                <c:pt idx="5955">
                  <c:v>99.25</c:v>
                </c:pt>
                <c:pt idx="5956">
                  <c:v>99.266666666666666</c:v>
                </c:pt>
                <c:pt idx="5957">
                  <c:v>99.283333333333331</c:v>
                </c:pt>
                <c:pt idx="5958">
                  <c:v>99.3</c:v>
                </c:pt>
                <c:pt idx="5959">
                  <c:v>99.316666666666663</c:v>
                </c:pt>
                <c:pt idx="5960">
                  <c:v>99.333333333333329</c:v>
                </c:pt>
                <c:pt idx="5961">
                  <c:v>99.35</c:v>
                </c:pt>
                <c:pt idx="5962">
                  <c:v>99.36666666666666</c:v>
                </c:pt>
                <c:pt idx="5963">
                  <c:v>99.38333333333334</c:v>
                </c:pt>
                <c:pt idx="5964">
                  <c:v>99.4</c:v>
                </c:pt>
                <c:pt idx="5965">
                  <c:v>99.416666666666671</c:v>
                </c:pt>
                <c:pt idx="5966">
                  <c:v>99.433333333333337</c:v>
                </c:pt>
                <c:pt idx="5967">
                  <c:v>99.45</c:v>
                </c:pt>
                <c:pt idx="5968">
                  <c:v>99.466666666666669</c:v>
                </c:pt>
                <c:pt idx="5969">
                  <c:v>99.483333333333334</c:v>
                </c:pt>
                <c:pt idx="5970">
                  <c:v>99.5</c:v>
                </c:pt>
                <c:pt idx="5971">
                  <c:v>99.516666666666666</c:v>
                </c:pt>
                <c:pt idx="5972">
                  <c:v>99.533333333333331</c:v>
                </c:pt>
                <c:pt idx="5973">
                  <c:v>99.55</c:v>
                </c:pt>
                <c:pt idx="5974">
                  <c:v>99.566666666666663</c:v>
                </c:pt>
                <c:pt idx="5975">
                  <c:v>99.583333333333329</c:v>
                </c:pt>
                <c:pt idx="5976">
                  <c:v>99.6</c:v>
                </c:pt>
                <c:pt idx="5977">
                  <c:v>99.61666666666666</c:v>
                </c:pt>
                <c:pt idx="5978">
                  <c:v>99.63333333333334</c:v>
                </c:pt>
                <c:pt idx="5979">
                  <c:v>99.65</c:v>
                </c:pt>
                <c:pt idx="5980">
                  <c:v>99.666666666666671</c:v>
                </c:pt>
                <c:pt idx="5981">
                  <c:v>99.683333333333337</c:v>
                </c:pt>
                <c:pt idx="5982">
                  <c:v>99.7</c:v>
                </c:pt>
                <c:pt idx="5983">
                  <c:v>99.716666666666669</c:v>
                </c:pt>
                <c:pt idx="5984">
                  <c:v>99.733333333333334</c:v>
                </c:pt>
                <c:pt idx="5985">
                  <c:v>99.75</c:v>
                </c:pt>
                <c:pt idx="5986">
                  <c:v>99.766666666666666</c:v>
                </c:pt>
                <c:pt idx="5987">
                  <c:v>99.783333333333331</c:v>
                </c:pt>
                <c:pt idx="5988">
                  <c:v>99.8</c:v>
                </c:pt>
                <c:pt idx="5989">
                  <c:v>99.816666666666663</c:v>
                </c:pt>
                <c:pt idx="5990">
                  <c:v>99.833333333333329</c:v>
                </c:pt>
                <c:pt idx="5991">
                  <c:v>99.85</c:v>
                </c:pt>
                <c:pt idx="5992">
                  <c:v>99.86666666666666</c:v>
                </c:pt>
                <c:pt idx="5993">
                  <c:v>99.88333333333334</c:v>
                </c:pt>
                <c:pt idx="5994">
                  <c:v>99.9</c:v>
                </c:pt>
                <c:pt idx="5995">
                  <c:v>99.916666666666671</c:v>
                </c:pt>
                <c:pt idx="5996">
                  <c:v>99.933333333333337</c:v>
                </c:pt>
                <c:pt idx="5997">
                  <c:v>99.95</c:v>
                </c:pt>
                <c:pt idx="5998">
                  <c:v>99.966666666666669</c:v>
                </c:pt>
                <c:pt idx="5999">
                  <c:v>99.983333333333334</c:v>
                </c:pt>
                <c:pt idx="6000">
                  <c:v>100</c:v>
                </c:pt>
                <c:pt idx="6001">
                  <c:v>100.01666666666667</c:v>
                </c:pt>
                <c:pt idx="6002">
                  <c:v>100.03333333333333</c:v>
                </c:pt>
                <c:pt idx="6003">
                  <c:v>100.05</c:v>
                </c:pt>
                <c:pt idx="6004">
                  <c:v>100.06666666666666</c:v>
                </c:pt>
                <c:pt idx="6005">
                  <c:v>100.08333333333333</c:v>
                </c:pt>
                <c:pt idx="6006">
                  <c:v>100.1</c:v>
                </c:pt>
                <c:pt idx="6007">
                  <c:v>100.11666666666666</c:v>
                </c:pt>
                <c:pt idx="6008">
                  <c:v>100.13333333333334</c:v>
                </c:pt>
                <c:pt idx="6009">
                  <c:v>100.15</c:v>
                </c:pt>
                <c:pt idx="6010">
                  <c:v>100.16666666666667</c:v>
                </c:pt>
                <c:pt idx="6011">
                  <c:v>100.18333333333334</c:v>
                </c:pt>
                <c:pt idx="6012">
                  <c:v>100.2</c:v>
                </c:pt>
                <c:pt idx="6013">
                  <c:v>100.21666666666667</c:v>
                </c:pt>
                <c:pt idx="6014">
                  <c:v>100.23333333333333</c:v>
                </c:pt>
                <c:pt idx="6015">
                  <c:v>100.25</c:v>
                </c:pt>
                <c:pt idx="6016">
                  <c:v>100.26666666666667</c:v>
                </c:pt>
                <c:pt idx="6017">
                  <c:v>100.28333333333333</c:v>
                </c:pt>
                <c:pt idx="6018">
                  <c:v>100.3</c:v>
                </c:pt>
                <c:pt idx="6019">
                  <c:v>100.31666666666666</c:v>
                </c:pt>
                <c:pt idx="6020">
                  <c:v>100.33333333333333</c:v>
                </c:pt>
                <c:pt idx="6021">
                  <c:v>100.35</c:v>
                </c:pt>
                <c:pt idx="6022">
                  <c:v>100.36666666666666</c:v>
                </c:pt>
                <c:pt idx="6023">
                  <c:v>100.38333333333334</c:v>
                </c:pt>
                <c:pt idx="6024">
                  <c:v>100.4</c:v>
                </c:pt>
                <c:pt idx="6025">
                  <c:v>100.41666666666667</c:v>
                </c:pt>
                <c:pt idx="6026">
                  <c:v>100.43333333333334</c:v>
                </c:pt>
                <c:pt idx="6027">
                  <c:v>100.45</c:v>
                </c:pt>
                <c:pt idx="6028">
                  <c:v>100.46666666666667</c:v>
                </c:pt>
                <c:pt idx="6029">
                  <c:v>100.48333333333333</c:v>
                </c:pt>
                <c:pt idx="6030">
                  <c:v>100.5</c:v>
                </c:pt>
                <c:pt idx="6031">
                  <c:v>100.51666666666667</c:v>
                </c:pt>
                <c:pt idx="6032">
                  <c:v>100.53333333333333</c:v>
                </c:pt>
                <c:pt idx="6033">
                  <c:v>100.55</c:v>
                </c:pt>
                <c:pt idx="6034">
                  <c:v>100.56666666666666</c:v>
                </c:pt>
                <c:pt idx="6035">
                  <c:v>100.58333333333333</c:v>
                </c:pt>
                <c:pt idx="6036">
                  <c:v>100.6</c:v>
                </c:pt>
                <c:pt idx="6037">
                  <c:v>100.61666666666666</c:v>
                </c:pt>
                <c:pt idx="6038">
                  <c:v>100.63333333333334</c:v>
                </c:pt>
                <c:pt idx="6039">
                  <c:v>100.65</c:v>
                </c:pt>
                <c:pt idx="6040">
                  <c:v>100.66666666666667</c:v>
                </c:pt>
                <c:pt idx="6041">
                  <c:v>100.68333333333334</c:v>
                </c:pt>
                <c:pt idx="6042">
                  <c:v>100.7</c:v>
                </c:pt>
                <c:pt idx="6043">
                  <c:v>100.71666666666667</c:v>
                </c:pt>
                <c:pt idx="6044">
                  <c:v>100.73333333333333</c:v>
                </c:pt>
                <c:pt idx="6045">
                  <c:v>100.75</c:v>
                </c:pt>
                <c:pt idx="6046">
                  <c:v>100.76666666666667</c:v>
                </c:pt>
                <c:pt idx="6047">
                  <c:v>100.78333333333333</c:v>
                </c:pt>
                <c:pt idx="6048">
                  <c:v>100.8</c:v>
                </c:pt>
                <c:pt idx="6049">
                  <c:v>100.81666666666666</c:v>
                </c:pt>
                <c:pt idx="6050">
                  <c:v>100.83333333333333</c:v>
                </c:pt>
                <c:pt idx="6051">
                  <c:v>100.85</c:v>
                </c:pt>
                <c:pt idx="6052">
                  <c:v>100.86666666666666</c:v>
                </c:pt>
                <c:pt idx="6053">
                  <c:v>100.88333333333334</c:v>
                </c:pt>
                <c:pt idx="6054">
                  <c:v>100.9</c:v>
                </c:pt>
                <c:pt idx="6055">
                  <c:v>100.91666666666667</c:v>
                </c:pt>
                <c:pt idx="6056">
                  <c:v>100.93333333333334</c:v>
                </c:pt>
                <c:pt idx="6057">
                  <c:v>100.95</c:v>
                </c:pt>
                <c:pt idx="6058">
                  <c:v>100.96666666666667</c:v>
                </c:pt>
                <c:pt idx="6059">
                  <c:v>100.98333333333333</c:v>
                </c:pt>
                <c:pt idx="6060">
                  <c:v>101</c:v>
                </c:pt>
                <c:pt idx="6061">
                  <c:v>101.01666666666667</c:v>
                </c:pt>
                <c:pt idx="6062">
                  <c:v>101.03333333333333</c:v>
                </c:pt>
                <c:pt idx="6063">
                  <c:v>101.05</c:v>
                </c:pt>
                <c:pt idx="6064">
                  <c:v>101.06666666666666</c:v>
                </c:pt>
                <c:pt idx="6065">
                  <c:v>101.08333333333333</c:v>
                </c:pt>
                <c:pt idx="6066">
                  <c:v>101.1</c:v>
                </c:pt>
                <c:pt idx="6067">
                  <c:v>101.11666666666666</c:v>
                </c:pt>
                <c:pt idx="6068">
                  <c:v>101.13333333333334</c:v>
                </c:pt>
                <c:pt idx="6069">
                  <c:v>101.15</c:v>
                </c:pt>
                <c:pt idx="6070">
                  <c:v>101.16666666666667</c:v>
                </c:pt>
                <c:pt idx="6071">
                  <c:v>101.18333333333334</c:v>
                </c:pt>
                <c:pt idx="6072">
                  <c:v>101.2</c:v>
                </c:pt>
                <c:pt idx="6073">
                  <c:v>101.21666666666667</c:v>
                </c:pt>
                <c:pt idx="6074">
                  <c:v>101.23333333333333</c:v>
                </c:pt>
                <c:pt idx="6075">
                  <c:v>101.25</c:v>
                </c:pt>
                <c:pt idx="6076">
                  <c:v>101.26666666666667</c:v>
                </c:pt>
                <c:pt idx="6077">
                  <c:v>101.28333333333333</c:v>
                </c:pt>
                <c:pt idx="6078">
                  <c:v>101.3</c:v>
                </c:pt>
                <c:pt idx="6079">
                  <c:v>101.31666666666666</c:v>
                </c:pt>
                <c:pt idx="6080">
                  <c:v>101.33333333333333</c:v>
                </c:pt>
                <c:pt idx="6081">
                  <c:v>101.35</c:v>
                </c:pt>
                <c:pt idx="6082">
                  <c:v>101.36666666666666</c:v>
                </c:pt>
                <c:pt idx="6083">
                  <c:v>101.38333333333334</c:v>
                </c:pt>
                <c:pt idx="6084">
                  <c:v>101.4</c:v>
                </c:pt>
                <c:pt idx="6085">
                  <c:v>101.41666666666667</c:v>
                </c:pt>
                <c:pt idx="6086">
                  <c:v>101.43333333333334</c:v>
                </c:pt>
                <c:pt idx="6087">
                  <c:v>101.45</c:v>
                </c:pt>
                <c:pt idx="6088">
                  <c:v>101.46666666666667</c:v>
                </c:pt>
                <c:pt idx="6089">
                  <c:v>101.48333333333333</c:v>
                </c:pt>
                <c:pt idx="6090">
                  <c:v>101.5</c:v>
                </c:pt>
                <c:pt idx="6091">
                  <c:v>101.51666666666667</c:v>
                </c:pt>
                <c:pt idx="6092">
                  <c:v>101.53333333333333</c:v>
                </c:pt>
                <c:pt idx="6093">
                  <c:v>101.55</c:v>
                </c:pt>
                <c:pt idx="6094">
                  <c:v>101.56666666666666</c:v>
                </c:pt>
                <c:pt idx="6095">
                  <c:v>101.58333333333333</c:v>
                </c:pt>
                <c:pt idx="6096">
                  <c:v>101.6</c:v>
                </c:pt>
                <c:pt idx="6097">
                  <c:v>101.61666666666666</c:v>
                </c:pt>
                <c:pt idx="6098">
                  <c:v>101.63333333333334</c:v>
                </c:pt>
                <c:pt idx="6099">
                  <c:v>101.65</c:v>
                </c:pt>
                <c:pt idx="6100">
                  <c:v>101.66666666666667</c:v>
                </c:pt>
                <c:pt idx="6101">
                  <c:v>101.68333333333334</c:v>
                </c:pt>
                <c:pt idx="6102">
                  <c:v>101.7</c:v>
                </c:pt>
                <c:pt idx="6103">
                  <c:v>101.71666666666667</c:v>
                </c:pt>
                <c:pt idx="6104">
                  <c:v>101.73333333333333</c:v>
                </c:pt>
                <c:pt idx="6105">
                  <c:v>101.75</c:v>
                </c:pt>
                <c:pt idx="6106">
                  <c:v>101.76666666666667</c:v>
                </c:pt>
                <c:pt idx="6107">
                  <c:v>101.78333333333333</c:v>
                </c:pt>
                <c:pt idx="6108">
                  <c:v>101.8</c:v>
                </c:pt>
                <c:pt idx="6109">
                  <c:v>101.81666666666666</c:v>
                </c:pt>
                <c:pt idx="6110">
                  <c:v>101.83333333333333</c:v>
                </c:pt>
                <c:pt idx="6111">
                  <c:v>101.85</c:v>
                </c:pt>
                <c:pt idx="6112">
                  <c:v>101.86666666666666</c:v>
                </c:pt>
                <c:pt idx="6113">
                  <c:v>101.88333333333334</c:v>
                </c:pt>
                <c:pt idx="6114">
                  <c:v>101.9</c:v>
                </c:pt>
                <c:pt idx="6115">
                  <c:v>101.91666666666667</c:v>
                </c:pt>
                <c:pt idx="6116">
                  <c:v>101.93333333333334</c:v>
                </c:pt>
                <c:pt idx="6117">
                  <c:v>101.95</c:v>
                </c:pt>
                <c:pt idx="6118">
                  <c:v>101.96666666666667</c:v>
                </c:pt>
                <c:pt idx="6119">
                  <c:v>101.98333333333333</c:v>
                </c:pt>
                <c:pt idx="6120">
                  <c:v>102</c:v>
                </c:pt>
                <c:pt idx="6121">
                  <c:v>102.01666666666667</c:v>
                </c:pt>
                <c:pt idx="6122">
                  <c:v>102.03333333333333</c:v>
                </c:pt>
                <c:pt idx="6123">
                  <c:v>102.05</c:v>
                </c:pt>
                <c:pt idx="6124">
                  <c:v>102.06666666666666</c:v>
                </c:pt>
                <c:pt idx="6125">
                  <c:v>102.08333333333333</c:v>
                </c:pt>
                <c:pt idx="6126">
                  <c:v>102.1</c:v>
                </c:pt>
                <c:pt idx="6127">
                  <c:v>102.11666666666666</c:v>
                </c:pt>
                <c:pt idx="6128">
                  <c:v>102.13333333333334</c:v>
                </c:pt>
                <c:pt idx="6129">
                  <c:v>102.15</c:v>
                </c:pt>
                <c:pt idx="6130">
                  <c:v>102.16666666666667</c:v>
                </c:pt>
                <c:pt idx="6131">
                  <c:v>102.18333333333334</c:v>
                </c:pt>
                <c:pt idx="6132">
                  <c:v>102.2</c:v>
                </c:pt>
                <c:pt idx="6133">
                  <c:v>102.21666666666667</c:v>
                </c:pt>
                <c:pt idx="6134">
                  <c:v>102.23333333333333</c:v>
                </c:pt>
                <c:pt idx="6135">
                  <c:v>102.25</c:v>
                </c:pt>
                <c:pt idx="6136">
                  <c:v>102.26666666666667</c:v>
                </c:pt>
                <c:pt idx="6137">
                  <c:v>102.28333333333333</c:v>
                </c:pt>
                <c:pt idx="6138">
                  <c:v>102.3</c:v>
                </c:pt>
                <c:pt idx="6139">
                  <c:v>102.31666666666666</c:v>
                </c:pt>
                <c:pt idx="6140">
                  <c:v>102.33333333333333</c:v>
                </c:pt>
                <c:pt idx="6141">
                  <c:v>102.35</c:v>
                </c:pt>
                <c:pt idx="6142">
                  <c:v>102.36666666666666</c:v>
                </c:pt>
                <c:pt idx="6143">
                  <c:v>102.38333333333334</c:v>
                </c:pt>
                <c:pt idx="6144">
                  <c:v>102.4</c:v>
                </c:pt>
                <c:pt idx="6145">
                  <c:v>102.41666666666667</c:v>
                </c:pt>
                <c:pt idx="6146">
                  <c:v>102.43333333333334</c:v>
                </c:pt>
                <c:pt idx="6147">
                  <c:v>102.45</c:v>
                </c:pt>
                <c:pt idx="6148">
                  <c:v>102.46666666666667</c:v>
                </c:pt>
                <c:pt idx="6149">
                  <c:v>102.48333333333333</c:v>
                </c:pt>
                <c:pt idx="6150">
                  <c:v>102.5</c:v>
                </c:pt>
                <c:pt idx="6151">
                  <c:v>102.51666666666667</c:v>
                </c:pt>
                <c:pt idx="6152">
                  <c:v>102.53333333333333</c:v>
                </c:pt>
                <c:pt idx="6153">
                  <c:v>102.55</c:v>
                </c:pt>
                <c:pt idx="6154">
                  <c:v>102.56666666666666</c:v>
                </c:pt>
                <c:pt idx="6155">
                  <c:v>102.58333333333333</c:v>
                </c:pt>
                <c:pt idx="6156">
                  <c:v>102.6</c:v>
                </c:pt>
                <c:pt idx="6157">
                  <c:v>102.61666666666666</c:v>
                </c:pt>
                <c:pt idx="6158">
                  <c:v>102.63333333333334</c:v>
                </c:pt>
                <c:pt idx="6159">
                  <c:v>102.65</c:v>
                </c:pt>
                <c:pt idx="6160">
                  <c:v>102.66666666666667</c:v>
                </c:pt>
                <c:pt idx="6161">
                  <c:v>102.68333333333334</c:v>
                </c:pt>
                <c:pt idx="6162">
                  <c:v>102.7</c:v>
                </c:pt>
                <c:pt idx="6163">
                  <c:v>102.71666666666667</c:v>
                </c:pt>
                <c:pt idx="6164">
                  <c:v>102.73333333333333</c:v>
                </c:pt>
                <c:pt idx="6165">
                  <c:v>102.75</c:v>
                </c:pt>
                <c:pt idx="6166">
                  <c:v>102.76666666666667</c:v>
                </c:pt>
                <c:pt idx="6167">
                  <c:v>102.78333333333333</c:v>
                </c:pt>
                <c:pt idx="6168">
                  <c:v>102.8</c:v>
                </c:pt>
                <c:pt idx="6169">
                  <c:v>102.81666666666666</c:v>
                </c:pt>
                <c:pt idx="6170">
                  <c:v>102.83333333333333</c:v>
                </c:pt>
                <c:pt idx="6171">
                  <c:v>102.85</c:v>
                </c:pt>
                <c:pt idx="6172">
                  <c:v>102.86666666666666</c:v>
                </c:pt>
                <c:pt idx="6173">
                  <c:v>102.88333333333334</c:v>
                </c:pt>
                <c:pt idx="6174">
                  <c:v>102.9</c:v>
                </c:pt>
                <c:pt idx="6175">
                  <c:v>102.91666666666667</c:v>
                </c:pt>
                <c:pt idx="6176">
                  <c:v>102.93333333333334</c:v>
                </c:pt>
                <c:pt idx="6177">
                  <c:v>102.95</c:v>
                </c:pt>
                <c:pt idx="6178">
                  <c:v>102.96666666666667</c:v>
                </c:pt>
                <c:pt idx="6179">
                  <c:v>102.98333333333333</c:v>
                </c:pt>
                <c:pt idx="6180">
                  <c:v>103</c:v>
                </c:pt>
                <c:pt idx="6181">
                  <c:v>103.01666666666667</c:v>
                </c:pt>
                <c:pt idx="6182">
                  <c:v>103.03333333333333</c:v>
                </c:pt>
                <c:pt idx="6183">
                  <c:v>103.05</c:v>
                </c:pt>
                <c:pt idx="6184">
                  <c:v>103.06666666666666</c:v>
                </c:pt>
                <c:pt idx="6185">
                  <c:v>103.08333333333333</c:v>
                </c:pt>
                <c:pt idx="6186">
                  <c:v>103.1</c:v>
                </c:pt>
                <c:pt idx="6187">
                  <c:v>103.11666666666666</c:v>
                </c:pt>
                <c:pt idx="6188">
                  <c:v>103.13333333333334</c:v>
                </c:pt>
                <c:pt idx="6189">
                  <c:v>103.15</c:v>
                </c:pt>
                <c:pt idx="6190">
                  <c:v>103.16666666666667</c:v>
                </c:pt>
                <c:pt idx="6191">
                  <c:v>103.18333333333334</c:v>
                </c:pt>
                <c:pt idx="6192">
                  <c:v>103.2</c:v>
                </c:pt>
                <c:pt idx="6193">
                  <c:v>103.21666666666667</c:v>
                </c:pt>
                <c:pt idx="6194">
                  <c:v>103.23333333333333</c:v>
                </c:pt>
                <c:pt idx="6195">
                  <c:v>103.25</c:v>
                </c:pt>
                <c:pt idx="6196">
                  <c:v>103.26666666666667</c:v>
                </c:pt>
                <c:pt idx="6197">
                  <c:v>103.28333333333333</c:v>
                </c:pt>
                <c:pt idx="6198">
                  <c:v>103.3</c:v>
                </c:pt>
                <c:pt idx="6199">
                  <c:v>103.31666666666666</c:v>
                </c:pt>
                <c:pt idx="6200">
                  <c:v>103.33333333333333</c:v>
                </c:pt>
                <c:pt idx="6201">
                  <c:v>103.35</c:v>
                </c:pt>
                <c:pt idx="6202">
                  <c:v>103.36666666666666</c:v>
                </c:pt>
                <c:pt idx="6203">
                  <c:v>103.38333333333334</c:v>
                </c:pt>
                <c:pt idx="6204">
                  <c:v>103.4</c:v>
                </c:pt>
                <c:pt idx="6205">
                  <c:v>103.41666666666667</c:v>
                </c:pt>
                <c:pt idx="6206">
                  <c:v>103.43333333333334</c:v>
                </c:pt>
                <c:pt idx="6207">
                  <c:v>103.45</c:v>
                </c:pt>
                <c:pt idx="6208">
                  <c:v>103.46666666666667</c:v>
                </c:pt>
                <c:pt idx="6209">
                  <c:v>103.48333333333333</c:v>
                </c:pt>
                <c:pt idx="6210">
                  <c:v>103.5</c:v>
                </c:pt>
                <c:pt idx="6211">
                  <c:v>103.51666666666667</c:v>
                </c:pt>
                <c:pt idx="6212">
                  <c:v>103.53333333333333</c:v>
                </c:pt>
                <c:pt idx="6213">
                  <c:v>103.55</c:v>
                </c:pt>
                <c:pt idx="6214">
                  <c:v>103.56666666666666</c:v>
                </c:pt>
                <c:pt idx="6215">
                  <c:v>103.58333333333333</c:v>
                </c:pt>
                <c:pt idx="6216">
                  <c:v>103.6</c:v>
                </c:pt>
                <c:pt idx="6217">
                  <c:v>103.61666666666666</c:v>
                </c:pt>
                <c:pt idx="6218">
                  <c:v>103.63333333333334</c:v>
                </c:pt>
                <c:pt idx="6219">
                  <c:v>103.65</c:v>
                </c:pt>
                <c:pt idx="6220">
                  <c:v>103.66666666666667</c:v>
                </c:pt>
                <c:pt idx="6221">
                  <c:v>103.68333333333334</c:v>
                </c:pt>
                <c:pt idx="6222">
                  <c:v>103.7</c:v>
                </c:pt>
                <c:pt idx="6223">
                  <c:v>103.71666666666667</c:v>
                </c:pt>
                <c:pt idx="6224">
                  <c:v>103.73333333333333</c:v>
                </c:pt>
                <c:pt idx="6225">
                  <c:v>103.75</c:v>
                </c:pt>
                <c:pt idx="6226">
                  <c:v>103.76666666666667</c:v>
                </c:pt>
                <c:pt idx="6227">
                  <c:v>103.78333333333333</c:v>
                </c:pt>
                <c:pt idx="6228">
                  <c:v>103.8</c:v>
                </c:pt>
                <c:pt idx="6229">
                  <c:v>103.81666666666666</c:v>
                </c:pt>
                <c:pt idx="6230">
                  <c:v>103.83333333333333</c:v>
                </c:pt>
                <c:pt idx="6231">
                  <c:v>103.85</c:v>
                </c:pt>
                <c:pt idx="6232">
                  <c:v>103.86666666666666</c:v>
                </c:pt>
                <c:pt idx="6233">
                  <c:v>103.88333333333334</c:v>
                </c:pt>
                <c:pt idx="6234">
                  <c:v>103.9</c:v>
                </c:pt>
                <c:pt idx="6235">
                  <c:v>103.91666666666667</c:v>
                </c:pt>
                <c:pt idx="6236">
                  <c:v>103.93333333333334</c:v>
                </c:pt>
                <c:pt idx="6237">
                  <c:v>103.95</c:v>
                </c:pt>
                <c:pt idx="6238">
                  <c:v>103.96666666666667</c:v>
                </c:pt>
                <c:pt idx="6239">
                  <c:v>103.98333333333333</c:v>
                </c:pt>
                <c:pt idx="6240">
                  <c:v>104</c:v>
                </c:pt>
                <c:pt idx="6241">
                  <c:v>104.01666666666667</c:v>
                </c:pt>
                <c:pt idx="6242">
                  <c:v>104.03333333333333</c:v>
                </c:pt>
                <c:pt idx="6243">
                  <c:v>104.05</c:v>
                </c:pt>
                <c:pt idx="6244">
                  <c:v>104.06666666666666</c:v>
                </c:pt>
                <c:pt idx="6245">
                  <c:v>104.08333333333333</c:v>
                </c:pt>
                <c:pt idx="6246">
                  <c:v>104.1</c:v>
                </c:pt>
                <c:pt idx="6247">
                  <c:v>104.11666666666666</c:v>
                </c:pt>
                <c:pt idx="6248">
                  <c:v>104.13333333333334</c:v>
                </c:pt>
                <c:pt idx="6249">
                  <c:v>104.15</c:v>
                </c:pt>
                <c:pt idx="6250">
                  <c:v>104.16666666666667</c:v>
                </c:pt>
                <c:pt idx="6251">
                  <c:v>104.18333333333334</c:v>
                </c:pt>
                <c:pt idx="6252">
                  <c:v>104.2</c:v>
                </c:pt>
                <c:pt idx="6253">
                  <c:v>104.21666666666667</c:v>
                </c:pt>
                <c:pt idx="6254">
                  <c:v>104.23333333333333</c:v>
                </c:pt>
                <c:pt idx="6255">
                  <c:v>104.25</c:v>
                </c:pt>
                <c:pt idx="6256">
                  <c:v>104.26666666666667</c:v>
                </c:pt>
                <c:pt idx="6257">
                  <c:v>104.28333333333333</c:v>
                </c:pt>
                <c:pt idx="6258">
                  <c:v>104.3</c:v>
                </c:pt>
                <c:pt idx="6259">
                  <c:v>104.31666666666666</c:v>
                </c:pt>
                <c:pt idx="6260">
                  <c:v>104.33333333333333</c:v>
                </c:pt>
                <c:pt idx="6261">
                  <c:v>104.35</c:v>
                </c:pt>
                <c:pt idx="6262">
                  <c:v>104.36666666666666</c:v>
                </c:pt>
                <c:pt idx="6263">
                  <c:v>104.38333333333334</c:v>
                </c:pt>
                <c:pt idx="6264">
                  <c:v>104.4</c:v>
                </c:pt>
                <c:pt idx="6265">
                  <c:v>104.41666666666667</c:v>
                </c:pt>
                <c:pt idx="6266">
                  <c:v>104.43333333333334</c:v>
                </c:pt>
                <c:pt idx="6267">
                  <c:v>104.45</c:v>
                </c:pt>
                <c:pt idx="6268">
                  <c:v>104.46666666666667</c:v>
                </c:pt>
                <c:pt idx="6269">
                  <c:v>104.48333333333333</c:v>
                </c:pt>
                <c:pt idx="6270">
                  <c:v>104.5</c:v>
                </c:pt>
                <c:pt idx="6271">
                  <c:v>104.51666666666667</c:v>
                </c:pt>
                <c:pt idx="6272">
                  <c:v>104.53333333333333</c:v>
                </c:pt>
                <c:pt idx="6273">
                  <c:v>104.55</c:v>
                </c:pt>
                <c:pt idx="6274">
                  <c:v>104.56666666666666</c:v>
                </c:pt>
                <c:pt idx="6275">
                  <c:v>104.58333333333333</c:v>
                </c:pt>
                <c:pt idx="6276">
                  <c:v>104.6</c:v>
                </c:pt>
                <c:pt idx="6277">
                  <c:v>104.61666666666666</c:v>
                </c:pt>
                <c:pt idx="6278">
                  <c:v>104.63333333333334</c:v>
                </c:pt>
                <c:pt idx="6279">
                  <c:v>104.65</c:v>
                </c:pt>
                <c:pt idx="6280">
                  <c:v>104.66666666666667</c:v>
                </c:pt>
                <c:pt idx="6281">
                  <c:v>104.68333333333334</c:v>
                </c:pt>
                <c:pt idx="6282">
                  <c:v>104.7</c:v>
                </c:pt>
                <c:pt idx="6283">
                  <c:v>104.71666666666667</c:v>
                </c:pt>
                <c:pt idx="6284">
                  <c:v>104.73333333333333</c:v>
                </c:pt>
                <c:pt idx="6285">
                  <c:v>104.75</c:v>
                </c:pt>
                <c:pt idx="6286">
                  <c:v>104.76666666666667</c:v>
                </c:pt>
                <c:pt idx="6287">
                  <c:v>104.78333333333333</c:v>
                </c:pt>
                <c:pt idx="6288">
                  <c:v>104.8</c:v>
                </c:pt>
                <c:pt idx="6289">
                  <c:v>104.81666666666666</c:v>
                </c:pt>
                <c:pt idx="6290">
                  <c:v>104.83333333333333</c:v>
                </c:pt>
                <c:pt idx="6291">
                  <c:v>104.85</c:v>
                </c:pt>
                <c:pt idx="6292">
                  <c:v>104.86666666666666</c:v>
                </c:pt>
                <c:pt idx="6293">
                  <c:v>104.88333333333334</c:v>
                </c:pt>
                <c:pt idx="6294">
                  <c:v>104.9</c:v>
                </c:pt>
                <c:pt idx="6295">
                  <c:v>104.91666666666667</c:v>
                </c:pt>
                <c:pt idx="6296">
                  <c:v>104.93333333333334</c:v>
                </c:pt>
                <c:pt idx="6297">
                  <c:v>104.95</c:v>
                </c:pt>
                <c:pt idx="6298">
                  <c:v>104.96666666666667</c:v>
                </c:pt>
                <c:pt idx="6299">
                  <c:v>104.98333333333333</c:v>
                </c:pt>
                <c:pt idx="6300">
                  <c:v>105</c:v>
                </c:pt>
                <c:pt idx="6301">
                  <c:v>105.01666666666667</c:v>
                </c:pt>
                <c:pt idx="6302">
                  <c:v>105.03333333333333</c:v>
                </c:pt>
                <c:pt idx="6303">
                  <c:v>105.05</c:v>
                </c:pt>
                <c:pt idx="6304">
                  <c:v>105.06666666666666</c:v>
                </c:pt>
                <c:pt idx="6305">
                  <c:v>105.08333333333333</c:v>
                </c:pt>
                <c:pt idx="6306">
                  <c:v>105.1</c:v>
                </c:pt>
                <c:pt idx="6307">
                  <c:v>105.11666666666666</c:v>
                </c:pt>
                <c:pt idx="6308">
                  <c:v>105.13333333333334</c:v>
                </c:pt>
                <c:pt idx="6309">
                  <c:v>105.15</c:v>
                </c:pt>
                <c:pt idx="6310">
                  <c:v>105.16666666666667</c:v>
                </c:pt>
                <c:pt idx="6311">
                  <c:v>105.18333333333334</c:v>
                </c:pt>
                <c:pt idx="6312">
                  <c:v>105.2</c:v>
                </c:pt>
                <c:pt idx="6313">
                  <c:v>105.21666666666667</c:v>
                </c:pt>
                <c:pt idx="6314">
                  <c:v>105.23333333333333</c:v>
                </c:pt>
                <c:pt idx="6315">
                  <c:v>105.25</c:v>
                </c:pt>
                <c:pt idx="6316">
                  <c:v>105.26666666666667</c:v>
                </c:pt>
                <c:pt idx="6317">
                  <c:v>105.28333333333333</c:v>
                </c:pt>
                <c:pt idx="6318">
                  <c:v>105.3</c:v>
                </c:pt>
                <c:pt idx="6319">
                  <c:v>105.31666666666666</c:v>
                </c:pt>
                <c:pt idx="6320">
                  <c:v>105.33333333333333</c:v>
                </c:pt>
                <c:pt idx="6321">
                  <c:v>105.35</c:v>
                </c:pt>
                <c:pt idx="6322">
                  <c:v>105.36666666666666</c:v>
                </c:pt>
                <c:pt idx="6323">
                  <c:v>105.38333333333334</c:v>
                </c:pt>
                <c:pt idx="6324">
                  <c:v>105.4</c:v>
                </c:pt>
                <c:pt idx="6325">
                  <c:v>105.41666666666667</c:v>
                </c:pt>
                <c:pt idx="6326">
                  <c:v>105.43333333333334</c:v>
                </c:pt>
                <c:pt idx="6327">
                  <c:v>105.45</c:v>
                </c:pt>
                <c:pt idx="6328">
                  <c:v>105.46666666666667</c:v>
                </c:pt>
                <c:pt idx="6329">
                  <c:v>105.48333333333333</c:v>
                </c:pt>
                <c:pt idx="6330">
                  <c:v>105.5</c:v>
                </c:pt>
                <c:pt idx="6331">
                  <c:v>105.51666666666667</c:v>
                </c:pt>
                <c:pt idx="6332">
                  <c:v>105.53333333333333</c:v>
                </c:pt>
                <c:pt idx="6333">
                  <c:v>105.55</c:v>
                </c:pt>
                <c:pt idx="6334">
                  <c:v>105.56666666666666</c:v>
                </c:pt>
                <c:pt idx="6335">
                  <c:v>105.58333333333333</c:v>
                </c:pt>
                <c:pt idx="6336">
                  <c:v>105.6</c:v>
                </c:pt>
                <c:pt idx="6337">
                  <c:v>105.61666666666666</c:v>
                </c:pt>
                <c:pt idx="6338">
                  <c:v>105.63333333333334</c:v>
                </c:pt>
                <c:pt idx="6339">
                  <c:v>105.65</c:v>
                </c:pt>
                <c:pt idx="6340">
                  <c:v>105.66666666666667</c:v>
                </c:pt>
                <c:pt idx="6341">
                  <c:v>105.68333333333334</c:v>
                </c:pt>
                <c:pt idx="6342">
                  <c:v>105.7</c:v>
                </c:pt>
                <c:pt idx="6343">
                  <c:v>105.71666666666667</c:v>
                </c:pt>
                <c:pt idx="6344">
                  <c:v>105.73333333333333</c:v>
                </c:pt>
                <c:pt idx="6345">
                  <c:v>105.75</c:v>
                </c:pt>
                <c:pt idx="6346">
                  <c:v>105.76666666666667</c:v>
                </c:pt>
                <c:pt idx="6347">
                  <c:v>105.78333333333333</c:v>
                </c:pt>
                <c:pt idx="6348">
                  <c:v>105.8</c:v>
                </c:pt>
                <c:pt idx="6349">
                  <c:v>105.81666666666666</c:v>
                </c:pt>
                <c:pt idx="6350">
                  <c:v>105.83333333333333</c:v>
                </c:pt>
                <c:pt idx="6351">
                  <c:v>105.85</c:v>
                </c:pt>
                <c:pt idx="6352">
                  <c:v>105.86666666666666</c:v>
                </c:pt>
                <c:pt idx="6353">
                  <c:v>105.88333333333334</c:v>
                </c:pt>
                <c:pt idx="6354">
                  <c:v>105.9</c:v>
                </c:pt>
                <c:pt idx="6355">
                  <c:v>105.91666666666667</c:v>
                </c:pt>
                <c:pt idx="6356">
                  <c:v>105.93333333333334</c:v>
                </c:pt>
                <c:pt idx="6357">
                  <c:v>105.95</c:v>
                </c:pt>
                <c:pt idx="6358">
                  <c:v>105.96666666666667</c:v>
                </c:pt>
                <c:pt idx="6359">
                  <c:v>105.98333333333333</c:v>
                </c:pt>
                <c:pt idx="6360">
                  <c:v>106</c:v>
                </c:pt>
                <c:pt idx="6361">
                  <c:v>106.01666666666667</c:v>
                </c:pt>
                <c:pt idx="6362">
                  <c:v>106.03333333333333</c:v>
                </c:pt>
                <c:pt idx="6363">
                  <c:v>106.05</c:v>
                </c:pt>
                <c:pt idx="6364">
                  <c:v>106.06666666666666</c:v>
                </c:pt>
                <c:pt idx="6365">
                  <c:v>106.08333333333333</c:v>
                </c:pt>
                <c:pt idx="6366">
                  <c:v>106.1</c:v>
                </c:pt>
                <c:pt idx="6367">
                  <c:v>106.11666666666666</c:v>
                </c:pt>
                <c:pt idx="6368">
                  <c:v>106.13333333333334</c:v>
                </c:pt>
                <c:pt idx="6369">
                  <c:v>106.15</c:v>
                </c:pt>
                <c:pt idx="6370">
                  <c:v>106.16666666666667</c:v>
                </c:pt>
                <c:pt idx="6371">
                  <c:v>106.18333333333334</c:v>
                </c:pt>
                <c:pt idx="6372">
                  <c:v>106.2</c:v>
                </c:pt>
                <c:pt idx="6373">
                  <c:v>106.21666666666667</c:v>
                </c:pt>
                <c:pt idx="6374">
                  <c:v>106.23333333333333</c:v>
                </c:pt>
                <c:pt idx="6375">
                  <c:v>106.25</c:v>
                </c:pt>
                <c:pt idx="6376">
                  <c:v>106.26666666666667</c:v>
                </c:pt>
                <c:pt idx="6377">
                  <c:v>106.28333333333333</c:v>
                </c:pt>
                <c:pt idx="6378">
                  <c:v>106.3</c:v>
                </c:pt>
                <c:pt idx="6379">
                  <c:v>106.31666666666666</c:v>
                </c:pt>
                <c:pt idx="6380">
                  <c:v>106.33333333333333</c:v>
                </c:pt>
                <c:pt idx="6381">
                  <c:v>106.35</c:v>
                </c:pt>
                <c:pt idx="6382">
                  <c:v>106.36666666666666</c:v>
                </c:pt>
                <c:pt idx="6383">
                  <c:v>106.38333333333334</c:v>
                </c:pt>
                <c:pt idx="6384">
                  <c:v>106.4</c:v>
                </c:pt>
                <c:pt idx="6385">
                  <c:v>106.41666666666667</c:v>
                </c:pt>
                <c:pt idx="6386">
                  <c:v>106.43333333333334</c:v>
                </c:pt>
                <c:pt idx="6387">
                  <c:v>106.45</c:v>
                </c:pt>
                <c:pt idx="6388">
                  <c:v>106.46666666666667</c:v>
                </c:pt>
                <c:pt idx="6389">
                  <c:v>106.48333333333333</c:v>
                </c:pt>
                <c:pt idx="6390">
                  <c:v>106.5</c:v>
                </c:pt>
                <c:pt idx="6391">
                  <c:v>106.51666666666667</c:v>
                </c:pt>
                <c:pt idx="6392">
                  <c:v>106.53333333333333</c:v>
                </c:pt>
                <c:pt idx="6393">
                  <c:v>106.55</c:v>
                </c:pt>
                <c:pt idx="6394">
                  <c:v>106.56666666666666</c:v>
                </c:pt>
                <c:pt idx="6395">
                  <c:v>106.58333333333333</c:v>
                </c:pt>
                <c:pt idx="6396">
                  <c:v>106.6</c:v>
                </c:pt>
                <c:pt idx="6397">
                  <c:v>106.61666666666666</c:v>
                </c:pt>
                <c:pt idx="6398">
                  <c:v>106.63333333333334</c:v>
                </c:pt>
                <c:pt idx="6399">
                  <c:v>106.65</c:v>
                </c:pt>
                <c:pt idx="6400">
                  <c:v>106.66666666666667</c:v>
                </c:pt>
                <c:pt idx="6401">
                  <c:v>106.68333333333334</c:v>
                </c:pt>
                <c:pt idx="6402">
                  <c:v>106.7</c:v>
                </c:pt>
                <c:pt idx="6403">
                  <c:v>106.71666666666667</c:v>
                </c:pt>
                <c:pt idx="6404">
                  <c:v>106.73333333333333</c:v>
                </c:pt>
                <c:pt idx="6405">
                  <c:v>106.75</c:v>
                </c:pt>
                <c:pt idx="6406">
                  <c:v>106.76666666666667</c:v>
                </c:pt>
                <c:pt idx="6407">
                  <c:v>106.78333333333333</c:v>
                </c:pt>
                <c:pt idx="6408">
                  <c:v>106.8</c:v>
                </c:pt>
                <c:pt idx="6409">
                  <c:v>106.81666666666666</c:v>
                </c:pt>
                <c:pt idx="6410">
                  <c:v>106.83333333333333</c:v>
                </c:pt>
                <c:pt idx="6411">
                  <c:v>106.85</c:v>
                </c:pt>
                <c:pt idx="6412">
                  <c:v>106.86666666666666</c:v>
                </c:pt>
                <c:pt idx="6413">
                  <c:v>106.88333333333334</c:v>
                </c:pt>
                <c:pt idx="6414">
                  <c:v>106.9</c:v>
                </c:pt>
                <c:pt idx="6415">
                  <c:v>106.91666666666667</c:v>
                </c:pt>
                <c:pt idx="6416">
                  <c:v>106.93333333333334</c:v>
                </c:pt>
                <c:pt idx="6417">
                  <c:v>106.95</c:v>
                </c:pt>
                <c:pt idx="6418">
                  <c:v>106.96666666666667</c:v>
                </c:pt>
                <c:pt idx="6419">
                  <c:v>106.98333333333333</c:v>
                </c:pt>
              </c:numCache>
            </c:numRef>
          </c:xVal>
          <c:yVal>
            <c:numRef>
              <c:f>savgol!$D$2:$D$6421</c:f>
              <c:numCache>
                <c:formatCode>General</c:formatCode>
                <c:ptCount val="6420"/>
                <c:pt idx="0">
                  <c:v>-0.13240781956438699</c:v>
                </c:pt>
                <c:pt idx="1">
                  <c:v>-0.204793844253084</c:v>
                </c:pt>
                <c:pt idx="2">
                  <c:v>-0.274011330759243</c:v>
                </c:pt>
                <c:pt idx="3">
                  <c:v>-0.33975682630443998</c:v>
                </c:pt>
                <c:pt idx="4">
                  <c:v>-0.40173359730004099</c:v>
                </c:pt>
                <c:pt idx="5">
                  <c:v>-0.45965313446446399</c:v>
                </c:pt>
                <c:pt idx="6">
                  <c:v>-0.51323665794043605</c:v>
                </c:pt>
                <c:pt idx="7">
                  <c:v>-0.56221662241224801</c:v>
                </c:pt>
                <c:pt idx="8">
                  <c:v>-0.60633822222301503</c:v>
                </c:pt>
                <c:pt idx="9">
                  <c:v>-0.64536089649192796</c:v>
                </c:pt>
                <c:pt idx="10">
                  <c:v>-0.67905983423152005</c:v>
                </c:pt>
                <c:pt idx="11">
                  <c:v>-0.70722747946491205</c:v>
                </c:pt>
                <c:pt idx="12">
                  <c:v>-0.72967503634308195</c:v>
                </c:pt>
                <c:pt idx="13">
                  <c:v>-0.74623397426211102</c:v>
                </c:pt>
                <c:pt idx="14">
                  <c:v>-0.75675753298044801</c:v>
                </c:pt>
                <c:pt idx="15">
                  <c:v>-0.761122227736165</c:v>
                </c:pt>
                <c:pt idx="16">
                  <c:v>-0.75978989625638005</c:v>
                </c:pt>
                <c:pt idx="17">
                  <c:v>-0.75318387416617005</c:v>
                </c:pt>
                <c:pt idx="18">
                  <c:v>-0.73833001306901302</c:v>
                </c:pt>
                <c:pt idx="19">
                  <c:v>-0.71634863096409995</c:v>
                </c:pt>
                <c:pt idx="20">
                  <c:v>-0.68805022344058897</c:v>
                </c:pt>
                <c:pt idx="21">
                  <c:v>-0.65203478325358</c:v>
                </c:pt>
                <c:pt idx="22">
                  <c:v>-0.61226089217058899</c:v>
                </c:pt>
                <c:pt idx="23">
                  <c:v>-0.56524099691763496</c:v>
                </c:pt>
                <c:pt idx="24">
                  <c:v>-0.51237124826874403</c:v>
                </c:pt>
                <c:pt idx="25">
                  <c:v>-0.45440683918490199</c:v>
                </c:pt>
                <c:pt idx="26">
                  <c:v>-0.39087536696625202</c:v>
                </c:pt>
                <c:pt idx="27">
                  <c:v>-0.325268662024432</c:v>
                </c:pt>
                <c:pt idx="28">
                  <c:v>-0.25536872170563601</c:v>
                </c:pt>
                <c:pt idx="29">
                  <c:v>-0.181836763613025</c:v>
                </c:pt>
                <c:pt idx="30">
                  <c:v>-0.107271038984714</c:v>
                </c:pt>
                <c:pt idx="31">
                  <c:v>-3.0673860459041299E-2</c:v>
                </c:pt>
                <c:pt idx="32">
                  <c:v>4.5347311507441299E-2</c:v>
                </c:pt>
                <c:pt idx="33">
                  <c:v>0.12034299800380401</c:v>
                </c:pt>
                <c:pt idx="34">
                  <c:v>0.19337810248763401</c:v>
                </c:pt>
                <c:pt idx="35">
                  <c:v>0.26352995605555801</c:v>
                </c:pt>
                <c:pt idx="36">
                  <c:v>0.32990295648248302</c:v>
                </c:pt>
                <c:pt idx="37">
                  <c:v>0.392303624370689</c:v>
                </c:pt>
                <c:pt idx="38">
                  <c:v>0.45207285026479499</c:v>
                </c:pt>
                <c:pt idx="39">
                  <c:v>0.50524221561622096</c:v>
                </c:pt>
                <c:pt idx="40">
                  <c:v>0.55350687386063502</c:v>
                </c:pt>
                <c:pt idx="41">
                  <c:v>0.59969296432118702</c:v>
                </c:pt>
                <c:pt idx="42">
                  <c:v>0.64040032689468596</c:v>
                </c:pt>
                <c:pt idx="43">
                  <c:v>0.67245757913270499</c:v>
                </c:pt>
                <c:pt idx="44">
                  <c:v>0.699940550236273</c:v>
                </c:pt>
                <c:pt idx="45">
                  <c:v>0.72124459287936704</c:v>
                </c:pt>
                <c:pt idx="46">
                  <c:v>0.73687997339045597</c:v>
                </c:pt>
                <c:pt idx="47">
                  <c:v>0.74569753226801905</c:v>
                </c:pt>
                <c:pt idx="48">
                  <c:v>0.74948918570009504</c:v>
                </c:pt>
                <c:pt idx="49">
                  <c:v>0.74677045959083399</c:v>
                </c:pt>
                <c:pt idx="50">
                  <c:v>0.73758953067569999</c:v>
                </c:pt>
                <c:pt idx="51">
                  <c:v>0.72188381877751695</c:v>
                </c:pt>
                <c:pt idx="52">
                  <c:v>0.70004244653859804</c:v>
                </c:pt>
                <c:pt idx="53">
                  <c:v>0.67255754907726395</c:v>
                </c:pt>
                <c:pt idx="54">
                  <c:v>0.63756180699829201</c:v>
                </c:pt>
                <c:pt idx="55">
                  <c:v>0.59736009724143302</c:v>
                </c:pt>
                <c:pt idx="56">
                  <c:v>0.55247398149872795</c:v>
                </c:pt>
                <c:pt idx="57">
                  <c:v>0.50009319280544395</c:v>
                </c:pt>
                <c:pt idx="58">
                  <c:v>0.44442817541607599</c:v>
                </c:pt>
                <c:pt idx="59">
                  <c:v>0.38469690167263199</c:v>
                </c:pt>
                <c:pt idx="60">
                  <c:v>0.320461196549296</c:v>
                </c:pt>
                <c:pt idx="61">
                  <c:v>0.25278089342176702</c:v>
                </c:pt>
                <c:pt idx="62">
                  <c:v>0.18205568708452799</c:v>
                </c:pt>
                <c:pt idx="63">
                  <c:v>0.109247939289064</c:v>
                </c:pt>
                <c:pt idx="64">
                  <c:v>3.52649994438256E-2</c:v>
                </c:pt>
                <c:pt idx="65">
                  <c:v>-3.9614486377478303E-2</c:v>
                </c:pt>
                <c:pt idx="66">
                  <c:v>-0.113068107594727</c:v>
                </c:pt>
                <c:pt idx="67">
                  <c:v>-0.184743410145873</c:v>
                </c:pt>
                <c:pt idx="68">
                  <c:v>-0.25382046024011001</c:v>
                </c:pt>
                <c:pt idx="69">
                  <c:v>-0.32085763264762801</c:v>
                </c:pt>
                <c:pt idx="70">
                  <c:v>-0.38520492231860098</c:v>
                </c:pt>
                <c:pt idx="71">
                  <c:v>-0.44394257612148003</c:v>
                </c:pt>
                <c:pt idx="72">
                  <c:v>-0.49970090103788101</c:v>
                </c:pt>
                <c:pt idx="73">
                  <c:v>-0.55180291532260795</c:v>
                </c:pt>
                <c:pt idx="74">
                  <c:v>-0.59940293887744001</c:v>
                </c:pt>
                <c:pt idx="75">
                  <c:v>-0.63989662428208505</c:v>
                </c:pt>
                <c:pt idx="76">
                  <c:v>-0.67305202928075003</c:v>
                </c:pt>
                <c:pt idx="77">
                  <c:v>-0.70059190793187098</c:v>
                </c:pt>
                <c:pt idx="78">
                  <c:v>-0.71924251553197704</c:v>
                </c:pt>
                <c:pt idx="79">
                  <c:v>-0.731496525275806</c:v>
                </c:pt>
                <c:pt idx="80">
                  <c:v>-0.73927412493184297</c:v>
                </c:pt>
                <c:pt idx="81">
                  <c:v>-0.74296279867178305</c:v>
                </c:pt>
                <c:pt idx="82">
                  <c:v>-0.73889768424769398</c:v>
                </c:pt>
                <c:pt idx="83">
                  <c:v>-0.73014114243064299</c:v>
                </c:pt>
                <c:pt idx="84">
                  <c:v>-0.71686657874675797</c:v>
                </c:pt>
                <c:pt idx="85">
                  <c:v>-0.69613275796350205</c:v>
                </c:pt>
                <c:pt idx="86">
                  <c:v>-0.67007781998508897</c:v>
                </c:pt>
                <c:pt idx="87">
                  <c:v>-0.63817192690596702</c:v>
                </c:pt>
                <c:pt idx="88">
                  <c:v>-0.59958538341956003</c:v>
                </c:pt>
                <c:pt idx="89">
                  <c:v>-0.55536623094957405</c:v>
                </c:pt>
                <c:pt idx="90">
                  <c:v>-0.50597777859487603</c:v>
                </c:pt>
                <c:pt idx="91">
                  <c:v>-0.45155818003784098</c:v>
                </c:pt>
                <c:pt idx="92">
                  <c:v>-0.39231243388229797</c:v>
                </c:pt>
                <c:pt idx="93">
                  <c:v>-0.32896993854055401</c:v>
                </c:pt>
                <c:pt idx="94">
                  <c:v>-0.26229920766595499</c:v>
                </c:pt>
                <c:pt idx="95">
                  <c:v>-0.19315881144461899</c:v>
                </c:pt>
                <c:pt idx="96">
                  <c:v>-0.12033002447616201</c:v>
                </c:pt>
                <c:pt idx="97">
                  <c:v>-4.6154215452498003E-2</c:v>
                </c:pt>
                <c:pt idx="98">
                  <c:v>2.8638412506793599E-2</c:v>
                </c:pt>
                <c:pt idx="99">
                  <c:v>0.103264109780955</c:v>
                </c:pt>
                <c:pt idx="100">
                  <c:v>0.17724528336755899</c:v>
                </c:pt>
                <c:pt idx="101">
                  <c:v>0.24962668985318601</c:v>
                </c:pt>
                <c:pt idx="102">
                  <c:v>0.31835421466803299</c:v>
                </c:pt>
                <c:pt idx="103">
                  <c:v>0.38120678291454102</c:v>
                </c:pt>
                <c:pt idx="104">
                  <c:v>0.438968854689125</c:v>
                </c:pt>
                <c:pt idx="105">
                  <c:v>0.49353059294569201</c:v>
                </c:pt>
                <c:pt idx="106">
                  <c:v>0.54314111314263502</c:v>
                </c:pt>
                <c:pt idx="107">
                  <c:v>0.58744667846550702</c:v>
                </c:pt>
                <c:pt idx="108">
                  <c:v>0.62742252701266399</c:v>
                </c:pt>
                <c:pt idx="109">
                  <c:v>0.661788351591727</c:v>
                </c:pt>
                <c:pt idx="110">
                  <c:v>0.68835625824562197</c:v>
                </c:pt>
                <c:pt idx="111">
                  <c:v>0.70917038677727295</c:v>
                </c:pt>
                <c:pt idx="112">
                  <c:v>0.72549657743763796</c:v>
                </c:pt>
                <c:pt idx="113">
                  <c:v>0.73489112445062199</c:v>
                </c:pt>
                <c:pt idx="114">
                  <c:v>0.73819584352998602</c:v>
                </c:pt>
                <c:pt idx="115">
                  <c:v>0.73582396723857302</c:v>
                </c:pt>
                <c:pt idx="116">
                  <c:v>0.72575728544581497</c:v>
                </c:pt>
                <c:pt idx="117">
                  <c:v>0.70963030245616598</c:v>
                </c:pt>
                <c:pt idx="118">
                  <c:v>0.68767058446011997</c:v>
                </c:pt>
                <c:pt idx="119">
                  <c:v>0.65812778789792403</c:v>
                </c:pt>
                <c:pt idx="120">
                  <c:v>0.62346803447077104</c:v>
                </c:pt>
                <c:pt idx="121">
                  <c:v>0.58440227154310997</c:v>
                </c:pt>
                <c:pt idx="122">
                  <c:v>0.54018408293765496</c:v>
                </c:pt>
                <c:pt idx="123">
                  <c:v>0.48950707698088802</c:v>
                </c:pt>
                <c:pt idx="124">
                  <c:v>0.43435112687490601</c:v>
                </c:pt>
                <c:pt idx="125">
                  <c:v>0.37534053538607498</c:v>
                </c:pt>
                <c:pt idx="126">
                  <c:v>0.31322098809330501</c:v>
                </c:pt>
                <c:pt idx="127">
                  <c:v>0.24665723350316199</c:v>
                </c:pt>
                <c:pt idx="128">
                  <c:v>0.17716384474548699</c:v>
                </c:pt>
                <c:pt idx="129">
                  <c:v>0.105113829712303</c:v>
                </c:pt>
                <c:pt idx="130">
                  <c:v>3.2146533414546402E-2</c:v>
                </c:pt>
                <c:pt idx="131">
                  <c:v>-4.0733247180481602E-2</c:v>
                </c:pt>
                <c:pt idx="132">
                  <c:v>-0.112525500418011</c:v>
                </c:pt>
                <c:pt idx="133">
                  <c:v>-0.184315897840928</c:v>
                </c:pt>
                <c:pt idx="134">
                  <c:v>-0.25364027453156202</c:v>
                </c:pt>
                <c:pt idx="135">
                  <c:v>-0.32023338460178202</c:v>
                </c:pt>
                <c:pt idx="136">
                  <c:v>-0.383529964273921</c:v>
                </c:pt>
                <c:pt idx="137">
                  <c:v>-0.44283259049782397</c:v>
                </c:pt>
                <c:pt idx="138">
                  <c:v>-0.49784281794919399</c:v>
                </c:pt>
                <c:pt idx="139">
                  <c:v>-0.54780187684957204</c:v>
                </c:pt>
                <c:pt idx="140">
                  <c:v>-0.59316978839837597</c:v>
                </c:pt>
                <c:pt idx="141">
                  <c:v>-0.63254569511399905</c:v>
                </c:pt>
                <c:pt idx="142">
                  <c:v>-0.66477102000035104</c:v>
                </c:pt>
                <c:pt idx="143">
                  <c:v>-0.69130344805437804</c:v>
                </c:pt>
                <c:pt idx="144">
                  <c:v>-0.71193354656188601</c:v>
                </c:pt>
                <c:pt idx="145">
                  <c:v>-0.72659160146521995</c:v>
                </c:pt>
                <c:pt idx="146">
                  <c:v>-0.73632661161809099</c:v>
                </c:pt>
                <c:pt idx="147">
                  <c:v>-0.74036703682633698</c:v>
                </c:pt>
                <c:pt idx="148">
                  <c:v>-0.73679880163421796</c:v>
                </c:pt>
                <c:pt idx="149">
                  <c:v>-0.72956262101695002</c:v>
                </c:pt>
                <c:pt idx="150">
                  <c:v>-0.71533568034403505</c:v>
                </c:pt>
                <c:pt idx="151">
                  <c:v>-0.694053624001577</c:v>
                </c:pt>
                <c:pt idx="152">
                  <c:v>-0.66673599249749005</c:v>
                </c:pt>
                <c:pt idx="153">
                  <c:v>-0.63392824107105705</c:v>
                </c:pt>
                <c:pt idx="154">
                  <c:v>-0.59519836437005702</c:v>
                </c:pt>
                <c:pt idx="155">
                  <c:v>-0.549486495869969</c:v>
                </c:pt>
                <c:pt idx="156">
                  <c:v>-0.49882931412339299</c:v>
                </c:pt>
                <c:pt idx="157">
                  <c:v>-0.44341962948874403</c:v>
                </c:pt>
                <c:pt idx="158">
                  <c:v>-0.38255079641136502</c:v>
                </c:pt>
                <c:pt idx="159">
                  <c:v>-0.319694177488408</c:v>
                </c:pt>
                <c:pt idx="160">
                  <c:v>-0.25469850476627498</c:v>
                </c:pt>
                <c:pt idx="161">
                  <c:v>-0.18524112829072401</c:v>
                </c:pt>
                <c:pt idx="162">
                  <c:v>-0.113948427208952</c:v>
                </c:pt>
                <c:pt idx="163">
                  <c:v>-4.1369734477887297E-2</c:v>
                </c:pt>
                <c:pt idx="164">
                  <c:v>3.1899333604707501E-2</c:v>
                </c:pt>
                <c:pt idx="165">
                  <c:v>0.104937916941933</c:v>
                </c:pt>
                <c:pt idx="166">
                  <c:v>0.17595976689237999</c:v>
                </c:pt>
                <c:pt idx="167">
                  <c:v>0.24621843668709401</c:v>
                </c:pt>
                <c:pt idx="168">
                  <c:v>0.313068958577089</c:v>
                </c:pt>
                <c:pt idx="169">
                  <c:v>0.37630852679837601</c:v>
                </c:pt>
                <c:pt idx="170">
                  <c:v>0.435011087306171</c:v>
                </c:pt>
                <c:pt idx="171">
                  <c:v>0.49040535260256202</c:v>
                </c:pt>
                <c:pt idx="172">
                  <c:v>0.54149741501699</c:v>
                </c:pt>
                <c:pt idx="173">
                  <c:v>0.58585700307182598</c:v>
                </c:pt>
                <c:pt idx="174">
                  <c:v>0.62507871470118703</c:v>
                </c:pt>
                <c:pt idx="175">
                  <c:v>0.65844767520563996</c:v>
                </c:pt>
                <c:pt idx="176">
                  <c:v>0.68541273113455703</c:v>
                </c:pt>
                <c:pt idx="177">
                  <c:v>0.70634265826524001</c:v>
                </c:pt>
                <c:pt idx="178">
                  <c:v>0.72170962525890603</c:v>
                </c:pt>
                <c:pt idx="179">
                  <c:v>0.72909099077293105</c:v>
                </c:pt>
                <c:pt idx="180">
                  <c:v>0.73135743169428902</c:v>
                </c:pt>
                <c:pt idx="181">
                  <c:v>0.72722727977789603</c:v>
                </c:pt>
                <c:pt idx="182">
                  <c:v>0.71581854142928603</c:v>
                </c:pt>
                <c:pt idx="183">
                  <c:v>0.69849503699320503</c:v>
                </c:pt>
                <c:pt idx="184">
                  <c:v>0.67532614629324295</c:v>
                </c:pt>
                <c:pt idx="185">
                  <c:v>0.64682253384948096</c:v>
                </c:pt>
                <c:pt idx="186">
                  <c:v>0.61200901219609205</c:v>
                </c:pt>
                <c:pt idx="187">
                  <c:v>0.57186261301963104</c:v>
                </c:pt>
                <c:pt idx="188">
                  <c:v>0.52755516377512002</c:v>
                </c:pt>
                <c:pt idx="189">
                  <c:v>0.47607442285068802</c:v>
                </c:pt>
                <c:pt idx="190">
                  <c:v>0.42030687684571799</c:v>
                </c:pt>
                <c:pt idx="191">
                  <c:v>0.362214604481224</c:v>
                </c:pt>
                <c:pt idx="192">
                  <c:v>0.29932121167449299</c:v>
                </c:pt>
                <c:pt idx="193">
                  <c:v>0.23459366228721401</c:v>
                </c:pt>
                <c:pt idx="194">
                  <c:v>0.16689356758881499</c:v>
                </c:pt>
                <c:pt idx="195">
                  <c:v>9.7074450887733393E-2</c:v>
                </c:pt>
                <c:pt idx="196">
                  <c:v>2.5916447653624199E-2</c:v>
                </c:pt>
                <c:pt idx="197">
                  <c:v>-4.4844465603222201E-2</c:v>
                </c:pt>
                <c:pt idx="198">
                  <c:v>-0.11497777202376699</c:v>
                </c:pt>
                <c:pt idx="199">
                  <c:v>-0.18306331918291399</c:v>
                </c:pt>
                <c:pt idx="200">
                  <c:v>-0.25035821161914701</c:v>
                </c:pt>
                <c:pt idx="201">
                  <c:v>-0.31458757593719</c:v>
                </c:pt>
                <c:pt idx="202">
                  <c:v>-0.37716914007243202</c:v>
                </c:pt>
                <c:pt idx="203">
                  <c:v>-0.43474605717970999</c:v>
                </c:pt>
                <c:pt idx="204">
                  <c:v>-0.48996846106673902</c:v>
                </c:pt>
                <c:pt idx="205">
                  <c:v>-0.539746428142451</c:v>
                </c:pt>
                <c:pt idx="206">
                  <c:v>-0.58423306331474301</c:v>
                </c:pt>
                <c:pt idx="207">
                  <c:v>-0.62301282301517502</c:v>
                </c:pt>
                <c:pt idx="208">
                  <c:v>-0.65560810201389397</c:v>
                </c:pt>
                <c:pt idx="209">
                  <c:v>-0.68024542638747698</c:v>
                </c:pt>
                <c:pt idx="210">
                  <c:v>-0.70002555825477897</c:v>
                </c:pt>
                <c:pt idx="211">
                  <c:v>-0.71408392369733797</c:v>
                </c:pt>
                <c:pt idx="212">
                  <c:v>-0.72415124402198405</c:v>
                </c:pt>
                <c:pt idx="213">
                  <c:v>-0.72741959137510703</c:v>
                </c:pt>
                <c:pt idx="214">
                  <c:v>-0.72473598726488497</c:v>
                </c:pt>
                <c:pt idx="215">
                  <c:v>-0.7166002122931</c:v>
                </c:pt>
                <c:pt idx="216">
                  <c:v>-0.70262928505561195</c:v>
                </c:pt>
                <c:pt idx="217">
                  <c:v>-0.68217083323137095</c:v>
                </c:pt>
                <c:pt idx="218">
                  <c:v>-0.65615538490823</c:v>
                </c:pt>
                <c:pt idx="219">
                  <c:v>-0.62422498951605099</c:v>
                </c:pt>
                <c:pt idx="220">
                  <c:v>-0.58490570532760799</c:v>
                </c:pt>
                <c:pt idx="221">
                  <c:v>-0.54055655970779803</c:v>
                </c:pt>
                <c:pt idx="222">
                  <c:v>-0.49142430818447402</c:v>
                </c:pt>
                <c:pt idx="223">
                  <c:v>-0.43615897154935501</c:v>
                </c:pt>
                <c:pt idx="224">
                  <c:v>-0.37621481700468201</c:v>
                </c:pt>
                <c:pt idx="225">
                  <c:v>-0.31435535761295602</c:v>
                </c:pt>
                <c:pt idx="226">
                  <c:v>-0.248410102993259</c:v>
                </c:pt>
                <c:pt idx="227">
                  <c:v>-0.17889760386575301</c:v>
                </c:pt>
                <c:pt idx="228">
                  <c:v>-0.106817999371029</c:v>
                </c:pt>
                <c:pt idx="229">
                  <c:v>-3.3093424442405199E-2</c:v>
                </c:pt>
                <c:pt idx="230">
                  <c:v>3.9754421260499398E-2</c:v>
                </c:pt>
                <c:pt idx="231">
                  <c:v>0.11262214885178801</c:v>
                </c:pt>
                <c:pt idx="232">
                  <c:v>0.18429748227333201</c:v>
                </c:pt>
                <c:pt idx="233">
                  <c:v>0.25360988106233001</c:v>
                </c:pt>
                <c:pt idx="234">
                  <c:v>0.31837750174474</c:v>
                </c:pt>
                <c:pt idx="235">
                  <c:v>0.37952527782214202</c:v>
                </c:pt>
                <c:pt idx="236">
                  <c:v>0.43709879191985901</c:v>
                </c:pt>
                <c:pt idx="237">
                  <c:v>0.490474483057039</c:v>
                </c:pt>
                <c:pt idx="238">
                  <c:v>0.53867731760897597</c:v>
                </c:pt>
                <c:pt idx="239">
                  <c:v>0.58338002697129598</c:v>
                </c:pt>
                <c:pt idx="240">
                  <c:v>0.62111013962139205</c:v>
                </c:pt>
                <c:pt idx="241">
                  <c:v>0.65383942504799697</c:v>
                </c:pt>
                <c:pt idx="242">
                  <c:v>0.67935193465360699</c:v>
                </c:pt>
                <c:pt idx="243">
                  <c:v>0.698818898326238</c:v>
                </c:pt>
                <c:pt idx="244">
                  <c:v>0.71172316070265795</c:v>
                </c:pt>
                <c:pt idx="245">
                  <c:v>0.71902822516350995</c:v>
                </c:pt>
                <c:pt idx="246">
                  <c:v>0.72066474217661902</c:v>
                </c:pt>
                <c:pt idx="247">
                  <c:v>0.71609795230260997</c:v>
                </c:pt>
                <c:pt idx="248">
                  <c:v>0.70589874369383099</c:v>
                </c:pt>
                <c:pt idx="249">
                  <c:v>0.68927246755767801</c:v>
                </c:pt>
                <c:pt idx="250">
                  <c:v>0.66792726580907802</c:v>
                </c:pt>
                <c:pt idx="251">
                  <c:v>0.64058471829050001</c:v>
                </c:pt>
                <c:pt idx="252">
                  <c:v>0.60596420284567398</c:v>
                </c:pt>
                <c:pt idx="253">
                  <c:v>0.56594448399668296</c:v>
                </c:pt>
                <c:pt idx="254">
                  <c:v>0.52129974916303201</c:v>
                </c:pt>
                <c:pt idx="255">
                  <c:v>0.47008976995823099</c:v>
                </c:pt>
                <c:pt idx="256">
                  <c:v>0.415074664933759</c:v>
                </c:pt>
                <c:pt idx="257">
                  <c:v>0.355943067169045</c:v>
                </c:pt>
                <c:pt idx="258">
                  <c:v>0.29223897939518501</c:v>
                </c:pt>
                <c:pt idx="259">
                  <c:v>0.22509524897653299</c:v>
                </c:pt>
                <c:pt idx="260">
                  <c:v>0.15478598137105101</c:v>
                </c:pt>
                <c:pt idx="261">
                  <c:v>8.3678412700549903E-2</c:v>
                </c:pt>
                <c:pt idx="262">
                  <c:v>1.2114721257513599E-2</c:v>
                </c:pt>
                <c:pt idx="263">
                  <c:v>-5.8959990463617898E-2</c:v>
                </c:pt>
                <c:pt idx="264">
                  <c:v>-0.12853591503509301</c:v>
                </c:pt>
                <c:pt idx="265">
                  <c:v>-0.197729825227171</c:v>
                </c:pt>
                <c:pt idx="266">
                  <c:v>-0.263540481753676</c:v>
                </c:pt>
                <c:pt idx="267">
                  <c:v>-0.32722141522384401</c:v>
                </c:pt>
                <c:pt idx="268">
                  <c:v>-0.387873750002597</c:v>
                </c:pt>
                <c:pt idx="269">
                  <c:v>-0.44251613389188899</c:v>
                </c:pt>
                <c:pt idx="270">
                  <c:v>-0.49387565482270801</c:v>
                </c:pt>
                <c:pt idx="271">
                  <c:v>-0.54218975790239399</c:v>
                </c:pt>
                <c:pt idx="272">
                  <c:v>-0.58406093108120405</c:v>
                </c:pt>
                <c:pt idx="273">
                  <c:v>-0.62093151852578399</c:v>
                </c:pt>
                <c:pt idx="274">
                  <c:v>-0.65163927666330002</c:v>
                </c:pt>
                <c:pt idx="275">
                  <c:v>-0.67478992323298903</c:v>
                </c:pt>
                <c:pt idx="276">
                  <c:v>-0.69265227487084302</c:v>
                </c:pt>
                <c:pt idx="277">
                  <c:v>-0.70547124990284804</c:v>
                </c:pt>
                <c:pt idx="278">
                  <c:v>-0.71294592341083995</c:v>
                </c:pt>
                <c:pt idx="279">
                  <c:v>-0.71465296031665904</c:v>
                </c:pt>
                <c:pt idx="280">
                  <c:v>-0.70961826904556002</c:v>
                </c:pt>
                <c:pt idx="281">
                  <c:v>-0.70029718762543502</c:v>
                </c:pt>
                <c:pt idx="282">
                  <c:v>-0.68601963225555296</c:v>
                </c:pt>
                <c:pt idx="283">
                  <c:v>-0.66454739808442398</c:v>
                </c:pt>
                <c:pt idx="284">
                  <c:v>-0.63551068160079505</c:v>
                </c:pt>
                <c:pt idx="285">
                  <c:v>-0.59988975429567304</c:v>
                </c:pt>
                <c:pt idx="286">
                  <c:v>-0.55999107881617605</c:v>
                </c:pt>
                <c:pt idx="287">
                  <c:v>-0.51458815958798299</c:v>
                </c:pt>
                <c:pt idx="288">
                  <c:v>-0.46427128105378601</c:v>
                </c:pt>
                <c:pt idx="289">
                  <c:v>-0.40940788101174003</c:v>
                </c:pt>
                <c:pt idx="290">
                  <c:v>-0.35098603399098699</c:v>
                </c:pt>
                <c:pt idx="291">
                  <c:v>-0.28839383793940898</c:v>
                </c:pt>
                <c:pt idx="292">
                  <c:v>-0.22250076114158601</c:v>
                </c:pt>
                <c:pt idx="293">
                  <c:v>-0.154184338784532</c:v>
                </c:pt>
                <c:pt idx="294">
                  <c:v>-8.4338728839434898E-2</c:v>
                </c:pt>
                <c:pt idx="295">
                  <c:v>-1.3307359010015E-2</c:v>
                </c:pt>
                <c:pt idx="296">
                  <c:v>5.7878738949534103E-2</c:v>
                </c:pt>
                <c:pt idx="297">
                  <c:v>0.12829413591220001</c:v>
                </c:pt>
                <c:pt idx="298">
                  <c:v>0.19749096534065799</c:v>
                </c:pt>
                <c:pt idx="299">
                  <c:v>0.26444224316176901</c:v>
                </c:pt>
                <c:pt idx="300">
                  <c:v>0.32651301828607898</c:v>
                </c:pt>
                <c:pt idx="301">
                  <c:v>0.38378569882042701</c:v>
                </c:pt>
                <c:pt idx="302">
                  <c:v>0.43867230567026799</c:v>
                </c:pt>
                <c:pt idx="303">
                  <c:v>0.48807687526452898</c:v>
                </c:pt>
                <c:pt idx="304">
                  <c:v>0.533768032594653</c:v>
                </c:pt>
                <c:pt idx="305">
                  <c:v>0.57452234329545604</c:v>
                </c:pt>
                <c:pt idx="306">
                  <c:v>0.60981907365701005</c:v>
                </c:pt>
                <c:pt idx="307">
                  <c:v>0.63998841159023501</c:v>
                </c:pt>
                <c:pt idx="308">
                  <c:v>0.66447593434384999</c:v>
                </c:pt>
                <c:pt idx="309">
                  <c:v>0.68458526017666099</c:v>
                </c:pt>
                <c:pt idx="310">
                  <c:v>0.69687440010771995</c:v>
                </c:pt>
                <c:pt idx="311">
                  <c:v>0.70239437786032699</c:v>
                </c:pt>
                <c:pt idx="312">
                  <c:v>0.70259509402484999</c:v>
                </c:pt>
                <c:pt idx="313">
                  <c:v>0.697213828124568</c:v>
                </c:pt>
                <c:pt idx="314">
                  <c:v>0.68631605356229697</c:v>
                </c:pt>
                <c:pt idx="315">
                  <c:v>0.66863895163346498</c:v>
                </c:pt>
                <c:pt idx="316">
                  <c:v>0.64638186211298998</c:v>
                </c:pt>
                <c:pt idx="317">
                  <c:v>0.61691466002861095</c:v>
                </c:pt>
                <c:pt idx="318">
                  <c:v>0.58188781325017602</c:v>
                </c:pt>
                <c:pt idx="319">
                  <c:v>0.54222180798988995</c:v>
                </c:pt>
                <c:pt idx="320">
                  <c:v>0.49710164605053098</c:v>
                </c:pt>
                <c:pt idx="321">
                  <c:v>0.44714416067283902</c:v>
                </c:pt>
                <c:pt idx="322">
                  <c:v>0.39297049738564099</c:v>
                </c:pt>
                <c:pt idx="323">
                  <c:v>0.33400747965535699</c:v>
                </c:pt>
                <c:pt idx="324">
                  <c:v>0.271194626453097</c:v>
                </c:pt>
                <c:pt idx="325">
                  <c:v>0.20502287662072799</c:v>
                </c:pt>
                <c:pt idx="326">
                  <c:v>0.136506306451043</c:v>
                </c:pt>
                <c:pt idx="327">
                  <c:v>6.6734625066026301E-2</c:v>
                </c:pt>
                <c:pt idx="328">
                  <c:v>-3.8461150773395E-3</c:v>
                </c:pt>
                <c:pt idx="329">
                  <c:v>-7.4153380203045002E-2</c:v>
                </c:pt>
                <c:pt idx="330">
                  <c:v>-0.143020068852143</c:v>
                </c:pt>
                <c:pt idx="331">
                  <c:v>-0.210027965474859</c:v>
                </c:pt>
                <c:pt idx="332">
                  <c:v>-0.27414629026276799</c:v>
                </c:pt>
                <c:pt idx="333">
                  <c:v>-0.33597590713847297</c:v>
                </c:pt>
                <c:pt idx="334">
                  <c:v>-0.39472273987182299</c:v>
                </c:pt>
                <c:pt idx="335">
                  <c:v>-0.44927615779254398</c:v>
                </c:pt>
                <c:pt idx="336">
                  <c:v>-0.50029313025982902</c:v>
                </c:pt>
                <c:pt idx="337">
                  <c:v>-0.54509103388913305</c:v>
                </c:pt>
                <c:pt idx="338">
                  <c:v>-0.58326220293107101</c:v>
                </c:pt>
                <c:pt idx="339">
                  <c:v>-0.61648014364155801</c:v>
                </c:pt>
                <c:pt idx="340">
                  <c:v>-0.64423937336651904</c:v>
                </c:pt>
                <c:pt idx="341">
                  <c:v>-0.66480899872414501</c:v>
                </c:pt>
                <c:pt idx="342">
                  <c:v>-0.68035254655531596</c:v>
                </c:pt>
                <c:pt idx="343">
                  <c:v>-0.69184855958884905</c:v>
                </c:pt>
                <c:pt idx="344">
                  <c:v>-0.697385359941042</c:v>
                </c:pt>
                <c:pt idx="345">
                  <c:v>-0.69909090381990602</c:v>
                </c:pt>
                <c:pt idx="346">
                  <c:v>-0.69379517527124202</c:v>
                </c:pt>
                <c:pt idx="347">
                  <c:v>-0.68428062223824004</c:v>
                </c:pt>
                <c:pt idx="348">
                  <c:v>-0.66969817832138601</c:v>
                </c:pt>
                <c:pt idx="349">
                  <c:v>-0.64799831539990504</c:v>
                </c:pt>
                <c:pt idx="350">
                  <c:v>-0.62103395413400997</c:v>
                </c:pt>
                <c:pt idx="351">
                  <c:v>-0.58717081081158995</c:v>
                </c:pt>
                <c:pt idx="352">
                  <c:v>-0.54707099687944805</c:v>
                </c:pt>
                <c:pt idx="353">
                  <c:v>-0.50098029152756895</c:v>
                </c:pt>
                <c:pt idx="354">
                  <c:v>-0.45103121240712901</c:v>
                </c:pt>
                <c:pt idx="355">
                  <c:v>-0.39596409854875497</c:v>
                </c:pt>
                <c:pt idx="356">
                  <c:v>-0.33647916388346499</c:v>
                </c:pt>
                <c:pt idx="357">
                  <c:v>-0.27344615935842298</c:v>
                </c:pt>
                <c:pt idx="358">
                  <c:v>-0.20722785452390899</c:v>
                </c:pt>
                <c:pt idx="359">
                  <c:v>-0.138762929209931</c:v>
                </c:pt>
                <c:pt idx="360">
                  <c:v>-6.8959564145017596E-2</c:v>
                </c:pt>
                <c:pt idx="361">
                  <c:v>1.6214450068915301E-3</c:v>
                </c:pt>
                <c:pt idx="362">
                  <c:v>7.2057053020564296E-2</c:v>
                </c:pt>
                <c:pt idx="363">
                  <c:v>0.14130497797640101</c:v>
                </c:pt>
                <c:pt idx="364">
                  <c:v>0.20817216796950899</c:v>
                </c:pt>
                <c:pt idx="365">
                  <c:v>0.27358348998772902</c:v>
                </c:pt>
                <c:pt idx="366">
                  <c:v>0.33334622587109303</c:v>
                </c:pt>
                <c:pt idx="367">
                  <c:v>0.38996564166724701</c:v>
                </c:pt>
                <c:pt idx="368">
                  <c:v>0.44285464088050802</c:v>
                </c:pt>
                <c:pt idx="369">
                  <c:v>0.49113962017434598</c:v>
                </c:pt>
                <c:pt idx="370">
                  <c:v>0.53636950457312504</c:v>
                </c:pt>
                <c:pt idx="371">
                  <c:v>0.57742712351732395</c:v>
                </c:pt>
                <c:pt idx="372">
                  <c:v>0.61236163117935605</c:v>
                </c:pt>
                <c:pt idx="373">
                  <c:v>0.64125388719588094</c:v>
                </c:pt>
                <c:pt idx="374">
                  <c:v>0.66578765951889296</c:v>
                </c:pt>
                <c:pt idx="375">
                  <c:v>0.68163114987814799</c:v>
                </c:pt>
                <c:pt idx="376">
                  <c:v>0.69338085163520702</c:v>
                </c:pt>
                <c:pt idx="377">
                  <c:v>0.69922390880210805</c:v>
                </c:pt>
                <c:pt idx="378">
                  <c:v>0.69802518841563299</c:v>
                </c:pt>
                <c:pt idx="379">
                  <c:v>0.69061943266610104</c:v>
                </c:pt>
                <c:pt idx="380">
                  <c:v>0.67575275098061105</c:v>
                </c:pt>
                <c:pt idx="381">
                  <c:v>0.65509793836498698</c:v>
                </c:pt>
                <c:pt idx="382">
                  <c:v>0.62947129169492599</c:v>
                </c:pt>
                <c:pt idx="383">
                  <c:v>0.59919667116505304</c:v>
                </c:pt>
                <c:pt idx="384">
                  <c:v>0.56059558770576701</c:v>
                </c:pt>
                <c:pt idx="385">
                  <c:v>0.517741530401023</c:v>
                </c:pt>
                <c:pt idx="386">
                  <c:v>0.469195681233808</c:v>
                </c:pt>
                <c:pt idx="387">
                  <c:v>0.417705352297635</c:v>
                </c:pt>
                <c:pt idx="388">
                  <c:v>0.36259302765362</c:v>
                </c:pt>
                <c:pt idx="389">
                  <c:v>0.30276761336213898</c:v>
                </c:pt>
                <c:pt idx="390">
                  <c:v>0.24119207172503501</c:v>
                </c:pt>
                <c:pt idx="391">
                  <c:v>0.17665742809374199</c:v>
                </c:pt>
                <c:pt idx="392">
                  <c:v>0.110246608844699</c:v>
                </c:pt>
                <c:pt idx="393">
                  <c:v>4.2754184693424499E-2</c:v>
                </c:pt>
                <c:pt idx="394">
                  <c:v>-2.55371997179446E-2</c:v>
                </c:pt>
                <c:pt idx="395">
                  <c:v>-9.2247531341321506E-2</c:v>
                </c:pt>
                <c:pt idx="396">
                  <c:v>-0.158664224866923</c:v>
                </c:pt>
                <c:pt idx="397">
                  <c:v>-0.223506609655484</c:v>
                </c:pt>
                <c:pt idx="398">
                  <c:v>-0.28592332480920601</c:v>
                </c:pt>
                <c:pt idx="399">
                  <c:v>-0.34564562556421002</c:v>
                </c:pt>
                <c:pt idx="400">
                  <c:v>-0.402276032993584</c:v>
                </c:pt>
                <c:pt idx="401">
                  <c:v>-0.45443066164031098</c:v>
                </c:pt>
                <c:pt idx="402">
                  <c:v>-0.50401342208845301</c:v>
                </c:pt>
                <c:pt idx="403">
                  <c:v>-0.54816474659424796</c:v>
                </c:pt>
                <c:pt idx="404">
                  <c:v>-0.58614707293407298</c:v>
                </c:pt>
                <c:pt idx="405">
                  <c:v>-0.61871801031296603</c:v>
                </c:pt>
                <c:pt idx="406">
                  <c:v>-0.64469999406156497</c:v>
                </c:pt>
                <c:pt idx="407">
                  <c:v>-0.66518662753923297</c:v>
                </c:pt>
                <c:pt idx="408">
                  <c:v>-0.67993021211208104</c:v>
                </c:pt>
                <c:pt idx="409">
                  <c:v>-0.69125155024573104</c:v>
                </c:pt>
                <c:pt idx="410">
                  <c:v>-0.69555700718118796</c:v>
                </c:pt>
                <c:pt idx="411">
                  <c:v>-0.69424489481476204</c:v>
                </c:pt>
                <c:pt idx="412">
                  <c:v>-0.68560017381761795</c:v>
                </c:pt>
                <c:pt idx="413">
                  <c:v>-0.67155141312036304</c:v>
                </c:pt>
                <c:pt idx="414">
                  <c:v>-0.65338747473111303</c:v>
                </c:pt>
                <c:pt idx="415">
                  <c:v>-0.62930404820639796</c:v>
                </c:pt>
                <c:pt idx="416">
                  <c:v>-0.59900339021735005</c:v>
                </c:pt>
                <c:pt idx="417">
                  <c:v>-0.56219691683765904</c:v>
                </c:pt>
                <c:pt idx="418">
                  <c:v>-0.52011420362527305</c:v>
                </c:pt>
                <c:pt idx="419">
                  <c:v>-0.473052056273632</c:v>
                </c:pt>
                <c:pt idx="420">
                  <c:v>-0.41990062307715498</c:v>
                </c:pt>
                <c:pt idx="421">
                  <c:v>-0.363731405082381</c:v>
                </c:pt>
                <c:pt idx="422">
                  <c:v>-0.301977401497874</c:v>
                </c:pt>
                <c:pt idx="423">
                  <c:v>-0.23967966838979399</c:v>
                </c:pt>
                <c:pt idx="424">
                  <c:v>-0.17354045675049501</c:v>
                </c:pt>
                <c:pt idx="425">
                  <c:v>-0.106525383058864</c:v>
                </c:pt>
                <c:pt idx="426">
                  <c:v>-3.7876742877493999E-2</c:v>
                </c:pt>
                <c:pt idx="427">
                  <c:v>3.12947557105323E-2</c:v>
                </c:pt>
                <c:pt idx="428">
                  <c:v>9.9942563517392405E-2</c:v>
                </c:pt>
                <c:pt idx="429">
                  <c:v>0.16741317058728999</c:v>
                </c:pt>
                <c:pt idx="430">
                  <c:v>0.232459724660662</c:v>
                </c:pt>
                <c:pt idx="431">
                  <c:v>0.29594572375130102</c:v>
                </c:pt>
                <c:pt idx="432">
                  <c:v>0.35374972569552898</c:v>
                </c:pt>
                <c:pt idx="433">
                  <c:v>0.40854746773499001</c:v>
                </c:pt>
                <c:pt idx="434">
                  <c:v>0.460019277041677</c:v>
                </c:pt>
                <c:pt idx="435">
                  <c:v>0.50769906572974599</c:v>
                </c:pt>
                <c:pt idx="436">
                  <c:v>0.549494489122893</c:v>
                </c:pt>
                <c:pt idx="437">
                  <c:v>0.58790037314260801</c:v>
                </c:pt>
                <c:pt idx="438">
                  <c:v>0.61858607296442703</c:v>
                </c:pt>
                <c:pt idx="439">
                  <c:v>0.64257130499804704</c:v>
                </c:pt>
                <c:pt idx="440">
                  <c:v>0.66348602744656204</c:v>
                </c:pt>
                <c:pt idx="441">
                  <c:v>0.67768860464484004</c:v>
                </c:pt>
                <c:pt idx="442">
                  <c:v>0.68695163242079704</c:v>
                </c:pt>
                <c:pt idx="443">
                  <c:v>0.68946845004553403</c:v>
                </c:pt>
                <c:pt idx="444">
                  <c:v>0.685514549880756</c:v>
                </c:pt>
                <c:pt idx="445">
                  <c:v>0.67580849840039503</c:v>
                </c:pt>
                <c:pt idx="446">
                  <c:v>0.659352398951775</c:v>
                </c:pt>
                <c:pt idx="447">
                  <c:v>0.63736648903028603</c:v>
                </c:pt>
                <c:pt idx="448">
                  <c:v>0.609345524009405</c:v>
                </c:pt>
                <c:pt idx="449">
                  <c:v>0.57652043541086895</c:v>
                </c:pt>
                <c:pt idx="450">
                  <c:v>0.537627469028643</c:v>
                </c:pt>
                <c:pt idx="451">
                  <c:v>0.495247898228387</c:v>
                </c:pt>
                <c:pt idx="452">
                  <c:v>0.44901563646457998</c:v>
                </c:pt>
                <c:pt idx="453">
                  <c:v>0.39609745949768699</c:v>
                </c:pt>
                <c:pt idx="454">
                  <c:v>0.34126575883666299</c:v>
                </c:pt>
                <c:pt idx="455">
                  <c:v>0.28113212402547899</c:v>
                </c:pt>
                <c:pt idx="456">
                  <c:v>0.218461722291274</c:v>
                </c:pt>
                <c:pt idx="457">
                  <c:v>0.15331866146450501</c:v>
                </c:pt>
                <c:pt idx="458">
                  <c:v>8.66882614729097E-2</c:v>
                </c:pt>
                <c:pt idx="459">
                  <c:v>1.90487909452461E-2</c:v>
                </c:pt>
                <c:pt idx="460">
                  <c:v>-4.8554809190200603E-2</c:v>
                </c:pt>
                <c:pt idx="461">
                  <c:v>-0.11501619440143</c:v>
                </c:pt>
                <c:pt idx="462">
                  <c:v>-0.18124650020666799</c:v>
                </c:pt>
                <c:pt idx="463">
                  <c:v>-0.24560515977212</c:v>
                </c:pt>
                <c:pt idx="464">
                  <c:v>-0.307343650293388</c:v>
                </c:pt>
                <c:pt idx="465">
                  <c:v>-0.36599828084113101</c:v>
                </c:pt>
                <c:pt idx="466">
                  <c:v>-0.421174935878106</c:v>
                </c:pt>
                <c:pt idx="467">
                  <c:v>-0.47010900058979699</c:v>
                </c:pt>
                <c:pt idx="468">
                  <c:v>-0.51764893423943303</c:v>
                </c:pt>
                <c:pt idx="469">
                  <c:v>-0.55956239671369401</c:v>
                </c:pt>
                <c:pt idx="470">
                  <c:v>-0.59527288404460499</c:v>
                </c:pt>
                <c:pt idx="471">
                  <c:v>-0.62395099117577701</c:v>
                </c:pt>
                <c:pt idx="472">
                  <c:v>-0.64589899799792005</c:v>
                </c:pt>
                <c:pt idx="473">
                  <c:v>-0.66375750708983605</c:v>
                </c:pt>
                <c:pt idx="474">
                  <c:v>-0.67563222524466104</c:v>
                </c:pt>
                <c:pt idx="475">
                  <c:v>-0.68214815633395098</c:v>
                </c:pt>
                <c:pt idx="476">
                  <c:v>-0.68303781849422396</c:v>
                </c:pt>
                <c:pt idx="477">
                  <c:v>-0.677542722837017</c:v>
                </c:pt>
                <c:pt idx="478">
                  <c:v>-0.66859557631373101</c:v>
                </c:pt>
                <c:pt idx="479">
                  <c:v>-0.65334221159283501</c:v>
                </c:pt>
                <c:pt idx="480">
                  <c:v>-0.63340429412937305</c:v>
                </c:pt>
                <c:pt idx="481">
                  <c:v>-0.60673022471811699</c:v>
                </c:pt>
                <c:pt idx="482">
                  <c:v>-0.57486446543370595</c:v>
                </c:pt>
                <c:pt idx="483">
                  <c:v>-0.53792019466489904</c:v>
                </c:pt>
                <c:pt idx="484">
                  <c:v>-0.49518938273511398</c:v>
                </c:pt>
                <c:pt idx="485">
                  <c:v>-0.447473512373259</c:v>
                </c:pt>
                <c:pt idx="486">
                  <c:v>-0.39497789589899102</c:v>
                </c:pt>
                <c:pt idx="487">
                  <c:v>-0.33829355577419701</c:v>
                </c:pt>
                <c:pt idx="488">
                  <c:v>-0.278133698675675</c:v>
                </c:pt>
                <c:pt idx="489">
                  <c:v>-0.21536321021614299</c:v>
                </c:pt>
                <c:pt idx="490">
                  <c:v>-0.14897801929051699</c:v>
                </c:pt>
                <c:pt idx="491">
                  <c:v>-8.1298800477229594E-2</c:v>
                </c:pt>
                <c:pt idx="492">
                  <c:v>-1.2701198704497599E-2</c:v>
                </c:pt>
                <c:pt idx="493">
                  <c:v>5.5921648207373102E-2</c:v>
                </c:pt>
                <c:pt idx="494">
                  <c:v>0.123397229321489</c:v>
                </c:pt>
                <c:pt idx="495">
                  <c:v>0.18871444752733901</c:v>
                </c:pt>
                <c:pt idx="496">
                  <c:v>0.25259639150235202</c:v>
                </c:pt>
                <c:pt idx="497">
                  <c:v>0.31387729497022898</c:v>
                </c:pt>
                <c:pt idx="498">
                  <c:v>0.37016942176463902</c:v>
                </c:pt>
                <c:pt idx="499">
                  <c:v>0.42247937014564202</c:v>
                </c:pt>
                <c:pt idx="500">
                  <c:v>0.47094184471533002</c:v>
                </c:pt>
                <c:pt idx="501">
                  <c:v>0.51646912032070302</c:v>
                </c:pt>
                <c:pt idx="502">
                  <c:v>0.55631610600173997</c:v>
                </c:pt>
                <c:pt idx="503">
                  <c:v>0.59023222796838404</c:v>
                </c:pt>
                <c:pt idx="504">
                  <c:v>0.61956085186492504</c:v>
                </c:pt>
                <c:pt idx="505">
                  <c:v>0.64339946178231999</c:v>
                </c:pt>
                <c:pt idx="506">
                  <c:v>0.66229432480570904</c:v>
                </c:pt>
                <c:pt idx="507">
                  <c:v>0.67502475963002095</c:v>
                </c:pt>
                <c:pt idx="508">
                  <c:v>0.68103064279423497</c:v>
                </c:pt>
                <c:pt idx="509">
                  <c:v>0.68143246311564298</c:v>
                </c:pt>
                <c:pt idx="510">
                  <c:v>0.67599591108308799</c:v>
                </c:pt>
                <c:pt idx="511">
                  <c:v>0.66387819611293697</c:v>
                </c:pt>
                <c:pt idx="512">
                  <c:v>0.64504959552944496</c:v>
                </c:pt>
                <c:pt idx="513">
                  <c:v>0.62171969078993194</c:v>
                </c:pt>
                <c:pt idx="514">
                  <c:v>0.59228888355406095</c:v>
                </c:pt>
                <c:pt idx="515">
                  <c:v>0.55690821743166896</c:v>
                </c:pt>
                <c:pt idx="516">
                  <c:v>0.51627840372326095</c:v>
                </c:pt>
                <c:pt idx="517">
                  <c:v>0.47099927676999698</c:v>
                </c:pt>
                <c:pt idx="518">
                  <c:v>0.42219463494911802</c:v>
                </c:pt>
                <c:pt idx="519">
                  <c:v>0.36918819017812599</c:v>
                </c:pt>
                <c:pt idx="520">
                  <c:v>0.31297735382951702</c:v>
                </c:pt>
                <c:pt idx="521">
                  <c:v>0.25267227833244899</c:v>
                </c:pt>
                <c:pt idx="522">
                  <c:v>0.18929086477750001</c:v>
                </c:pt>
                <c:pt idx="523">
                  <c:v>0.12383525057225001</c:v>
                </c:pt>
                <c:pt idx="524">
                  <c:v>5.7110591229598398E-2</c:v>
                </c:pt>
                <c:pt idx="525">
                  <c:v>-9.8586561236846497E-3</c:v>
                </c:pt>
                <c:pt idx="526">
                  <c:v>-7.6580240424145005E-2</c:v>
                </c:pt>
                <c:pt idx="527">
                  <c:v>-0.14261071767644001</c:v>
                </c:pt>
                <c:pt idx="528">
                  <c:v>-0.206365913780863</c:v>
                </c:pt>
                <c:pt idx="529">
                  <c:v>-0.26842698005483001</c:v>
                </c:pt>
                <c:pt idx="530">
                  <c:v>-0.327862806810019</c:v>
                </c:pt>
                <c:pt idx="531">
                  <c:v>-0.38433121255460201</c:v>
                </c:pt>
                <c:pt idx="532">
                  <c:v>-0.43775728325141</c:v>
                </c:pt>
                <c:pt idx="533">
                  <c:v>-0.48594274705902801</c:v>
                </c:pt>
                <c:pt idx="534">
                  <c:v>-0.52896253879160904</c:v>
                </c:pt>
                <c:pt idx="535">
                  <c:v>-0.566764026421825</c:v>
                </c:pt>
                <c:pt idx="536">
                  <c:v>-0.59890254404100896</c:v>
                </c:pt>
                <c:pt idx="537">
                  <c:v>-0.62465189518189701</c:v>
                </c:pt>
                <c:pt idx="538">
                  <c:v>-0.643804427760996</c:v>
                </c:pt>
                <c:pt idx="539">
                  <c:v>-0.65843344715441099</c:v>
                </c:pt>
                <c:pt idx="540">
                  <c:v>-0.66896622441394205</c:v>
                </c:pt>
                <c:pt idx="541">
                  <c:v>-0.67446685651079297</c:v>
                </c:pt>
                <c:pt idx="542">
                  <c:v>-0.67461141270761704</c:v>
                </c:pt>
                <c:pt idx="543">
                  <c:v>-0.66738686970594097</c:v>
                </c:pt>
                <c:pt idx="544">
                  <c:v>-0.65622810357488204</c:v>
                </c:pt>
                <c:pt idx="545">
                  <c:v>-0.63978696140288904</c:v>
                </c:pt>
                <c:pt idx="546">
                  <c:v>-0.61854029147825695</c:v>
                </c:pt>
                <c:pt idx="547">
                  <c:v>-0.59031658676080101</c:v>
                </c:pt>
                <c:pt idx="548">
                  <c:v>-0.55620929908213501</c:v>
                </c:pt>
                <c:pt idx="549">
                  <c:v>-0.51674968137028898</c:v>
                </c:pt>
                <c:pt idx="550">
                  <c:v>-0.472165555904002</c:v>
                </c:pt>
                <c:pt idx="551">
                  <c:v>-0.422837989924569</c:v>
                </c:pt>
                <c:pt idx="552">
                  <c:v>-0.36948809099472002</c:v>
                </c:pt>
                <c:pt idx="553">
                  <c:v>-0.31154598312917697</c:v>
                </c:pt>
                <c:pt idx="554">
                  <c:v>-0.25010010131308003</c:v>
                </c:pt>
                <c:pt idx="555">
                  <c:v>-0.18597831060154901</c:v>
                </c:pt>
                <c:pt idx="556">
                  <c:v>-0.119691528503319</c:v>
                </c:pt>
                <c:pt idx="557">
                  <c:v>-5.2322985774511797E-2</c:v>
                </c:pt>
                <c:pt idx="558">
                  <c:v>1.6606187106321901E-2</c:v>
                </c:pt>
                <c:pt idx="559">
                  <c:v>8.4449134368134199E-2</c:v>
                </c:pt>
                <c:pt idx="560">
                  <c:v>0.15063678233073199</c:v>
                </c:pt>
                <c:pt idx="561">
                  <c:v>0.21388161642595099</c:v>
                </c:pt>
                <c:pt idx="562">
                  <c:v>0.27498620699323301</c:v>
                </c:pt>
                <c:pt idx="563">
                  <c:v>0.33297448373072902</c:v>
                </c:pt>
                <c:pt idx="564">
                  <c:v>0.386191402243246</c:v>
                </c:pt>
                <c:pt idx="565">
                  <c:v>0.43603612418960402</c:v>
                </c:pt>
                <c:pt idx="566">
                  <c:v>0.48137458604836703</c:v>
                </c:pt>
                <c:pt idx="567">
                  <c:v>0.52304493764593896</c:v>
                </c:pt>
                <c:pt idx="568">
                  <c:v>0.56073695908383903</c:v>
                </c:pt>
                <c:pt idx="569">
                  <c:v>0.59180016183448902</c:v>
                </c:pt>
                <c:pt idx="570">
                  <c:v>0.61672803265277598</c:v>
                </c:pt>
                <c:pt idx="571">
                  <c:v>0.63749168501250997</c:v>
                </c:pt>
                <c:pt idx="572">
                  <c:v>0.65317245713973204</c:v>
                </c:pt>
                <c:pt idx="573">
                  <c:v>0.66239637151279795</c:v>
                </c:pt>
                <c:pt idx="574">
                  <c:v>0.66559995572966102</c:v>
                </c:pt>
                <c:pt idx="575">
                  <c:v>0.66306287148688903</c:v>
                </c:pt>
                <c:pt idx="576">
                  <c:v>0.65476505364355797</c:v>
                </c:pt>
                <c:pt idx="577">
                  <c:v>0.64031983010562499</c:v>
                </c:pt>
                <c:pt idx="578">
                  <c:v>0.62058577836244599</c:v>
                </c:pt>
                <c:pt idx="579">
                  <c:v>0.59504893967098305</c:v>
                </c:pt>
                <c:pt idx="580">
                  <c:v>0.56544848118393298</c:v>
                </c:pt>
                <c:pt idx="581">
                  <c:v>0.52881281764050603</c:v>
                </c:pt>
                <c:pt idx="582">
                  <c:v>0.48608414462139798</c:v>
                </c:pt>
                <c:pt idx="583">
                  <c:v>0.43926124365017899</c:v>
                </c:pt>
                <c:pt idx="584">
                  <c:v>0.38961412282947899</c:v>
                </c:pt>
                <c:pt idx="585">
                  <c:v>0.33467887002152402</c:v>
                </c:pt>
                <c:pt idx="586">
                  <c:v>0.27679541970478</c:v>
                </c:pt>
                <c:pt idx="587">
                  <c:v>0.21558197666956</c:v>
                </c:pt>
                <c:pt idx="588">
                  <c:v>0.15208730316475999</c:v>
                </c:pt>
                <c:pt idx="589">
                  <c:v>8.6804143157557398E-2</c:v>
                </c:pt>
                <c:pt idx="590">
                  <c:v>2.0747990786078498E-2</c:v>
                </c:pt>
                <c:pt idx="591">
                  <c:v>-4.5130624537520501E-2</c:v>
                </c:pt>
                <c:pt idx="592">
                  <c:v>-0.109650080883768</c:v>
                </c:pt>
                <c:pt idx="593">
                  <c:v>-0.17382069447164</c:v>
                </c:pt>
                <c:pt idx="594">
                  <c:v>-0.236092285390225</c:v>
                </c:pt>
                <c:pt idx="595">
                  <c:v>-0.29556531195992197</c:v>
                </c:pt>
                <c:pt idx="596">
                  <c:v>-0.35330086402070698</c:v>
                </c:pt>
                <c:pt idx="597">
                  <c:v>-0.40702160173007501</c:v>
                </c:pt>
                <c:pt idx="598">
                  <c:v>-0.45712822436233103</c:v>
                </c:pt>
                <c:pt idx="599">
                  <c:v>-0.50097215559504205</c:v>
                </c:pt>
                <c:pt idx="600">
                  <c:v>-0.540608034133091</c:v>
                </c:pt>
                <c:pt idx="601">
                  <c:v>-0.57326774710441997</c:v>
                </c:pt>
                <c:pt idx="602">
                  <c:v>-0.60097455802731403</c:v>
                </c:pt>
                <c:pt idx="603">
                  <c:v>-0.62549433359425399</c:v>
                </c:pt>
                <c:pt idx="604">
                  <c:v>-0.64297337163306001</c:v>
                </c:pt>
                <c:pt idx="605">
                  <c:v>-0.65579297799161596</c:v>
                </c:pt>
                <c:pt idx="606">
                  <c:v>-0.66353266977151604</c:v>
                </c:pt>
                <c:pt idx="607">
                  <c:v>-0.66566707131065195</c:v>
                </c:pt>
                <c:pt idx="608">
                  <c:v>-0.66219958630907105</c:v>
                </c:pt>
                <c:pt idx="609">
                  <c:v>-0.65327797530787601</c:v>
                </c:pt>
                <c:pt idx="610">
                  <c:v>-0.63835260613158096</c:v>
                </c:pt>
                <c:pt idx="611">
                  <c:v>-0.619208758372504</c:v>
                </c:pt>
                <c:pt idx="612">
                  <c:v>-0.59406065496055505</c:v>
                </c:pt>
                <c:pt idx="613">
                  <c:v>-0.56305574518347301</c:v>
                </c:pt>
                <c:pt idx="614">
                  <c:v>-0.52593890086574202</c:v>
                </c:pt>
                <c:pt idx="615">
                  <c:v>-0.48493136439913498</c:v>
                </c:pt>
                <c:pt idx="616">
                  <c:v>-0.43834564373790402</c:v>
                </c:pt>
                <c:pt idx="617">
                  <c:v>-0.38692830342149998</c:v>
                </c:pt>
                <c:pt idx="618">
                  <c:v>-0.33286340985540502</c:v>
                </c:pt>
                <c:pt idx="619">
                  <c:v>-0.27482562940073302</c:v>
                </c:pt>
                <c:pt idx="620">
                  <c:v>-0.21442474955959501</c:v>
                </c:pt>
                <c:pt idx="621">
                  <c:v>-0.15099461748574999</c:v>
                </c:pt>
                <c:pt idx="622">
                  <c:v>-8.5015509946582093E-2</c:v>
                </c:pt>
                <c:pt idx="623">
                  <c:v>-1.9020807292677699E-2</c:v>
                </c:pt>
                <c:pt idx="624">
                  <c:v>4.7396933404759402E-2</c:v>
                </c:pt>
                <c:pt idx="625">
                  <c:v>0.11301825833553</c:v>
                </c:pt>
                <c:pt idx="626">
                  <c:v>0.177153129003667</c:v>
                </c:pt>
                <c:pt idx="627">
                  <c:v>0.239090174911813</c:v>
                </c:pt>
                <c:pt idx="628">
                  <c:v>0.29773785906808498</c:v>
                </c:pt>
                <c:pt idx="629">
                  <c:v>0.35322727839165402</c:v>
                </c:pt>
                <c:pt idx="630">
                  <c:v>0.40456850703569502</c:v>
                </c:pt>
                <c:pt idx="631">
                  <c:v>0.45320850948232</c:v>
                </c:pt>
                <c:pt idx="632">
                  <c:v>0.49656524480716502</c:v>
                </c:pt>
                <c:pt idx="633">
                  <c:v>0.53425524483345499</c:v>
                </c:pt>
                <c:pt idx="634">
                  <c:v>0.56866004568811401</c:v>
                </c:pt>
                <c:pt idx="635">
                  <c:v>0.59666838163400004</c:v>
                </c:pt>
                <c:pt idx="636">
                  <c:v>0.61950560582554104</c:v>
                </c:pt>
                <c:pt idx="637">
                  <c:v>0.63783241477460995</c:v>
                </c:pt>
                <c:pt idx="638">
                  <c:v>0.64876628773074896</c:v>
                </c:pt>
                <c:pt idx="639">
                  <c:v>0.65506949505321999</c:v>
                </c:pt>
                <c:pt idx="640">
                  <c:v>0.65496076716586304</c:v>
                </c:pt>
                <c:pt idx="641">
                  <c:v>0.65001671032892905</c:v>
                </c:pt>
                <c:pt idx="642">
                  <c:v>0.63849327436596703</c:v>
                </c:pt>
                <c:pt idx="643">
                  <c:v>0.61998873659316001</c:v>
                </c:pt>
                <c:pt idx="644">
                  <c:v>0.59783391935673702</c:v>
                </c:pt>
                <c:pt idx="645">
                  <c:v>0.56922556466722896</c:v>
                </c:pt>
                <c:pt idx="646">
                  <c:v>0.53644312532816396</c:v>
                </c:pt>
                <c:pt idx="647">
                  <c:v>0.49894931674466703</c:v>
                </c:pt>
                <c:pt idx="648">
                  <c:v>0.45605895034323302</c:v>
                </c:pt>
                <c:pt idx="649">
                  <c:v>0.409080582762685</c:v>
                </c:pt>
                <c:pt idx="650">
                  <c:v>0.357262158455881</c:v>
                </c:pt>
                <c:pt idx="651">
                  <c:v>0.30165982011145898</c:v>
                </c:pt>
                <c:pt idx="652">
                  <c:v>0.24277320381415199</c:v>
                </c:pt>
                <c:pt idx="653">
                  <c:v>0.17973493705919799</c:v>
                </c:pt>
                <c:pt idx="654">
                  <c:v>0.11554091630138499</c:v>
                </c:pt>
                <c:pt idx="655">
                  <c:v>5.0693555000887999E-2</c:v>
                </c:pt>
                <c:pt idx="656">
                  <c:v>-1.37028061484455E-2</c:v>
                </c:pt>
                <c:pt idx="657">
                  <c:v>-7.8508232346358606E-2</c:v>
                </c:pt>
                <c:pt idx="658">
                  <c:v>-0.14205303351777901</c:v>
                </c:pt>
                <c:pt idx="659">
                  <c:v>-0.204868200775397</c:v>
                </c:pt>
                <c:pt idx="660">
                  <c:v>-0.26446525174815</c:v>
                </c:pt>
                <c:pt idx="661">
                  <c:v>-0.32192737845318897</c:v>
                </c:pt>
                <c:pt idx="662">
                  <c:v>-0.37632689327984598</c:v>
                </c:pt>
                <c:pt idx="663">
                  <c:v>-0.42698516672348202</c:v>
                </c:pt>
                <c:pt idx="664">
                  <c:v>-0.47372689176967803</c:v>
                </c:pt>
                <c:pt idx="665">
                  <c:v>-0.51523696834175403</c:v>
                </c:pt>
                <c:pt idx="666">
                  <c:v>-0.55131648867094296</c:v>
                </c:pt>
                <c:pt idx="667">
                  <c:v>-0.58080967280260098</c:v>
                </c:pt>
                <c:pt idx="668">
                  <c:v>-0.60547187538890301</c:v>
                </c:pt>
                <c:pt idx="669">
                  <c:v>-0.62395679097047196</c:v>
                </c:pt>
                <c:pt idx="670">
                  <c:v>-0.63797997542157203</c:v>
                </c:pt>
                <c:pt idx="671">
                  <c:v>-0.64852706651719305</c:v>
                </c:pt>
                <c:pt idx="672">
                  <c:v>-0.65377754816435996</c:v>
                </c:pt>
                <c:pt idx="673">
                  <c:v>-0.65366482510306201</c:v>
                </c:pt>
                <c:pt idx="674">
                  <c:v>-0.64746087259782104</c:v>
                </c:pt>
                <c:pt idx="675">
                  <c:v>-0.63699736682504204</c:v>
                </c:pt>
                <c:pt idx="676">
                  <c:v>-0.61917178486138202</c:v>
                </c:pt>
                <c:pt idx="677">
                  <c:v>-0.59641478111965496</c:v>
                </c:pt>
                <c:pt idx="678">
                  <c:v>-0.56701449332767995</c:v>
                </c:pt>
                <c:pt idx="679">
                  <c:v>-0.53215259599783904</c:v>
                </c:pt>
                <c:pt idx="680">
                  <c:v>-0.49225659510397302</c:v>
                </c:pt>
                <c:pt idx="681">
                  <c:v>-0.44782774223897198</c:v>
                </c:pt>
                <c:pt idx="682">
                  <c:v>-0.39981204639732798</c:v>
                </c:pt>
                <c:pt idx="683">
                  <c:v>-0.34760118780676302</c:v>
                </c:pt>
                <c:pt idx="684">
                  <c:v>-0.29099299929827899</c:v>
                </c:pt>
                <c:pt idx="685">
                  <c:v>-0.230967600327667</c:v>
                </c:pt>
                <c:pt idx="686">
                  <c:v>-0.167813112315186</c:v>
                </c:pt>
                <c:pt idx="687">
                  <c:v>-0.104010173647997</c:v>
                </c:pt>
                <c:pt idx="688">
                  <c:v>-3.8315027380098503E-2</c:v>
                </c:pt>
                <c:pt idx="689">
                  <c:v>2.6198145479475798E-2</c:v>
                </c:pt>
                <c:pt idx="690">
                  <c:v>9.0552835200731499E-2</c:v>
                </c:pt>
                <c:pt idx="691">
                  <c:v>0.153599914681672</c:v>
                </c:pt>
                <c:pt idx="692">
                  <c:v>0.21414343029769101</c:v>
                </c:pt>
                <c:pt idx="693">
                  <c:v>0.27310905441747702</c:v>
                </c:pt>
                <c:pt idx="694">
                  <c:v>0.32791874309943603</c:v>
                </c:pt>
                <c:pt idx="695">
                  <c:v>0.37919695798340403</c:v>
                </c:pt>
                <c:pt idx="696">
                  <c:v>0.42729665442315301</c:v>
                </c:pt>
                <c:pt idx="697">
                  <c:v>0.47284747857311099</c:v>
                </c:pt>
                <c:pt idx="698">
                  <c:v>0.51374807008282597</c:v>
                </c:pt>
                <c:pt idx="699">
                  <c:v>0.54982120247400801</c:v>
                </c:pt>
                <c:pt idx="700">
                  <c:v>0.58018282422566803</c:v>
                </c:pt>
                <c:pt idx="701">
                  <c:v>0.60496214645950297</c:v>
                </c:pt>
                <c:pt idx="702">
                  <c:v>0.624774110424548</c:v>
                </c:pt>
                <c:pt idx="703">
                  <c:v>0.63909133064675505</c:v>
                </c:pt>
                <c:pt idx="704">
                  <c:v>0.64653035564589201</c:v>
                </c:pt>
                <c:pt idx="705">
                  <c:v>0.64962851844969505</c:v>
                </c:pt>
                <c:pt idx="706">
                  <c:v>0.64638437437279295</c:v>
                </c:pt>
                <c:pt idx="707">
                  <c:v>0.63656254972590598</c:v>
                </c:pt>
                <c:pt idx="708">
                  <c:v>0.62271692209503204</c:v>
                </c:pt>
                <c:pt idx="709">
                  <c:v>0.60169368179340799</c:v>
                </c:pt>
                <c:pt idx="710">
                  <c:v>0.577091300612535</c:v>
                </c:pt>
                <c:pt idx="711">
                  <c:v>0.546441700816927</c:v>
                </c:pt>
                <c:pt idx="712">
                  <c:v>0.50896848301304898</c:v>
                </c:pt>
                <c:pt idx="713">
                  <c:v>0.46663119923565699</c:v>
                </c:pt>
                <c:pt idx="714">
                  <c:v>0.42145109944000397</c:v>
                </c:pt>
                <c:pt idx="715">
                  <c:v>0.37299317677717703</c:v>
                </c:pt>
                <c:pt idx="716">
                  <c:v>0.32095184037267799</c:v>
                </c:pt>
                <c:pt idx="717">
                  <c:v>0.26468528798590901</c:v>
                </c:pt>
                <c:pt idx="718">
                  <c:v>0.205308737732325</c:v>
                </c:pt>
                <c:pt idx="719">
                  <c:v>0.14363896899234699</c:v>
                </c:pt>
                <c:pt idx="720">
                  <c:v>8.0584438844359396E-2</c:v>
                </c:pt>
                <c:pt idx="721">
                  <c:v>1.6582263777238E-2</c:v>
                </c:pt>
                <c:pt idx="722">
                  <c:v>-4.7343801148697899E-2</c:v>
                </c:pt>
                <c:pt idx="723">
                  <c:v>-0.110116767407577</c:v>
                </c:pt>
                <c:pt idx="724">
                  <c:v>-0.172776879576968</c:v>
                </c:pt>
                <c:pt idx="725">
                  <c:v>-0.233762507005155</c:v>
                </c:pt>
                <c:pt idx="726">
                  <c:v>-0.29214061034641298</c:v>
                </c:pt>
                <c:pt idx="727">
                  <c:v>-0.34765263939244601</c:v>
                </c:pt>
                <c:pt idx="728">
                  <c:v>-0.39994832798309499</c:v>
                </c:pt>
                <c:pt idx="729">
                  <c:v>-0.44803901541744801</c:v>
                </c:pt>
                <c:pt idx="730">
                  <c:v>-0.49112930273271099</c:v>
                </c:pt>
                <c:pt idx="731">
                  <c:v>-0.52896228906618903</c:v>
                </c:pt>
                <c:pt idx="732">
                  <c:v>-0.56266929331175797</c:v>
                </c:pt>
                <c:pt idx="733">
                  <c:v>-0.58983145673474702</c:v>
                </c:pt>
                <c:pt idx="734">
                  <c:v>-0.61138857921888801</c:v>
                </c:pt>
                <c:pt idx="735">
                  <c:v>-0.62705350857128295</c:v>
                </c:pt>
                <c:pt idx="736">
                  <c:v>-0.63872530779799397</c:v>
                </c:pt>
                <c:pt idx="737">
                  <c:v>-0.64663362870074004</c:v>
                </c:pt>
                <c:pt idx="738">
                  <c:v>-0.64798937859767203</c:v>
                </c:pt>
                <c:pt idx="739">
                  <c:v>-0.644131078380624</c:v>
                </c:pt>
                <c:pt idx="740">
                  <c:v>-0.63388500792098301</c:v>
                </c:pt>
                <c:pt idx="741">
                  <c:v>-0.61913306508683097</c:v>
                </c:pt>
                <c:pt idx="742">
                  <c:v>-0.59989593920000905</c:v>
                </c:pt>
                <c:pt idx="743">
                  <c:v>-0.57428975655478798</c:v>
                </c:pt>
                <c:pt idx="744">
                  <c:v>-0.54184818198533202</c:v>
                </c:pt>
                <c:pt idx="745">
                  <c:v>-0.50576617444515803</c:v>
                </c:pt>
                <c:pt idx="746">
                  <c:v>-0.46449736144804299</c:v>
                </c:pt>
                <c:pt idx="747">
                  <c:v>-0.41851241233549402</c:v>
                </c:pt>
                <c:pt idx="748">
                  <c:v>-0.368792420905943</c:v>
                </c:pt>
                <c:pt idx="749">
                  <c:v>-0.31469292744910798</c:v>
                </c:pt>
                <c:pt idx="750">
                  <c:v>-0.25721644286005002</c:v>
                </c:pt>
                <c:pt idx="751">
                  <c:v>-0.19673312112084801</c:v>
                </c:pt>
                <c:pt idx="752">
                  <c:v>-0.134155276019438</c:v>
                </c:pt>
                <c:pt idx="753">
                  <c:v>-7.0333892522497499E-2</c:v>
                </c:pt>
                <c:pt idx="754">
                  <c:v>-6.38572923374709E-3</c:v>
                </c:pt>
                <c:pt idx="755">
                  <c:v>5.8656821714528698E-2</c:v>
                </c:pt>
                <c:pt idx="756">
                  <c:v>0.121617884311694</c:v>
                </c:pt>
                <c:pt idx="757">
                  <c:v>0.18338648789543199</c:v>
                </c:pt>
                <c:pt idx="758">
                  <c:v>0.242654752173144</c:v>
                </c:pt>
                <c:pt idx="759">
                  <c:v>0.29968613509053599</c:v>
                </c:pt>
                <c:pt idx="760">
                  <c:v>0.353340386975451</c:v>
                </c:pt>
                <c:pt idx="761">
                  <c:v>0.40260730104572701</c:v>
                </c:pt>
                <c:pt idx="762">
                  <c:v>0.44871555155508802</c:v>
                </c:pt>
                <c:pt idx="763">
                  <c:v>0.49033633818504302</c:v>
                </c:pt>
                <c:pt idx="764">
                  <c:v>0.52777021306753502</c:v>
                </c:pt>
                <c:pt idx="765">
                  <c:v>0.56076135392724502</c:v>
                </c:pt>
                <c:pt idx="766">
                  <c:v>0.58767348952590603</c:v>
                </c:pt>
                <c:pt idx="767">
                  <c:v>0.60791892313454599</c:v>
                </c:pt>
                <c:pt idx="768">
                  <c:v>0.62326966224331004</c:v>
                </c:pt>
                <c:pt idx="769">
                  <c:v>0.63347642187117603</c:v>
                </c:pt>
                <c:pt idx="770">
                  <c:v>0.63697461273651301</c:v>
                </c:pt>
                <c:pt idx="771">
                  <c:v>0.63607174593331495</c:v>
                </c:pt>
                <c:pt idx="772">
                  <c:v>0.62882076039707102</c:v>
                </c:pt>
                <c:pt idx="773">
                  <c:v>0.61672849599046997</c:v>
                </c:pt>
                <c:pt idx="774">
                  <c:v>0.59893434632140696</c:v>
                </c:pt>
                <c:pt idx="775">
                  <c:v>0.57336653076901201</c:v>
                </c:pt>
                <c:pt idx="776">
                  <c:v>0.54317866655835301</c:v>
                </c:pt>
                <c:pt idx="777">
                  <c:v>0.50851978031997902</c:v>
                </c:pt>
                <c:pt idx="778">
                  <c:v>0.46910945003683502</c:v>
                </c:pt>
                <c:pt idx="779">
                  <c:v>0.42566073231780099</c:v>
                </c:pt>
                <c:pt idx="780">
                  <c:v>0.37904158083315198</c:v>
                </c:pt>
                <c:pt idx="781">
                  <c:v>0.32877075498156799</c:v>
                </c:pt>
                <c:pt idx="782">
                  <c:v>0.274375215731544</c:v>
                </c:pt>
                <c:pt idx="783">
                  <c:v>0.21686590065483399</c:v>
                </c:pt>
                <c:pt idx="784">
                  <c:v>0.157077029563261</c:v>
                </c:pt>
                <c:pt idx="785">
                  <c:v>9.60159212992477E-2</c:v>
                </c:pt>
                <c:pt idx="786">
                  <c:v>3.26741112397302E-2</c:v>
                </c:pt>
                <c:pt idx="787">
                  <c:v>-2.98466656919417E-2</c:v>
                </c:pt>
                <c:pt idx="788">
                  <c:v>-9.2565818619698606E-2</c:v>
                </c:pt>
                <c:pt idx="789">
                  <c:v>-0.154309199092554</c:v>
                </c:pt>
                <c:pt idx="790">
                  <c:v>-0.21454692614111201</c:v>
                </c:pt>
                <c:pt idx="791">
                  <c:v>-0.27228787701059598</c:v>
                </c:pt>
                <c:pt idx="792">
                  <c:v>-0.32675280223351999</c:v>
                </c:pt>
                <c:pt idx="793">
                  <c:v>-0.37915414776641299</c:v>
                </c:pt>
                <c:pt idx="794">
                  <c:v>-0.42681498975301302</c:v>
                </c:pt>
                <c:pt idx="795">
                  <c:v>-0.470203803830962</c:v>
                </c:pt>
                <c:pt idx="796">
                  <c:v>-0.50924304217954597</c:v>
                </c:pt>
                <c:pt idx="797">
                  <c:v>-0.54272485216141597</c:v>
                </c:pt>
                <c:pt idx="798">
                  <c:v>-0.571852549713317</c:v>
                </c:pt>
                <c:pt idx="799">
                  <c:v>-0.59472740025236004</c:v>
                </c:pt>
                <c:pt idx="800">
                  <c:v>-0.61070961361914</c:v>
                </c:pt>
                <c:pt idx="801">
                  <c:v>-0.62347141419598995</c:v>
                </c:pt>
                <c:pt idx="802">
                  <c:v>-0.63239507598674904</c:v>
                </c:pt>
                <c:pt idx="803">
                  <c:v>-0.63434302732575398</c:v>
                </c:pt>
                <c:pt idx="804">
                  <c:v>-0.63256099751249295</c:v>
                </c:pt>
                <c:pt idx="805">
                  <c:v>-0.62669284481654597</c:v>
                </c:pt>
                <c:pt idx="806">
                  <c:v>-0.61627206940410495</c:v>
                </c:pt>
                <c:pt idx="807">
                  <c:v>-0.59915187024531502</c:v>
                </c:pt>
                <c:pt idx="808">
                  <c:v>-0.57676423688607603</c:v>
                </c:pt>
                <c:pt idx="809">
                  <c:v>-0.54910405192834499</c:v>
                </c:pt>
                <c:pt idx="810">
                  <c:v>-0.51509856210514704</c:v>
                </c:pt>
                <c:pt idx="811">
                  <c:v>-0.47570379085919101</c:v>
                </c:pt>
                <c:pt idx="812">
                  <c:v>-0.431283307825366</c:v>
                </c:pt>
                <c:pt idx="813">
                  <c:v>-0.38267903864705699</c:v>
                </c:pt>
                <c:pt idx="814">
                  <c:v>-0.32940486219012399</c:v>
                </c:pt>
                <c:pt idx="815">
                  <c:v>-0.272330994211536</c:v>
                </c:pt>
                <c:pt idx="816">
                  <c:v>-0.21191358985047001</c:v>
                </c:pt>
                <c:pt idx="817">
                  <c:v>-0.149193470404583</c:v>
                </c:pt>
                <c:pt idx="818">
                  <c:v>-8.5295675009489702E-2</c:v>
                </c:pt>
                <c:pt idx="819">
                  <c:v>-2.0775304177645702E-2</c:v>
                </c:pt>
                <c:pt idx="820">
                  <c:v>4.3023956493235399E-2</c:v>
                </c:pt>
                <c:pt idx="821">
                  <c:v>0.106414162146154</c:v>
                </c:pt>
                <c:pt idx="822">
                  <c:v>0.168120162590123</c:v>
                </c:pt>
                <c:pt idx="823">
                  <c:v>0.22691120481927801</c:v>
                </c:pt>
                <c:pt idx="824">
                  <c:v>0.28309361123252902</c:v>
                </c:pt>
                <c:pt idx="825">
                  <c:v>0.33552202103823903</c:v>
                </c:pt>
                <c:pt idx="826">
                  <c:v>0.38454780653231102</c:v>
                </c:pt>
                <c:pt idx="827">
                  <c:v>0.43074202139560702</c:v>
                </c:pt>
                <c:pt idx="828">
                  <c:v>0.47153266886483802</c:v>
                </c:pt>
                <c:pt idx="829">
                  <c:v>0.50962202939920798</c:v>
                </c:pt>
                <c:pt idx="830">
                  <c:v>0.54529502926998097</c:v>
                </c:pt>
                <c:pt idx="831">
                  <c:v>0.57126752430122996</c:v>
                </c:pt>
                <c:pt idx="832">
                  <c:v>0.59251631923993697</c:v>
                </c:pt>
                <c:pt idx="833">
                  <c:v>0.61065905291782796</c:v>
                </c:pt>
                <c:pt idx="834">
                  <c:v>0.62246457410324396</c:v>
                </c:pt>
                <c:pt idx="835">
                  <c:v>0.62876370907287005</c:v>
                </c:pt>
                <c:pt idx="836">
                  <c:v>0.62969827028393099</c:v>
                </c:pt>
                <c:pt idx="837">
                  <c:v>0.62589850505733802</c:v>
                </c:pt>
                <c:pt idx="838">
                  <c:v>0.61485626088392997</c:v>
                </c:pt>
                <c:pt idx="839">
                  <c:v>0.597544430286715</c:v>
                </c:pt>
                <c:pt idx="840">
                  <c:v>0.57593130453701702</c:v>
                </c:pt>
                <c:pt idx="841">
                  <c:v>0.54913686461092603</c:v>
                </c:pt>
                <c:pt idx="842">
                  <c:v>0.51623591439428795</c:v>
                </c:pt>
                <c:pt idx="843">
                  <c:v>0.478290724852169</c:v>
                </c:pt>
                <c:pt idx="844">
                  <c:v>0.43617341078844002</c:v>
                </c:pt>
                <c:pt idx="845">
                  <c:v>0.39087206475950698</c:v>
                </c:pt>
                <c:pt idx="846">
                  <c:v>0.341832461008511</c:v>
                </c:pt>
                <c:pt idx="847">
                  <c:v>0.28857483420509</c:v>
                </c:pt>
                <c:pt idx="848">
                  <c:v>0.23216655026175301</c:v>
                </c:pt>
                <c:pt idx="849">
                  <c:v>0.17372707405051399</c:v>
                </c:pt>
                <c:pt idx="850">
                  <c:v>0.11288859053891601</c:v>
                </c:pt>
                <c:pt idx="851">
                  <c:v>5.0739964561876898E-2</c:v>
                </c:pt>
                <c:pt idx="852">
                  <c:v>-1.21947228287146E-2</c:v>
                </c:pt>
                <c:pt idx="853">
                  <c:v>-7.4903999050936101E-2</c:v>
                </c:pt>
                <c:pt idx="854">
                  <c:v>-0.136422212464198</c:v>
                </c:pt>
                <c:pt idx="855">
                  <c:v>-0.19569536882102601</c:v>
                </c:pt>
                <c:pt idx="856">
                  <c:v>-0.25317027687569899</c:v>
                </c:pt>
                <c:pt idx="857">
                  <c:v>-0.30834600698571901</c:v>
                </c:pt>
                <c:pt idx="858">
                  <c:v>-0.36073084307770997</c:v>
                </c:pt>
                <c:pt idx="859">
                  <c:v>-0.40828165179970399</c:v>
                </c:pt>
                <c:pt idx="860">
                  <c:v>-0.45080202651809897</c:v>
                </c:pt>
                <c:pt idx="861">
                  <c:v>-0.490946169953136</c:v>
                </c:pt>
                <c:pt idx="862">
                  <c:v>-0.52609566810921005</c:v>
                </c:pt>
                <c:pt idx="863">
                  <c:v>-0.55498730149791697</c:v>
                </c:pt>
                <c:pt idx="864">
                  <c:v>-0.57826674027383596</c:v>
                </c:pt>
                <c:pt idx="865">
                  <c:v>-0.59698199399765095</c:v>
                </c:pt>
                <c:pt idx="866">
                  <c:v>-0.610930830423698</c:v>
                </c:pt>
                <c:pt idx="867">
                  <c:v>-0.62166250342288898</c:v>
                </c:pt>
                <c:pt idx="868">
                  <c:v>-0.62740836575409598</c:v>
                </c:pt>
                <c:pt idx="869">
                  <c:v>-0.62763273147254806</c:v>
                </c:pt>
                <c:pt idx="870">
                  <c:v>-0.62230883200359199</c:v>
                </c:pt>
                <c:pt idx="871">
                  <c:v>-0.61153126290623405</c:v>
                </c:pt>
                <c:pt idx="872">
                  <c:v>-0.59657124702335096</c:v>
                </c:pt>
                <c:pt idx="873">
                  <c:v>-0.57527315326051298</c:v>
                </c:pt>
                <c:pt idx="874">
                  <c:v>-0.54875032565515403</c:v>
                </c:pt>
                <c:pt idx="875">
                  <c:v>-0.51619345499652503</c:v>
                </c:pt>
                <c:pt idx="876">
                  <c:v>-0.47858781655347299</c:v>
                </c:pt>
                <c:pt idx="877">
                  <c:v>-0.43614212351529602</c:v>
                </c:pt>
                <c:pt idx="878">
                  <c:v>-0.38940948412054099</c:v>
                </c:pt>
                <c:pt idx="879">
                  <c:v>-0.33809097763019502</c:v>
                </c:pt>
                <c:pt idx="880">
                  <c:v>-0.28314333928961399</c:v>
                </c:pt>
                <c:pt idx="881">
                  <c:v>-0.22511636754870301</c:v>
                </c:pt>
                <c:pt idx="882">
                  <c:v>-0.165072426422537</c:v>
                </c:pt>
                <c:pt idx="883">
                  <c:v>-0.10257174918081501</c:v>
                </c:pt>
                <c:pt idx="884">
                  <c:v>-3.8939592083610801E-2</c:v>
                </c:pt>
                <c:pt idx="885">
                  <c:v>2.54100273701524E-2</c:v>
                </c:pt>
                <c:pt idx="886">
                  <c:v>8.7901687343219403E-2</c:v>
                </c:pt>
                <c:pt idx="887">
                  <c:v>0.14723943560337499</c:v>
                </c:pt>
                <c:pt idx="888">
                  <c:v>0.20561352096577001</c:v>
                </c:pt>
                <c:pt idx="889">
                  <c:v>0.26115026199948099</c:v>
                </c:pt>
                <c:pt idx="890">
                  <c:v>0.314367471436167</c:v>
                </c:pt>
                <c:pt idx="891">
                  <c:v>0.36370381690132803</c:v>
                </c:pt>
                <c:pt idx="892">
                  <c:v>0.41048722895369699</c:v>
                </c:pt>
                <c:pt idx="893">
                  <c:v>0.45400165032080098</c:v>
                </c:pt>
                <c:pt idx="894">
                  <c:v>0.49330005081599099</c:v>
                </c:pt>
                <c:pt idx="895">
                  <c:v>0.528144570308413</c:v>
                </c:pt>
                <c:pt idx="896">
                  <c:v>0.55664733480933604</c:v>
                </c:pt>
                <c:pt idx="897">
                  <c:v>0.57955040411533298</c:v>
                </c:pt>
                <c:pt idx="898">
                  <c:v>0.59833115265960701</c:v>
                </c:pt>
                <c:pt idx="899">
                  <c:v>0.61179012083019602</c:v>
                </c:pt>
                <c:pt idx="900">
                  <c:v>0.61940786102781997</c:v>
                </c:pt>
                <c:pt idx="901">
                  <c:v>0.62158805505412396</c:v>
                </c:pt>
                <c:pt idx="902">
                  <c:v>0.61741140006343997</c:v>
                </c:pt>
                <c:pt idx="903">
                  <c:v>0.60896530293573103</c:v>
                </c:pt>
                <c:pt idx="904">
                  <c:v>0.59387422313756399</c:v>
                </c:pt>
                <c:pt idx="905">
                  <c:v>0.57417484792245199</c:v>
                </c:pt>
                <c:pt idx="906">
                  <c:v>0.54946098152139999</c:v>
                </c:pt>
                <c:pt idx="907">
                  <c:v>0.51877974794583104</c:v>
                </c:pt>
                <c:pt idx="908">
                  <c:v>0.48311990315360198</c:v>
                </c:pt>
                <c:pt idx="909">
                  <c:v>0.44306484821280101</c:v>
                </c:pt>
                <c:pt idx="910">
                  <c:v>0.39951942738284502</c:v>
                </c:pt>
                <c:pt idx="911">
                  <c:v>0.35210247373430198</c:v>
                </c:pt>
                <c:pt idx="912">
                  <c:v>0.30046780419389801</c:v>
                </c:pt>
                <c:pt idx="913">
                  <c:v>0.245670213037466</c:v>
                </c:pt>
                <c:pt idx="914">
                  <c:v>0.18884794712596301</c:v>
                </c:pt>
                <c:pt idx="915">
                  <c:v>0.129244272343568</c:v>
                </c:pt>
                <c:pt idx="916">
                  <c:v>6.8494103299325898E-2</c:v>
                </c:pt>
                <c:pt idx="917">
                  <c:v>6.1657138378717596E-3</c:v>
                </c:pt>
                <c:pt idx="918">
                  <c:v>-5.5229579227213998E-2</c:v>
                </c:pt>
                <c:pt idx="919">
                  <c:v>-0.116580830068907</c:v>
                </c:pt>
                <c:pt idx="920">
                  <c:v>-0.17677553467764401</c:v>
                </c:pt>
                <c:pt idx="921">
                  <c:v>-0.23477874135700599</c:v>
                </c:pt>
                <c:pt idx="922">
                  <c:v>-0.29014420113667</c:v>
                </c:pt>
                <c:pt idx="923">
                  <c:v>-0.34202701205708402</c:v>
                </c:pt>
                <c:pt idx="924">
                  <c:v>-0.39107433754844301</c:v>
                </c:pt>
                <c:pt idx="925">
                  <c:v>-0.435636757750758</c:v>
                </c:pt>
                <c:pt idx="926">
                  <c:v>-0.47552624966046497</c:v>
                </c:pt>
                <c:pt idx="927">
                  <c:v>-0.50964199553922696</c:v>
                </c:pt>
                <c:pt idx="928">
                  <c:v>-0.53870992063360901</c:v>
                </c:pt>
                <c:pt idx="929">
                  <c:v>-0.56363313332310305</c:v>
                </c:pt>
                <c:pt idx="930">
                  <c:v>-0.58288815120275494</c:v>
                </c:pt>
                <c:pt idx="931">
                  <c:v>-0.59857598601034301</c:v>
                </c:pt>
                <c:pt idx="932">
                  <c:v>-0.609739549378015</c:v>
                </c:pt>
                <c:pt idx="933">
                  <c:v>-0.61394057481098896</c:v>
                </c:pt>
                <c:pt idx="934">
                  <c:v>-0.61590986399547998</c:v>
                </c:pt>
                <c:pt idx="935">
                  <c:v>-0.61110726873236298</c:v>
                </c:pt>
                <c:pt idx="936">
                  <c:v>-0.60200640965864205</c:v>
                </c:pt>
                <c:pt idx="937">
                  <c:v>-0.58760413141266798</c:v>
                </c:pt>
                <c:pt idx="938">
                  <c:v>-0.56786401672660802</c:v>
                </c:pt>
                <c:pt idx="939">
                  <c:v>-0.54245074561596995</c:v>
                </c:pt>
                <c:pt idx="940">
                  <c:v>-0.51126339219671302</c:v>
                </c:pt>
                <c:pt idx="941">
                  <c:v>-0.474709626875434</c:v>
                </c:pt>
                <c:pt idx="942">
                  <c:v>-0.433391295965461</c:v>
                </c:pt>
                <c:pt idx="943">
                  <c:v>-0.388190922412881</c:v>
                </c:pt>
                <c:pt idx="944">
                  <c:v>-0.33791205964680099</c:v>
                </c:pt>
                <c:pt idx="945">
                  <c:v>-0.28497001257622601</c:v>
                </c:pt>
                <c:pt idx="946">
                  <c:v>-0.228680515288575</c:v>
                </c:pt>
                <c:pt idx="947">
                  <c:v>-0.17069678700476401</c:v>
                </c:pt>
                <c:pt idx="948">
                  <c:v>-0.10951661754865</c:v>
                </c:pt>
                <c:pt idx="949">
                  <c:v>-4.8414057113366701E-2</c:v>
                </c:pt>
                <c:pt idx="950">
                  <c:v>1.34223017336549E-2</c:v>
                </c:pt>
                <c:pt idx="951">
                  <c:v>7.4836057643353202E-2</c:v>
                </c:pt>
                <c:pt idx="952">
                  <c:v>0.13456914713750201</c:v>
                </c:pt>
                <c:pt idx="953">
                  <c:v>0.19348184261673901</c:v>
                </c:pt>
                <c:pt idx="954">
                  <c:v>0.248611958544703</c:v>
                </c:pt>
                <c:pt idx="955">
                  <c:v>0.30086429840163798</c:v>
                </c:pt>
                <c:pt idx="956">
                  <c:v>0.35032993368757198</c:v>
                </c:pt>
                <c:pt idx="957">
                  <c:v>0.396987260740922</c:v>
                </c:pt>
                <c:pt idx="958">
                  <c:v>0.44054575801020301</c:v>
                </c:pt>
                <c:pt idx="959">
                  <c:v>0.47936480946017501</c:v>
                </c:pt>
                <c:pt idx="960">
                  <c:v>0.51415626159740602</c:v>
                </c:pt>
                <c:pt idx="961">
                  <c:v>0.54314045235295105</c:v>
                </c:pt>
                <c:pt idx="962">
                  <c:v>0.567509230731437</c:v>
                </c:pt>
                <c:pt idx="963">
                  <c:v>0.58800628904343299</c:v>
                </c:pt>
                <c:pt idx="964">
                  <c:v>0.60167658699490201</c:v>
                </c:pt>
                <c:pt idx="965">
                  <c:v>0.61130437312684405</c:v>
                </c:pt>
                <c:pt idx="966">
                  <c:v>0.61391289856893305</c:v>
                </c:pt>
                <c:pt idx="967">
                  <c:v>0.61188784948457098</c:v>
                </c:pt>
                <c:pt idx="968">
                  <c:v>0.60384411936941595</c:v>
                </c:pt>
                <c:pt idx="969">
                  <c:v>0.58968427982641203</c:v>
                </c:pt>
                <c:pt idx="970">
                  <c:v>0.569679561593599</c:v>
                </c:pt>
                <c:pt idx="971">
                  <c:v>0.54613159597285699</c:v>
                </c:pt>
                <c:pt idx="972">
                  <c:v>0.51652336199206195</c:v>
                </c:pt>
                <c:pt idx="973">
                  <c:v>0.48190925006108698</c:v>
                </c:pt>
                <c:pt idx="974">
                  <c:v>0.44318579661055801</c:v>
                </c:pt>
                <c:pt idx="975">
                  <c:v>0.39936568472543998</c:v>
                </c:pt>
                <c:pt idx="976">
                  <c:v>0.35178614718740597</c:v>
                </c:pt>
                <c:pt idx="977">
                  <c:v>0.30122315983567799</c:v>
                </c:pt>
                <c:pt idx="978">
                  <c:v>0.24879119792249199</c:v>
                </c:pt>
                <c:pt idx="979">
                  <c:v>0.19197220424566999</c:v>
                </c:pt>
                <c:pt idx="980">
                  <c:v>0.13414536675615399</c:v>
                </c:pt>
                <c:pt idx="981">
                  <c:v>7.4417496229546895E-2</c:v>
                </c:pt>
                <c:pt idx="982">
                  <c:v>1.3961178688413E-2</c:v>
                </c:pt>
                <c:pt idx="983">
                  <c:v>-4.6171169747505597E-2</c:v>
                </c:pt>
                <c:pt idx="984">
                  <c:v>-0.106338628473421</c:v>
                </c:pt>
                <c:pt idx="985">
                  <c:v>-0.16572466068443301</c:v>
                </c:pt>
                <c:pt idx="986">
                  <c:v>-0.22324216458364701</c:v>
                </c:pt>
                <c:pt idx="987">
                  <c:v>-0.27801421318681901</c:v>
                </c:pt>
                <c:pt idx="988">
                  <c:v>-0.32952616459472001</c:v>
                </c:pt>
                <c:pt idx="989">
                  <c:v>-0.37874082636297302</c:v>
                </c:pt>
                <c:pt idx="990">
                  <c:v>-0.42497406950357602</c:v>
                </c:pt>
                <c:pt idx="991">
                  <c:v>-0.46625624538404098</c:v>
                </c:pt>
                <c:pt idx="992">
                  <c:v>-0.50248972277446502</c:v>
                </c:pt>
                <c:pt idx="993">
                  <c:v>-0.53283860695408203</c:v>
                </c:pt>
                <c:pt idx="994">
                  <c:v>-0.557912822929307</c:v>
                </c:pt>
                <c:pt idx="995">
                  <c:v>-0.57765035652127095</c:v>
                </c:pt>
                <c:pt idx="996">
                  <c:v>-0.59400590360840699</c:v>
                </c:pt>
                <c:pt idx="997">
                  <c:v>-0.60533343860671696</c:v>
                </c:pt>
                <c:pt idx="998">
                  <c:v>-0.61159772809177404</c:v>
                </c:pt>
                <c:pt idx="999">
                  <c:v>-0.61294073849769604</c:v>
                </c:pt>
                <c:pt idx="1000">
                  <c:v>-0.60976091290205503</c:v>
                </c:pt>
                <c:pt idx="1001">
                  <c:v>-0.599755370095435</c:v>
                </c:pt>
                <c:pt idx="1002">
                  <c:v>-0.58642637381711304</c:v>
                </c:pt>
                <c:pt idx="1003">
                  <c:v>-0.56767955814419502</c:v>
                </c:pt>
                <c:pt idx="1004">
                  <c:v>-0.54357493897501696</c:v>
                </c:pt>
                <c:pt idx="1005">
                  <c:v>-0.513188724123113</c:v>
                </c:pt>
                <c:pt idx="1006">
                  <c:v>-0.47815007709776203</c:v>
                </c:pt>
                <c:pt idx="1007">
                  <c:v>-0.43778245857234299</c:v>
                </c:pt>
                <c:pt idx="1008">
                  <c:v>-0.39221791258105898</c:v>
                </c:pt>
                <c:pt idx="1009">
                  <c:v>-0.34391929335378701</c:v>
                </c:pt>
                <c:pt idx="1010">
                  <c:v>-0.29161710610902603</c:v>
                </c:pt>
                <c:pt idx="1011">
                  <c:v>-0.23702889447078701</c:v>
                </c:pt>
                <c:pt idx="1012">
                  <c:v>-0.17917397666821</c:v>
                </c:pt>
                <c:pt idx="1013">
                  <c:v>-0.11921582696406199</c:v>
                </c:pt>
                <c:pt idx="1014">
                  <c:v>-5.8164213251015999E-2</c:v>
                </c:pt>
                <c:pt idx="1015">
                  <c:v>2.7602412077057099E-3</c:v>
                </c:pt>
                <c:pt idx="1016">
                  <c:v>6.45987469156655E-2</c:v>
                </c:pt>
                <c:pt idx="1017">
                  <c:v>0.124004954182189</c:v>
                </c:pt>
                <c:pt idx="1018">
                  <c:v>0.18178987256482601</c:v>
                </c:pt>
                <c:pt idx="1019">
                  <c:v>0.23661183214143</c:v>
                </c:pt>
                <c:pt idx="1020">
                  <c:v>0.28874961151635398</c:v>
                </c:pt>
                <c:pt idx="1021">
                  <c:v>0.33860335128508301</c:v>
                </c:pt>
                <c:pt idx="1022">
                  <c:v>0.38534572623748098</c:v>
                </c:pt>
                <c:pt idx="1023">
                  <c:v>0.42782918504441098</c:v>
                </c:pt>
                <c:pt idx="1024">
                  <c:v>0.46688844155049403</c:v>
                </c:pt>
                <c:pt idx="1025">
                  <c:v>0.50232719831317996</c:v>
                </c:pt>
                <c:pt idx="1026">
                  <c:v>0.53150970547766097</c:v>
                </c:pt>
                <c:pt idx="1027">
                  <c:v>0.55580875951310205</c:v>
                </c:pt>
                <c:pt idx="1028">
                  <c:v>0.57565539355325301</c:v>
                </c:pt>
                <c:pt idx="1029">
                  <c:v>0.59070421885157598</c:v>
                </c:pt>
                <c:pt idx="1030">
                  <c:v>0.599817204030479</c:v>
                </c:pt>
                <c:pt idx="1031">
                  <c:v>0.60397966204893505</c:v>
                </c:pt>
                <c:pt idx="1032">
                  <c:v>0.60097423535077399</c:v>
                </c:pt>
                <c:pt idx="1033">
                  <c:v>0.59301981382233004</c:v>
                </c:pt>
                <c:pt idx="1034">
                  <c:v>0.58028937543736303</c:v>
                </c:pt>
                <c:pt idx="1035">
                  <c:v>0.56166452343915396</c:v>
                </c:pt>
                <c:pt idx="1036">
                  <c:v>0.53709268191998705</c:v>
                </c:pt>
                <c:pt idx="1037">
                  <c:v>0.50876157669138999</c:v>
                </c:pt>
                <c:pt idx="1038">
                  <c:v>0.47567124065972899</c:v>
                </c:pt>
                <c:pt idx="1039">
                  <c:v>0.437227795869916</c:v>
                </c:pt>
                <c:pt idx="1040">
                  <c:v>0.39469487210626197</c:v>
                </c:pt>
                <c:pt idx="1041">
                  <c:v>0.34879952511734802</c:v>
                </c:pt>
                <c:pt idx="1042">
                  <c:v>0.300472446317188</c:v>
                </c:pt>
                <c:pt idx="1043">
                  <c:v>0.248690584434756</c:v>
                </c:pt>
                <c:pt idx="1044">
                  <c:v>0.19498076996262201</c:v>
                </c:pt>
                <c:pt idx="1045">
                  <c:v>0.13889853848161601</c:v>
                </c:pt>
                <c:pt idx="1046">
                  <c:v>8.1539507034242495E-2</c:v>
                </c:pt>
                <c:pt idx="1047">
                  <c:v>2.1906003762394599E-2</c:v>
                </c:pt>
                <c:pt idx="1048">
                  <c:v>-3.6813220381126499E-2</c:v>
                </c:pt>
                <c:pt idx="1049">
                  <c:v>-9.5596192014053394E-2</c:v>
                </c:pt>
                <c:pt idx="1050">
                  <c:v>-0.153347323537361</c:v>
                </c:pt>
                <c:pt idx="1051">
                  <c:v>-0.209584290045951</c:v>
                </c:pt>
                <c:pt idx="1052">
                  <c:v>-0.26338849901995198</c:v>
                </c:pt>
                <c:pt idx="1053">
                  <c:v>-0.31480953861494199</c:v>
                </c:pt>
                <c:pt idx="1054">
                  <c:v>-0.36366409281263501</c:v>
                </c:pt>
                <c:pt idx="1055">
                  <c:v>-0.40817868493987502</c:v>
                </c:pt>
                <c:pt idx="1056">
                  <c:v>-0.44973366725893998</c:v>
                </c:pt>
                <c:pt idx="1057">
                  <c:v>-0.48557001256735899</c:v>
                </c:pt>
                <c:pt idx="1058">
                  <c:v>-0.51687818540867203</c:v>
                </c:pt>
                <c:pt idx="1059">
                  <c:v>-0.543417838299873</c:v>
                </c:pt>
                <c:pt idx="1060">
                  <c:v>-0.563532062339684</c:v>
                </c:pt>
                <c:pt idx="1061">
                  <c:v>-0.57853315115997195</c:v>
                </c:pt>
                <c:pt idx="1062">
                  <c:v>-0.59079219611284095</c:v>
                </c:pt>
                <c:pt idx="1063">
                  <c:v>-0.59680448210902004</c:v>
                </c:pt>
                <c:pt idx="1064">
                  <c:v>-0.59787888183923898</c:v>
                </c:pt>
                <c:pt idx="1065">
                  <c:v>-0.59592069454734797</c:v>
                </c:pt>
                <c:pt idx="1066">
                  <c:v>-0.58864858531972197</c:v>
                </c:pt>
                <c:pt idx="1067">
                  <c:v>-0.57561804645347403</c:v>
                </c:pt>
                <c:pt idx="1068">
                  <c:v>-0.558264853965179</c:v>
                </c:pt>
                <c:pt idx="1069">
                  <c:v>-0.53619724506322797</c:v>
                </c:pt>
                <c:pt idx="1070">
                  <c:v>-0.50877565786666501</c:v>
                </c:pt>
                <c:pt idx="1071">
                  <c:v>-0.47545255705484901</c:v>
                </c:pt>
                <c:pt idx="1072">
                  <c:v>-0.43701806703054003</c:v>
                </c:pt>
                <c:pt idx="1073">
                  <c:v>-0.39438886396964401</c:v>
                </c:pt>
                <c:pt idx="1074">
                  <c:v>-0.34687480150672301</c:v>
                </c:pt>
                <c:pt idx="1075">
                  <c:v>-0.29545758429104901</c:v>
                </c:pt>
                <c:pt idx="1076">
                  <c:v>-0.24072094158472801</c:v>
                </c:pt>
                <c:pt idx="1077">
                  <c:v>-0.183783784740533</c:v>
                </c:pt>
                <c:pt idx="1078">
                  <c:v>-0.123644014773328</c:v>
                </c:pt>
                <c:pt idx="1079">
                  <c:v>-6.3651309780414805E-2</c:v>
                </c:pt>
                <c:pt idx="1080">
                  <c:v>-2.9134304811342399E-3</c:v>
                </c:pt>
                <c:pt idx="1081">
                  <c:v>5.7298355837893403E-2</c:v>
                </c:pt>
                <c:pt idx="1082">
                  <c:v>0.117240098598115</c:v>
                </c:pt>
                <c:pt idx="1083">
                  <c:v>0.17568524863278501</c:v>
                </c:pt>
                <c:pt idx="1084">
                  <c:v>0.229909380300101</c:v>
                </c:pt>
                <c:pt idx="1085">
                  <c:v>0.282303783220479</c:v>
                </c:pt>
                <c:pt idx="1086">
                  <c:v>0.33111079778047597</c:v>
                </c:pt>
                <c:pt idx="1087">
                  <c:v>0.37686293198312598</c:v>
                </c:pt>
                <c:pt idx="1088">
                  <c:v>0.41816928575163198</c:v>
                </c:pt>
                <c:pt idx="1089">
                  <c:v>0.456266686892707</c:v>
                </c:pt>
                <c:pt idx="1090">
                  <c:v>0.49167525392098499</c:v>
                </c:pt>
                <c:pt idx="1091">
                  <c:v>0.52175243695217499</c:v>
                </c:pt>
                <c:pt idx="1092">
                  <c:v>0.54596988380512501</c:v>
                </c:pt>
                <c:pt idx="1093">
                  <c:v>0.56653848109126603</c:v>
                </c:pt>
                <c:pt idx="1094">
                  <c:v>0.58282919067699401</c:v>
                </c:pt>
                <c:pt idx="1095">
                  <c:v>0.59188428578945995</c:v>
                </c:pt>
                <c:pt idx="1096">
                  <c:v>0.59600957867008397</c:v>
                </c:pt>
                <c:pt idx="1097">
                  <c:v>0.59473500438673599</c:v>
                </c:pt>
                <c:pt idx="1098">
                  <c:v>0.588015267917262</c:v>
                </c:pt>
                <c:pt idx="1099">
                  <c:v>0.57615257531422903</c:v>
                </c:pt>
                <c:pt idx="1100">
                  <c:v>0.55801250181451101</c:v>
                </c:pt>
                <c:pt idx="1101">
                  <c:v>0.53552263390652499</c:v>
                </c:pt>
                <c:pt idx="1102">
                  <c:v>0.50854148008623401</c:v>
                </c:pt>
                <c:pt idx="1103">
                  <c:v>0.474703913982855</c:v>
                </c:pt>
                <c:pt idx="1104">
                  <c:v>0.43671523018915798</c:v>
                </c:pt>
                <c:pt idx="1105">
                  <c:v>0.39542733420967202</c:v>
                </c:pt>
                <c:pt idx="1106">
                  <c:v>0.35053485724089301</c:v>
                </c:pt>
                <c:pt idx="1107">
                  <c:v>0.30116350998487101</c:v>
                </c:pt>
                <c:pt idx="1108">
                  <c:v>0.25027092670958201</c:v>
                </c:pt>
                <c:pt idx="1109">
                  <c:v>0.19542035402035701</c:v>
                </c:pt>
                <c:pt idx="1110">
                  <c:v>0.13969525887401901</c:v>
                </c:pt>
                <c:pt idx="1111">
                  <c:v>8.2191046831116304E-2</c:v>
                </c:pt>
                <c:pt idx="1112">
                  <c:v>2.39926329398924E-2</c:v>
                </c:pt>
                <c:pt idx="1113">
                  <c:v>-3.3937715396081598E-2</c:v>
                </c:pt>
                <c:pt idx="1114">
                  <c:v>-9.1987685059599006E-2</c:v>
                </c:pt>
                <c:pt idx="1115">
                  <c:v>-0.14916039988100799</c:v>
                </c:pt>
                <c:pt idx="1116">
                  <c:v>-0.20445248952789399</c:v>
                </c:pt>
                <c:pt idx="1117">
                  <c:v>-0.25826554849830402</c:v>
                </c:pt>
                <c:pt idx="1118">
                  <c:v>-0.30962161071278099</c:v>
                </c:pt>
                <c:pt idx="1119">
                  <c:v>-0.35790907287520302</c:v>
                </c:pt>
                <c:pt idx="1120">
                  <c:v>-0.403007589372125</c:v>
                </c:pt>
                <c:pt idx="1121">
                  <c:v>-0.443957929269861</c:v>
                </c:pt>
                <c:pt idx="1122">
                  <c:v>-0.48010579875121501</c:v>
                </c:pt>
                <c:pt idx="1123">
                  <c:v>-0.51157012284826797</c:v>
                </c:pt>
                <c:pt idx="1124">
                  <c:v>-0.53612245753370902</c:v>
                </c:pt>
                <c:pt idx="1125">
                  <c:v>-0.55761279088524296</c:v>
                </c:pt>
                <c:pt idx="1126">
                  <c:v>-0.57492592219939598</c:v>
                </c:pt>
                <c:pt idx="1127">
                  <c:v>-0.58719587615573299</c:v>
                </c:pt>
                <c:pt idx="1128">
                  <c:v>-0.593664508993613</c:v>
                </c:pt>
                <c:pt idx="1129">
                  <c:v>-0.594558732853811</c:v>
                </c:pt>
                <c:pt idx="1130">
                  <c:v>-0.59071741268226996</c:v>
                </c:pt>
                <c:pt idx="1131">
                  <c:v>-0.58162279228848102</c:v>
                </c:pt>
                <c:pt idx="1132">
                  <c:v>-0.56770368092713597</c:v>
                </c:pt>
                <c:pt idx="1133">
                  <c:v>-0.54962665308174596</c:v>
                </c:pt>
                <c:pt idx="1134">
                  <c:v>-0.52709420085255299</c:v>
                </c:pt>
                <c:pt idx="1135">
                  <c:v>-0.49802789797965402</c:v>
                </c:pt>
                <c:pt idx="1136">
                  <c:v>-0.46477760455885703</c:v>
                </c:pt>
                <c:pt idx="1137">
                  <c:v>-0.42834391875681699</c:v>
                </c:pt>
                <c:pt idx="1138">
                  <c:v>-0.386232995254505</c:v>
                </c:pt>
                <c:pt idx="1139">
                  <c:v>-0.34119481417534903</c:v>
                </c:pt>
                <c:pt idx="1140">
                  <c:v>-0.29223742028213301</c:v>
                </c:pt>
                <c:pt idx="1141">
                  <c:v>-0.240776183072345</c:v>
                </c:pt>
                <c:pt idx="1142">
                  <c:v>-0.185818267838886</c:v>
                </c:pt>
                <c:pt idx="1143">
                  <c:v>-0.12840741005444101</c:v>
                </c:pt>
                <c:pt idx="1144">
                  <c:v>-6.9552528789024404E-2</c:v>
                </c:pt>
                <c:pt idx="1145">
                  <c:v>-1.0383279626457E-2</c:v>
                </c:pt>
                <c:pt idx="1146">
                  <c:v>5.0106898328480101E-2</c:v>
                </c:pt>
                <c:pt idx="1147">
                  <c:v>0.10873605758260201</c:v>
                </c:pt>
                <c:pt idx="1148">
                  <c:v>0.16616320393936199</c:v>
                </c:pt>
                <c:pt idx="1149">
                  <c:v>0.22106971707671999</c:v>
                </c:pt>
                <c:pt idx="1150">
                  <c:v>0.27413542997060197</c:v>
                </c:pt>
                <c:pt idx="1151">
                  <c:v>0.32381971379746899</c:v>
                </c:pt>
                <c:pt idx="1152">
                  <c:v>0.370379680442953</c:v>
                </c:pt>
                <c:pt idx="1153">
                  <c:v>0.41302186346821301</c:v>
                </c:pt>
                <c:pt idx="1154">
                  <c:v>0.45254976720704998</c:v>
                </c:pt>
                <c:pt idx="1155">
                  <c:v>0.48569984966386398</c:v>
                </c:pt>
                <c:pt idx="1156">
                  <c:v>0.51422228299697303</c:v>
                </c:pt>
                <c:pt idx="1157">
                  <c:v>0.53846367413001095</c:v>
                </c:pt>
                <c:pt idx="1158">
                  <c:v>0.55751900142710198</c:v>
                </c:pt>
                <c:pt idx="1159">
                  <c:v>0.57249401581091397</c:v>
                </c:pt>
                <c:pt idx="1160">
                  <c:v>0.58235821275845101</c:v>
                </c:pt>
                <c:pt idx="1161">
                  <c:v>0.58629530843039801</c:v>
                </c:pt>
                <c:pt idx="1162">
                  <c:v>0.58490696459024805</c:v>
                </c:pt>
                <c:pt idx="1163">
                  <c:v>0.57839617745215399</c:v>
                </c:pt>
                <c:pt idx="1164">
                  <c:v>0.56497467854257299</c:v>
                </c:pt>
                <c:pt idx="1165">
                  <c:v>0.54759803478862301</c:v>
                </c:pt>
                <c:pt idx="1166">
                  <c:v>0.52588977417909</c:v>
                </c:pt>
                <c:pt idx="1167">
                  <c:v>0.49795923550990301</c:v>
                </c:pt>
                <c:pt idx="1168">
                  <c:v>0.46659583754452799</c:v>
                </c:pt>
                <c:pt idx="1169">
                  <c:v>0.43111669289983601</c:v>
                </c:pt>
                <c:pt idx="1170">
                  <c:v>0.39083584226930701</c:v>
                </c:pt>
                <c:pt idx="1171">
                  <c:v>0.346891747325758</c:v>
                </c:pt>
                <c:pt idx="1172">
                  <c:v>0.30018041684906799</c:v>
                </c:pt>
                <c:pt idx="1173">
                  <c:v>0.249760643639342</c:v>
                </c:pt>
                <c:pt idx="1174">
                  <c:v>0.19721967092124101</c:v>
                </c:pt>
                <c:pt idx="1175">
                  <c:v>0.14208223382225901</c:v>
                </c:pt>
                <c:pt idx="1176">
                  <c:v>8.5642107521565994E-2</c:v>
                </c:pt>
                <c:pt idx="1177">
                  <c:v>2.69816653512309E-2</c:v>
                </c:pt>
                <c:pt idx="1178">
                  <c:v>-3.0708996643203899E-2</c:v>
                </c:pt>
                <c:pt idx="1179">
                  <c:v>-8.8344181737252697E-2</c:v>
                </c:pt>
                <c:pt idx="1180">
                  <c:v>-0.14462443424416199</c:v>
                </c:pt>
                <c:pt idx="1181">
                  <c:v>-0.200587422338387</c:v>
                </c:pt>
                <c:pt idx="1182">
                  <c:v>-0.25325254888424598</c:v>
                </c:pt>
                <c:pt idx="1183">
                  <c:v>-0.30378683893078401</c:v>
                </c:pt>
                <c:pt idx="1184">
                  <c:v>-0.35133634911003703</c:v>
                </c:pt>
                <c:pt idx="1185">
                  <c:v>-0.39517967061144699</c:v>
                </c:pt>
                <c:pt idx="1186">
                  <c:v>-0.434901469491078</c:v>
                </c:pt>
                <c:pt idx="1187">
                  <c:v>-0.47040076757530502</c:v>
                </c:pt>
                <c:pt idx="1188">
                  <c:v>-0.50131316255685798</c:v>
                </c:pt>
                <c:pt idx="1189">
                  <c:v>-0.52621385847252899</c:v>
                </c:pt>
                <c:pt idx="1190">
                  <c:v>-0.54527057452290695</c:v>
                </c:pt>
                <c:pt idx="1191">
                  <c:v>-0.56030580560145904</c:v>
                </c:pt>
                <c:pt idx="1192">
                  <c:v>-0.57226786333910695</c:v>
                </c:pt>
                <c:pt idx="1193">
                  <c:v>-0.57898286546743505</c:v>
                </c:pt>
                <c:pt idx="1194">
                  <c:v>-0.58209609492125403</c:v>
                </c:pt>
                <c:pt idx="1195">
                  <c:v>-0.57978157921261497</c:v>
                </c:pt>
                <c:pt idx="1196">
                  <c:v>-0.57243315294599595</c:v>
                </c:pt>
                <c:pt idx="1197">
                  <c:v>-0.56156932951651095</c:v>
                </c:pt>
                <c:pt idx="1198">
                  <c:v>-0.54486015071599803</c:v>
                </c:pt>
                <c:pt idx="1199">
                  <c:v>-0.52262771680981901</c:v>
                </c:pt>
                <c:pt idx="1200">
                  <c:v>-0.49517900164260098</c:v>
                </c:pt>
                <c:pt idx="1201">
                  <c:v>-0.46322988808661703</c:v>
                </c:pt>
                <c:pt idx="1202">
                  <c:v>-0.42632478143065</c:v>
                </c:pt>
                <c:pt idx="1203">
                  <c:v>-0.38526521320567397</c:v>
                </c:pt>
                <c:pt idx="1204">
                  <c:v>-0.33960241525160301</c:v>
                </c:pt>
                <c:pt idx="1205">
                  <c:v>-0.29020963364077301</c:v>
                </c:pt>
                <c:pt idx="1206">
                  <c:v>-0.23764038738376</c:v>
                </c:pt>
                <c:pt idx="1207">
                  <c:v>-0.18290295648684801</c:v>
                </c:pt>
                <c:pt idx="1208">
                  <c:v>-0.125071776241023</c:v>
                </c:pt>
                <c:pt idx="1209">
                  <c:v>-6.7357667351315195E-2</c:v>
                </c:pt>
                <c:pt idx="1210">
                  <c:v>-8.8704638249064004E-3</c:v>
                </c:pt>
                <c:pt idx="1211">
                  <c:v>4.9092352557742303E-2</c:v>
                </c:pt>
                <c:pt idx="1212">
                  <c:v>0.106767524587024</c:v>
                </c:pt>
                <c:pt idx="1213">
                  <c:v>0.16229462760221999</c:v>
                </c:pt>
                <c:pt idx="1214">
                  <c:v>0.21644395959791801</c:v>
                </c:pt>
                <c:pt idx="1215">
                  <c:v>0.268012911079067</c:v>
                </c:pt>
                <c:pt idx="1216">
                  <c:v>0.31588195458159701</c:v>
                </c:pt>
                <c:pt idx="1217">
                  <c:v>0.36045932817604998</c:v>
                </c:pt>
                <c:pt idx="1218">
                  <c:v>0.40231457591994302</c:v>
                </c:pt>
                <c:pt idx="1219">
                  <c:v>0.44086983398362301</c:v>
                </c:pt>
                <c:pt idx="1220">
                  <c:v>0.47553737756836301</c:v>
                </c:pt>
                <c:pt idx="1221">
                  <c:v>0.50391786904985902</c:v>
                </c:pt>
                <c:pt idx="1222">
                  <c:v>0.52715208588429396</c:v>
                </c:pt>
                <c:pt idx="1223">
                  <c:v>0.54675802060234702</c:v>
                </c:pt>
                <c:pt idx="1224">
                  <c:v>0.56154849311474198</c:v>
                </c:pt>
                <c:pt idx="1225">
                  <c:v>0.57182587127091</c:v>
                </c:pt>
                <c:pt idx="1226">
                  <c:v>0.57620193303970701</c:v>
                </c:pt>
                <c:pt idx="1227">
                  <c:v>0.57565356629430497</c:v>
                </c:pt>
                <c:pt idx="1228">
                  <c:v>0.56929494851801199</c:v>
                </c:pt>
                <c:pt idx="1229">
                  <c:v>0.55850727630312802</c:v>
                </c:pt>
                <c:pt idx="1230">
                  <c:v>0.54262174084687098</c:v>
                </c:pt>
                <c:pt idx="1231">
                  <c:v>0.52196837818456898</c:v>
                </c:pt>
                <c:pt idx="1232">
                  <c:v>0.496596776497499</c:v>
                </c:pt>
                <c:pt idx="1233">
                  <c:v>0.46557041596794402</c:v>
                </c:pt>
                <c:pt idx="1234">
                  <c:v>0.42976550937262997</c:v>
                </c:pt>
                <c:pt idx="1235">
                  <c:v>0.38991877037105499</c:v>
                </c:pt>
                <c:pt idx="1236">
                  <c:v>0.34676378463846602</c:v>
                </c:pt>
                <c:pt idx="1237">
                  <c:v>0.29997908802992901</c:v>
                </c:pt>
                <c:pt idx="1238">
                  <c:v>0.25111534781589401</c:v>
                </c:pt>
                <c:pt idx="1239">
                  <c:v>0.197696711874424</c:v>
                </c:pt>
                <c:pt idx="1240">
                  <c:v>0.14296527653344299</c:v>
                </c:pt>
                <c:pt idx="1241">
                  <c:v>8.5946806545261406E-2</c:v>
                </c:pt>
                <c:pt idx="1242">
                  <c:v>2.7808336464740301E-2</c:v>
                </c:pt>
                <c:pt idx="1243">
                  <c:v>-3.0429231472889999E-2</c:v>
                </c:pt>
                <c:pt idx="1244">
                  <c:v>-8.7535419735549694E-2</c:v>
                </c:pt>
                <c:pt idx="1245">
                  <c:v>-0.144213001275382</c:v>
                </c:pt>
                <c:pt idx="1246">
                  <c:v>-0.19874197883824199</c:v>
                </c:pt>
                <c:pt idx="1247">
                  <c:v>-0.251421248275359</c:v>
                </c:pt>
                <c:pt idx="1248">
                  <c:v>-0.30091069795154402</c:v>
                </c:pt>
                <c:pt idx="1249">
                  <c:v>-0.34808511727394897</c:v>
                </c:pt>
                <c:pt idx="1250">
                  <c:v>-0.39202870449301702</c:v>
                </c:pt>
                <c:pt idx="1251">
                  <c:v>-0.43262089142132198</c:v>
                </c:pt>
                <c:pt idx="1252">
                  <c:v>-0.46723158548350602</c:v>
                </c:pt>
                <c:pt idx="1253">
                  <c:v>-0.49749690190874402</c:v>
                </c:pt>
                <c:pt idx="1254">
                  <c:v>-0.52219421978506797</c:v>
                </c:pt>
                <c:pt idx="1255">
                  <c:v>-0.54218489539644399</c:v>
                </c:pt>
                <c:pt idx="1256">
                  <c:v>-0.55686412623917603</c:v>
                </c:pt>
                <c:pt idx="1257">
                  <c:v>-0.56855207326675306</c:v>
                </c:pt>
                <c:pt idx="1258">
                  <c:v>-0.57577187318385004</c:v>
                </c:pt>
                <c:pt idx="1259">
                  <c:v>-0.57760531144725802</c:v>
                </c:pt>
                <c:pt idx="1260">
                  <c:v>-0.57383814173708703</c:v>
                </c:pt>
                <c:pt idx="1261">
                  <c:v>-0.564646350313877</c:v>
                </c:pt>
                <c:pt idx="1262">
                  <c:v>-0.55126499159476305</c:v>
                </c:pt>
                <c:pt idx="1263">
                  <c:v>-0.53368185374365495</c:v>
                </c:pt>
                <c:pt idx="1264">
                  <c:v>-0.51134076968598097</c:v>
                </c:pt>
                <c:pt idx="1265">
                  <c:v>-0.483893944684401</c:v>
                </c:pt>
                <c:pt idx="1266">
                  <c:v>-0.45132329434797103</c:v>
                </c:pt>
                <c:pt idx="1267">
                  <c:v>-0.41424566431674298</c:v>
                </c:pt>
                <c:pt idx="1268">
                  <c:v>-0.37338294951122197</c:v>
                </c:pt>
                <c:pt idx="1269">
                  <c:v>-0.32963831547740002</c:v>
                </c:pt>
                <c:pt idx="1270">
                  <c:v>-0.28191575702995803</c:v>
                </c:pt>
                <c:pt idx="1271">
                  <c:v>-0.231180802197584</c:v>
                </c:pt>
                <c:pt idx="1272">
                  <c:v>-0.178307516156401</c:v>
                </c:pt>
                <c:pt idx="1273">
                  <c:v>-0.122983803709663</c:v>
                </c:pt>
                <c:pt idx="1274">
                  <c:v>-6.6108741649694297E-2</c:v>
                </c:pt>
                <c:pt idx="1275">
                  <c:v>-8.8668831746148095E-3</c:v>
                </c:pt>
                <c:pt idx="1276">
                  <c:v>4.9654059567723001E-2</c:v>
                </c:pt>
                <c:pt idx="1277">
                  <c:v>0.10622363060363101</c:v>
                </c:pt>
                <c:pt idx="1278">
                  <c:v>0.161684532339788</c:v>
                </c:pt>
                <c:pt idx="1279">
                  <c:v>0.214528740674475</c:v>
                </c:pt>
                <c:pt idx="1280">
                  <c:v>0.26550762020640301</c:v>
                </c:pt>
                <c:pt idx="1281">
                  <c:v>0.31285144597131398</c:v>
                </c:pt>
                <c:pt idx="1282">
                  <c:v>0.35860280092354302</c:v>
                </c:pt>
                <c:pt idx="1283">
                  <c:v>0.399701745470178</c:v>
                </c:pt>
                <c:pt idx="1284">
                  <c:v>0.43763352090978203</c:v>
                </c:pt>
                <c:pt idx="1285">
                  <c:v>0.47220373312894898</c:v>
                </c:pt>
                <c:pt idx="1286">
                  <c:v>0.50042302977356301</c:v>
                </c:pt>
                <c:pt idx="1287">
                  <c:v>0.52328636523245597</c:v>
                </c:pt>
                <c:pt idx="1288">
                  <c:v>0.54184556371007797</c:v>
                </c:pt>
                <c:pt idx="1289">
                  <c:v>0.55555858203490305</c:v>
                </c:pt>
                <c:pt idx="1290">
                  <c:v>0.56470782687023702</c:v>
                </c:pt>
                <c:pt idx="1291">
                  <c:v>0.56795295555424496</c:v>
                </c:pt>
                <c:pt idx="1292">
                  <c:v>0.56679639824976502</c:v>
                </c:pt>
                <c:pt idx="1293">
                  <c:v>0.55940119136480204</c:v>
                </c:pt>
                <c:pt idx="1294">
                  <c:v>0.54812044690670503</c:v>
                </c:pt>
                <c:pt idx="1295">
                  <c:v>0.53162002052453206</c:v>
                </c:pt>
                <c:pt idx="1296">
                  <c:v>0.51106472969852601</c:v>
                </c:pt>
                <c:pt idx="1297">
                  <c:v>0.48659305326475</c:v>
                </c:pt>
                <c:pt idx="1298">
                  <c:v>0.45648027070476799</c:v>
                </c:pt>
                <c:pt idx="1299">
                  <c:v>0.42163223610614697</c:v>
                </c:pt>
                <c:pt idx="1300">
                  <c:v>0.38326451817117102</c:v>
                </c:pt>
                <c:pt idx="1301">
                  <c:v>0.34036229311494798</c:v>
                </c:pt>
                <c:pt idx="1302">
                  <c:v>0.29381102373900198</c:v>
                </c:pt>
                <c:pt idx="1303">
                  <c:v>0.244971619477067</c:v>
                </c:pt>
                <c:pt idx="1304">
                  <c:v>0.19290758800846899</c:v>
                </c:pt>
                <c:pt idx="1305">
                  <c:v>0.13848516395958901</c:v>
                </c:pt>
                <c:pt idx="1306">
                  <c:v>8.2890434659868006E-2</c:v>
                </c:pt>
                <c:pt idx="1307">
                  <c:v>2.5731108523936098E-2</c:v>
                </c:pt>
                <c:pt idx="1308">
                  <c:v>-3.1842741668561901E-2</c:v>
                </c:pt>
                <c:pt idx="1309">
                  <c:v>-8.8452454610582196E-2</c:v>
                </c:pt>
                <c:pt idx="1310">
                  <c:v>-0.144233192194129</c:v>
                </c:pt>
                <c:pt idx="1311">
                  <c:v>-0.199937708238698</c:v>
                </c:pt>
                <c:pt idx="1312">
                  <c:v>-0.25228059664795499</c:v>
                </c:pt>
                <c:pt idx="1313">
                  <c:v>-0.302311329785663</c:v>
                </c:pt>
                <c:pt idx="1314">
                  <c:v>-0.34872165870005001</c:v>
                </c:pt>
                <c:pt idx="1315">
                  <c:v>-0.39059753443336598</c:v>
                </c:pt>
                <c:pt idx="1316">
                  <c:v>-0.43071793090905602</c:v>
                </c:pt>
                <c:pt idx="1317">
                  <c:v>-0.46453133701257598</c:v>
                </c:pt>
                <c:pt idx="1318">
                  <c:v>-0.49408157356183002</c:v>
                </c:pt>
                <c:pt idx="1319">
                  <c:v>-0.51810374439491702</c:v>
                </c:pt>
                <c:pt idx="1320">
                  <c:v>-0.53734923592647699</c:v>
                </c:pt>
                <c:pt idx="1321">
                  <c:v>-0.55178620163533798</c:v>
                </c:pt>
                <c:pt idx="1322">
                  <c:v>-0.56205665745732403</c:v>
                </c:pt>
                <c:pt idx="1323">
                  <c:v>-0.56851852216028698</c:v>
                </c:pt>
                <c:pt idx="1324">
                  <c:v>-0.56913418475111299</c:v>
                </c:pt>
                <c:pt idx="1325">
                  <c:v>-0.56628137403839296</c:v>
                </c:pt>
                <c:pt idx="1326">
                  <c:v>-0.55801315641141003</c:v>
                </c:pt>
                <c:pt idx="1327">
                  <c:v>-0.54476068010921497</c:v>
                </c:pt>
                <c:pt idx="1328">
                  <c:v>-0.52759728199360301</c:v>
                </c:pt>
                <c:pt idx="1329">
                  <c:v>-0.50556566201824005</c:v>
                </c:pt>
                <c:pt idx="1330">
                  <c:v>-0.47767644339029902</c:v>
                </c:pt>
                <c:pt idx="1331">
                  <c:v>-0.44709635972107598</c:v>
                </c:pt>
                <c:pt idx="1332">
                  <c:v>-0.41113331646255602</c:v>
                </c:pt>
                <c:pt idx="1333">
                  <c:v>-0.371162129047024</c:v>
                </c:pt>
                <c:pt idx="1334">
                  <c:v>-0.32803024191341501</c:v>
                </c:pt>
                <c:pt idx="1335">
                  <c:v>-0.28060102475633097</c:v>
                </c:pt>
                <c:pt idx="1336">
                  <c:v>-0.23039368837842999</c:v>
                </c:pt>
                <c:pt idx="1337">
                  <c:v>-0.17635055109277301</c:v>
                </c:pt>
                <c:pt idx="1338">
                  <c:v>-0.120940927579213</c:v>
                </c:pt>
                <c:pt idx="1339">
                  <c:v>-6.3095143856694E-2</c:v>
                </c:pt>
                <c:pt idx="1340">
                  <c:v>-6.0535808636878697E-3</c:v>
                </c:pt>
                <c:pt idx="1341">
                  <c:v>5.0990719843069097E-2</c:v>
                </c:pt>
                <c:pt idx="1342">
                  <c:v>0.108125347817354</c:v>
                </c:pt>
                <c:pt idx="1343">
                  <c:v>0.163896699107654</c:v>
                </c:pt>
                <c:pt idx="1344">
                  <c:v>0.217158071294977</c:v>
                </c:pt>
                <c:pt idx="1345">
                  <c:v>0.26799262488238801</c:v>
                </c:pt>
                <c:pt idx="1346">
                  <c:v>0.31522109355735201</c:v>
                </c:pt>
                <c:pt idx="1347">
                  <c:v>0.35910317767331001</c:v>
                </c:pt>
                <c:pt idx="1348">
                  <c:v>0.40019849500222698</c:v>
                </c:pt>
                <c:pt idx="1349">
                  <c:v>0.43683610842905202</c:v>
                </c:pt>
                <c:pt idx="1350">
                  <c:v>0.46940768448379699</c:v>
                </c:pt>
                <c:pt idx="1351">
                  <c:v>0.49777605503615102</c:v>
                </c:pt>
                <c:pt idx="1352">
                  <c:v>0.52075912248870204</c:v>
                </c:pt>
                <c:pt idx="1353">
                  <c:v>0.53909031022564402</c:v>
                </c:pt>
                <c:pt idx="1354">
                  <c:v>0.55286038803836102</c:v>
                </c:pt>
                <c:pt idx="1355">
                  <c:v>0.56065137542439203</c:v>
                </c:pt>
                <c:pt idx="1356">
                  <c:v>0.56356421391280198</c:v>
                </c:pt>
                <c:pt idx="1357">
                  <c:v>0.56119915467048398</c:v>
                </c:pt>
                <c:pt idx="1358">
                  <c:v>0.553876279173805</c:v>
                </c:pt>
                <c:pt idx="1359">
                  <c:v>0.54185857699636597</c:v>
                </c:pt>
                <c:pt idx="1360">
                  <c:v>0.52456760197452101</c:v>
                </c:pt>
                <c:pt idx="1361">
                  <c:v>0.50254100080499098</c:v>
                </c:pt>
                <c:pt idx="1362">
                  <c:v>0.47602794643173502</c:v>
                </c:pt>
                <c:pt idx="1363">
                  <c:v>0.44392980124283699</c:v>
                </c:pt>
                <c:pt idx="1364">
                  <c:v>0.40750606816597601</c:v>
                </c:pt>
                <c:pt idx="1365">
                  <c:v>0.36784512627911398</c:v>
                </c:pt>
                <c:pt idx="1366">
                  <c:v>0.32455207228146699</c:v>
                </c:pt>
                <c:pt idx="1367">
                  <c:v>0.27874661932738898</c:v>
                </c:pt>
                <c:pt idx="1368">
                  <c:v>0.22956745210120499</c:v>
                </c:pt>
                <c:pt idx="1369">
                  <c:v>0.17857117608862499</c:v>
                </c:pt>
                <c:pt idx="1370">
                  <c:v>0.12533473983840299</c:v>
                </c:pt>
                <c:pt idx="1371">
                  <c:v>7.0932409623623197E-2</c:v>
                </c:pt>
                <c:pt idx="1372">
                  <c:v>1.58330996761171E-2</c:v>
                </c:pt>
                <c:pt idx="1373">
                  <c:v>-3.88009595711288E-2</c:v>
                </c:pt>
                <c:pt idx="1374">
                  <c:v>-9.3410859488459203E-2</c:v>
                </c:pt>
                <c:pt idx="1375">
                  <c:v>-0.147031515477244</c:v>
                </c:pt>
                <c:pt idx="1376">
                  <c:v>-0.19856028563744699</c:v>
                </c:pt>
                <c:pt idx="1377">
                  <c:v>-0.24854305998711601</c:v>
                </c:pt>
                <c:pt idx="1378">
                  <c:v>-0.29573288805266201</c:v>
                </c:pt>
                <c:pt idx="1379">
                  <c:v>-0.34129877637116102</c:v>
                </c:pt>
                <c:pt idx="1380">
                  <c:v>-0.38299245366901502</c:v>
                </c:pt>
                <c:pt idx="1381">
                  <c:v>-0.42037031570636302</c:v>
                </c:pt>
                <c:pt idx="1382">
                  <c:v>-0.45407944487222301</c:v>
                </c:pt>
                <c:pt idx="1383">
                  <c:v>-0.48353872735255699</c:v>
                </c:pt>
                <c:pt idx="1384">
                  <c:v>-0.50764004693976705</c:v>
                </c:pt>
                <c:pt idx="1385">
                  <c:v>-0.52694927431885696</c:v>
                </c:pt>
                <c:pt idx="1386">
                  <c:v>-0.54163740134073102</c:v>
                </c:pt>
                <c:pt idx="1387">
                  <c:v>-0.55179219948184099</c:v>
                </c:pt>
                <c:pt idx="1388">
                  <c:v>-0.55815339730603497</c:v>
                </c:pt>
                <c:pt idx="1389">
                  <c:v>-0.55876407801989303</c:v>
                </c:pt>
                <c:pt idx="1390">
                  <c:v>-0.55504353817454999</c:v>
                </c:pt>
                <c:pt idx="1391">
                  <c:v>-0.54473322912184396</c:v>
                </c:pt>
                <c:pt idx="1392">
                  <c:v>-0.53124699339368997</c:v>
                </c:pt>
                <c:pt idx="1393">
                  <c:v>-0.51381525174250398</c:v>
                </c:pt>
                <c:pt idx="1394">
                  <c:v>-0.49242086105198002</c:v>
                </c:pt>
                <c:pt idx="1395">
                  <c:v>-0.46436730619127398</c:v>
                </c:pt>
                <c:pt idx="1396">
                  <c:v>-0.43280138613342301</c:v>
                </c:pt>
                <c:pt idx="1397">
                  <c:v>-0.397206427191588</c:v>
                </c:pt>
                <c:pt idx="1398">
                  <c:v>-0.35673787650822197</c:v>
                </c:pt>
                <c:pt idx="1399">
                  <c:v>-0.31228576837833399</c:v>
                </c:pt>
                <c:pt idx="1400">
                  <c:v>-0.264760406076336</c:v>
                </c:pt>
                <c:pt idx="1401">
                  <c:v>-0.215211458213068</c:v>
                </c:pt>
                <c:pt idx="1402">
                  <c:v>-0.16327821414263999</c:v>
                </c:pt>
                <c:pt idx="1403">
                  <c:v>-0.10798988722368</c:v>
                </c:pt>
                <c:pt idx="1404">
                  <c:v>-5.2568973270671102E-2</c:v>
                </c:pt>
                <c:pt idx="1405">
                  <c:v>4.0012782805825802E-3</c:v>
                </c:pt>
                <c:pt idx="1406">
                  <c:v>6.06518195031166E-2</c:v>
                </c:pt>
                <c:pt idx="1407">
                  <c:v>0.116175599632913</c:v>
                </c:pt>
                <c:pt idx="1408">
                  <c:v>0.16940037787683199</c:v>
                </c:pt>
                <c:pt idx="1409">
                  <c:v>0.220426751927738</c:v>
                </c:pt>
                <c:pt idx="1410">
                  <c:v>0.26926974932849002</c:v>
                </c:pt>
                <c:pt idx="1411">
                  <c:v>0.31662837626964402</c:v>
                </c:pt>
                <c:pt idx="1412">
                  <c:v>0.359605216172039</c:v>
                </c:pt>
                <c:pt idx="1413">
                  <c:v>0.39868734791411098</c:v>
                </c:pt>
                <c:pt idx="1414">
                  <c:v>0.434566434430249</c:v>
                </c:pt>
                <c:pt idx="1415">
                  <c:v>0.46617303343695699</c:v>
                </c:pt>
                <c:pt idx="1416">
                  <c:v>0.49241004350884798</c:v>
                </c:pt>
                <c:pt idx="1417">
                  <c:v>0.514673140821157</c:v>
                </c:pt>
                <c:pt idx="1418">
                  <c:v>0.53130171708328799</c:v>
                </c:pt>
                <c:pt idx="1419">
                  <c:v>0.54384217275565505</c:v>
                </c:pt>
                <c:pt idx="1420">
                  <c:v>0.55167726696283004</c:v>
                </c:pt>
                <c:pt idx="1421">
                  <c:v>0.55609017926744797</c:v>
                </c:pt>
                <c:pt idx="1422">
                  <c:v>0.55440929733849897</c:v>
                </c:pt>
                <c:pt idx="1423">
                  <c:v>0.54718501624831295</c:v>
                </c:pt>
                <c:pt idx="1424">
                  <c:v>0.533999810477784</c:v>
                </c:pt>
                <c:pt idx="1425">
                  <c:v>0.51632423838762898</c:v>
                </c:pt>
                <c:pt idx="1426">
                  <c:v>0.49367471258010398</c:v>
                </c:pt>
                <c:pt idx="1427">
                  <c:v>0.466380715744663</c:v>
                </c:pt>
                <c:pt idx="1428">
                  <c:v>0.435024792050616</c:v>
                </c:pt>
                <c:pt idx="1429">
                  <c:v>0.39893049854949603</c:v>
                </c:pt>
                <c:pt idx="1430">
                  <c:v>0.359655029416316</c:v>
                </c:pt>
                <c:pt idx="1431">
                  <c:v>0.31667115565408399</c:v>
                </c:pt>
                <c:pt idx="1432">
                  <c:v>0.27105382573192499</c:v>
                </c:pt>
                <c:pt idx="1433">
                  <c:v>0.22323137205839999</c:v>
                </c:pt>
                <c:pt idx="1434">
                  <c:v>0.17279055277320801</c:v>
                </c:pt>
                <c:pt idx="1435">
                  <c:v>0.121327101065403</c:v>
                </c:pt>
                <c:pt idx="1436">
                  <c:v>6.7836591808825994E-2</c:v>
                </c:pt>
                <c:pt idx="1437">
                  <c:v>1.39036071940864E-2</c:v>
                </c:pt>
                <c:pt idx="1438">
                  <c:v>-4.1490684404114297E-2</c:v>
                </c:pt>
                <c:pt idx="1439">
                  <c:v>-9.5849546187463996E-2</c:v>
                </c:pt>
                <c:pt idx="1440">
                  <c:v>-0.14805014768903699</c:v>
                </c:pt>
                <c:pt idx="1441">
                  <c:v>-0.198945194387009</c:v>
                </c:pt>
                <c:pt idx="1442">
                  <c:v>-0.24878043728771301</c:v>
                </c:pt>
                <c:pt idx="1443">
                  <c:v>-0.296039828482764</c:v>
                </c:pt>
                <c:pt idx="1444">
                  <c:v>-0.34039067905961701</c:v>
                </c:pt>
                <c:pt idx="1445">
                  <c:v>-0.38105854560369201</c:v>
                </c:pt>
                <c:pt idx="1446">
                  <c:v>-0.41844124975088398</c:v>
                </c:pt>
                <c:pt idx="1447">
                  <c:v>-0.45222766498122802</c:v>
                </c:pt>
                <c:pt idx="1448">
                  <c:v>-0.48215753886611301</c:v>
                </c:pt>
                <c:pt idx="1449">
                  <c:v>-0.50693540702823203</c:v>
                </c:pt>
                <c:pt idx="1450">
                  <c:v>-0.52518339524118096</c:v>
                </c:pt>
                <c:pt idx="1451">
                  <c:v>-0.53901675717408204</c:v>
                </c:pt>
                <c:pt idx="1452">
                  <c:v>-0.54864534168530199</c:v>
                </c:pt>
                <c:pt idx="1453">
                  <c:v>-0.55338820846703396</c:v>
                </c:pt>
                <c:pt idx="1454">
                  <c:v>-0.553418099025905</c:v>
                </c:pt>
                <c:pt idx="1455">
                  <c:v>-0.54944250081827894</c:v>
                </c:pt>
                <c:pt idx="1456">
                  <c:v>-0.53984528185195002</c:v>
                </c:pt>
                <c:pt idx="1457">
                  <c:v>-0.526543446396605</c:v>
                </c:pt>
                <c:pt idx="1458">
                  <c:v>-0.50876763146165105</c:v>
                </c:pt>
                <c:pt idx="1459">
                  <c:v>-0.48605866047254498</c:v>
                </c:pt>
                <c:pt idx="1460">
                  <c:v>-0.45820454406156502</c:v>
                </c:pt>
                <c:pt idx="1461">
                  <c:v>-0.426556160512085</c:v>
                </c:pt>
                <c:pt idx="1462">
                  <c:v>-0.39010715321985401</c:v>
                </c:pt>
                <c:pt idx="1463">
                  <c:v>-0.34987191790114403</c:v>
                </c:pt>
                <c:pt idx="1464">
                  <c:v>-0.30540342780531299</c:v>
                </c:pt>
                <c:pt idx="1465">
                  <c:v>-0.25824813351459103</c:v>
                </c:pt>
                <c:pt idx="1466">
                  <c:v>-0.207502320688639</c:v>
                </c:pt>
                <c:pt idx="1467">
                  <c:v>-0.15439484264526401</c:v>
                </c:pt>
                <c:pt idx="1468">
                  <c:v>-0.10015356422143</c:v>
                </c:pt>
                <c:pt idx="1469">
                  <c:v>-4.3994563005461597E-2</c:v>
                </c:pt>
                <c:pt idx="1470">
                  <c:v>1.2403084402141201E-2</c:v>
                </c:pt>
                <c:pt idx="1471">
                  <c:v>6.7774598971864802E-2</c:v>
                </c:pt>
                <c:pt idx="1472">
                  <c:v>0.12285926921856399</c:v>
                </c:pt>
                <c:pt idx="1473">
                  <c:v>0.17635202480332901</c:v>
                </c:pt>
                <c:pt idx="1474">
                  <c:v>0.22707311155801299</c:v>
                </c:pt>
                <c:pt idx="1475">
                  <c:v>0.27530699080198201</c:v>
                </c:pt>
                <c:pt idx="1476">
                  <c:v>0.32008805644903099</c:v>
                </c:pt>
                <c:pt idx="1477">
                  <c:v>0.360068415562251</c:v>
                </c:pt>
                <c:pt idx="1478">
                  <c:v>0.39731199794473498</c:v>
                </c:pt>
                <c:pt idx="1479">
                  <c:v>0.43166551053983598</c:v>
                </c:pt>
                <c:pt idx="1480">
                  <c:v>0.462311922807503</c:v>
                </c:pt>
                <c:pt idx="1481">
                  <c:v>0.48773849733083202</c:v>
                </c:pt>
                <c:pt idx="1482">
                  <c:v>0.50850866055247701</c:v>
                </c:pt>
                <c:pt idx="1483">
                  <c:v>0.52483186793577996</c:v>
                </c:pt>
                <c:pt idx="1484">
                  <c:v>0.53689909864906604</c:v>
                </c:pt>
                <c:pt idx="1485">
                  <c:v>0.54360253815785098</c:v>
                </c:pt>
                <c:pt idx="1486">
                  <c:v>0.54624236628628697</c:v>
                </c:pt>
                <c:pt idx="1487">
                  <c:v>0.54278724287514302</c:v>
                </c:pt>
                <c:pt idx="1488">
                  <c:v>0.53461024161569903</c:v>
                </c:pt>
                <c:pt idx="1489">
                  <c:v>0.52136235787162799</c:v>
                </c:pt>
                <c:pt idx="1490">
                  <c:v>0.50440624818329405</c:v>
                </c:pt>
                <c:pt idx="1491">
                  <c:v>0.48151249228847798</c:v>
                </c:pt>
                <c:pt idx="1492">
                  <c:v>0.45568128722046702</c:v>
                </c:pt>
                <c:pt idx="1493">
                  <c:v>0.42431089293906099</c:v>
                </c:pt>
                <c:pt idx="1494">
                  <c:v>0.38901487571471499</c:v>
                </c:pt>
                <c:pt idx="1495">
                  <c:v>0.34946866910324298</c:v>
                </c:pt>
                <c:pt idx="1496">
                  <c:v>0.306716300833064</c:v>
                </c:pt>
                <c:pt idx="1497">
                  <c:v>0.26003552834705101</c:v>
                </c:pt>
                <c:pt idx="1498">
                  <c:v>0.21060484855095299</c:v>
                </c:pt>
                <c:pt idx="1499">
                  <c:v>0.15943621564147401</c:v>
                </c:pt>
                <c:pt idx="1500">
                  <c:v>0.106289690581817</c:v>
                </c:pt>
                <c:pt idx="1501">
                  <c:v>5.2866593037131898E-2</c:v>
                </c:pt>
                <c:pt idx="1502">
                  <c:v>-1.5722345553145899E-3</c:v>
                </c:pt>
                <c:pt idx="1503">
                  <c:v>-5.5687595674958699E-2</c:v>
                </c:pt>
                <c:pt idx="1504">
                  <c:v>-0.10973359108691901</c:v>
                </c:pt>
                <c:pt idx="1505">
                  <c:v>-0.16262032517977101</c:v>
                </c:pt>
                <c:pt idx="1506">
                  <c:v>-0.213259425273428</c:v>
                </c:pt>
                <c:pt idx="1507">
                  <c:v>-0.26278588405233699</c:v>
                </c:pt>
                <c:pt idx="1508">
                  <c:v>-0.30818543520777097</c:v>
                </c:pt>
                <c:pt idx="1509">
                  <c:v>-0.35050927402503601</c:v>
                </c:pt>
                <c:pt idx="1510">
                  <c:v>-0.38935320761738801</c:v>
                </c:pt>
                <c:pt idx="1511">
                  <c:v>-0.423796178149007</c:v>
                </c:pt>
                <c:pt idx="1512">
                  <c:v>-0.45453651146931001</c:v>
                </c:pt>
                <c:pt idx="1513">
                  <c:v>-0.480923122797282</c:v>
                </c:pt>
                <c:pt idx="1514">
                  <c:v>-0.50125709463415702</c:v>
                </c:pt>
                <c:pt idx="1515">
                  <c:v>-0.51766025835870899</c:v>
                </c:pt>
                <c:pt idx="1516">
                  <c:v>-0.53076342468159199</c:v>
                </c:pt>
                <c:pt idx="1517">
                  <c:v>-0.54053114710695804</c:v>
                </c:pt>
                <c:pt idx="1518">
                  <c:v>-0.54472611133793303</c:v>
                </c:pt>
                <c:pt idx="1519">
                  <c:v>-0.54492288135298494</c:v>
                </c:pt>
                <c:pt idx="1520">
                  <c:v>-0.54060530951039398</c:v>
                </c:pt>
                <c:pt idx="1521">
                  <c:v>-0.53233332548369805</c:v>
                </c:pt>
                <c:pt idx="1522">
                  <c:v>-0.51751663328283004</c:v>
                </c:pt>
                <c:pt idx="1523">
                  <c:v>-0.49791258682730999</c:v>
                </c:pt>
                <c:pt idx="1524">
                  <c:v>-0.47275908056341098</c:v>
                </c:pt>
                <c:pt idx="1525">
                  <c:v>-0.44327734720380202</c:v>
                </c:pt>
                <c:pt idx="1526">
                  <c:v>-0.40982229723729902</c:v>
                </c:pt>
                <c:pt idx="1527">
                  <c:v>-0.373079441579245</c:v>
                </c:pt>
                <c:pt idx="1528">
                  <c:v>-0.33272031238372501</c:v>
                </c:pt>
                <c:pt idx="1529">
                  <c:v>-0.28820076174683701</c:v>
                </c:pt>
                <c:pt idx="1530">
                  <c:v>-0.24100363194183899</c:v>
                </c:pt>
                <c:pt idx="1531">
                  <c:v>-0.190171032230424</c:v>
                </c:pt>
                <c:pt idx="1532">
                  <c:v>-0.138281584407801</c:v>
                </c:pt>
                <c:pt idx="1533">
                  <c:v>-8.4462134787348306E-2</c:v>
                </c:pt>
                <c:pt idx="1534">
                  <c:v>-3.0581818361836498E-2</c:v>
                </c:pt>
                <c:pt idx="1535">
                  <c:v>2.4085639149884999E-2</c:v>
                </c:pt>
                <c:pt idx="1536">
                  <c:v>7.8379357496181204E-2</c:v>
                </c:pt>
                <c:pt idx="1537">
                  <c:v>0.13037510570285499</c:v>
                </c:pt>
                <c:pt idx="1538">
                  <c:v>0.18227208067418599</c:v>
                </c:pt>
                <c:pt idx="1539">
                  <c:v>0.23091057357082401</c:v>
                </c:pt>
                <c:pt idx="1540">
                  <c:v>0.27696271121458998</c:v>
                </c:pt>
                <c:pt idx="1541">
                  <c:v>0.32086346883635702</c:v>
                </c:pt>
                <c:pt idx="1542">
                  <c:v>0.36177081809164302</c:v>
                </c:pt>
                <c:pt idx="1543">
                  <c:v>0.39885182294766103</c:v>
                </c:pt>
                <c:pt idx="1544">
                  <c:v>0.43307766505918299</c:v>
                </c:pt>
                <c:pt idx="1545">
                  <c:v>0.46202666978942802</c:v>
                </c:pt>
                <c:pt idx="1546">
                  <c:v>0.48534091114729799</c:v>
                </c:pt>
                <c:pt idx="1547">
                  <c:v>0.50574533763123297</c:v>
                </c:pt>
                <c:pt idx="1548">
                  <c:v>0.52072483598710495</c:v>
                </c:pt>
                <c:pt idx="1549">
                  <c:v>0.53129478489507598</c:v>
                </c:pt>
                <c:pt idx="1550">
                  <c:v>0.53606695136413396</c:v>
                </c:pt>
                <c:pt idx="1551">
                  <c:v>0.53633928358165905</c:v>
                </c:pt>
                <c:pt idx="1552">
                  <c:v>0.53237990794152901</c:v>
                </c:pt>
                <c:pt idx="1553">
                  <c:v>0.52351048555158597</c:v>
                </c:pt>
                <c:pt idx="1554">
                  <c:v>0.51129221850261797</c:v>
                </c:pt>
                <c:pt idx="1555">
                  <c:v>0.49370103420786798</c:v>
                </c:pt>
                <c:pt idx="1556">
                  <c:v>0.47198301261790598</c:v>
                </c:pt>
                <c:pt idx="1557">
                  <c:v>0.44611331108290703</c:v>
                </c:pt>
                <c:pt idx="1558">
                  <c:v>0.41536382489255402</c:v>
                </c:pt>
                <c:pt idx="1559">
                  <c:v>0.38100167445809502</c:v>
                </c:pt>
                <c:pt idx="1560">
                  <c:v>0.34168124120475002</c:v>
                </c:pt>
                <c:pt idx="1561">
                  <c:v>0.300440123663338</c:v>
                </c:pt>
                <c:pt idx="1562">
                  <c:v>0.25489248852921198</c:v>
                </c:pt>
                <c:pt idx="1563">
                  <c:v>0.20678436860361199</c:v>
                </c:pt>
                <c:pt idx="1564">
                  <c:v>0.155155229758345</c:v>
                </c:pt>
                <c:pt idx="1565">
                  <c:v>0.103197523405403</c:v>
                </c:pt>
                <c:pt idx="1566">
                  <c:v>4.8782817938759403E-2</c:v>
                </c:pt>
                <c:pt idx="1567">
                  <c:v>-7.0576345217685304E-3</c:v>
                </c:pt>
                <c:pt idx="1568">
                  <c:v>-6.1611543526714899E-2</c:v>
                </c:pt>
                <c:pt idx="1569">
                  <c:v>-0.115689850716058</c:v>
                </c:pt>
                <c:pt idx="1570">
                  <c:v>-0.16746979222712099</c:v>
                </c:pt>
                <c:pt idx="1571">
                  <c:v>-0.21772730756428199</c:v>
                </c:pt>
                <c:pt idx="1572">
                  <c:v>-0.26515225242189699</c:v>
                </c:pt>
                <c:pt idx="1573">
                  <c:v>-0.31016834510432201</c:v>
                </c:pt>
                <c:pt idx="1574">
                  <c:v>-0.35121978107901702</c:v>
                </c:pt>
                <c:pt idx="1575">
                  <c:v>-0.38942885883417599</c:v>
                </c:pt>
                <c:pt idx="1576">
                  <c:v>-0.42383909406745401</c:v>
                </c:pt>
                <c:pt idx="1577">
                  <c:v>-0.45347415161814097</c:v>
                </c:pt>
                <c:pt idx="1578">
                  <c:v>-0.47971693803523502</c:v>
                </c:pt>
                <c:pt idx="1579">
                  <c:v>-0.49885377581978402</c:v>
                </c:pt>
                <c:pt idx="1580">
                  <c:v>-0.51537320845537804</c:v>
                </c:pt>
                <c:pt idx="1581">
                  <c:v>-0.52742539332342497</c:v>
                </c:pt>
                <c:pt idx="1582">
                  <c:v>-0.53596200693484197</c:v>
                </c:pt>
                <c:pt idx="1583">
                  <c:v>-0.53913039581758904</c:v>
                </c:pt>
                <c:pt idx="1584">
                  <c:v>-0.53724099440214601</c:v>
                </c:pt>
                <c:pt idx="1585">
                  <c:v>-0.53185386984757299</c:v>
                </c:pt>
                <c:pt idx="1586">
                  <c:v>-0.52127355196012404</c:v>
                </c:pt>
                <c:pt idx="1587">
                  <c:v>-0.50544770114651405</c:v>
                </c:pt>
                <c:pt idx="1588">
                  <c:v>-0.48580200749297398</c:v>
                </c:pt>
                <c:pt idx="1589">
                  <c:v>-0.46157885295585099</c:v>
                </c:pt>
                <c:pt idx="1590">
                  <c:v>-0.432838013979845</c:v>
                </c:pt>
                <c:pt idx="1591">
                  <c:v>-0.39826953006271698</c:v>
                </c:pt>
                <c:pt idx="1592">
                  <c:v>-0.36082056800109003</c:v>
                </c:pt>
                <c:pt idx="1593">
                  <c:v>-0.31949876417959799</c:v>
                </c:pt>
                <c:pt idx="1594">
                  <c:v>-0.275278147318685</c:v>
                </c:pt>
                <c:pt idx="1595">
                  <c:v>-0.22781913809383</c:v>
                </c:pt>
                <c:pt idx="1596">
                  <c:v>-0.178244751344841</c:v>
                </c:pt>
                <c:pt idx="1597">
                  <c:v>-0.127176144225533</c:v>
                </c:pt>
                <c:pt idx="1598">
                  <c:v>-7.4243160180822498E-2</c:v>
                </c:pt>
                <c:pt idx="1599">
                  <c:v>-2.1146000747435001E-2</c:v>
                </c:pt>
                <c:pt idx="1600">
                  <c:v>3.24411386876872E-2</c:v>
                </c:pt>
                <c:pt idx="1601">
                  <c:v>8.5063700343578894E-2</c:v>
                </c:pt>
                <c:pt idx="1602">
                  <c:v>0.13757220213104501</c:v>
                </c:pt>
                <c:pt idx="1603">
                  <c:v>0.18811373061855699</c:v>
                </c:pt>
                <c:pt idx="1604">
                  <c:v>0.23740954505598799</c:v>
                </c:pt>
                <c:pt idx="1605">
                  <c:v>0.28302347993456001</c:v>
                </c:pt>
                <c:pt idx="1606">
                  <c:v>0.32538394708000701</c:v>
                </c:pt>
                <c:pt idx="1607">
                  <c:v>0.36498124350401201</c:v>
                </c:pt>
                <c:pt idx="1608">
                  <c:v>0.40077681877448901</c:v>
                </c:pt>
                <c:pt idx="1609">
                  <c:v>0.43343694395468602</c:v>
                </c:pt>
                <c:pt idx="1610">
                  <c:v>0.46002657800351499</c:v>
                </c:pt>
                <c:pt idx="1611">
                  <c:v>0.48334184431320898</c:v>
                </c:pt>
                <c:pt idx="1612">
                  <c:v>0.50130412846121897</c:v>
                </c:pt>
                <c:pt idx="1613">
                  <c:v>0.51679355064161303</c:v>
                </c:pt>
                <c:pt idx="1614">
                  <c:v>0.52568369876368304</c:v>
                </c:pt>
                <c:pt idx="1615">
                  <c:v>0.53090778408688699</c:v>
                </c:pt>
                <c:pt idx="1616">
                  <c:v>0.53016886302333799</c:v>
                </c:pt>
                <c:pt idx="1617">
                  <c:v>0.52574385898188503</c:v>
                </c:pt>
                <c:pt idx="1618">
                  <c:v>0.51599366358751897</c:v>
                </c:pt>
                <c:pt idx="1619">
                  <c:v>0.50018350593182903</c:v>
                </c:pt>
                <c:pt idx="1620">
                  <c:v>0.48103569329944301</c:v>
                </c:pt>
                <c:pt idx="1621">
                  <c:v>0.45825112884383301</c:v>
                </c:pt>
                <c:pt idx="1622">
                  <c:v>0.43074063744319202</c:v>
                </c:pt>
                <c:pt idx="1623">
                  <c:v>0.39797179929246901</c:v>
                </c:pt>
                <c:pt idx="1624">
                  <c:v>0.36087478713497001</c:v>
                </c:pt>
                <c:pt idx="1625">
                  <c:v>0.320381608169168</c:v>
                </c:pt>
                <c:pt idx="1626">
                  <c:v>0.27818575839231902</c:v>
                </c:pt>
                <c:pt idx="1627">
                  <c:v>0.231947657443376</c:v>
                </c:pt>
                <c:pt idx="1628">
                  <c:v>0.18343548440016499</c:v>
                </c:pt>
                <c:pt idx="1629">
                  <c:v>0.131687899800839</c:v>
                </c:pt>
                <c:pt idx="1630">
                  <c:v>7.9773510477821497E-2</c:v>
                </c:pt>
                <c:pt idx="1631">
                  <c:v>2.6779825285941E-2</c:v>
                </c:pt>
                <c:pt idx="1632">
                  <c:v>-2.5909963118738999E-2</c:v>
                </c:pt>
                <c:pt idx="1633">
                  <c:v>-7.8488262041181103E-2</c:v>
                </c:pt>
                <c:pt idx="1634">
                  <c:v>-0.1296909193711</c:v>
                </c:pt>
                <c:pt idx="1635">
                  <c:v>-0.180254028782905</c:v>
                </c:pt>
                <c:pt idx="1636">
                  <c:v>-0.228560784658843</c:v>
                </c:pt>
                <c:pt idx="1637">
                  <c:v>-0.27367051890885402</c:v>
                </c:pt>
                <c:pt idx="1638">
                  <c:v>-0.31660643351828699</c:v>
                </c:pt>
                <c:pt idx="1639">
                  <c:v>-0.35587730608954299</c:v>
                </c:pt>
                <c:pt idx="1640">
                  <c:v>-0.392642451856616</c:v>
                </c:pt>
                <c:pt idx="1641">
                  <c:v>-0.42467100880248898</c:v>
                </c:pt>
                <c:pt idx="1642">
                  <c:v>-0.45294674277258401</c:v>
                </c:pt>
                <c:pt idx="1643">
                  <c:v>-0.47652437475321702</c:v>
                </c:pt>
                <c:pt idx="1644">
                  <c:v>-0.49673762426606799</c:v>
                </c:pt>
                <c:pt idx="1645">
                  <c:v>-0.51012305174110895</c:v>
                </c:pt>
                <c:pt idx="1646">
                  <c:v>-0.52042912014910803</c:v>
                </c:pt>
                <c:pt idx="1647">
                  <c:v>-0.52639224655113204</c:v>
                </c:pt>
                <c:pt idx="1648">
                  <c:v>-0.52768940315870005</c:v>
                </c:pt>
                <c:pt idx="1649">
                  <c:v>-0.52571697804296902</c:v>
                </c:pt>
                <c:pt idx="1650">
                  <c:v>-0.51850086025235698</c:v>
                </c:pt>
                <c:pt idx="1651">
                  <c:v>-0.50634876760286496</c:v>
                </c:pt>
                <c:pt idx="1652">
                  <c:v>-0.490136847129583</c:v>
                </c:pt>
                <c:pt idx="1653">
                  <c:v>-0.47056804224349502</c:v>
                </c:pt>
                <c:pt idx="1654">
                  <c:v>-0.44717130024509</c:v>
                </c:pt>
                <c:pt idx="1655">
                  <c:v>-0.417868391331433</c:v>
                </c:pt>
                <c:pt idx="1656">
                  <c:v>-0.38417004883728101</c:v>
                </c:pt>
                <c:pt idx="1657">
                  <c:v>-0.34713227310824102</c:v>
                </c:pt>
                <c:pt idx="1658">
                  <c:v>-0.30572694318806598</c:v>
                </c:pt>
                <c:pt idx="1659">
                  <c:v>-0.26118412261489699</c:v>
                </c:pt>
                <c:pt idx="1660">
                  <c:v>-0.213092749738757</c:v>
                </c:pt>
                <c:pt idx="1661">
                  <c:v>-0.16261185028866601</c:v>
                </c:pt>
                <c:pt idx="1662">
                  <c:v>-0.11027935420549401</c:v>
                </c:pt>
                <c:pt idx="1663">
                  <c:v>-5.7744296080453603E-2</c:v>
                </c:pt>
                <c:pt idx="1664">
                  <c:v>-4.2404516399970199E-3</c:v>
                </c:pt>
                <c:pt idx="1665">
                  <c:v>4.8892974353750701E-2</c:v>
                </c:pt>
                <c:pt idx="1666">
                  <c:v>0.10186266155410401</c:v>
                </c:pt>
                <c:pt idx="1667">
                  <c:v>0.15288036691290799</c:v>
                </c:pt>
                <c:pt idx="1668">
                  <c:v>0.202715573219413</c:v>
                </c:pt>
                <c:pt idx="1669">
                  <c:v>0.25008722862522598</c:v>
                </c:pt>
                <c:pt idx="1670">
                  <c:v>0.29382196020408802</c:v>
                </c:pt>
                <c:pt idx="1671">
                  <c:v>0.33476026824340599</c:v>
                </c:pt>
                <c:pt idx="1672">
                  <c:v>0.371347953894342</c:v>
                </c:pt>
                <c:pt idx="1673">
                  <c:v>0.40405777055542003</c:v>
                </c:pt>
                <c:pt idx="1674">
                  <c:v>0.43339685364768998</c:v>
                </c:pt>
                <c:pt idx="1675">
                  <c:v>0.45945109941147699</c:v>
                </c:pt>
                <c:pt idx="1676">
                  <c:v>0.481014207424035</c:v>
                </c:pt>
                <c:pt idx="1677">
                  <c:v>0.49769064763537701</c:v>
                </c:pt>
                <c:pt idx="1678">
                  <c:v>0.511206671517765</c:v>
                </c:pt>
                <c:pt idx="1679">
                  <c:v>0.520316336374823</c:v>
                </c:pt>
                <c:pt idx="1680">
                  <c:v>0.52440025555732195</c:v>
                </c:pt>
                <c:pt idx="1681">
                  <c:v>0.52334536599071702</c:v>
                </c:pt>
                <c:pt idx="1682">
                  <c:v>0.51742485034913399</c:v>
                </c:pt>
                <c:pt idx="1683">
                  <c:v>0.50639887599237599</c:v>
                </c:pt>
                <c:pt idx="1684">
                  <c:v>0.48991428354807298</c:v>
                </c:pt>
                <c:pt idx="1685">
                  <c:v>0.46935086754590899</c:v>
                </c:pt>
                <c:pt idx="1686">
                  <c:v>0.44369512064148903</c:v>
                </c:pt>
                <c:pt idx="1687">
                  <c:v>0.41481236506718899</c:v>
                </c:pt>
                <c:pt idx="1688">
                  <c:v>0.381492029123293</c:v>
                </c:pt>
                <c:pt idx="1689">
                  <c:v>0.344898037798191</c:v>
                </c:pt>
                <c:pt idx="1690">
                  <c:v>0.30457922295536</c:v>
                </c:pt>
                <c:pt idx="1691">
                  <c:v>0.26168879456545202</c:v>
                </c:pt>
                <c:pt idx="1692">
                  <c:v>0.21588961232686499</c:v>
                </c:pt>
                <c:pt idx="1693">
                  <c:v>0.16743023916737701</c:v>
                </c:pt>
                <c:pt idx="1694">
                  <c:v>0.117590192338675</c:v>
                </c:pt>
                <c:pt idx="1695">
                  <c:v>6.5545849530774802E-2</c:v>
                </c:pt>
                <c:pt idx="1696">
                  <c:v>1.2572857751958599E-2</c:v>
                </c:pt>
                <c:pt idx="1697">
                  <c:v>-4.0142378552761399E-2</c:v>
                </c:pt>
                <c:pt idx="1698">
                  <c:v>-9.1511541837265106E-2</c:v>
                </c:pt>
                <c:pt idx="1699">
                  <c:v>-0.14231124955223501</c:v>
                </c:pt>
                <c:pt idx="1700">
                  <c:v>-0.19077864904948899</c:v>
                </c:pt>
                <c:pt idx="1701">
                  <c:v>-0.23731375220837</c:v>
                </c:pt>
                <c:pt idx="1702">
                  <c:v>-0.28284524131080002</c:v>
                </c:pt>
                <c:pt idx="1703">
                  <c:v>-0.32442300059776402</c:v>
                </c:pt>
                <c:pt idx="1704">
                  <c:v>-0.36331815655303701</c:v>
                </c:pt>
                <c:pt idx="1705">
                  <c:v>-0.39850595343939299</c:v>
                </c:pt>
                <c:pt idx="1706">
                  <c:v>-0.429937399828975</c:v>
                </c:pt>
                <c:pt idx="1707">
                  <c:v>-0.45640611291571598</c:v>
                </c:pt>
                <c:pt idx="1708">
                  <c:v>-0.47794003900216803</c:v>
                </c:pt>
                <c:pt idx="1709">
                  <c:v>-0.49460821771192298</c:v>
                </c:pt>
                <c:pt idx="1710">
                  <c:v>-0.50867027667988096</c:v>
                </c:pt>
                <c:pt idx="1711">
                  <c:v>-0.51823694950728205</c:v>
                </c:pt>
                <c:pt idx="1712">
                  <c:v>-0.522967984001107</c:v>
                </c:pt>
                <c:pt idx="1713">
                  <c:v>-0.52365144824863197</c:v>
                </c:pt>
                <c:pt idx="1714">
                  <c:v>-0.51996313852123099</c:v>
                </c:pt>
                <c:pt idx="1715">
                  <c:v>-0.51169317311292595</c:v>
                </c:pt>
                <c:pt idx="1716">
                  <c:v>-0.498861350777764</c:v>
                </c:pt>
                <c:pt idx="1717">
                  <c:v>-0.48148706282283199</c:v>
                </c:pt>
                <c:pt idx="1718">
                  <c:v>-0.45967449317347298</c:v>
                </c:pt>
                <c:pt idx="1719">
                  <c:v>-0.432296542150582</c:v>
                </c:pt>
                <c:pt idx="1720">
                  <c:v>-0.40125952422359501</c:v>
                </c:pt>
                <c:pt idx="1721">
                  <c:v>-0.365304453141999</c:v>
                </c:pt>
                <c:pt idx="1722">
                  <c:v>-0.32548714265997097</c:v>
                </c:pt>
                <c:pt idx="1723">
                  <c:v>-0.28324535761508002</c:v>
                </c:pt>
                <c:pt idx="1724">
                  <c:v>-0.23770686560859799</c:v>
                </c:pt>
                <c:pt idx="1725">
                  <c:v>-0.19019278028637901</c:v>
                </c:pt>
                <c:pt idx="1726">
                  <c:v>-0.13998947529796099</c:v>
                </c:pt>
                <c:pt idx="1727">
                  <c:v>-8.8254975256005105E-2</c:v>
                </c:pt>
                <c:pt idx="1728">
                  <c:v>-3.6622455250194398E-2</c:v>
                </c:pt>
                <c:pt idx="1729">
                  <c:v>1.5143737994261899E-2</c:v>
                </c:pt>
                <c:pt idx="1730">
                  <c:v>6.7834021691627194E-2</c:v>
                </c:pt>
                <c:pt idx="1731">
                  <c:v>0.11822483025491499</c:v>
                </c:pt>
                <c:pt idx="1732">
                  <c:v>0.167040469853835</c:v>
                </c:pt>
                <c:pt idx="1733">
                  <c:v>0.214524559831508</c:v>
                </c:pt>
                <c:pt idx="1734">
                  <c:v>0.25884849153598</c:v>
                </c:pt>
                <c:pt idx="1735">
                  <c:v>0.30107351149807399</c:v>
                </c:pt>
                <c:pt idx="1736">
                  <c:v>0.34016054396220102</c:v>
                </c:pt>
                <c:pt idx="1737">
                  <c:v>0.37669867875474899</c:v>
                </c:pt>
                <c:pt idx="1738">
                  <c:v>0.40933277265124901</c:v>
                </c:pt>
                <c:pt idx="1739">
                  <c:v>0.43778918642429598</c:v>
                </c:pt>
                <c:pt idx="1740">
                  <c:v>0.46156911325167999</c:v>
                </c:pt>
                <c:pt idx="1741">
                  <c:v>0.48129706376389197</c:v>
                </c:pt>
                <c:pt idx="1742">
                  <c:v>0.49651675344570101</c:v>
                </c:pt>
                <c:pt idx="1743">
                  <c:v>0.50765623147026595</c:v>
                </c:pt>
                <c:pt idx="1744">
                  <c:v>0.51404596532910796</c:v>
                </c:pt>
                <c:pt idx="1745">
                  <c:v>0.51566781951081198</c:v>
                </c:pt>
                <c:pt idx="1746">
                  <c:v>0.51241878783137795</c:v>
                </c:pt>
                <c:pt idx="1747">
                  <c:v>0.50419733454384197</c:v>
                </c:pt>
                <c:pt idx="1748">
                  <c:v>0.49212140025023898</c:v>
                </c:pt>
                <c:pt idx="1749">
                  <c:v>0.47579244781428898</c:v>
                </c:pt>
                <c:pt idx="1750">
                  <c:v>0.454699111628662</c:v>
                </c:pt>
                <c:pt idx="1751">
                  <c:v>0.43050904983362298</c:v>
                </c:pt>
                <c:pt idx="1752">
                  <c:v>0.40068615894176701</c:v>
                </c:pt>
                <c:pt idx="1753">
                  <c:v>0.36696614182256299</c:v>
                </c:pt>
                <c:pt idx="1754">
                  <c:v>0.33024636131048901</c:v>
                </c:pt>
                <c:pt idx="1755">
                  <c:v>0.28978184158173698</c:v>
                </c:pt>
                <c:pt idx="1756">
                  <c:v>0.246669862722348</c:v>
                </c:pt>
                <c:pt idx="1757">
                  <c:v>0.20065888368019899</c:v>
                </c:pt>
                <c:pt idx="1758">
                  <c:v>0.15197819380150501</c:v>
                </c:pt>
                <c:pt idx="1759">
                  <c:v>0.101657588575814</c:v>
                </c:pt>
                <c:pt idx="1760">
                  <c:v>5.0410387081382901E-2</c:v>
                </c:pt>
                <c:pt idx="1761">
                  <c:v>-1.9252047764185499E-3</c:v>
                </c:pt>
                <c:pt idx="1762">
                  <c:v>-5.4216820348920398E-2</c:v>
                </c:pt>
                <c:pt idx="1763">
                  <c:v>-0.105236633538104</c:v>
                </c:pt>
                <c:pt idx="1764">
                  <c:v>-0.15527023702704601</c:v>
                </c:pt>
                <c:pt idx="1765">
                  <c:v>-0.202933300356301</c:v>
                </c:pt>
                <c:pt idx="1766">
                  <c:v>-0.24912093236616401</c:v>
                </c:pt>
                <c:pt idx="1767">
                  <c:v>-0.29278014424985199</c:v>
                </c:pt>
                <c:pt idx="1768">
                  <c:v>-0.33292790861468902</c:v>
                </c:pt>
                <c:pt idx="1769">
                  <c:v>-0.36877153991342398</c:v>
                </c:pt>
                <c:pt idx="1770">
                  <c:v>-0.40086704038749998</c:v>
                </c:pt>
                <c:pt idx="1771">
                  <c:v>-0.42965813716948698</c:v>
                </c:pt>
                <c:pt idx="1772">
                  <c:v>-0.455173336153473</c:v>
                </c:pt>
                <c:pt idx="1773">
                  <c:v>-0.474161079775057</c:v>
                </c:pt>
                <c:pt idx="1774">
                  <c:v>-0.48989908895869799</c:v>
                </c:pt>
                <c:pt idx="1775">
                  <c:v>-0.50268112182965397</c:v>
                </c:pt>
                <c:pt idx="1776">
                  <c:v>-0.51126982942229804</c:v>
                </c:pt>
                <c:pt idx="1777">
                  <c:v>-0.51462910399884099</c:v>
                </c:pt>
                <c:pt idx="1778">
                  <c:v>-0.51409723363659998</c:v>
                </c:pt>
                <c:pt idx="1779">
                  <c:v>-0.50916554842040496</c:v>
                </c:pt>
                <c:pt idx="1780">
                  <c:v>-0.499721904320231</c:v>
                </c:pt>
                <c:pt idx="1781">
                  <c:v>-0.48615055717222599</c:v>
                </c:pt>
                <c:pt idx="1782">
                  <c:v>-0.46812355387906401</c:v>
                </c:pt>
                <c:pt idx="1783">
                  <c:v>-0.44470965953081198</c:v>
                </c:pt>
                <c:pt idx="1784">
                  <c:v>-0.41699130587088001</c:v>
                </c:pt>
                <c:pt idx="1785">
                  <c:v>-0.38590274703840499</c:v>
                </c:pt>
                <c:pt idx="1786">
                  <c:v>-0.350845001080689</c:v>
                </c:pt>
                <c:pt idx="1787">
                  <c:v>-0.31149072928761301</c:v>
                </c:pt>
                <c:pt idx="1788">
                  <c:v>-0.26871907714089399</c:v>
                </c:pt>
                <c:pt idx="1789">
                  <c:v>-0.22374644232772301</c:v>
                </c:pt>
                <c:pt idx="1790">
                  <c:v>-0.176270001353969</c:v>
                </c:pt>
                <c:pt idx="1791">
                  <c:v>-0.125489029053729</c:v>
                </c:pt>
                <c:pt idx="1792">
                  <c:v>-7.4750895297730005E-2</c:v>
                </c:pt>
                <c:pt idx="1793">
                  <c:v>-2.1786226471175001E-2</c:v>
                </c:pt>
                <c:pt idx="1794">
                  <c:v>3.00979019773795E-2</c:v>
                </c:pt>
                <c:pt idx="1795">
                  <c:v>8.1639491701715999E-2</c:v>
                </c:pt>
                <c:pt idx="1796">
                  <c:v>0.13137463932225099</c:v>
                </c:pt>
                <c:pt idx="1797">
                  <c:v>0.17952327821946201</c:v>
                </c:pt>
                <c:pt idx="1798">
                  <c:v>0.22567071364025401</c:v>
                </c:pt>
                <c:pt idx="1799">
                  <c:v>0.269996052049575</c:v>
                </c:pt>
                <c:pt idx="1800">
                  <c:v>0.31146901733210097</c:v>
                </c:pt>
                <c:pt idx="1801">
                  <c:v>0.34961604511758099</c:v>
                </c:pt>
                <c:pt idx="1802">
                  <c:v>0.38334697344104501</c:v>
                </c:pt>
                <c:pt idx="1803">
                  <c:v>0.414885137044814</c:v>
                </c:pt>
                <c:pt idx="1804">
                  <c:v>0.44116950398410798</c:v>
                </c:pt>
                <c:pt idx="1805">
                  <c:v>0.461813887132414</c:v>
                </c:pt>
                <c:pt idx="1806">
                  <c:v>0.47938906118677999</c:v>
                </c:pt>
                <c:pt idx="1807">
                  <c:v>0.49324446279927597</c:v>
                </c:pt>
                <c:pt idx="1808">
                  <c:v>0.50199764641441402</c:v>
                </c:pt>
                <c:pt idx="1809">
                  <c:v>0.50674399077686205</c:v>
                </c:pt>
                <c:pt idx="1810">
                  <c:v>0.50632776090674902</c:v>
                </c:pt>
                <c:pt idx="1811">
                  <c:v>0.50077985843717698</c:v>
                </c:pt>
                <c:pt idx="1812">
                  <c:v>0.49138141212368702</c:v>
                </c:pt>
                <c:pt idx="1813">
                  <c:v>0.47711535338287298</c:v>
                </c:pt>
                <c:pt idx="1814">
                  <c:v>0.459534475397465</c:v>
                </c:pt>
                <c:pt idx="1815">
                  <c:v>0.43763724048265201</c:v>
                </c:pt>
                <c:pt idx="1816">
                  <c:v>0.41169491616287002</c:v>
                </c:pt>
                <c:pt idx="1817">
                  <c:v>0.38079442353283999</c:v>
                </c:pt>
                <c:pt idx="1818">
                  <c:v>0.34571404532838201</c:v>
                </c:pt>
                <c:pt idx="1819">
                  <c:v>0.30723694683113301</c:v>
                </c:pt>
                <c:pt idx="1820">
                  <c:v>0.26697996000837898</c:v>
                </c:pt>
                <c:pt idx="1821">
                  <c:v>0.22404663487406301</c:v>
                </c:pt>
                <c:pt idx="1822">
                  <c:v>0.17801122387411999</c:v>
                </c:pt>
                <c:pt idx="1823">
                  <c:v>0.13059054446333901</c:v>
                </c:pt>
                <c:pt idx="1824">
                  <c:v>8.1029975602665297E-2</c:v>
                </c:pt>
                <c:pt idx="1825">
                  <c:v>3.04159259856061E-2</c:v>
                </c:pt>
                <c:pt idx="1826">
                  <c:v>-2.0114660552260001E-2</c:v>
                </c:pt>
                <c:pt idx="1827">
                  <c:v>-7.0876560512830394E-2</c:v>
                </c:pt>
                <c:pt idx="1828">
                  <c:v>-0.12082487871829201</c:v>
                </c:pt>
                <c:pt idx="1829">
                  <c:v>-0.16865484780717899</c:v>
                </c:pt>
                <c:pt idx="1830">
                  <c:v>-0.21515630646106201</c:v>
                </c:pt>
                <c:pt idx="1831">
                  <c:v>-0.25905140871160498</c:v>
                </c:pt>
                <c:pt idx="1832">
                  <c:v>-0.30081005329173399</c:v>
                </c:pt>
                <c:pt idx="1833">
                  <c:v>-0.33950629164976198</c:v>
                </c:pt>
                <c:pt idx="1834">
                  <c:v>-0.37424478949475798</c:v>
                </c:pt>
                <c:pt idx="1835">
                  <c:v>-0.406318159114686</c:v>
                </c:pt>
                <c:pt idx="1836">
                  <c:v>-0.43266140344559301</c:v>
                </c:pt>
                <c:pt idx="1837">
                  <c:v>-0.45514637267327601</c:v>
                </c:pt>
                <c:pt idx="1838">
                  <c:v>-0.47419004105611001</c:v>
                </c:pt>
                <c:pt idx="1839">
                  <c:v>-0.48905796518847999</c:v>
                </c:pt>
                <c:pt idx="1840">
                  <c:v>-0.49989200039989501</c:v>
                </c:pt>
                <c:pt idx="1841">
                  <c:v>-0.50629703129882297</c:v>
                </c:pt>
                <c:pt idx="1842">
                  <c:v>-0.50873139525346001</c:v>
                </c:pt>
                <c:pt idx="1843">
                  <c:v>-0.50703559624227401</c:v>
                </c:pt>
                <c:pt idx="1844">
                  <c:v>-0.49968359551220898</c:v>
                </c:pt>
                <c:pt idx="1845">
                  <c:v>-0.48771184532088102</c:v>
                </c:pt>
                <c:pt idx="1846">
                  <c:v>-0.47261102684751599</c:v>
                </c:pt>
                <c:pt idx="1847">
                  <c:v>-0.45338934790206697</c:v>
                </c:pt>
                <c:pt idx="1848">
                  <c:v>-0.42949054559612998</c:v>
                </c:pt>
                <c:pt idx="1849">
                  <c:v>-0.40106977460898602</c:v>
                </c:pt>
                <c:pt idx="1850">
                  <c:v>-0.36822406802915397</c:v>
                </c:pt>
                <c:pt idx="1851">
                  <c:v>-0.33194173062982502</c:v>
                </c:pt>
                <c:pt idx="1852">
                  <c:v>-0.29142090723179997</c:v>
                </c:pt>
                <c:pt idx="1853">
                  <c:v>-0.24779979329295301</c:v>
                </c:pt>
                <c:pt idx="1854">
                  <c:v>-0.202238152061014</c:v>
                </c:pt>
                <c:pt idx="1855">
                  <c:v>-0.15455110854955101</c:v>
                </c:pt>
                <c:pt idx="1856">
                  <c:v>-0.10447034455363401</c:v>
                </c:pt>
                <c:pt idx="1857">
                  <c:v>-5.3323420797413597E-2</c:v>
                </c:pt>
                <c:pt idx="1858">
                  <c:v>-1.76471644686817E-3</c:v>
                </c:pt>
                <c:pt idx="1859">
                  <c:v>4.9175920049663403E-2</c:v>
                </c:pt>
                <c:pt idx="1860">
                  <c:v>9.8318355723772094E-2</c:v>
                </c:pt>
                <c:pt idx="1861">
                  <c:v>0.14588872507383299</c:v>
                </c:pt>
                <c:pt idx="1862">
                  <c:v>0.192061810439171</c:v>
                </c:pt>
                <c:pt idx="1863">
                  <c:v>0.23579923168411299</c:v>
                </c:pt>
                <c:pt idx="1864">
                  <c:v>0.27750511403096401</c:v>
                </c:pt>
                <c:pt idx="1865">
                  <c:v>0.31608509592108103</c:v>
                </c:pt>
                <c:pt idx="1866">
                  <c:v>0.35242804584342802</c:v>
                </c:pt>
                <c:pt idx="1867">
                  <c:v>0.38488436186845798</c:v>
                </c:pt>
                <c:pt idx="1868">
                  <c:v>0.41306926806223399</c:v>
                </c:pt>
                <c:pt idx="1869">
                  <c:v>0.43715202368784001</c:v>
                </c:pt>
                <c:pt idx="1870">
                  <c:v>0.45877548503360399</c:v>
                </c:pt>
                <c:pt idx="1871">
                  <c:v>0.47638460756690598</c:v>
                </c:pt>
                <c:pt idx="1872">
                  <c:v>0.49040168506239201</c:v>
                </c:pt>
                <c:pt idx="1873">
                  <c:v>0.49932304977544001</c:v>
                </c:pt>
                <c:pt idx="1874">
                  <c:v>0.50339344249662299</c:v>
                </c:pt>
                <c:pt idx="1875">
                  <c:v>0.50333456529152598</c:v>
                </c:pt>
                <c:pt idx="1876">
                  <c:v>0.49751784789272602</c:v>
                </c:pt>
                <c:pt idx="1877">
                  <c:v>0.48715281302180102</c:v>
                </c:pt>
                <c:pt idx="1878">
                  <c:v>0.471610020692876</c:v>
                </c:pt>
                <c:pt idx="1879">
                  <c:v>0.45073827736910099</c:v>
                </c:pt>
                <c:pt idx="1880">
                  <c:v>0.42618446131054699</c:v>
                </c:pt>
                <c:pt idx="1881">
                  <c:v>0.39783287793880501</c:v>
                </c:pt>
                <c:pt idx="1882">
                  <c:v>0.36484098558380701</c:v>
                </c:pt>
                <c:pt idx="1883">
                  <c:v>0.32833439118802199</c:v>
                </c:pt>
                <c:pt idx="1884">
                  <c:v>0.287966100510611</c:v>
                </c:pt>
                <c:pt idx="1885">
                  <c:v>0.244992054829372</c:v>
                </c:pt>
                <c:pt idx="1886">
                  <c:v>0.20062612196170701</c:v>
                </c:pt>
                <c:pt idx="1887">
                  <c:v>0.15462581960555999</c:v>
                </c:pt>
                <c:pt idx="1888">
                  <c:v>0.10700527519993</c:v>
                </c:pt>
                <c:pt idx="1889">
                  <c:v>5.7608083948033302E-2</c:v>
                </c:pt>
                <c:pt idx="1890">
                  <c:v>7.5960441123597098E-3</c:v>
                </c:pt>
                <c:pt idx="1891">
                  <c:v>-4.2132330730595503E-2</c:v>
                </c:pt>
                <c:pt idx="1892">
                  <c:v>-9.0370542856438404E-2</c:v>
                </c:pt>
                <c:pt idx="1893">
                  <c:v>-0.13737817033711899</c:v>
                </c:pt>
                <c:pt idx="1894">
                  <c:v>-0.18353392815598299</c:v>
                </c:pt>
                <c:pt idx="1895">
                  <c:v>-0.22775361951523701</c:v>
                </c:pt>
                <c:pt idx="1896">
                  <c:v>-0.27040896777166001</c:v>
                </c:pt>
                <c:pt idx="1897">
                  <c:v>-0.310739699092481</c:v>
                </c:pt>
                <c:pt idx="1898">
                  <c:v>-0.348272172780412</c:v>
                </c:pt>
                <c:pt idx="1899">
                  <c:v>-0.38235648308511699</c:v>
                </c:pt>
                <c:pt idx="1900">
                  <c:v>-0.411860680558087</c:v>
                </c:pt>
                <c:pt idx="1901">
                  <c:v>-0.43778694628703702</c:v>
                </c:pt>
                <c:pt idx="1902">
                  <c:v>-0.45912879822600999</c:v>
                </c:pt>
                <c:pt idx="1903">
                  <c:v>-0.47566097383279998</c:v>
                </c:pt>
                <c:pt idx="1904">
                  <c:v>-0.48888680910978299</c:v>
                </c:pt>
                <c:pt idx="1905">
                  <c:v>-0.49695715435806298</c:v>
                </c:pt>
                <c:pt idx="1906">
                  <c:v>-0.50152378928581698</c:v>
                </c:pt>
                <c:pt idx="1907">
                  <c:v>-0.50291491702218205</c:v>
                </c:pt>
                <c:pt idx="1908">
                  <c:v>-0.49916640168128501</c:v>
                </c:pt>
                <c:pt idx="1909">
                  <c:v>-0.49042279614011802</c:v>
                </c:pt>
                <c:pt idx="1910">
                  <c:v>-0.47700307467147002</c:v>
                </c:pt>
                <c:pt idx="1911">
                  <c:v>-0.458610008718766</c:v>
                </c:pt>
                <c:pt idx="1912">
                  <c:v>-0.43645557733967599</c:v>
                </c:pt>
                <c:pt idx="1913">
                  <c:v>-0.40949047757177698</c:v>
                </c:pt>
                <c:pt idx="1914">
                  <c:v>-0.37933773720221498</c:v>
                </c:pt>
                <c:pt idx="1915">
                  <c:v>-0.34549458687550499</c:v>
                </c:pt>
                <c:pt idx="1916">
                  <c:v>-0.30754229633753499</c:v>
                </c:pt>
                <c:pt idx="1917">
                  <c:v>-0.26650851460694303</c:v>
                </c:pt>
                <c:pt idx="1918">
                  <c:v>-0.22352135871487</c:v>
                </c:pt>
                <c:pt idx="1919">
                  <c:v>-0.17850802549198799</c:v>
                </c:pt>
                <c:pt idx="1920">
                  <c:v>-0.131272859008883</c:v>
                </c:pt>
                <c:pt idx="1921">
                  <c:v>-8.1754644882776797E-2</c:v>
                </c:pt>
                <c:pt idx="1922">
                  <c:v>-3.1022943528295599E-2</c:v>
                </c:pt>
                <c:pt idx="1923">
                  <c:v>1.9728609019797699E-2</c:v>
                </c:pt>
                <c:pt idx="1924">
                  <c:v>6.9201630969473502E-2</c:v>
                </c:pt>
                <c:pt idx="1925">
                  <c:v>0.118243653684886</c:v>
                </c:pt>
                <c:pt idx="1926">
                  <c:v>0.16560493942044399</c:v>
                </c:pt>
                <c:pt idx="1927">
                  <c:v>0.210118908959086</c:v>
                </c:pt>
                <c:pt idx="1928">
                  <c:v>0.25217902195893199</c:v>
                </c:pt>
                <c:pt idx="1929">
                  <c:v>0.29216101442794201</c:v>
                </c:pt>
                <c:pt idx="1930">
                  <c:v>0.32858963266434599</c:v>
                </c:pt>
                <c:pt idx="1931">
                  <c:v>0.36249587349432999</c:v>
                </c:pt>
                <c:pt idx="1932">
                  <c:v>0.39293879114352798</c:v>
                </c:pt>
                <c:pt idx="1933">
                  <c:v>0.42065353998868199</c:v>
                </c:pt>
                <c:pt idx="1934">
                  <c:v>0.44243010657176002</c:v>
                </c:pt>
                <c:pt idx="1935">
                  <c:v>0.46163675730862003</c:v>
                </c:pt>
                <c:pt idx="1936">
                  <c:v>0.475654111688672</c:v>
                </c:pt>
                <c:pt idx="1937">
                  <c:v>0.48567497591103898</c:v>
                </c:pt>
                <c:pt idx="1938">
                  <c:v>0.49139842550013202</c:v>
                </c:pt>
                <c:pt idx="1939">
                  <c:v>0.49230323506047702</c:v>
                </c:pt>
                <c:pt idx="1940">
                  <c:v>0.48915952404027602</c:v>
                </c:pt>
                <c:pt idx="1941">
                  <c:v>0.481937290478613</c:v>
                </c:pt>
                <c:pt idx="1942">
                  <c:v>0.46928956327937599</c:v>
                </c:pt>
                <c:pt idx="1943">
                  <c:v>0.453501676725656</c:v>
                </c:pt>
                <c:pt idx="1944">
                  <c:v>0.43304721369139598</c:v>
                </c:pt>
                <c:pt idx="1945">
                  <c:v>0.407821315054955</c:v>
                </c:pt>
                <c:pt idx="1946">
                  <c:v>0.37825822186647901</c:v>
                </c:pt>
                <c:pt idx="1947">
                  <c:v>0.34535324588803401</c:v>
                </c:pt>
                <c:pt idx="1948">
                  <c:v>0.30855346131172501</c:v>
                </c:pt>
                <c:pt idx="1949">
                  <c:v>0.26864742714003897</c:v>
                </c:pt>
                <c:pt idx="1950">
                  <c:v>0.22684897782394001</c:v>
                </c:pt>
                <c:pt idx="1951">
                  <c:v>0.18281768193321399</c:v>
                </c:pt>
                <c:pt idx="1952">
                  <c:v>0.13656897053572301</c:v>
                </c:pt>
                <c:pt idx="1953">
                  <c:v>8.7988222108560304E-2</c:v>
                </c:pt>
                <c:pt idx="1954">
                  <c:v>3.8283537062609299E-2</c:v>
                </c:pt>
                <c:pt idx="1955">
                  <c:v>-1.1011695512367E-2</c:v>
                </c:pt>
                <c:pt idx="1956">
                  <c:v>-6.0186844971095298E-2</c:v>
                </c:pt>
                <c:pt idx="1957">
                  <c:v>-0.109390321513327</c:v>
                </c:pt>
                <c:pt idx="1958">
                  <c:v>-0.157409630012947</c:v>
                </c:pt>
                <c:pt idx="1959">
                  <c:v>-0.20314491939358201</c:v>
                </c:pt>
                <c:pt idx="1960">
                  <c:v>-0.24691431946310799</c:v>
                </c:pt>
                <c:pt idx="1961">
                  <c:v>-0.28822590841101597</c:v>
                </c:pt>
                <c:pt idx="1962">
                  <c:v>-0.32608423518423402</c:v>
                </c:pt>
                <c:pt idx="1963">
                  <c:v>-0.36038349109888401</c:v>
                </c:pt>
                <c:pt idx="1964">
                  <c:v>-0.392319522834919</c:v>
                </c:pt>
                <c:pt idx="1965">
                  <c:v>-0.41990057893537902</c:v>
                </c:pt>
                <c:pt idx="1966">
                  <c:v>-0.44316940472829502</c:v>
                </c:pt>
                <c:pt idx="1967">
                  <c:v>-0.459657138046977</c:v>
                </c:pt>
                <c:pt idx="1968">
                  <c:v>-0.47322589949853</c:v>
                </c:pt>
                <c:pt idx="1969">
                  <c:v>-0.48373304342753298</c:v>
                </c:pt>
                <c:pt idx="1970">
                  <c:v>-0.48996767007348602</c:v>
                </c:pt>
                <c:pt idx="1971">
                  <c:v>-0.492003295179058</c:v>
                </c:pt>
                <c:pt idx="1972">
                  <c:v>-0.49062722437616901</c:v>
                </c:pt>
                <c:pt idx="1973">
                  <c:v>-0.48483646674620301</c:v>
                </c:pt>
                <c:pt idx="1974">
                  <c:v>-0.47495204304821298</c:v>
                </c:pt>
                <c:pt idx="1975">
                  <c:v>-0.46152760189666903</c:v>
                </c:pt>
                <c:pt idx="1976">
                  <c:v>-0.44400003357196</c:v>
                </c:pt>
                <c:pt idx="1977">
                  <c:v>-0.42235477073002198</c:v>
                </c:pt>
                <c:pt idx="1978">
                  <c:v>-0.39587353955968702</c:v>
                </c:pt>
                <c:pt idx="1979">
                  <c:v>-0.36544838497809001</c:v>
                </c:pt>
                <c:pt idx="1980">
                  <c:v>-0.33056654841007099</c:v>
                </c:pt>
                <c:pt idx="1981">
                  <c:v>-0.29205812882833498</c:v>
                </c:pt>
                <c:pt idx="1982">
                  <c:v>-0.25095846552504802</c:v>
                </c:pt>
                <c:pt idx="1983">
                  <c:v>-0.20708518118394201</c:v>
                </c:pt>
                <c:pt idx="1984">
                  <c:v>-0.159744794333952</c:v>
                </c:pt>
                <c:pt idx="1985">
                  <c:v>-0.110201953780621</c:v>
                </c:pt>
                <c:pt idx="1986">
                  <c:v>-6.0268467904733398E-2</c:v>
                </c:pt>
                <c:pt idx="1987">
                  <c:v>-9.2988214267158906E-3</c:v>
                </c:pt>
                <c:pt idx="1988">
                  <c:v>4.1380933631274201E-2</c:v>
                </c:pt>
                <c:pt idx="1989">
                  <c:v>9.17989883475126E-2</c:v>
                </c:pt>
                <c:pt idx="1990">
                  <c:v>0.14064442788086301</c:v>
                </c:pt>
                <c:pt idx="1991">
                  <c:v>0.18664744799368599</c:v>
                </c:pt>
                <c:pt idx="1992">
                  <c:v>0.231322927828603</c:v>
                </c:pt>
                <c:pt idx="1993">
                  <c:v>0.27291497909805701</c:v>
                </c:pt>
                <c:pt idx="1994">
                  <c:v>0.310698822643591</c:v>
                </c:pt>
                <c:pt idx="1995">
                  <c:v>0.34550501047806997</c:v>
                </c:pt>
                <c:pt idx="1996">
                  <c:v>0.37735992978474903</c:v>
                </c:pt>
                <c:pt idx="1997">
                  <c:v>0.40647719077960598</c:v>
                </c:pt>
                <c:pt idx="1998">
                  <c:v>0.43005647734713098</c:v>
                </c:pt>
                <c:pt idx="1999">
                  <c:v>0.44932637711847301</c:v>
                </c:pt>
                <c:pt idx="2000">
                  <c:v>0.465768122684665</c:v>
                </c:pt>
                <c:pt idx="2001">
                  <c:v>0.47836766436819</c:v>
                </c:pt>
                <c:pt idx="2002">
                  <c:v>0.48622484635179303</c:v>
                </c:pt>
                <c:pt idx="2003">
                  <c:v>0.48887840001462002</c:v>
                </c:pt>
                <c:pt idx="2004">
                  <c:v>0.48785443077389401</c:v>
                </c:pt>
                <c:pt idx="2005">
                  <c:v>0.48305757712372199</c:v>
                </c:pt>
                <c:pt idx="2006">
                  <c:v>0.473382546313734</c:v>
                </c:pt>
                <c:pt idx="2007">
                  <c:v>0.45802088715362499</c:v>
                </c:pt>
                <c:pt idx="2008">
                  <c:v>0.44033391933083299</c:v>
                </c:pt>
                <c:pt idx="2009">
                  <c:v>0.41775483767855698</c:v>
                </c:pt>
                <c:pt idx="2010">
                  <c:v>0.39178928137948099</c:v>
                </c:pt>
                <c:pt idx="2011">
                  <c:v>0.36197646652753501</c:v>
                </c:pt>
                <c:pt idx="2012">
                  <c:v>0.32780000514582502</c:v>
                </c:pt>
                <c:pt idx="2013">
                  <c:v>0.29048097442996201</c:v>
                </c:pt>
                <c:pt idx="2014">
                  <c:v>0.25063506896433002</c:v>
                </c:pt>
                <c:pt idx="2015">
                  <c:v>0.207926953411359</c:v>
                </c:pt>
                <c:pt idx="2016">
                  <c:v>0.16201706072931499</c:v>
                </c:pt>
                <c:pt idx="2017">
                  <c:v>0.116102914185229</c:v>
                </c:pt>
                <c:pt idx="2018">
                  <c:v>6.8000099746625103E-2</c:v>
                </c:pt>
                <c:pt idx="2019">
                  <c:v>1.8924633762655699E-2</c:v>
                </c:pt>
                <c:pt idx="2020">
                  <c:v>-2.99764223953355E-2</c:v>
                </c:pt>
                <c:pt idx="2021">
                  <c:v>-7.89816465344787E-2</c:v>
                </c:pt>
                <c:pt idx="2022">
                  <c:v>-0.12704094409722599</c:v>
                </c:pt>
                <c:pt idx="2023">
                  <c:v>-0.17282924994565399</c:v>
                </c:pt>
                <c:pt idx="2024">
                  <c:v>-0.217211800205065</c:v>
                </c:pt>
                <c:pt idx="2025">
                  <c:v>-0.259048092143153</c:v>
                </c:pt>
                <c:pt idx="2026">
                  <c:v>-0.29819576034363698</c:v>
                </c:pt>
                <c:pt idx="2027">
                  <c:v>-0.33508623520792902</c:v>
                </c:pt>
                <c:pt idx="2028">
                  <c:v>-0.36925942973034198</c:v>
                </c:pt>
                <c:pt idx="2029">
                  <c:v>-0.39846649702248499</c:v>
                </c:pt>
                <c:pt idx="2030">
                  <c:v>-0.42337286818460601</c:v>
                </c:pt>
                <c:pt idx="2031">
                  <c:v>-0.44353273953338901</c:v>
                </c:pt>
                <c:pt idx="2032">
                  <c:v>-0.460584653577367</c:v>
                </c:pt>
                <c:pt idx="2033">
                  <c:v>-0.47461057479068097</c:v>
                </c:pt>
                <c:pt idx="2034">
                  <c:v>-0.48452462061704998</c:v>
                </c:pt>
                <c:pt idx="2035">
                  <c:v>-0.48869492801133002</c:v>
                </c:pt>
                <c:pt idx="2036">
                  <c:v>-0.490047578453915</c:v>
                </c:pt>
                <c:pt idx="2037">
                  <c:v>-0.48803619458799102</c:v>
                </c:pt>
                <c:pt idx="2038">
                  <c:v>-0.47884500759500498</c:v>
                </c:pt>
                <c:pt idx="2039">
                  <c:v>-0.46664439357547799</c:v>
                </c:pt>
                <c:pt idx="2040">
                  <c:v>-0.44896909924214701</c:v>
                </c:pt>
                <c:pt idx="2041">
                  <c:v>-0.42690618383371398</c:v>
                </c:pt>
                <c:pt idx="2042">
                  <c:v>-0.40146399564855001</c:v>
                </c:pt>
                <c:pt idx="2043">
                  <c:v>-0.37238732116227102</c:v>
                </c:pt>
                <c:pt idx="2044">
                  <c:v>-0.33951275376313</c:v>
                </c:pt>
                <c:pt idx="2045">
                  <c:v>-0.302597691058415</c:v>
                </c:pt>
                <c:pt idx="2046">
                  <c:v>-0.26290485542271103</c:v>
                </c:pt>
                <c:pt idx="2047">
                  <c:v>-0.21996656186675001</c:v>
                </c:pt>
                <c:pt idx="2048">
                  <c:v>-0.17511735544420001</c:v>
                </c:pt>
                <c:pt idx="2049">
                  <c:v>-0.12897301875224201</c:v>
                </c:pt>
                <c:pt idx="2050">
                  <c:v>-8.1208288346599003E-2</c:v>
                </c:pt>
                <c:pt idx="2051">
                  <c:v>-3.3476561038601402E-2</c:v>
                </c:pt>
                <c:pt idx="2052">
                  <c:v>1.4988988290247701E-2</c:v>
                </c:pt>
                <c:pt idx="2053">
                  <c:v>6.3024810574810505E-2</c:v>
                </c:pt>
                <c:pt idx="2054">
                  <c:v>0.108913006962134</c:v>
                </c:pt>
                <c:pt idx="2055">
                  <c:v>0.154886056497266</c:v>
                </c:pt>
                <c:pt idx="2056">
                  <c:v>0.19920195754335701</c:v>
                </c:pt>
                <c:pt idx="2057">
                  <c:v>0.24065051359869799</c:v>
                </c:pt>
                <c:pt idx="2058">
                  <c:v>0.27997620922046701</c:v>
                </c:pt>
                <c:pt idx="2059">
                  <c:v>0.31759546047751402</c:v>
                </c:pt>
                <c:pt idx="2060">
                  <c:v>0.35189515080427702</c:v>
                </c:pt>
                <c:pt idx="2061">
                  <c:v>0.38428131340974397</c:v>
                </c:pt>
                <c:pt idx="2062">
                  <c:v>0.41063866600307303</c:v>
                </c:pt>
                <c:pt idx="2063">
                  <c:v>0.43286706352495502</c:v>
                </c:pt>
                <c:pt idx="2064">
                  <c:v>0.45042019869426903</c:v>
                </c:pt>
                <c:pt idx="2065">
                  <c:v>0.464414414814107</c:v>
                </c:pt>
                <c:pt idx="2066">
                  <c:v>0.47331032693916603</c:v>
                </c:pt>
                <c:pt idx="2067">
                  <c:v>0.47907786866678398</c:v>
                </c:pt>
                <c:pt idx="2068">
                  <c:v>0.48158138477067702</c:v>
                </c:pt>
                <c:pt idx="2069">
                  <c:v>0.47903397354622501</c:v>
                </c:pt>
                <c:pt idx="2070">
                  <c:v>0.47154452369620498</c:v>
                </c:pt>
                <c:pt idx="2071">
                  <c:v>0.46051688287487902</c:v>
                </c:pt>
                <c:pt idx="2072">
                  <c:v>0.44410198864690698</c:v>
                </c:pt>
                <c:pt idx="2073">
                  <c:v>0.423788258661983</c:v>
                </c:pt>
                <c:pt idx="2074">
                  <c:v>0.39903032840726799</c:v>
                </c:pt>
                <c:pt idx="2075">
                  <c:v>0.37087006914779003</c:v>
                </c:pt>
                <c:pt idx="2076">
                  <c:v>0.33905677838140502</c:v>
                </c:pt>
                <c:pt idx="2077">
                  <c:v>0.30346310666807502</c:v>
                </c:pt>
                <c:pt idx="2078">
                  <c:v>0.26519620545399197</c:v>
                </c:pt>
                <c:pt idx="2079">
                  <c:v>0.224112223134037</c:v>
                </c:pt>
                <c:pt idx="2080">
                  <c:v>0.17997472097377001</c:v>
                </c:pt>
                <c:pt idx="2081">
                  <c:v>0.13402508761433801</c:v>
                </c:pt>
                <c:pt idx="2082">
                  <c:v>8.7119693767275103E-2</c:v>
                </c:pt>
                <c:pt idx="2083">
                  <c:v>3.9109241987949898E-2</c:v>
                </c:pt>
                <c:pt idx="2084">
                  <c:v>-1.0399912721390899E-2</c:v>
                </c:pt>
                <c:pt idx="2085">
                  <c:v>-5.8807329688883497E-2</c:v>
                </c:pt>
                <c:pt idx="2086">
                  <c:v>-0.106320126592263</c:v>
                </c:pt>
                <c:pt idx="2087">
                  <c:v>-0.15308135999949901</c:v>
                </c:pt>
                <c:pt idx="2088">
                  <c:v>-0.19765272588796401</c:v>
                </c:pt>
                <c:pt idx="2089">
                  <c:v>-0.24068986911461199</c:v>
                </c:pt>
                <c:pt idx="2090">
                  <c:v>-0.28041913680574998</c:v>
                </c:pt>
                <c:pt idx="2091">
                  <c:v>-0.31758745842181602</c:v>
                </c:pt>
                <c:pt idx="2092">
                  <c:v>-0.351095791714296</c:v>
                </c:pt>
                <c:pt idx="2093">
                  <c:v>-0.38109777859962402</c:v>
                </c:pt>
                <c:pt idx="2094">
                  <c:v>-0.40891655647103498</c:v>
                </c:pt>
                <c:pt idx="2095">
                  <c:v>-0.432315089103672</c:v>
                </c:pt>
                <c:pt idx="2096">
                  <c:v>-0.44992297660643699</c:v>
                </c:pt>
                <c:pt idx="2097">
                  <c:v>-0.46384579975532397</c:v>
                </c:pt>
                <c:pt idx="2098">
                  <c:v>-0.47469427597436398</c:v>
                </c:pt>
                <c:pt idx="2099">
                  <c:v>-0.48071403460550699</c:v>
                </c:pt>
                <c:pt idx="2100">
                  <c:v>-0.48344943951582697</c:v>
                </c:pt>
                <c:pt idx="2101">
                  <c:v>-0.48081521132133298</c:v>
                </c:pt>
                <c:pt idx="2102">
                  <c:v>-0.475334685137347</c:v>
                </c:pt>
                <c:pt idx="2103">
                  <c:v>-0.464876697985182</c:v>
                </c:pt>
                <c:pt idx="2104">
                  <c:v>-0.45092611637395802</c:v>
                </c:pt>
                <c:pt idx="2105">
                  <c:v>-0.43148014952463298</c:v>
                </c:pt>
                <c:pt idx="2106">
                  <c:v>-0.40788573142950801</c:v>
                </c:pt>
                <c:pt idx="2107">
                  <c:v>-0.38115306912477598</c:v>
                </c:pt>
                <c:pt idx="2108">
                  <c:v>-0.35094396009987899</c:v>
                </c:pt>
                <c:pt idx="2109">
                  <c:v>-0.31697688275974201</c:v>
                </c:pt>
                <c:pt idx="2110">
                  <c:v>-0.28037209535815999</c:v>
                </c:pt>
                <c:pt idx="2111">
                  <c:v>-0.240149601836291</c:v>
                </c:pt>
                <c:pt idx="2112">
                  <c:v>-0.19795814988514601</c:v>
                </c:pt>
                <c:pt idx="2113">
                  <c:v>-0.153287716922686</c:v>
                </c:pt>
                <c:pt idx="2114">
                  <c:v>-0.107377171721178</c:v>
                </c:pt>
                <c:pt idx="2115">
                  <c:v>-5.92367485187947E-2</c:v>
                </c:pt>
                <c:pt idx="2116">
                  <c:v>-1.0517534279132001E-2</c:v>
                </c:pt>
                <c:pt idx="2117">
                  <c:v>3.7533192664390501E-2</c:v>
                </c:pt>
                <c:pt idx="2118">
                  <c:v>8.5579638956018403E-2</c:v>
                </c:pt>
                <c:pt idx="2119">
                  <c:v>0.13220970504791801</c:v>
                </c:pt>
                <c:pt idx="2120">
                  <c:v>0.17750294460427499</c:v>
                </c:pt>
                <c:pt idx="2121">
                  <c:v>0.21958689344011501</c:v>
                </c:pt>
                <c:pt idx="2122">
                  <c:v>0.26073003607060002</c:v>
                </c:pt>
                <c:pt idx="2123">
                  <c:v>0.29886709246429999</c:v>
                </c:pt>
                <c:pt idx="2124">
                  <c:v>0.33360929972819697</c:v>
                </c:pt>
                <c:pt idx="2125">
                  <c:v>0.36542103055897701</c:v>
                </c:pt>
                <c:pt idx="2126">
                  <c:v>0.39418693514122899</c:v>
                </c:pt>
                <c:pt idx="2127">
                  <c:v>0.41794476710337403</c:v>
                </c:pt>
                <c:pt idx="2128">
                  <c:v>0.43704074181067698</c:v>
                </c:pt>
                <c:pt idx="2129">
                  <c:v>0.45327742054594</c:v>
                </c:pt>
                <c:pt idx="2130">
                  <c:v>0.46564203095357298</c:v>
                </c:pt>
                <c:pt idx="2131">
                  <c:v>0.47270251964073701</c:v>
                </c:pt>
                <c:pt idx="2132">
                  <c:v>0.47442338572847897</c:v>
                </c:pt>
                <c:pt idx="2133">
                  <c:v>0.47307117975810298</c:v>
                </c:pt>
                <c:pt idx="2134">
                  <c:v>0.46642554326987701</c:v>
                </c:pt>
                <c:pt idx="2135">
                  <c:v>0.456296880285671</c:v>
                </c:pt>
                <c:pt idx="2136">
                  <c:v>0.44170977903633701</c:v>
                </c:pt>
                <c:pt idx="2137">
                  <c:v>0.42378701366083199</c:v>
                </c:pt>
                <c:pt idx="2138">
                  <c:v>0.40103414472891102</c:v>
                </c:pt>
                <c:pt idx="2139">
                  <c:v>0.37413845436766702</c:v>
                </c:pt>
                <c:pt idx="2140">
                  <c:v>0.34432350939149398</c:v>
                </c:pt>
                <c:pt idx="2141">
                  <c:v>0.31119581911184802</c:v>
                </c:pt>
                <c:pt idx="2142">
                  <c:v>0.27452104325195897</c:v>
                </c:pt>
                <c:pt idx="2143">
                  <c:v>0.235808801872952</c:v>
                </c:pt>
                <c:pt idx="2144">
                  <c:v>0.19418484374057299</c:v>
                </c:pt>
                <c:pt idx="2145">
                  <c:v>0.15076237608312401</c:v>
                </c:pt>
                <c:pt idx="2146">
                  <c:v>0.10524224403900299</c:v>
                </c:pt>
                <c:pt idx="2147">
                  <c:v>5.8642528189791397E-2</c:v>
                </c:pt>
                <c:pt idx="2148">
                  <c:v>1.2035908154608199E-2</c:v>
                </c:pt>
                <c:pt idx="2149">
                  <c:v>-3.4792431124481001E-2</c:v>
                </c:pt>
                <c:pt idx="2150">
                  <c:v>-8.2084103340685693E-2</c:v>
                </c:pt>
                <c:pt idx="2151">
                  <c:v>-0.12855833385943699</c:v>
                </c:pt>
                <c:pt idx="2152">
                  <c:v>-0.17294370612562501</c:v>
                </c:pt>
                <c:pt idx="2153">
                  <c:v>-0.21605354253967701</c:v>
                </c:pt>
                <c:pt idx="2154">
                  <c:v>-0.25659823181353197</c:v>
                </c:pt>
                <c:pt idx="2155">
                  <c:v>-0.29501966975301802</c:v>
                </c:pt>
                <c:pt idx="2156">
                  <c:v>-0.32989115048134998</c:v>
                </c:pt>
                <c:pt idx="2157">
                  <c:v>-0.36195647459590002</c:v>
                </c:pt>
                <c:pt idx="2158">
                  <c:v>-0.390662155432698</c:v>
                </c:pt>
                <c:pt idx="2159">
                  <c:v>-0.41535512940615099</c:v>
                </c:pt>
                <c:pt idx="2160">
                  <c:v>-0.43492986626785601</c:v>
                </c:pt>
                <c:pt idx="2161">
                  <c:v>-0.450873468324897</c:v>
                </c:pt>
                <c:pt idx="2162">
                  <c:v>-0.46334705605499499</c:v>
                </c:pt>
                <c:pt idx="2163">
                  <c:v>-0.47141629061985901</c:v>
                </c:pt>
                <c:pt idx="2164">
                  <c:v>-0.47521345287658701</c:v>
                </c:pt>
                <c:pt idx="2165">
                  <c:v>-0.47564007693902499</c:v>
                </c:pt>
                <c:pt idx="2166">
                  <c:v>-0.47152135264380901</c:v>
                </c:pt>
                <c:pt idx="2167">
                  <c:v>-0.46231124535781098</c:v>
                </c:pt>
                <c:pt idx="2168">
                  <c:v>-0.45132807863676799</c:v>
                </c:pt>
                <c:pt idx="2169">
                  <c:v>-0.43553203535641699</c:v>
                </c:pt>
                <c:pt idx="2170">
                  <c:v>-0.41553478522489201</c:v>
                </c:pt>
                <c:pt idx="2171">
                  <c:v>-0.39103761471722698</c:v>
                </c:pt>
                <c:pt idx="2172">
                  <c:v>-0.36302675744250001</c:v>
                </c:pt>
                <c:pt idx="2173">
                  <c:v>-0.33114891347070802</c:v>
                </c:pt>
                <c:pt idx="2174">
                  <c:v>-0.29648102614828298</c:v>
                </c:pt>
                <c:pt idx="2175">
                  <c:v>-0.25864721242891597</c:v>
                </c:pt>
                <c:pt idx="2176">
                  <c:v>-0.21740654441544599</c:v>
                </c:pt>
                <c:pt idx="2177">
                  <c:v>-0.17395602775041599</c:v>
                </c:pt>
                <c:pt idx="2178">
                  <c:v>-0.12793615902625399</c:v>
                </c:pt>
                <c:pt idx="2179">
                  <c:v>-8.0540777004789704E-2</c:v>
                </c:pt>
                <c:pt idx="2180">
                  <c:v>-3.23461523581366E-2</c:v>
                </c:pt>
                <c:pt idx="2181">
                  <c:v>1.5429372867907E-2</c:v>
                </c:pt>
                <c:pt idx="2182">
                  <c:v>6.3097092202457003E-2</c:v>
                </c:pt>
                <c:pt idx="2183">
                  <c:v>0.109273398903957</c:v>
                </c:pt>
                <c:pt idx="2184">
                  <c:v>0.15411227763500299</c:v>
                </c:pt>
                <c:pt idx="2185">
                  <c:v>0.19714119282857401</c:v>
                </c:pt>
                <c:pt idx="2186">
                  <c:v>0.238537064508765</c:v>
                </c:pt>
                <c:pt idx="2187">
                  <c:v>0.27696736146608403</c:v>
                </c:pt>
                <c:pt idx="2188">
                  <c:v>0.31303150417855502</c:v>
                </c:pt>
                <c:pt idx="2189">
                  <c:v>0.34560099111421699</c:v>
                </c:pt>
                <c:pt idx="2190">
                  <c:v>0.37537368557678102</c:v>
                </c:pt>
                <c:pt idx="2191">
                  <c:v>0.40030171261504</c:v>
                </c:pt>
                <c:pt idx="2192">
                  <c:v>0.42132122128574501</c:v>
                </c:pt>
                <c:pt idx="2193">
                  <c:v>0.43926280111104399</c:v>
                </c:pt>
                <c:pt idx="2194">
                  <c:v>0.45403246817641102</c:v>
                </c:pt>
                <c:pt idx="2195">
                  <c:v>0.46293942634521901</c:v>
                </c:pt>
                <c:pt idx="2196">
                  <c:v>0.46859059962891902</c:v>
                </c:pt>
                <c:pt idx="2197">
                  <c:v>0.46895467972906302</c:v>
                </c:pt>
                <c:pt idx="2198">
                  <c:v>0.46421579406971902</c:v>
                </c:pt>
                <c:pt idx="2199">
                  <c:v>0.455956430179984</c:v>
                </c:pt>
                <c:pt idx="2200">
                  <c:v>0.443763448224827</c:v>
                </c:pt>
                <c:pt idx="2201">
                  <c:v>0.42891623520900302</c:v>
                </c:pt>
                <c:pt idx="2202">
                  <c:v>0.40730785374617201</c:v>
                </c:pt>
                <c:pt idx="2203">
                  <c:v>0.382354413865934</c:v>
                </c:pt>
                <c:pt idx="2204">
                  <c:v>0.35318082661338102</c:v>
                </c:pt>
                <c:pt idx="2205">
                  <c:v>0.32093043276718303</c:v>
                </c:pt>
                <c:pt idx="2206">
                  <c:v>0.28656346850414499</c:v>
                </c:pt>
                <c:pt idx="2207">
                  <c:v>0.249079576902</c:v>
                </c:pt>
                <c:pt idx="2208">
                  <c:v>0.210162309604912</c:v>
                </c:pt>
                <c:pt idx="2209">
                  <c:v>0.169388231439111</c:v>
                </c:pt>
                <c:pt idx="2210">
                  <c:v>0.126653839598837</c:v>
                </c:pt>
                <c:pt idx="2211">
                  <c:v>8.1675348513230397E-2</c:v>
                </c:pt>
                <c:pt idx="2212">
                  <c:v>3.61984930001054E-2</c:v>
                </c:pt>
                <c:pt idx="2213">
                  <c:v>-1.07097611983024E-2</c:v>
                </c:pt>
                <c:pt idx="2214">
                  <c:v>-5.79550453914753E-2</c:v>
                </c:pt>
                <c:pt idx="2215">
                  <c:v>-0.104463141536088</c:v>
                </c:pt>
                <c:pt idx="2216">
                  <c:v>-0.14899472733427799</c:v>
                </c:pt>
                <c:pt idx="2217">
                  <c:v>-0.19237495233114699</c:v>
                </c:pt>
                <c:pt idx="2218">
                  <c:v>-0.23336050762423299</c:v>
                </c:pt>
                <c:pt idx="2219">
                  <c:v>-0.27215401916634901</c:v>
                </c:pt>
                <c:pt idx="2220">
                  <c:v>-0.30850848488391203</c:v>
                </c:pt>
                <c:pt idx="2221">
                  <c:v>-0.34297832123574401</c:v>
                </c:pt>
                <c:pt idx="2222">
                  <c:v>-0.37344386706756499</c:v>
                </c:pt>
                <c:pt idx="2223">
                  <c:v>-0.399473939178772</c:v>
                </c:pt>
                <c:pt idx="2224">
                  <c:v>-0.42082016097316899</c:v>
                </c:pt>
                <c:pt idx="2225">
                  <c:v>-0.439088357706725</c:v>
                </c:pt>
                <c:pt idx="2226">
                  <c:v>-0.45245907334563801</c:v>
                </c:pt>
                <c:pt idx="2227">
                  <c:v>-0.46348860743401799</c:v>
                </c:pt>
                <c:pt idx="2228">
                  <c:v>-0.46967219355144002</c:v>
                </c:pt>
                <c:pt idx="2229">
                  <c:v>-0.47169004399797698</c:v>
                </c:pt>
                <c:pt idx="2230">
                  <c:v>-0.46808852709798698</c:v>
                </c:pt>
                <c:pt idx="2231">
                  <c:v>-0.45993071846914202</c:v>
                </c:pt>
                <c:pt idx="2232">
                  <c:v>-0.45045375676728</c:v>
                </c:pt>
                <c:pt idx="2233">
                  <c:v>-0.435062075242929</c:v>
                </c:pt>
                <c:pt idx="2234">
                  <c:v>-0.41700539314111101</c:v>
                </c:pt>
                <c:pt idx="2235">
                  <c:v>-0.393720523114101</c:v>
                </c:pt>
                <c:pt idx="2236">
                  <c:v>-0.36710663916525299</c:v>
                </c:pt>
                <c:pt idx="2237">
                  <c:v>-0.33677827730755699</c:v>
                </c:pt>
                <c:pt idx="2238">
                  <c:v>-0.30229312367644401</c:v>
                </c:pt>
                <c:pt idx="2239">
                  <c:v>-0.265328836883229</c:v>
                </c:pt>
                <c:pt idx="2240">
                  <c:v>-0.22506055805569</c:v>
                </c:pt>
                <c:pt idx="2241">
                  <c:v>-0.182725121844071</c:v>
                </c:pt>
                <c:pt idx="2242">
                  <c:v>-0.13817857580908</c:v>
                </c:pt>
                <c:pt idx="2243">
                  <c:v>-9.2821313356999502E-2</c:v>
                </c:pt>
                <c:pt idx="2244">
                  <c:v>-4.5908370019033098E-2</c:v>
                </c:pt>
                <c:pt idx="2245">
                  <c:v>7.7708219067915802E-4</c:v>
                </c:pt>
                <c:pt idx="2246">
                  <c:v>4.7490305263127003E-2</c:v>
                </c:pt>
                <c:pt idx="2247">
                  <c:v>9.2845384454529098E-2</c:v>
                </c:pt>
                <c:pt idx="2248">
                  <c:v>0.13773960528374801</c:v>
                </c:pt>
                <c:pt idx="2249">
                  <c:v>0.180378704851029</c:v>
                </c:pt>
                <c:pt idx="2250">
                  <c:v>0.221082171067572</c:v>
                </c:pt>
                <c:pt idx="2251">
                  <c:v>0.25852535249152497</c:v>
                </c:pt>
                <c:pt idx="2252">
                  <c:v>0.29365164175413799</c:v>
                </c:pt>
                <c:pt idx="2253">
                  <c:v>0.326854747689312</c:v>
                </c:pt>
                <c:pt idx="2254">
                  <c:v>0.35671386047305798</c:v>
                </c:pt>
                <c:pt idx="2255">
                  <c:v>0.38290044226018299</c:v>
                </c:pt>
                <c:pt idx="2256">
                  <c:v>0.40532821007960301</c:v>
                </c:pt>
                <c:pt idx="2257">
                  <c:v>0.42230451933639601</c:v>
                </c:pt>
                <c:pt idx="2258">
                  <c:v>0.43647718534580499</c:v>
                </c:pt>
                <c:pt idx="2259">
                  <c:v>0.44596543985457199</c:v>
                </c:pt>
                <c:pt idx="2260">
                  <c:v>0.45279212466951602</c:v>
                </c:pt>
                <c:pt idx="2261">
                  <c:v>0.45518371127039398</c:v>
                </c:pt>
                <c:pt idx="2262">
                  <c:v>0.45363576310206499</c:v>
                </c:pt>
                <c:pt idx="2263">
                  <c:v>0.44850884551863901</c:v>
                </c:pt>
                <c:pt idx="2264">
                  <c:v>0.43867816323032999</c:v>
                </c:pt>
                <c:pt idx="2265">
                  <c:v>0.42563774999481002</c:v>
                </c:pt>
                <c:pt idx="2266">
                  <c:v>0.40869991925289101</c:v>
                </c:pt>
                <c:pt idx="2267">
                  <c:v>0.38760274675338702</c:v>
                </c:pt>
                <c:pt idx="2268">
                  <c:v>0.36308167226246701</c:v>
                </c:pt>
                <c:pt idx="2269">
                  <c:v>0.334657767998637</c:v>
                </c:pt>
                <c:pt idx="2270">
                  <c:v>0.303318109328097</c:v>
                </c:pt>
                <c:pt idx="2271">
                  <c:v>0.26810112504278699</c:v>
                </c:pt>
                <c:pt idx="2272">
                  <c:v>0.230631768590666</c:v>
                </c:pt>
                <c:pt idx="2273">
                  <c:v>0.19058063658344099</c:v>
                </c:pt>
                <c:pt idx="2274">
                  <c:v>0.14793323022916899</c:v>
                </c:pt>
                <c:pt idx="2275">
                  <c:v>0.1024916407573</c:v>
                </c:pt>
                <c:pt idx="2276">
                  <c:v>5.5551264895995302E-2</c:v>
                </c:pt>
                <c:pt idx="2277">
                  <c:v>8.4202641613103195E-3</c:v>
                </c:pt>
                <c:pt idx="2278">
                  <c:v>-3.8908953462402501E-2</c:v>
                </c:pt>
                <c:pt idx="2279">
                  <c:v>-8.6615762519819797E-2</c:v>
                </c:pt>
                <c:pt idx="2280">
                  <c:v>-0.13330703117767301</c:v>
                </c:pt>
                <c:pt idx="2281">
                  <c:v>-0.17828232259625401</c:v>
                </c:pt>
                <c:pt idx="2282">
                  <c:v>-0.220124792782975</c:v>
                </c:pt>
                <c:pt idx="2283">
                  <c:v>-0.25906621681498299</c:v>
                </c:pt>
                <c:pt idx="2284">
                  <c:v>-0.29545126514393899</c:v>
                </c:pt>
                <c:pt idx="2285">
                  <c:v>-0.32747460500349101</c:v>
                </c:pt>
                <c:pt idx="2286">
                  <c:v>-0.35752088074781002</c:v>
                </c:pt>
                <c:pt idx="2287">
                  <c:v>-0.38398718777546398</c:v>
                </c:pt>
                <c:pt idx="2288">
                  <c:v>-0.40594698935326801</c:v>
                </c:pt>
                <c:pt idx="2289">
                  <c:v>-0.42406581979226698</c:v>
                </c:pt>
                <c:pt idx="2290">
                  <c:v>-0.43833779713226401</c:v>
                </c:pt>
                <c:pt idx="2291">
                  <c:v>-0.449686556235109</c:v>
                </c:pt>
                <c:pt idx="2292">
                  <c:v>-0.45686000170057101</c:v>
                </c:pt>
                <c:pt idx="2293">
                  <c:v>-0.46017016690678902</c:v>
                </c:pt>
                <c:pt idx="2294">
                  <c:v>-0.45922097659290301</c:v>
                </c:pt>
                <c:pt idx="2295">
                  <c:v>-0.45476306856346899</c:v>
                </c:pt>
                <c:pt idx="2296">
                  <c:v>-0.44547111050126498</c:v>
                </c:pt>
                <c:pt idx="2297">
                  <c:v>-0.43264022110072198</c:v>
                </c:pt>
                <c:pt idx="2298">
                  <c:v>-0.41611745823429003</c:v>
                </c:pt>
                <c:pt idx="2299">
                  <c:v>-0.396022338704761</c:v>
                </c:pt>
                <c:pt idx="2300">
                  <c:v>-0.37133887906364699</c:v>
                </c:pt>
                <c:pt idx="2301">
                  <c:v>-0.343282325421568</c:v>
                </c:pt>
                <c:pt idx="2302">
                  <c:v>-0.31120052736417197</c:v>
                </c:pt>
                <c:pt idx="2303">
                  <c:v>-0.27607652131910598</c:v>
                </c:pt>
                <c:pt idx="2304">
                  <c:v>-0.23882830704868499</c:v>
                </c:pt>
                <c:pt idx="2305">
                  <c:v>-0.19917877953904201</c:v>
                </c:pt>
                <c:pt idx="2306">
                  <c:v>-0.15714586638070699</c:v>
                </c:pt>
                <c:pt idx="2307">
                  <c:v>-0.11181936233388801</c:v>
                </c:pt>
                <c:pt idx="2308">
                  <c:v>-6.6563831597435896E-2</c:v>
                </c:pt>
                <c:pt idx="2309">
                  <c:v>-2.0625512843306701E-2</c:v>
                </c:pt>
                <c:pt idx="2310">
                  <c:v>2.47160642118321E-2</c:v>
                </c:pt>
                <c:pt idx="2311">
                  <c:v>6.9647947487531003E-2</c:v>
                </c:pt>
                <c:pt idx="2312">
                  <c:v>0.11440308704539601</c:v>
                </c:pt>
                <c:pt idx="2313">
                  <c:v>0.15720274051525601</c:v>
                </c:pt>
                <c:pt idx="2314">
                  <c:v>0.19831831446057199</c:v>
                </c:pt>
                <c:pt idx="2315">
                  <c:v>0.23857872631337099</c:v>
                </c:pt>
                <c:pt idx="2316">
                  <c:v>0.27481249743224601</c:v>
                </c:pt>
                <c:pt idx="2317">
                  <c:v>0.30949059486054398</c:v>
                </c:pt>
                <c:pt idx="2318">
                  <c:v>0.34081944789081497</c:v>
                </c:pt>
                <c:pt idx="2319">
                  <c:v>0.36959334817769901</c:v>
                </c:pt>
                <c:pt idx="2320">
                  <c:v>0.39341657699278598</c:v>
                </c:pt>
                <c:pt idx="2321">
                  <c:v>0.41293078147200801</c:v>
                </c:pt>
                <c:pt idx="2322">
                  <c:v>0.42787601042742401</c:v>
                </c:pt>
                <c:pt idx="2323">
                  <c:v>0.44024286886675101</c:v>
                </c:pt>
                <c:pt idx="2324">
                  <c:v>0.447997884592439</c:v>
                </c:pt>
                <c:pt idx="2325">
                  <c:v>0.45192985283167297</c:v>
                </c:pt>
                <c:pt idx="2326">
                  <c:v>0.45203459948716102</c:v>
                </c:pt>
                <c:pt idx="2327">
                  <c:v>0.44837881538478602</c:v>
                </c:pt>
                <c:pt idx="2328">
                  <c:v>0.43961072183310201</c:v>
                </c:pt>
                <c:pt idx="2329">
                  <c:v>0.42669341714949899</c:v>
                </c:pt>
                <c:pt idx="2330">
                  <c:v>0.41109048167242301</c:v>
                </c:pt>
                <c:pt idx="2331">
                  <c:v>0.39118714855414699</c:v>
                </c:pt>
                <c:pt idx="2332">
                  <c:v>0.366771953133396</c:v>
                </c:pt>
                <c:pt idx="2333">
                  <c:v>0.33888349892393299</c:v>
                </c:pt>
                <c:pt idx="2334">
                  <c:v>0.30776045046691303</c:v>
                </c:pt>
                <c:pt idx="2335">
                  <c:v>0.27239892142752797</c:v>
                </c:pt>
                <c:pt idx="2336">
                  <c:v>0.235431490275711</c:v>
                </c:pt>
                <c:pt idx="2337">
                  <c:v>0.196875752640429</c:v>
                </c:pt>
                <c:pt idx="2338">
                  <c:v>0.15435567223115099</c:v>
                </c:pt>
                <c:pt idx="2339">
                  <c:v>0.111855552079149</c:v>
                </c:pt>
                <c:pt idx="2340">
                  <c:v>6.7123259994140802E-2</c:v>
                </c:pt>
                <c:pt idx="2341">
                  <c:v>2.1386280300141801E-2</c:v>
                </c:pt>
                <c:pt idx="2342">
                  <c:v>-2.4137263225348399E-2</c:v>
                </c:pt>
                <c:pt idx="2343">
                  <c:v>-6.9803157245839395E-2</c:v>
                </c:pt>
                <c:pt idx="2344">
                  <c:v>-0.11444645167090101</c:v>
                </c:pt>
                <c:pt idx="2345">
                  <c:v>-0.156775592320755</c:v>
                </c:pt>
                <c:pt idx="2346">
                  <c:v>-0.19910894454991299</c:v>
                </c:pt>
                <c:pt idx="2347">
                  <c:v>-0.23818808384554899</c:v>
                </c:pt>
                <c:pt idx="2348">
                  <c:v>-0.27490636036202598</c:v>
                </c:pt>
                <c:pt idx="2349">
                  <c:v>-0.30820607852077098</c:v>
                </c:pt>
                <c:pt idx="2350">
                  <c:v>-0.338537234596264</c:v>
                </c:pt>
                <c:pt idx="2351">
                  <c:v>-0.36570698480063901</c:v>
                </c:pt>
                <c:pt idx="2352">
                  <c:v>-0.39072945196995801</c:v>
                </c:pt>
                <c:pt idx="2353">
                  <c:v>-0.41033073610479698</c:v>
                </c:pt>
                <c:pt idx="2354">
                  <c:v>-0.42714415169731201</c:v>
                </c:pt>
                <c:pt idx="2355">
                  <c:v>-0.44003713121059501</c:v>
                </c:pt>
                <c:pt idx="2356">
                  <c:v>-0.449430941841514</c:v>
                </c:pt>
                <c:pt idx="2357">
                  <c:v>-0.45375694724558702</c:v>
                </c:pt>
                <c:pt idx="2358">
                  <c:v>-0.45440422009210502</c:v>
                </c:pt>
                <c:pt idx="2359">
                  <c:v>-0.45185839032636799</c:v>
                </c:pt>
                <c:pt idx="2360">
                  <c:v>-0.444112152357588</c:v>
                </c:pt>
                <c:pt idx="2361">
                  <c:v>-0.43261402222008599</c:v>
                </c:pt>
                <c:pt idx="2362">
                  <c:v>-0.418378532565431</c:v>
                </c:pt>
                <c:pt idx="2363">
                  <c:v>-0.39981523120305701</c:v>
                </c:pt>
                <c:pt idx="2364">
                  <c:v>-0.37647339671879798</c:v>
                </c:pt>
                <c:pt idx="2365">
                  <c:v>-0.350918512250396</c:v>
                </c:pt>
                <c:pt idx="2366">
                  <c:v>-0.32063318120742701</c:v>
                </c:pt>
                <c:pt idx="2367">
                  <c:v>-0.28728925776165298</c:v>
                </c:pt>
                <c:pt idx="2368">
                  <c:v>-0.25203419436312702</c:v>
                </c:pt>
                <c:pt idx="2369">
                  <c:v>-0.21244055419556299</c:v>
                </c:pt>
                <c:pt idx="2370">
                  <c:v>-0.17174396588628499</c:v>
                </c:pt>
                <c:pt idx="2371">
                  <c:v>-0.129264067394814</c:v>
                </c:pt>
                <c:pt idx="2372">
                  <c:v>-8.4655275920175896E-2</c:v>
                </c:pt>
                <c:pt idx="2373">
                  <c:v>-3.9693835608759102E-2</c:v>
                </c:pt>
                <c:pt idx="2374">
                  <c:v>5.6270876763090802E-3</c:v>
                </c:pt>
                <c:pt idx="2375">
                  <c:v>5.2056460340678998E-2</c:v>
                </c:pt>
                <c:pt idx="2376">
                  <c:v>9.6248483236615501E-2</c:v>
                </c:pt>
                <c:pt idx="2377">
                  <c:v>0.14026194964601199</c:v>
                </c:pt>
                <c:pt idx="2378">
                  <c:v>0.18223240302882401</c:v>
                </c:pt>
                <c:pt idx="2379">
                  <c:v>0.22228964133742601</c:v>
                </c:pt>
                <c:pt idx="2380">
                  <c:v>0.260613092624432</c:v>
                </c:pt>
                <c:pt idx="2381">
                  <c:v>0.29598708418595998</c:v>
                </c:pt>
                <c:pt idx="2382">
                  <c:v>0.32783604124439802</c:v>
                </c:pt>
                <c:pt idx="2383">
                  <c:v>0.35659396182038999</c:v>
                </c:pt>
                <c:pt idx="2384">
                  <c:v>0.380731771144662</c:v>
                </c:pt>
                <c:pt idx="2385">
                  <c:v>0.40060240421300197</c:v>
                </c:pt>
                <c:pt idx="2386">
                  <c:v>0.41708514383747702</c:v>
                </c:pt>
                <c:pt idx="2387">
                  <c:v>0.430301381742489</c:v>
                </c:pt>
                <c:pt idx="2388">
                  <c:v>0.43882808083652403</c:v>
                </c:pt>
                <c:pt idx="2389">
                  <c:v>0.44339328189303701</c:v>
                </c:pt>
                <c:pt idx="2390">
                  <c:v>0.44419407943365402</c:v>
                </c:pt>
                <c:pt idx="2391">
                  <c:v>0.441228535028236</c:v>
                </c:pt>
                <c:pt idx="2392">
                  <c:v>0.43329060632522098</c:v>
                </c:pt>
                <c:pt idx="2393">
                  <c:v>0.422181753141811</c:v>
                </c:pt>
                <c:pt idx="2394">
                  <c:v>0.40728887243453998</c:v>
                </c:pt>
                <c:pt idx="2395">
                  <c:v>0.38851748760661797</c:v>
                </c:pt>
                <c:pt idx="2396">
                  <c:v>0.365808472213145</c:v>
                </c:pt>
                <c:pt idx="2397">
                  <c:v>0.34084154653515503</c:v>
                </c:pt>
                <c:pt idx="2398">
                  <c:v>0.31119672461993297</c:v>
                </c:pt>
                <c:pt idx="2399">
                  <c:v>0.27946619461028799</c:v>
                </c:pt>
                <c:pt idx="2400">
                  <c:v>0.245231849365286</c:v>
                </c:pt>
                <c:pt idx="2401">
                  <c:v>0.20793113525345699</c:v>
                </c:pt>
                <c:pt idx="2402">
                  <c:v>0.16881390524578099</c:v>
                </c:pt>
                <c:pt idx="2403">
                  <c:v>0.12739400596851</c:v>
                </c:pt>
                <c:pt idx="2404">
                  <c:v>8.4542174256636293E-2</c:v>
                </c:pt>
                <c:pt idx="2405">
                  <c:v>4.1685274444353798E-2</c:v>
                </c:pt>
                <c:pt idx="2406">
                  <c:v>-3.58353042869199E-3</c:v>
                </c:pt>
                <c:pt idx="2407">
                  <c:v>-4.8203766569151103E-2</c:v>
                </c:pt>
                <c:pt idx="2408">
                  <c:v>-9.2258017107047799E-2</c:v>
                </c:pt>
                <c:pt idx="2409">
                  <c:v>-0.13591503372639299</c:v>
                </c:pt>
                <c:pt idx="2410">
                  <c:v>-0.17852295370910301</c:v>
                </c:pt>
                <c:pt idx="2411">
                  <c:v>-0.21856787486346399</c:v>
                </c:pt>
                <c:pt idx="2412">
                  <c:v>-0.25632187437999998</c:v>
                </c:pt>
                <c:pt idx="2413">
                  <c:v>-0.29209746581121299</c:v>
                </c:pt>
                <c:pt idx="2414">
                  <c:v>-0.324810769256837</c:v>
                </c:pt>
                <c:pt idx="2415">
                  <c:v>-0.35368157810700002</c:v>
                </c:pt>
                <c:pt idx="2416">
                  <c:v>-0.37866906853300403</c:v>
                </c:pt>
                <c:pt idx="2417">
                  <c:v>-0.40021969998112</c:v>
                </c:pt>
                <c:pt idx="2418">
                  <c:v>-0.41851263392994698</c:v>
                </c:pt>
                <c:pt idx="2419">
                  <c:v>-0.43181198414338301</c:v>
                </c:pt>
                <c:pt idx="2420">
                  <c:v>-0.44245852300857103</c:v>
                </c:pt>
                <c:pt idx="2421">
                  <c:v>-0.44880911648923899</c:v>
                </c:pt>
                <c:pt idx="2422">
                  <c:v>-0.45088289704510798</c:v>
                </c:pt>
                <c:pt idx="2423">
                  <c:v>-0.44833172012615502</c:v>
                </c:pt>
                <c:pt idx="2424">
                  <c:v>-0.44326627140741598</c:v>
                </c:pt>
                <c:pt idx="2425">
                  <c:v>-0.43394016624238402</c:v>
                </c:pt>
                <c:pt idx="2426">
                  <c:v>-0.42037198571602102</c:v>
                </c:pt>
                <c:pt idx="2427">
                  <c:v>-0.40160299643464697</c:v>
                </c:pt>
                <c:pt idx="2428">
                  <c:v>-0.38109691841378301</c:v>
                </c:pt>
                <c:pt idx="2429">
                  <c:v>-0.35645067176026402</c:v>
                </c:pt>
                <c:pt idx="2430">
                  <c:v>-0.32786074625063799</c:v>
                </c:pt>
                <c:pt idx="2431">
                  <c:v>-0.29648463866174901</c:v>
                </c:pt>
                <c:pt idx="2432">
                  <c:v>-0.26205085812173001</c:v>
                </c:pt>
                <c:pt idx="2433">
                  <c:v>-0.22424440282027899</c:v>
                </c:pt>
                <c:pt idx="2434">
                  <c:v>-0.18433996667747901</c:v>
                </c:pt>
                <c:pt idx="2435">
                  <c:v>-0.141957352019146</c:v>
                </c:pt>
                <c:pt idx="2436">
                  <c:v>-9.8538320033787194E-2</c:v>
                </c:pt>
                <c:pt idx="2437">
                  <c:v>-5.3193295583083097E-2</c:v>
                </c:pt>
                <c:pt idx="2438">
                  <c:v>-7.6260207085022897E-3</c:v>
                </c:pt>
                <c:pt idx="2439">
                  <c:v>3.6795402607223401E-2</c:v>
                </c:pt>
                <c:pt idx="2440">
                  <c:v>8.0684394103052101E-2</c:v>
                </c:pt>
                <c:pt idx="2441">
                  <c:v>0.124240418399105</c:v>
                </c:pt>
                <c:pt idx="2442">
                  <c:v>0.165570639366179</c:v>
                </c:pt>
                <c:pt idx="2443">
                  <c:v>0.20546433178377799</c:v>
                </c:pt>
                <c:pt idx="2444">
                  <c:v>0.24266617583640199</c:v>
                </c:pt>
                <c:pt idx="2445">
                  <c:v>0.27716878846612403</c:v>
                </c:pt>
                <c:pt idx="2446">
                  <c:v>0.30936709547111901</c:v>
                </c:pt>
                <c:pt idx="2447">
                  <c:v>0.33811633040751898</c:v>
                </c:pt>
                <c:pt idx="2448">
                  <c:v>0.363825581170797</c:v>
                </c:pt>
                <c:pt idx="2449">
                  <c:v>0.38711126745744201</c:v>
                </c:pt>
                <c:pt idx="2450">
                  <c:v>0.405450658587373</c:v>
                </c:pt>
                <c:pt idx="2451">
                  <c:v>0.41931167619255</c:v>
                </c:pt>
                <c:pt idx="2452">
                  <c:v>0.430573599367506</c:v>
                </c:pt>
                <c:pt idx="2453">
                  <c:v>0.43761718932325899</c:v>
                </c:pt>
                <c:pt idx="2454">
                  <c:v>0.43945538260848499</c:v>
                </c:pt>
                <c:pt idx="2455">
                  <c:v>0.43800140023078998</c:v>
                </c:pt>
                <c:pt idx="2456">
                  <c:v>0.432817171830428</c:v>
                </c:pt>
                <c:pt idx="2457">
                  <c:v>0.42364069806476701</c:v>
                </c:pt>
                <c:pt idx="2458">
                  <c:v>0.410361060122167</c:v>
                </c:pt>
                <c:pt idx="2459">
                  <c:v>0.39286851170103398</c:v>
                </c:pt>
                <c:pt idx="2460">
                  <c:v>0.37285490569587698</c:v>
                </c:pt>
                <c:pt idx="2461">
                  <c:v>0.34805704492718798</c:v>
                </c:pt>
                <c:pt idx="2462">
                  <c:v>0.31963432390450403</c:v>
                </c:pt>
                <c:pt idx="2463">
                  <c:v>0.28877570754106502</c:v>
                </c:pt>
                <c:pt idx="2464">
                  <c:v>0.25515235334900099</c:v>
                </c:pt>
                <c:pt idx="2465">
                  <c:v>0.218429633966119</c:v>
                </c:pt>
                <c:pt idx="2466">
                  <c:v>0.17991225312134099</c:v>
                </c:pt>
                <c:pt idx="2467">
                  <c:v>0.139396378214933</c:v>
                </c:pt>
                <c:pt idx="2468">
                  <c:v>9.6596121384598305E-2</c:v>
                </c:pt>
                <c:pt idx="2469">
                  <c:v>5.2747390082772599E-2</c:v>
                </c:pt>
                <c:pt idx="2470">
                  <c:v>9.1441625563244196E-3</c:v>
                </c:pt>
                <c:pt idx="2471">
                  <c:v>-3.4511919495720703E-2</c:v>
                </c:pt>
                <c:pt idx="2472">
                  <c:v>-7.8255522106617098E-2</c:v>
                </c:pt>
                <c:pt idx="2473">
                  <c:v>-0.120836392590304</c:v>
                </c:pt>
                <c:pt idx="2474">
                  <c:v>-0.16251017263591899</c:v>
                </c:pt>
                <c:pt idx="2475">
                  <c:v>-0.203562016628524</c:v>
                </c:pt>
                <c:pt idx="2476">
                  <c:v>-0.24146461443144701</c:v>
                </c:pt>
                <c:pt idx="2477">
                  <c:v>-0.27715967286776799</c:v>
                </c:pt>
                <c:pt idx="2478">
                  <c:v>-0.30952618084509398</c:v>
                </c:pt>
                <c:pt idx="2479">
                  <c:v>-0.33756618615563699</c:v>
                </c:pt>
                <c:pt idx="2480">
                  <c:v>-0.363505100791159</c:v>
                </c:pt>
                <c:pt idx="2481">
                  <c:v>-0.385888873226991</c:v>
                </c:pt>
                <c:pt idx="2482">
                  <c:v>-0.403004138527012</c:v>
                </c:pt>
                <c:pt idx="2483">
                  <c:v>-0.41724750263167998</c:v>
                </c:pt>
                <c:pt idx="2484">
                  <c:v>-0.42868986467972697</c:v>
                </c:pt>
                <c:pt idx="2485">
                  <c:v>-0.43557957483982002</c:v>
                </c:pt>
                <c:pt idx="2486">
                  <c:v>-0.44004968898861502</c:v>
                </c:pt>
                <c:pt idx="2487">
                  <c:v>-0.43942667574703098</c:v>
                </c:pt>
                <c:pt idx="2488">
                  <c:v>-0.43639339411554201</c:v>
                </c:pt>
                <c:pt idx="2489">
                  <c:v>-0.42927835761289901</c:v>
                </c:pt>
                <c:pt idx="2490">
                  <c:v>-0.41767146191923399</c:v>
                </c:pt>
                <c:pt idx="2491">
                  <c:v>-0.40271713099689799</c:v>
                </c:pt>
                <c:pt idx="2492">
                  <c:v>-0.383539255134831</c:v>
                </c:pt>
                <c:pt idx="2493">
                  <c:v>-0.36055081158973301</c:v>
                </c:pt>
                <c:pt idx="2494">
                  <c:v>-0.33340023805750502</c:v>
                </c:pt>
                <c:pt idx="2495">
                  <c:v>-0.30324331599041299</c:v>
                </c:pt>
                <c:pt idx="2496">
                  <c:v>-0.26916746688580701</c:v>
                </c:pt>
                <c:pt idx="2497">
                  <c:v>-0.23292912941838301</c:v>
                </c:pt>
                <c:pt idx="2498">
                  <c:v>-0.19438730825423001</c:v>
                </c:pt>
                <c:pt idx="2499">
                  <c:v>-0.15336479258824601</c:v>
                </c:pt>
                <c:pt idx="2500">
                  <c:v>-0.10910519052216</c:v>
                </c:pt>
                <c:pt idx="2501">
                  <c:v>-6.4933049790881506E-2</c:v>
                </c:pt>
                <c:pt idx="2502">
                  <c:v>-2.00020457184138E-2</c:v>
                </c:pt>
                <c:pt idx="2503">
                  <c:v>2.4452501804183902E-2</c:v>
                </c:pt>
                <c:pt idx="2504">
                  <c:v>6.8537001143703299E-2</c:v>
                </c:pt>
                <c:pt idx="2505">
                  <c:v>0.110904923240116</c:v>
                </c:pt>
                <c:pt idx="2506">
                  <c:v>0.151751692121434</c:v>
                </c:pt>
                <c:pt idx="2507">
                  <c:v>0.19059710264049401</c:v>
                </c:pt>
                <c:pt idx="2508">
                  <c:v>0.22817738480328301</c:v>
                </c:pt>
                <c:pt idx="2509">
                  <c:v>0.26266894928159601</c:v>
                </c:pt>
                <c:pt idx="2510">
                  <c:v>0.29450880735151802</c:v>
                </c:pt>
                <c:pt idx="2511">
                  <c:v>0.324584274645902</c:v>
                </c:pt>
                <c:pt idx="2512">
                  <c:v>0.35140659252652101</c:v>
                </c:pt>
                <c:pt idx="2513">
                  <c:v>0.373994710650976</c:v>
                </c:pt>
                <c:pt idx="2514">
                  <c:v>0.393314425105242</c:v>
                </c:pt>
                <c:pt idx="2515">
                  <c:v>0.40966124990271902</c:v>
                </c:pt>
                <c:pt idx="2516">
                  <c:v>0.421810810487662</c:v>
                </c:pt>
                <c:pt idx="2517">
                  <c:v>0.43039093405109302</c:v>
                </c:pt>
                <c:pt idx="2518">
                  <c:v>0.43369424223608699</c:v>
                </c:pt>
                <c:pt idx="2519">
                  <c:v>0.43357346760798399</c:v>
                </c:pt>
                <c:pt idx="2520">
                  <c:v>0.42989402860067</c:v>
                </c:pt>
                <c:pt idx="2521">
                  <c:v>0.42222270935176898</c:v>
                </c:pt>
                <c:pt idx="2522">
                  <c:v>0.41040110290529103</c:v>
                </c:pt>
                <c:pt idx="2523">
                  <c:v>0.39423865207577702</c:v>
                </c:pt>
                <c:pt idx="2524">
                  <c:v>0.37497454345558001</c:v>
                </c:pt>
                <c:pt idx="2525">
                  <c:v>0.352264836575165</c:v>
                </c:pt>
                <c:pt idx="2526">
                  <c:v>0.32578616712262498</c:v>
                </c:pt>
                <c:pt idx="2527">
                  <c:v>0.29535431855889599</c:v>
                </c:pt>
                <c:pt idx="2528">
                  <c:v>0.261927401506928</c:v>
                </c:pt>
                <c:pt idx="2529">
                  <c:v>0.226833840926397</c:v>
                </c:pt>
                <c:pt idx="2530">
                  <c:v>0.18937834995319699</c:v>
                </c:pt>
                <c:pt idx="2531">
                  <c:v>0.14929600706639401</c:v>
                </c:pt>
                <c:pt idx="2532">
                  <c:v>0.108927159168184</c:v>
                </c:pt>
                <c:pt idx="2533">
                  <c:v>6.6214213518968307E-2</c:v>
                </c:pt>
                <c:pt idx="2534">
                  <c:v>2.2271145361565398E-2</c:v>
                </c:pt>
                <c:pt idx="2535">
                  <c:v>-2.1571909551188699E-2</c:v>
                </c:pt>
                <c:pt idx="2536">
                  <c:v>-6.5726877520762797E-2</c:v>
                </c:pt>
                <c:pt idx="2537">
                  <c:v>-0.108977226770576</c:v>
                </c:pt>
                <c:pt idx="2538">
                  <c:v>-0.14994905287593899</c:v>
                </c:pt>
                <c:pt idx="2539">
                  <c:v>-0.191016542253726</c:v>
                </c:pt>
                <c:pt idx="2540">
                  <c:v>-0.22866427016169799</c:v>
                </c:pt>
                <c:pt idx="2541">
                  <c:v>-0.26388606566016998</c:v>
                </c:pt>
                <c:pt idx="2542">
                  <c:v>-0.297043795383089</c:v>
                </c:pt>
                <c:pt idx="2543">
                  <c:v>-0.32647111777024801</c:v>
                </c:pt>
                <c:pt idx="2544">
                  <c:v>-0.35311639945867301</c:v>
                </c:pt>
                <c:pt idx="2545">
                  <c:v>-0.37531348073572202</c:v>
                </c:pt>
                <c:pt idx="2546">
                  <c:v>-0.39460134890023002</c:v>
                </c:pt>
                <c:pt idx="2547">
                  <c:v>-0.41110419350462701</c:v>
                </c:pt>
                <c:pt idx="2548">
                  <c:v>-0.42366780115032698</c:v>
                </c:pt>
                <c:pt idx="2549">
                  <c:v>-0.43291273338196801</c:v>
                </c:pt>
                <c:pt idx="2550">
                  <c:v>-0.436948838462971</c:v>
                </c:pt>
                <c:pt idx="2551">
                  <c:v>-0.437538310186671</c:v>
                </c:pt>
                <c:pt idx="2552">
                  <c:v>-0.43502825289235603</c:v>
                </c:pt>
                <c:pt idx="2553">
                  <c:v>-0.42791024183596599</c:v>
                </c:pt>
                <c:pt idx="2554">
                  <c:v>-0.41555485034106798</c:v>
                </c:pt>
                <c:pt idx="2555">
                  <c:v>-0.40008393301134598</c:v>
                </c:pt>
                <c:pt idx="2556">
                  <c:v>-0.38111288610474497</c:v>
                </c:pt>
                <c:pt idx="2557">
                  <c:v>-0.35850356769069402</c:v>
                </c:pt>
                <c:pt idx="2558">
                  <c:v>-0.332148489974117</c:v>
                </c:pt>
                <c:pt idx="2559">
                  <c:v>-0.30206381816737699</c:v>
                </c:pt>
                <c:pt idx="2560">
                  <c:v>-0.26923903491808798</c:v>
                </c:pt>
                <c:pt idx="2561">
                  <c:v>-0.23365250624630099</c:v>
                </c:pt>
                <c:pt idx="2562">
                  <c:v>-0.194854332318601</c:v>
                </c:pt>
                <c:pt idx="2563">
                  <c:v>-0.155493323727463</c:v>
                </c:pt>
                <c:pt idx="2564">
                  <c:v>-0.114845517584864</c:v>
                </c:pt>
                <c:pt idx="2565">
                  <c:v>-7.2530795294565201E-2</c:v>
                </c:pt>
                <c:pt idx="2566">
                  <c:v>-3.0424937470365E-2</c:v>
                </c:pt>
                <c:pt idx="2567">
                  <c:v>1.1849853208571799E-2</c:v>
                </c:pt>
                <c:pt idx="2568">
                  <c:v>5.4289103084017798E-2</c:v>
                </c:pt>
                <c:pt idx="2569">
                  <c:v>9.5512138131986196E-2</c:v>
                </c:pt>
                <c:pt idx="2570">
                  <c:v>0.136473215486518</c:v>
                </c:pt>
                <c:pt idx="2571">
                  <c:v>0.17525106270475699</c:v>
                </c:pt>
                <c:pt idx="2572">
                  <c:v>0.212201678187765</c:v>
                </c:pt>
                <c:pt idx="2573">
                  <c:v>0.24758248704351801</c:v>
                </c:pt>
                <c:pt idx="2574">
                  <c:v>0.28044817869406102</c:v>
                </c:pt>
                <c:pt idx="2575">
                  <c:v>0.311772311019683</c:v>
                </c:pt>
                <c:pt idx="2576">
                  <c:v>0.33851210063852699</c:v>
                </c:pt>
                <c:pt idx="2577">
                  <c:v>0.36225359830686499</c:v>
                </c:pt>
                <c:pt idx="2578">
                  <c:v>0.38181285427313899</c:v>
                </c:pt>
                <c:pt idx="2579">
                  <c:v>0.39718918807240899</c:v>
                </c:pt>
                <c:pt idx="2580">
                  <c:v>0.40975824296929497</c:v>
                </c:pt>
                <c:pt idx="2581">
                  <c:v>0.41862598365223402</c:v>
                </c:pt>
                <c:pt idx="2582">
                  <c:v>0.42216173449386901</c:v>
                </c:pt>
                <c:pt idx="2583">
                  <c:v>0.42392150639216702</c:v>
                </c:pt>
                <c:pt idx="2584">
                  <c:v>0.42195613781021601</c:v>
                </c:pt>
                <c:pt idx="2585">
                  <c:v>0.414596213665896</c:v>
                </c:pt>
                <c:pt idx="2586">
                  <c:v>0.40395332972123299</c:v>
                </c:pt>
                <c:pt idx="2587">
                  <c:v>0.38915712566386301</c:v>
                </c:pt>
                <c:pt idx="2588">
                  <c:v>0.37143885573735902</c:v>
                </c:pt>
                <c:pt idx="2589">
                  <c:v>0.35031852424217702</c:v>
                </c:pt>
                <c:pt idx="2590">
                  <c:v>0.32533857590977899</c:v>
                </c:pt>
                <c:pt idx="2591">
                  <c:v>0.29803541916825599</c:v>
                </c:pt>
                <c:pt idx="2592">
                  <c:v>0.26808366286566399</c:v>
                </c:pt>
                <c:pt idx="2593">
                  <c:v>0.23511160984892401</c:v>
                </c:pt>
                <c:pt idx="2594">
                  <c:v>0.19897392073039</c:v>
                </c:pt>
                <c:pt idx="2595">
                  <c:v>0.16080049625373799</c:v>
                </c:pt>
                <c:pt idx="2596">
                  <c:v>0.120195195903687</c:v>
                </c:pt>
                <c:pt idx="2597">
                  <c:v>7.8225878149809705E-2</c:v>
                </c:pt>
                <c:pt idx="2598">
                  <c:v>3.5981196334460501E-2</c:v>
                </c:pt>
                <c:pt idx="2599">
                  <c:v>-7.2840379613067002E-3</c:v>
                </c:pt>
                <c:pt idx="2600">
                  <c:v>-5.0188117525571202E-2</c:v>
                </c:pt>
                <c:pt idx="2601">
                  <c:v>-9.3132364388542804E-2</c:v>
                </c:pt>
                <c:pt idx="2602">
                  <c:v>-0.13432548413589401</c:v>
                </c:pt>
                <c:pt idx="2603">
                  <c:v>-0.174520651630166</c:v>
                </c:pt>
                <c:pt idx="2604">
                  <c:v>-0.21229473797630299</c:v>
                </c:pt>
                <c:pt idx="2605">
                  <c:v>-0.24792366077778299</c:v>
                </c:pt>
                <c:pt idx="2606">
                  <c:v>-0.281461041237898</c:v>
                </c:pt>
                <c:pt idx="2607">
                  <c:v>-0.31115408454771798</c:v>
                </c:pt>
                <c:pt idx="2608">
                  <c:v>-0.33935654795181902</c:v>
                </c:pt>
                <c:pt idx="2609">
                  <c:v>-0.36444014133520303</c:v>
                </c:pt>
                <c:pt idx="2610">
                  <c:v>-0.38465032379495401</c:v>
                </c:pt>
                <c:pt idx="2611">
                  <c:v>-0.40203490073082399</c:v>
                </c:pt>
                <c:pt idx="2612">
                  <c:v>-0.41721742076283203</c:v>
                </c:pt>
                <c:pt idx="2613">
                  <c:v>-0.42677756166234598</c:v>
                </c:pt>
                <c:pt idx="2614">
                  <c:v>-0.43269585523530602</c:v>
                </c:pt>
                <c:pt idx="2615">
                  <c:v>-0.43459372661493101</c:v>
                </c:pt>
                <c:pt idx="2616">
                  <c:v>-0.43232815894425197</c:v>
                </c:pt>
                <c:pt idx="2617">
                  <c:v>-0.42602314799213198</c:v>
                </c:pt>
                <c:pt idx="2618">
                  <c:v>-0.41593298032403098</c:v>
                </c:pt>
                <c:pt idx="2619">
                  <c:v>-0.40202312190706202</c:v>
                </c:pt>
                <c:pt idx="2620">
                  <c:v>-0.38377327878209699</c:v>
                </c:pt>
                <c:pt idx="2621">
                  <c:v>-0.36084493344591001</c:v>
                </c:pt>
                <c:pt idx="2622">
                  <c:v>-0.33523148673778302</c:v>
                </c:pt>
                <c:pt idx="2623">
                  <c:v>-0.30594986658418399</c:v>
                </c:pt>
                <c:pt idx="2624">
                  <c:v>-0.27486664809861799</c:v>
                </c:pt>
                <c:pt idx="2625">
                  <c:v>-0.23986247965343999</c:v>
                </c:pt>
                <c:pt idx="2626">
                  <c:v>-0.20290109084073599</c:v>
                </c:pt>
                <c:pt idx="2627">
                  <c:v>-0.16386969472753099</c:v>
                </c:pt>
                <c:pt idx="2628">
                  <c:v>-0.122730970817125</c:v>
                </c:pt>
                <c:pt idx="2629">
                  <c:v>-8.1063754657375503E-2</c:v>
                </c:pt>
                <c:pt idx="2630">
                  <c:v>-3.7951360499768202E-2</c:v>
                </c:pt>
                <c:pt idx="2631">
                  <c:v>4.7122513172827901E-3</c:v>
                </c:pt>
                <c:pt idx="2632">
                  <c:v>4.7324623081330203E-2</c:v>
                </c:pt>
                <c:pt idx="2633">
                  <c:v>8.8518451057437497E-2</c:v>
                </c:pt>
                <c:pt idx="2634">
                  <c:v>0.12916915996989001</c:v>
                </c:pt>
                <c:pt idx="2635">
                  <c:v>0.167663812070729</c:v>
                </c:pt>
                <c:pt idx="2636">
                  <c:v>0.20437589957664101</c:v>
                </c:pt>
                <c:pt idx="2637">
                  <c:v>0.23954927525695099</c:v>
                </c:pt>
                <c:pt idx="2638">
                  <c:v>0.27200081649540803</c:v>
                </c:pt>
                <c:pt idx="2639">
                  <c:v>0.30271520287791098</c:v>
                </c:pt>
                <c:pt idx="2640">
                  <c:v>0.33020613685811701</c:v>
                </c:pt>
                <c:pt idx="2641">
                  <c:v>0.353780547466791</c:v>
                </c:pt>
                <c:pt idx="2642">
                  <c:v>0.373012529403834</c:v>
                </c:pt>
                <c:pt idx="2643">
                  <c:v>0.38902736755647599</c:v>
                </c:pt>
                <c:pt idx="2644">
                  <c:v>0.40161122002474098</c:v>
                </c:pt>
                <c:pt idx="2645">
                  <c:v>0.41147253359195302</c:v>
                </c:pt>
                <c:pt idx="2646">
                  <c:v>0.41676028015189398</c:v>
                </c:pt>
                <c:pt idx="2647">
                  <c:v>0.41921209918980201</c:v>
                </c:pt>
                <c:pt idx="2648">
                  <c:v>0.41743940271047197</c:v>
                </c:pt>
                <c:pt idx="2649">
                  <c:v>0.41178145745578698</c:v>
                </c:pt>
                <c:pt idx="2650">
                  <c:v>0.403043974767821</c:v>
                </c:pt>
                <c:pt idx="2651">
                  <c:v>0.38946074956799798</c:v>
                </c:pt>
                <c:pt idx="2652">
                  <c:v>0.37311720449483299</c:v>
                </c:pt>
                <c:pt idx="2653">
                  <c:v>0.35181222527325001</c:v>
                </c:pt>
                <c:pt idx="2654">
                  <c:v>0.32665033907415603</c:v>
                </c:pt>
                <c:pt idx="2655">
                  <c:v>0.29873557685267099</c:v>
                </c:pt>
                <c:pt idx="2656">
                  <c:v>0.26717555963894202</c:v>
                </c:pt>
                <c:pt idx="2657">
                  <c:v>0.23374178693332101</c:v>
                </c:pt>
                <c:pt idx="2658">
                  <c:v>0.198173139695311</c:v>
                </c:pt>
                <c:pt idx="2659">
                  <c:v>0.15977090151086101</c:v>
                </c:pt>
                <c:pt idx="2660">
                  <c:v>0.120612307784216</c:v>
                </c:pt>
                <c:pt idx="2661">
                  <c:v>7.91296678492516E-2</c:v>
                </c:pt>
                <c:pt idx="2662">
                  <c:v>3.6569447180238003E-2</c:v>
                </c:pt>
                <c:pt idx="2663">
                  <c:v>-5.77606582592252E-3</c:v>
                </c:pt>
                <c:pt idx="2664">
                  <c:v>-4.8065780597560698E-2</c:v>
                </c:pt>
                <c:pt idx="2665">
                  <c:v>-9.0473470760090796E-2</c:v>
                </c:pt>
                <c:pt idx="2666">
                  <c:v>-0.13179816112697901</c:v>
                </c:pt>
                <c:pt idx="2667">
                  <c:v>-0.17072894670156</c:v>
                </c:pt>
                <c:pt idx="2668">
                  <c:v>-0.20819378331462099</c:v>
                </c:pt>
                <c:pt idx="2669">
                  <c:v>-0.24284801017899599</c:v>
                </c:pt>
                <c:pt idx="2670">
                  <c:v>-0.27459486207517703</c:v>
                </c:pt>
                <c:pt idx="2671">
                  <c:v>-0.30370382949357499</c:v>
                </c:pt>
                <c:pt idx="2672">
                  <c:v>-0.33107529985005002</c:v>
                </c:pt>
                <c:pt idx="2673">
                  <c:v>-0.355834351917444</c:v>
                </c:pt>
                <c:pt idx="2674">
                  <c:v>-0.37518541033459202</c:v>
                </c:pt>
                <c:pt idx="2675">
                  <c:v>-0.39140410644361101</c:v>
                </c:pt>
                <c:pt idx="2676">
                  <c:v>-0.40481230655629702</c:v>
                </c:pt>
                <c:pt idx="2677">
                  <c:v>-0.41419815330287202</c:v>
                </c:pt>
                <c:pt idx="2678">
                  <c:v>-0.41953947088751398</c:v>
                </c:pt>
                <c:pt idx="2679">
                  <c:v>-0.42163028282640502</c:v>
                </c:pt>
                <c:pt idx="2680">
                  <c:v>-0.42047972109064602</c:v>
                </c:pt>
                <c:pt idx="2681">
                  <c:v>-0.41622533498400099</c:v>
                </c:pt>
                <c:pt idx="2682">
                  <c:v>-0.40735532192220703</c:v>
                </c:pt>
                <c:pt idx="2683">
                  <c:v>-0.39536995754964899</c:v>
                </c:pt>
                <c:pt idx="2684">
                  <c:v>-0.37948072994783</c:v>
                </c:pt>
                <c:pt idx="2685">
                  <c:v>-0.35997467985850301</c:v>
                </c:pt>
                <c:pt idx="2686">
                  <c:v>-0.33661645745938401</c:v>
                </c:pt>
                <c:pt idx="2687">
                  <c:v>-0.30906109333820397</c:v>
                </c:pt>
                <c:pt idx="2688">
                  <c:v>-0.27841737710241099</c:v>
                </c:pt>
                <c:pt idx="2689">
                  <c:v>-0.24592907096488101</c:v>
                </c:pt>
                <c:pt idx="2690">
                  <c:v>-0.20921127144848001</c:v>
                </c:pt>
                <c:pt idx="2691">
                  <c:v>-0.171471563574632</c:v>
                </c:pt>
                <c:pt idx="2692">
                  <c:v>-0.13199605625721</c:v>
                </c:pt>
                <c:pt idx="2693">
                  <c:v>-9.0525651430728202E-2</c:v>
                </c:pt>
                <c:pt idx="2694">
                  <c:v>-4.8903971167466399E-2</c:v>
                </c:pt>
                <c:pt idx="2695">
                  <c:v>-6.4422336379196896E-3</c:v>
                </c:pt>
                <c:pt idx="2696">
                  <c:v>3.5603778606601702E-2</c:v>
                </c:pt>
                <c:pt idx="2697">
                  <c:v>7.7398885428659706E-2</c:v>
                </c:pt>
                <c:pt idx="2698">
                  <c:v>0.117051609585449</c:v>
                </c:pt>
                <c:pt idx="2699">
                  <c:v>0.156781519714732</c:v>
                </c:pt>
                <c:pt idx="2700">
                  <c:v>0.19465787911243199</c:v>
                </c:pt>
                <c:pt idx="2701">
                  <c:v>0.229459395487426</c:v>
                </c:pt>
                <c:pt idx="2702">
                  <c:v>0.26192522697188603</c:v>
                </c:pt>
                <c:pt idx="2703">
                  <c:v>0.29150362504669902</c:v>
                </c:pt>
                <c:pt idx="2704">
                  <c:v>0.32004898133611198</c:v>
                </c:pt>
                <c:pt idx="2705">
                  <c:v>0.34430712102429401</c:v>
                </c:pt>
                <c:pt idx="2706">
                  <c:v>0.36593363704330001</c:v>
                </c:pt>
                <c:pt idx="2707">
                  <c:v>0.383097996085977</c:v>
                </c:pt>
                <c:pt idx="2708">
                  <c:v>0.39760165761717498</c:v>
                </c:pt>
                <c:pt idx="2709">
                  <c:v>0.409087443261753</c:v>
                </c:pt>
                <c:pt idx="2710">
                  <c:v>0.41451580322932202</c:v>
                </c:pt>
                <c:pt idx="2711">
                  <c:v>0.41540392893175399</c:v>
                </c:pt>
                <c:pt idx="2712">
                  <c:v>0.41342025424645501</c:v>
                </c:pt>
                <c:pt idx="2713">
                  <c:v>0.40827043676574298</c:v>
                </c:pt>
                <c:pt idx="2714">
                  <c:v>0.398483027750757</c:v>
                </c:pt>
                <c:pt idx="2715">
                  <c:v>0.38431449925283201</c:v>
                </c:pt>
                <c:pt idx="2716">
                  <c:v>0.36687803186398799</c:v>
                </c:pt>
                <c:pt idx="2717">
                  <c:v>0.34629374150049802</c:v>
                </c:pt>
                <c:pt idx="2718">
                  <c:v>0.32248828700889998</c:v>
                </c:pt>
                <c:pt idx="2719">
                  <c:v>0.29507590424927899</c:v>
                </c:pt>
                <c:pt idx="2720">
                  <c:v>0.26538087404416399</c:v>
                </c:pt>
                <c:pt idx="2721">
                  <c:v>0.232628013749764</c:v>
                </c:pt>
                <c:pt idx="2722">
                  <c:v>0.19844047659543801</c:v>
                </c:pt>
                <c:pt idx="2723">
                  <c:v>0.16243082421475399</c:v>
                </c:pt>
                <c:pt idx="2724">
                  <c:v>0.124404252247657</c:v>
                </c:pt>
                <c:pt idx="2725">
                  <c:v>8.5488231639556794E-2</c:v>
                </c:pt>
                <c:pt idx="2726">
                  <c:v>4.5567280399098901E-2</c:v>
                </c:pt>
                <c:pt idx="2727">
                  <c:v>4.2625770749268902E-3</c:v>
                </c:pt>
                <c:pt idx="2728">
                  <c:v>-3.7174729375554397E-2</c:v>
                </c:pt>
                <c:pt idx="2729">
                  <c:v>-7.7052659734142298E-2</c:v>
                </c:pt>
                <c:pt idx="2730">
                  <c:v>-0.117573581968354</c:v>
                </c:pt>
                <c:pt idx="2731">
                  <c:v>-0.15728517696646499</c:v>
                </c:pt>
                <c:pt idx="2732">
                  <c:v>-0.195013481072177</c:v>
                </c:pt>
                <c:pt idx="2733">
                  <c:v>-0.231051868526266</c:v>
                </c:pt>
                <c:pt idx="2734">
                  <c:v>-0.26415843256474802</c:v>
                </c:pt>
                <c:pt idx="2735">
                  <c:v>-0.29515109401402401</c:v>
                </c:pt>
                <c:pt idx="2736">
                  <c:v>-0.32264384370398702</c:v>
                </c:pt>
                <c:pt idx="2737">
                  <c:v>-0.347188905084651</c:v>
                </c:pt>
                <c:pt idx="2738">
                  <c:v>-0.36775319022413899</c:v>
                </c:pt>
                <c:pt idx="2739">
                  <c:v>-0.38319285291580202</c:v>
                </c:pt>
                <c:pt idx="2740">
                  <c:v>-0.39671323640074402</c:v>
                </c:pt>
                <c:pt idx="2741">
                  <c:v>-0.40663994361497002</c:v>
                </c:pt>
                <c:pt idx="2742">
                  <c:v>-0.41139062779344598</c:v>
                </c:pt>
                <c:pt idx="2743">
                  <c:v>-0.41325316908648002</c:v>
                </c:pt>
                <c:pt idx="2744">
                  <c:v>-0.41215453579093397</c:v>
                </c:pt>
                <c:pt idx="2745">
                  <c:v>-0.407334319897799</c:v>
                </c:pt>
                <c:pt idx="2746">
                  <c:v>-0.39880495845139502</c:v>
                </c:pt>
                <c:pt idx="2747">
                  <c:v>-0.38681796391736301</c:v>
                </c:pt>
                <c:pt idx="2748">
                  <c:v>-0.37082008557281898</c:v>
                </c:pt>
                <c:pt idx="2749">
                  <c:v>-0.35215799972802703</c:v>
                </c:pt>
                <c:pt idx="2750">
                  <c:v>-0.33057012484783899</c:v>
                </c:pt>
                <c:pt idx="2751">
                  <c:v>-0.306197481951894</c:v>
                </c:pt>
                <c:pt idx="2752">
                  <c:v>-0.27747144284276298</c:v>
                </c:pt>
                <c:pt idx="2753">
                  <c:v>-0.24554625939206401</c:v>
                </c:pt>
                <c:pt idx="2754">
                  <c:v>-0.211579432681611</c:v>
                </c:pt>
                <c:pt idx="2755">
                  <c:v>-0.17530716197135701</c:v>
                </c:pt>
                <c:pt idx="2756">
                  <c:v>-0.13648665128842299</c:v>
                </c:pt>
                <c:pt idx="2757">
                  <c:v>-9.6490648156449796E-2</c:v>
                </c:pt>
                <c:pt idx="2758">
                  <c:v>-5.44410741375271E-2</c:v>
                </c:pt>
                <c:pt idx="2759">
                  <c:v>-1.2127921500808299E-2</c:v>
                </c:pt>
                <c:pt idx="2760">
                  <c:v>2.9252196107331301E-2</c:v>
                </c:pt>
                <c:pt idx="2761">
                  <c:v>7.0362720064890305E-2</c:v>
                </c:pt>
                <c:pt idx="2762">
                  <c:v>0.111124420742354</c:v>
                </c:pt>
                <c:pt idx="2763">
                  <c:v>0.150352505641176</c:v>
                </c:pt>
                <c:pt idx="2764">
                  <c:v>0.18677045704987799</c:v>
                </c:pt>
                <c:pt idx="2765">
                  <c:v>0.22071301214090799</c:v>
                </c:pt>
                <c:pt idx="2766">
                  <c:v>0.25230568035207401</c:v>
                </c:pt>
                <c:pt idx="2767">
                  <c:v>0.28187590721007399</c:v>
                </c:pt>
                <c:pt idx="2768">
                  <c:v>0.30768144665505498</c:v>
                </c:pt>
                <c:pt idx="2769">
                  <c:v>0.33233359485350999</c:v>
                </c:pt>
                <c:pt idx="2770">
                  <c:v>0.35288559326747898</c:v>
                </c:pt>
                <c:pt idx="2771">
                  <c:v>0.37012521406413901</c:v>
                </c:pt>
                <c:pt idx="2772">
                  <c:v>0.384535260224941</c:v>
                </c:pt>
                <c:pt idx="2773">
                  <c:v>0.39406286660848699</c:v>
                </c:pt>
                <c:pt idx="2774">
                  <c:v>0.401057234872086</c:v>
                </c:pt>
                <c:pt idx="2775">
                  <c:v>0.40545678420903403</c:v>
                </c:pt>
                <c:pt idx="2776">
                  <c:v>0.40505394449691501</c:v>
                </c:pt>
                <c:pt idx="2777">
                  <c:v>0.40180021982793501</c:v>
                </c:pt>
                <c:pt idx="2778">
                  <c:v>0.395499898011208</c:v>
                </c:pt>
                <c:pt idx="2779">
                  <c:v>0.384618143974016</c:v>
                </c:pt>
                <c:pt idx="2780">
                  <c:v>0.36887146728002201</c:v>
                </c:pt>
                <c:pt idx="2781">
                  <c:v>0.349406389419057</c:v>
                </c:pt>
                <c:pt idx="2782">
                  <c:v>0.32722182814315898</c:v>
                </c:pt>
                <c:pt idx="2783">
                  <c:v>0.30165707297893901</c:v>
                </c:pt>
                <c:pt idx="2784">
                  <c:v>0.272183726919067</c:v>
                </c:pt>
                <c:pt idx="2785">
                  <c:v>0.240595312455403</c:v>
                </c:pt>
                <c:pt idx="2786">
                  <c:v>0.206648093770324</c:v>
                </c:pt>
                <c:pt idx="2787">
                  <c:v>0.16960499504836701</c:v>
                </c:pt>
                <c:pt idx="2788">
                  <c:v>0.13093772177497101</c:v>
                </c:pt>
                <c:pt idx="2789">
                  <c:v>9.0938284926618401E-2</c:v>
                </c:pt>
                <c:pt idx="2790">
                  <c:v>4.9597714276198503E-2</c:v>
                </c:pt>
                <c:pt idx="2791">
                  <c:v>8.2615924986107307E-3</c:v>
                </c:pt>
                <c:pt idx="2792">
                  <c:v>-3.3061323580649997E-2</c:v>
                </c:pt>
                <c:pt idx="2793">
                  <c:v>-7.4261873138807499E-2</c:v>
                </c:pt>
                <c:pt idx="2794">
                  <c:v>-0.115320419008899</c:v>
                </c:pt>
                <c:pt idx="2795">
                  <c:v>-0.15495340896704901</c:v>
                </c:pt>
                <c:pt idx="2796">
                  <c:v>-0.19196444341994201</c:v>
                </c:pt>
                <c:pt idx="2797">
                  <c:v>-0.22657413942086199</c:v>
                </c:pt>
                <c:pt idx="2798">
                  <c:v>-0.25909896291898799</c:v>
                </c:pt>
                <c:pt idx="2799">
                  <c:v>-0.288359069078993</c:v>
                </c:pt>
                <c:pt idx="2800">
                  <c:v>-0.31543629611771701</c:v>
                </c:pt>
                <c:pt idx="2801">
                  <c:v>-0.33936485592596399</c:v>
                </c:pt>
                <c:pt idx="2802">
                  <c:v>-0.35865696076189402</c:v>
                </c:pt>
                <c:pt idx="2803">
                  <c:v>-0.37556283572097299</c:v>
                </c:pt>
                <c:pt idx="2804">
                  <c:v>-0.38786118168429701</c:v>
                </c:pt>
                <c:pt idx="2805">
                  <c:v>-0.39768949105677598</c:v>
                </c:pt>
                <c:pt idx="2806">
                  <c:v>-0.40505164718018999</c:v>
                </c:pt>
                <c:pt idx="2807">
                  <c:v>-0.40836234525250098</c:v>
                </c:pt>
                <c:pt idx="2808">
                  <c:v>-0.408064565184728</c:v>
                </c:pt>
                <c:pt idx="2809">
                  <c:v>-0.404266403684299</c:v>
                </c:pt>
                <c:pt idx="2810">
                  <c:v>-0.39658363321920698</c:v>
                </c:pt>
                <c:pt idx="2811">
                  <c:v>-0.38498259157793202</c:v>
                </c:pt>
                <c:pt idx="2812">
                  <c:v>-0.37004987738731898</c:v>
                </c:pt>
                <c:pt idx="2813">
                  <c:v>-0.351448357660332</c:v>
                </c:pt>
                <c:pt idx="2814">
                  <c:v>-0.32919644042128399</c:v>
                </c:pt>
                <c:pt idx="2815">
                  <c:v>-0.30293439001613598</c:v>
                </c:pt>
                <c:pt idx="2816">
                  <c:v>-0.27381025315472801</c:v>
                </c:pt>
                <c:pt idx="2817">
                  <c:v>-0.243203444606584</c:v>
                </c:pt>
                <c:pt idx="2818">
                  <c:v>-0.208584549532531</c:v>
                </c:pt>
                <c:pt idx="2819">
                  <c:v>-0.17181134607346901</c:v>
                </c:pt>
                <c:pt idx="2820">
                  <c:v>-0.13393029328617601</c:v>
                </c:pt>
                <c:pt idx="2821">
                  <c:v>-9.4135464211683104E-2</c:v>
                </c:pt>
                <c:pt idx="2822">
                  <c:v>-5.4235901457436002E-2</c:v>
                </c:pt>
                <c:pt idx="2823">
                  <c:v>-1.3639780529680699E-2</c:v>
                </c:pt>
                <c:pt idx="2824">
                  <c:v>2.6411633248491599E-2</c:v>
                </c:pt>
                <c:pt idx="2825">
                  <c:v>6.5941964028464597E-2</c:v>
                </c:pt>
                <c:pt idx="2826">
                  <c:v>0.10521593971550899</c:v>
                </c:pt>
                <c:pt idx="2827">
                  <c:v>0.142414394393968</c:v>
                </c:pt>
                <c:pt idx="2828">
                  <c:v>0.17775361654230801</c:v>
                </c:pt>
                <c:pt idx="2829">
                  <c:v>0.211781420506929</c:v>
                </c:pt>
                <c:pt idx="2830">
                  <c:v>0.243340367601663</c:v>
                </c:pt>
                <c:pt idx="2831">
                  <c:v>0.27243383118064002</c:v>
                </c:pt>
                <c:pt idx="2832">
                  <c:v>0.30094636476021103</c:v>
                </c:pt>
                <c:pt idx="2833">
                  <c:v>0.32630625190768597</c:v>
                </c:pt>
                <c:pt idx="2834">
                  <c:v>0.34849782757188602</c:v>
                </c:pt>
                <c:pt idx="2835">
                  <c:v>0.36559213254987899</c:v>
                </c:pt>
                <c:pt idx="2836">
                  <c:v>0.37962812126251599</c:v>
                </c:pt>
                <c:pt idx="2837">
                  <c:v>0.39099845473795303</c:v>
                </c:pt>
                <c:pt idx="2838">
                  <c:v>0.39764623500955798</c:v>
                </c:pt>
                <c:pt idx="2839">
                  <c:v>0.40127105331362001</c:v>
                </c:pt>
                <c:pt idx="2840">
                  <c:v>0.40163906251888698</c:v>
                </c:pt>
                <c:pt idx="2841">
                  <c:v>0.39752154939058998</c:v>
                </c:pt>
                <c:pt idx="2842">
                  <c:v>0.38862035030678399</c:v>
                </c:pt>
                <c:pt idx="2843">
                  <c:v>0.37658953168690201</c:v>
                </c:pt>
                <c:pt idx="2844">
                  <c:v>0.36121245710820499</c:v>
                </c:pt>
                <c:pt idx="2845">
                  <c:v>0.34238544223756801</c:v>
                </c:pt>
                <c:pt idx="2846">
                  <c:v>0.320266268688155</c:v>
                </c:pt>
                <c:pt idx="2847">
                  <c:v>0.294543460224863</c:v>
                </c:pt>
                <c:pt idx="2848">
                  <c:v>0.26654782131330601</c:v>
                </c:pt>
                <c:pt idx="2849">
                  <c:v>0.235911833906646</c:v>
                </c:pt>
                <c:pt idx="2850">
                  <c:v>0.202455575264988</c:v>
                </c:pt>
                <c:pt idx="2851">
                  <c:v>0.16746843342854201</c:v>
                </c:pt>
                <c:pt idx="2852">
                  <c:v>0.13054801253860099</c:v>
                </c:pt>
                <c:pt idx="2853">
                  <c:v>9.2875352497177502E-2</c:v>
                </c:pt>
                <c:pt idx="2854">
                  <c:v>5.4346577279374503E-2</c:v>
                </c:pt>
                <c:pt idx="2855">
                  <c:v>1.4641706211146001E-2</c:v>
                </c:pt>
                <c:pt idx="2856">
                  <c:v>-2.49939562571346E-2</c:v>
                </c:pt>
                <c:pt idx="2857">
                  <c:v>-6.4870043783067599E-2</c:v>
                </c:pt>
                <c:pt idx="2858">
                  <c:v>-0.103783897820206</c:v>
                </c:pt>
                <c:pt idx="2859">
                  <c:v>-0.14052173112317701</c:v>
                </c:pt>
                <c:pt idx="2860">
                  <c:v>-0.17713215776827901</c:v>
                </c:pt>
                <c:pt idx="2861">
                  <c:v>-0.211919103119834</c:v>
                </c:pt>
                <c:pt idx="2862">
                  <c:v>-0.243794074353125</c:v>
                </c:pt>
                <c:pt idx="2863">
                  <c:v>-0.27361250929046499</c:v>
                </c:pt>
                <c:pt idx="2864">
                  <c:v>-0.301108432252011</c:v>
                </c:pt>
                <c:pt idx="2865">
                  <c:v>-0.32683217401595999</c:v>
                </c:pt>
                <c:pt idx="2866">
                  <c:v>-0.34804774582157399</c:v>
                </c:pt>
                <c:pt idx="2867">
                  <c:v>-0.36542958230683897</c:v>
                </c:pt>
                <c:pt idx="2868">
                  <c:v>-0.38064373310982902</c:v>
                </c:pt>
                <c:pt idx="2869">
                  <c:v>-0.39156193875468498</c:v>
                </c:pt>
                <c:pt idx="2870">
                  <c:v>-0.39880793000738601</c:v>
                </c:pt>
                <c:pt idx="2871">
                  <c:v>-0.40199295694126003</c:v>
                </c:pt>
                <c:pt idx="2872">
                  <c:v>-0.402786053589203</c:v>
                </c:pt>
                <c:pt idx="2873">
                  <c:v>-0.39931003249678698</c:v>
                </c:pt>
                <c:pt idx="2874">
                  <c:v>-0.39221744572858402</c:v>
                </c:pt>
                <c:pt idx="2875">
                  <c:v>-0.38059521137351299</c:v>
                </c:pt>
                <c:pt idx="2876">
                  <c:v>-0.36583913587727801</c:v>
                </c:pt>
                <c:pt idx="2877">
                  <c:v>-0.34799633906384903</c:v>
                </c:pt>
                <c:pt idx="2878">
                  <c:v>-0.32674466623189102</c:v>
                </c:pt>
                <c:pt idx="2879">
                  <c:v>-0.30180318115298699</c:v>
                </c:pt>
                <c:pt idx="2880">
                  <c:v>-0.27503842279537599</c:v>
                </c:pt>
                <c:pt idx="2881">
                  <c:v>-0.24409587606585401</c:v>
                </c:pt>
                <c:pt idx="2882">
                  <c:v>-0.21105874535584199</c:v>
                </c:pt>
                <c:pt idx="2883">
                  <c:v>-0.17571733856980001</c:v>
                </c:pt>
                <c:pt idx="2884">
                  <c:v>-0.13793915618223801</c:v>
                </c:pt>
                <c:pt idx="2885">
                  <c:v>-9.9278910462200595E-2</c:v>
                </c:pt>
                <c:pt idx="2886">
                  <c:v>-5.8979903389637801E-2</c:v>
                </c:pt>
                <c:pt idx="2887">
                  <c:v>-1.8914229468776699E-2</c:v>
                </c:pt>
                <c:pt idx="2888">
                  <c:v>2.10621471356447E-2</c:v>
                </c:pt>
                <c:pt idx="2889">
                  <c:v>6.1016958105209698E-2</c:v>
                </c:pt>
                <c:pt idx="2890">
                  <c:v>9.9627229037929296E-2</c:v>
                </c:pt>
                <c:pt idx="2891">
                  <c:v>0.13752662157392401</c:v>
                </c:pt>
                <c:pt idx="2892">
                  <c:v>0.173040807721975</c:v>
                </c:pt>
                <c:pt idx="2893">
                  <c:v>0.20647735064610301</c:v>
                </c:pt>
                <c:pt idx="2894">
                  <c:v>0.238143035799737</c:v>
                </c:pt>
                <c:pt idx="2895">
                  <c:v>0.26685637577126198</c:v>
                </c:pt>
                <c:pt idx="2896">
                  <c:v>0.29355042551447302</c:v>
                </c:pt>
                <c:pt idx="2897">
                  <c:v>0.31653709691402299</c:v>
                </c:pt>
                <c:pt idx="2898">
                  <c:v>0.336883467570189</c:v>
                </c:pt>
                <c:pt idx="2899">
                  <c:v>0.35289705360498203</c:v>
                </c:pt>
                <c:pt idx="2900">
                  <c:v>0.36642805233676601</c:v>
                </c:pt>
                <c:pt idx="2901">
                  <c:v>0.37786543280441398</c:v>
                </c:pt>
                <c:pt idx="2902">
                  <c:v>0.38402217757443802</c:v>
                </c:pt>
                <c:pt idx="2903">
                  <c:v>0.38715473934718098</c:v>
                </c:pt>
                <c:pt idx="2904">
                  <c:v>0.387417982817575</c:v>
                </c:pt>
                <c:pt idx="2905">
                  <c:v>0.38485108031484699</c:v>
                </c:pt>
                <c:pt idx="2906">
                  <c:v>0.37714513805140598</c:v>
                </c:pt>
                <c:pt idx="2907">
                  <c:v>0.366378305716065</c:v>
                </c:pt>
                <c:pt idx="2908">
                  <c:v>0.3524988079618</c:v>
                </c:pt>
                <c:pt idx="2909">
                  <c:v>0.33497940379575702</c:v>
                </c:pt>
                <c:pt idx="2910">
                  <c:v>0.31357723644742402</c:v>
                </c:pt>
                <c:pt idx="2911">
                  <c:v>0.28951344319716099</c:v>
                </c:pt>
                <c:pt idx="2912">
                  <c:v>0.26182163680734899</c:v>
                </c:pt>
                <c:pt idx="2913">
                  <c:v>0.232249285026669</c:v>
                </c:pt>
                <c:pt idx="2914">
                  <c:v>0.20052046307913299</c:v>
                </c:pt>
                <c:pt idx="2915">
                  <c:v>0.165822815694497</c:v>
                </c:pt>
                <c:pt idx="2916">
                  <c:v>0.129611897342817</c:v>
                </c:pt>
                <c:pt idx="2917">
                  <c:v>9.1522752072674796E-2</c:v>
                </c:pt>
                <c:pt idx="2918">
                  <c:v>5.3310158924377703E-2</c:v>
                </c:pt>
                <c:pt idx="2919">
                  <c:v>1.4054921155926299E-2</c:v>
                </c:pt>
                <c:pt idx="2920">
                  <c:v>-2.4853474120391902E-2</c:v>
                </c:pt>
                <c:pt idx="2921">
                  <c:v>-6.3664374268636803E-2</c:v>
                </c:pt>
                <c:pt idx="2922">
                  <c:v>-0.10255447145864099</c:v>
                </c:pt>
                <c:pt idx="2923">
                  <c:v>-0.13973883793542199</c:v>
                </c:pt>
                <c:pt idx="2924">
                  <c:v>-0.17531820445323701</c:v>
                </c:pt>
                <c:pt idx="2925">
                  <c:v>-0.20997589112949</c:v>
                </c:pt>
                <c:pt idx="2926">
                  <c:v>-0.24232634334997999</c:v>
                </c:pt>
                <c:pt idx="2927">
                  <c:v>-0.27275263986675502</c:v>
                </c:pt>
                <c:pt idx="2928">
                  <c:v>-0.29945773473503501</c:v>
                </c:pt>
                <c:pt idx="2929">
                  <c:v>-0.32492048025919601</c:v>
                </c:pt>
                <c:pt idx="2930">
                  <c:v>-0.345956078036395</c:v>
                </c:pt>
                <c:pt idx="2931">
                  <c:v>-0.36325537685142001</c:v>
                </c:pt>
                <c:pt idx="2932">
                  <c:v>-0.37829434429799302</c:v>
                </c:pt>
                <c:pt idx="2933">
                  <c:v>-0.38921938375959197</c:v>
                </c:pt>
                <c:pt idx="2934">
                  <c:v>-0.39653464528334997</c:v>
                </c:pt>
                <c:pt idx="2935">
                  <c:v>-0.39992967135991297</c:v>
                </c:pt>
                <c:pt idx="2936">
                  <c:v>-0.4007254287368</c:v>
                </c:pt>
                <c:pt idx="2937">
                  <c:v>-0.39732819180522899</c:v>
                </c:pt>
                <c:pt idx="2938">
                  <c:v>-0.39016637007106297</c:v>
                </c:pt>
                <c:pt idx="2939">
                  <c:v>-0.37888445952501598</c:v>
                </c:pt>
                <c:pt idx="2940">
                  <c:v>-0.36440078588871799</c:v>
                </c:pt>
                <c:pt idx="2941">
                  <c:v>-0.34665802225026299</c:v>
                </c:pt>
                <c:pt idx="2942">
                  <c:v>-0.32532188654310301</c:v>
                </c:pt>
                <c:pt idx="2943">
                  <c:v>-0.30077712995209099</c:v>
                </c:pt>
                <c:pt idx="2944">
                  <c:v>-0.27294334451858598</c:v>
                </c:pt>
                <c:pt idx="2945">
                  <c:v>-0.242659677020611</c:v>
                </c:pt>
                <c:pt idx="2946">
                  <c:v>-0.209799019638745</c:v>
                </c:pt>
                <c:pt idx="2947">
                  <c:v>-0.17482258293935601</c:v>
                </c:pt>
                <c:pt idx="2948">
                  <c:v>-0.13751550997617301</c:v>
                </c:pt>
                <c:pt idx="2949">
                  <c:v>-9.9415302734107397E-2</c:v>
                </c:pt>
                <c:pt idx="2950">
                  <c:v>-5.9656963784480502E-2</c:v>
                </c:pt>
                <c:pt idx="2951">
                  <c:v>-2.0053541970566802E-2</c:v>
                </c:pt>
                <c:pt idx="2952">
                  <c:v>1.96177857116107E-2</c:v>
                </c:pt>
                <c:pt idx="2953">
                  <c:v>5.9513670822647601E-2</c:v>
                </c:pt>
                <c:pt idx="2954">
                  <c:v>9.8308615207535005E-2</c:v>
                </c:pt>
                <c:pt idx="2955">
                  <c:v>0.13523450281837401</c:v>
                </c:pt>
                <c:pt idx="2956">
                  <c:v>0.170592150545164</c:v>
                </c:pt>
                <c:pt idx="2957">
                  <c:v>0.203967147611024</c:v>
                </c:pt>
                <c:pt idx="2958">
                  <c:v>0.235618915033659</c:v>
                </c:pt>
                <c:pt idx="2959">
                  <c:v>0.26433016036599299</c:v>
                </c:pt>
                <c:pt idx="2960">
                  <c:v>0.29052477076051902</c:v>
                </c:pt>
                <c:pt idx="2961">
                  <c:v>0.31433073055094501</c:v>
                </c:pt>
                <c:pt idx="2962">
                  <c:v>0.33467157712193102</c:v>
                </c:pt>
                <c:pt idx="2963">
                  <c:v>0.35247662086545101</c:v>
                </c:pt>
                <c:pt idx="2964">
                  <c:v>0.36597776197815901</c:v>
                </c:pt>
                <c:pt idx="2965">
                  <c:v>0.37749217908110899</c:v>
                </c:pt>
                <c:pt idx="2966">
                  <c:v>0.384410473008297</c:v>
                </c:pt>
                <c:pt idx="2967">
                  <c:v>0.38744845036741798</c:v>
                </c:pt>
                <c:pt idx="2968">
                  <c:v>0.38664326971608598</c:v>
                </c:pt>
                <c:pt idx="2969">
                  <c:v>0.38320793540824699</c:v>
                </c:pt>
                <c:pt idx="2970">
                  <c:v>0.375920595963809</c:v>
                </c:pt>
                <c:pt idx="2971">
                  <c:v>0.364297891417177</c:v>
                </c:pt>
                <c:pt idx="2972">
                  <c:v>0.349692806505433</c:v>
                </c:pt>
                <c:pt idx="2973">
                  <c:v>0.33184839021906898</c:v>
                </c:pt>
                <c:pt idx="2974">
                  <c:v>0.31171546109279802</c:v>
                </c:pt>
                <c:pt idx="2975">
                  <c:v>0.288462240483151</c:v>
                </c:pt>
                <c:pt idx="2976">
                  <c:v>0.26178493901481498</c:v>
                </c:pt>
                <c:pt idx="2977">
                  <c:v>0.23328125976620201</c:v>
                </c:pt>
                <c:pt idx="2978">
                  <c:v>0.202663164533676</c:v>
                </c:pt>
                <c:pt idx="2979">
                  <c:v>0.169755498592883</c:v>
                </c:pt>
                <c:pt idx="2980">
                  <c:v>0.134525200027339</c:v>
                </c:pt>
                <c:pt idx="2981">
                  <c:v>9.6866145153819305E-2</c:v>
                </c:pt>
                <c:pt idx="2982">
                  <c:v>5.7949047189793899E-2</c:v>
                </c:pt>
                <c:pt idx="2983">
                  <c:v>1.9128215375055699E-2</c:v>
                </c:pt>
                <c:pt idx="2984">
                  <c:v>-1.9847156685692102E-2</c:v>
                </c:pt>
                <c:pt idx="2985">
                  <c:v>-5.8894857155481602E-2</c:v>
                </c:pt>
                <c:pt idx="2986">
                  <c:v>-9.8184111249830494E-2</c:v>
                </c:pt>
                <c:pt idx="2987">
                  <c:v>-0.136521517459434</c:v>
                </c:pt>
                <c:pt idx="2988">
                  <c:v>-0.172766886652746</c:v>
                </c:pt>
                <c:pt idx="2989">
                  <c:v>-0.20767969997538499</c:v>
                </c:pt>
                <c:pt idx="2990">
                  <c:v>-0.24013400930442999</c:v>
                </c:pt>
                <c:pt idx="2991">
                  <c:v>-0.26856506057122898</c:v>
                </c:pt>
                <c:pt idx="2992">
                  <c:v>-0.29498881356986001</c:v>
                </c:pt>
                <c:pt idx="2993">
                  <c:v>-0.318118706462032</c:v>
                </c:pt>
                <c:pt idx="2994">
                  <c:v>-0.33836763197693198</c:v>
                </c:pt>
                <c:pt idx="2995">
                  <c:v>-0.35394166247472197</c:v>
                </c:pt>
                <c:pt idx="2996">
                  <c:v>-0.367089156174431</c:v>
                </c:pt>
                <c:pt idx="2997">
                  <c:v>-0.37732869963231003</c:v>
                </c:pt>
                <c:pt idx="2998">
                  <c:v>-0.38475127522274299</c:v>
                </c:pt>
                <c:pt idx="2999">
                  <c:v>-0.38772405181811298</c:v>
                </c:pt>
                <c:pt idx="3000">
                  <c:v>-0.38822955011369098</c:v>
                </c:pt>
                <c:pt idx="3001">
                  <c:v>-0.38644442774577498</c:v>
                </c:pt>
                <c:pt idx="3002">
                  <c:v>-0.38072735734241497</c:v>
                </c:pt>
                <c:pt idx="3003">
                  <c:v>-0.37145937994011202</c:v>
                </c:pt>
                <c:pt idx="3004">
                  <c:v>-0.35868017843003702</c:v>
                </c:pt>
                <c:pt idx="3005">
                  <c:v>-0.34232654607232099</c:v>
                </c:pt>
                <c:pt idx="3006">
                  <c:v>-0.32209178433308999</c:v>
                </c:pt>
                <c:pt idx="3007">
                  <c:v>-0.29770419305816898</c:v>
                </c:pt>
                <c:pt idx="3008">
                  <c:v>-0.27018677607208302</c:v>
                </c:pt>
                <c:pt idx="3009">
                  <c:v>-0.24069791118786199</c:v>
                </c:pt>
                <c:pt idx="3010">
                  <c:v>-0.208378781141588</c:v>
                </c:pt>
                <c:pt idx="3011">
                  <c:v>-0.17447202608867299</c:v>
                </c:pt>
                <c:pt idx="3012">
                  <c:v>-0.13877371333727001</c:v>
                </c:pt>
                <c:pt idx="3013">
                  <c:v>-0.100954141181822</c:v>
                </c:pt>
                <c:pt idx="3014">
                  <c:v>-6.2913343897976898E-2</c:v>
                </c:pt>
                <c:pt idx="3015">
                  <c:v>-2.3891300886180598E-2</c:v>
                </c:pt>
                <c:pt idx="3016">
                  <c:v>1.46463033496783E-2</c:v>
                </c:pt>
                <c:pt idx="3017">
                  <c:v>5.2807195210923301E-2</c:v>
                </c:pt>
                <c:pt idx="3018">
                  <c:v>9.0691032875650002E-2</c:v>
                </c:pt>
                <c:pt idx="3019">
                  <c:v>0.12647916058436101</c:v>
                </c:pt>
                <c:pt idx="3020">
                  <c:v>0.16220968133392299</c:v>
                </c:pt>
                <c:pt idx="3021">
                  <c:v>0.196253767529072</c:v>
                </c:pt>
                <c:pt idx="3022">
                  <c:v>0.22744168947451199</c:v>
                </c:pt>
                <c:pt idx="3023">
                  <c:v>0.256531658806192</c:v>
                </c:pt>
                <c:pt idx="3024">
                  <c:v>0.28377183941204798</c:v>
                </c:pt>
                <c:pt idx="3025">
                  <c:v>0.30765959181222402</c:v>
                </c:pt>
                <c:pt idx="3026">
                  <c:v>0.32836407472795898</c:v>
                </c:pt>
                <c:pt idx="3027">
                  <c:v>0.34690585269318802</c:v>
                </c:pt>
                <c:pt idx="3028">
                  <c:v>0.36194021887343197</c:v>
                </c:pt>
                <c:pt idx="3029">
                  <c:v>0.37320317532924402</c:v>
                </c:pt>
                <c:pt idx="3030">
                  <c:v>0.38132655757593698</c:v>
                </c:pt>
                <c:pt idx="3031">
                  <c:v>0.38543407375890498</c:v>
                </c:pt>
                <c:pt idx="3032">
                  <c:v>0.38486474291845801</c:v>
                </c:pt>
                <c:pt idx="3033">
                  <c:v>0.38125084789792502</c:v>
                </c:pt>
                <c:pt idx="3034">
                  <c:v>0.37411401429006702</c:v>
                </c:pt>
                <c:pt idx="3035">
                  <c:v>0.36369190860883799</c:v>
                </c:pt>
                <c:pt idx="3036">
                  <c:v>0.34990847445427298</c:v>
                </c:pt>
                <c:pt idx="3037">
                  <c:v>0.33273261949228999</c:v>
                </c:pt>
                <c:pt idx="3038">
                  <c:v>0.31230092739554899</c:v>
                </c:pt>
                <c:pt idx="3039">
                  <c:v>0.28838779422916999</c:v>
                </c:pt>
                <c:pt idx="3040">
                  <c:v>0.262345473284742</c:v>
                </c:pt>
                <c:pt idx="3041">
                  <c:v>0.23316664193754499</c:v>
                </c:pt>
                <c:pt idx="3042">
                  <c:v>0.202497208228436</c:v>
                </c:pt>
                <c:pt idx="3043">
                  <c:v>0.16995255948098401</c:v>
                </c:pt>
                <c:pt idx="3044">
                  <c:v>0.13522601236673401</c:v>
                </c:pt>
                <c:pt idx="3045">
                  <c:v>9.9487996146971E-2</c:v>
                </c:pt>
                <c:pt idx="3046">
                  <c:v>6.2583420956629998E-2</c:v>
                </c:pt>
                <c:pt idx="3047">
                  <c:v>2.4310163371768601E-2</c:v>
                </c:pt>
                <c:pt idx="3048">
                  <c:v>-1.4041871154942299E-2</c:v>
                </c:pt>
                <c:pt idx="3049">
                  <c:v>-5.26415590496448E-2</c:v>
                </c:pt>
                <c:pt idx="3050">
                  <c:v>-9.0279172657374798E-2</c:v>
                </c:pt>
                <c:pt idx="3051">
                  <c:v>-0.126943305753945</c:v>
                </c:pt>
                <c:pt idx="3052">
                  <c:v>-0.162884779264728</c:v>
                </c:pt>
                <c:pt idx="3053">
                  <c:v>-0.19673855672490001</c:v>
                </c:pt>
                <c:pt idx="3054">
                  <c:v>-0.228731865314867</c:v>
                </c:pt>
                <c:pt idx="3055">
                  <c:v>-0.25904621192698002</c:v>
                </c:pt>
                <c:pt idx="3056">
                  <c:v>-0.28657348278252198</c:v>
                </c:pt>
                <c:pt idx="3057">
                  <c:v>-0.31062149799576699</c:v>
                </c:pt>
                <c:pt idx="3058">
                  <c:v>-0.33164731012681398</c:v>
                </c:pt>
                <c:pt idx="3059">
                  <c:v>-0.349359427598607</c:v>
                </c:pt>
                <c:pt idx="3060">
                  <c:v>-0.36255687819377802</c:v>
                </c:pt>
                <c:pt idx="3061">
                  <c:v>-0.37325189706929801</c:v>
                </c:pt>
                <c:pt idx="3062">
                  <c:v>-0.38105803360723101</c:v>
                </c:pt>
                <c:pt idx="3063">
                  <c:v>-0.38457576920465403</c:v>
                </c:pt>
                <c:pt idx="3064">
                  <c:v>-0.38475568158961898</c:v>
                </c:pt>
                <c:pt idx="3065">
                  <c:v>-0.380509000983691</c:v>
                </c:pt>
                <c:pt idx="3066">
                  <c:v>-0.37381650662482202</c:v>
                </c:pt>
                <c:pt idx="3067">
                  <c:v>-0.36413149271241102</c:v>
                </c:pt>
                <c:pt idx="3068">
                  <c:v>-0.35139299744942998</c:v>
                </c:pt>
                <c:pt idx="3069">
                  <c:v>-0.33552828774702098</c:v>
                </c:pt>
                <c:pt idx="3070">
                  <c:v>-0.31650281358096399</c:v>
                </c:pt>
                <c:pt idx="3071">
                  <c:v>-0.294273379769729</c:v>
                </c:pt>
                <c:pt idx="3072">
                  <c:v>-0.26906617027485602</c:v>
                </c:pt>
                <c:pt idx="3073">
                  <c:v>-0.24051589827124401</c:v>
                </c:pt>
                <c:pt idx="3074">
                  <c:v>-0.20995275970090699</c:v>
                </c:pt>
                <c:pt idx="3075">
                  <c:v>-0.17704590227827799</c:v>
                </c:pt>
                <c:pt idx="3076">
                  <c:v>-0.14167763863904601</c:v>
                </c:pt>
                <c:pt idx="3077">
                  <c:v>-0.10521964267165899</c:v>
                </c:pt>
                <c:pt idx="3078">
                  <c:v>-6.6932193027604794E-2</c:v>
                </c:pt>
                <c:pt idx="3079">
                  <c:v>-2.85811261566991E-2</c:v>
                </c:pt>
                <c:pt idx="3080">
                  <c:v>1.0502915612922799E-2</c:v>
                </c:pt>
                <c:pt idx="3081">
                  <c:v>4.9246646886685397E-2</c:v>
                </c:pt>
                <c:pt idx="3082">
                  <c:v>8.5860422261877595E-2</c:v>
                </c:pt>
                <c:pt idx="3083">
                  <c:v>0.122463911441781</c:v>
                </c:pt>
                <c:pt idx="3084">
                  <c:v>0.15774468219314</c:v>
                </c:pt>
                <c:pt idx="3085">
                  <c:v>0.190407475223971</c:v>
                </c:pt>
                <c:pt idx="3086">
                  <c:v>0.22074176937755</c:v>
                </c:pt>
                <c:pt idx="3087">
                  <c:v>0.248886363707295</c:v>
                </c:pt>
                <c:pt idx="3088">
                  <c:v>0.275351724954364</c:v>
                </c:pt>
                <c:pt idx="3089">
                  <c:v>0.29857444738509697</c:v>
                </c:pt>
                <c:pt idx="3090">
                  <c:v>0.31932929691692402</c:v>
                </c:pt>
                <c:pt idx="3091">
                  <c:v>0.33667569364656602</c:v>
                </c:pt>
                <c:pt idx="3092">
                  <c:v>0.35079820806933498</c:v>
                </c:pt>
                <c:pt idx="3093">
                  <c:v>0.36211326641654801</c:v>
                </c:pt>
                <c:pt idx="3094">
                  <c:v>0.37056442193342998</c:v>
                </c:pt>
                <c:pt idx="3095">
                  <c:v>0.37560614297811501</c:v>
                </c:pt>
                <c:pt idx="3096">
                  <c:v>0.37766380903820901</c:v>
                </c:pt>
                <c:pt idx="3097">
                  <c:v>0.37560986360110199</c:v>
                </c:pt>
                <c:pt idx="3098">
                  <c:v>0.37041262942480502</c:v>
                </c:pt>
                <c:pt idx="3099">
                  <c:v>0.36193690059413602</c:v>
                </c:pt>
                <c:pt idx="3100">
                  <c:v>0.34988367787411701</c:v>
                </c:pt>
                <c:pt idx="3101">
                  <c:v>0.33413020039042401</c:v>
                </c:pt>
                <c:pt idx="3102">
                  <c:v>0.31439925913467298</c:v>
                </c:pt>
                <c:pt idx="3103">
                  <c:v>0.29180029477296299</c:v>
                </c:pt>
                <c:pt idx="3104">
                  <c:v>0.26556956377614999</c:v>
                </c:pt>
                <c:pt idx="3105">
                  <c:v>0.23729157404590501</c:v>
                </c:pt>
                <c:pt idx="3106">
                  <c:v>0.206812670186311</c:v>
                </c:pt>
                <c:pt idx="3107">
                  <c:v>0.17340466147222899</c:v>
                </c:pt>
                <c:pt idx="3108">
                  <c:v>0.13858292855634599</c:v>
                </c:pt>
                <c:pt idx="3109">
                  <c:v>0.102620382396471</c:v>
                </c:pt>
                <c:pt idx="3110">
                  <c:v>6.5417509798531101E-2</c:v>
                </c:pt>
                <c:pt idx="3111">
                  <c:v>2.70593225974427E-2</c:v>
                </c:pt>
                <c:pt idx="3112">
                  <c:v>-1.26130658740237E-2</c:v>
                </c:pt>
                <c:pt idx="3113">
                  <c:v>-5.0837951567997301E-2</c:v>
                </c:pt>
                <c:pt idx="3114">
                  <c:v>-8.8327669736023795E-2</c:v>
                </c:pt>
                <c:pt idx="3115">
                  <c:v>-0.124675406778349</c:v>
                </c:pt>
                <c:pt idx="3116">
                  <c:v>-0.160035673752115</c:v>
                </c:pt>
                <c:pt idx="3117">
                  <c:v>-0.19319268281767499</c:v>
                </c:pt>
                <c:pt idx="3118">
                  <c:v>-0.22421716752661799</c:v>
                </c:pt>
                <c:pt idx="3119">
                  <c:v>-0.25347195912840997</c:v>
                </c:pt>
                <c:pt idx="3120">
                  <c:v>-0.27977396879954203</c:v>
                </c:pt>
                <c:pt idx="3121">
                  <c:v>-0.30396375055070202</c:v>
                </c:pt>
                <c:pt idx="3122">
                  <c:v>-0.32396836458341099</c:v>
                </c:pt>
                <c:pt idx="3123">
                  <c:v>-0.341769914123351</c:v>
                </c:pt>
                <c:pt idx="3124">
                  <c:v>-0.35653513000659198</c:v>
                </c:pt>
                <c:pt idx="3125">
                  <c:v>-0.36827213184034602</c:v>
                </c:pt>
                <c:pt idx="3126">
                  <c:v>-0.37562250132431302</c:v>
                </c:pt>
                <c:pt idx="3127">
                  <c:v>-0.38066940933869198</c:v>
                </c:pt>
                <c:pt idx="3128">
                  <c:v>-0.38158020469183201</c:v>
                </c:pt>
                <c:pt idx="3129">
                  <c:v>-0.37829953276990702</c:v>
                </c:pt>
                <c:pt idx="3130">
                  <c:v>-0.372212896989147</c:v>
                </c:pt>
                <c:pt idx="3131">
                  <c:v>-0.36311511355477599</c:v>
                </c:pt>
                <c:pt idx="3132">
                  <c:v>-0.35068869592396401</c:v>
                </c:pt>
                <c:pt idx="3133">
                  <c:v>-0.334952330825668</c:v>
                </c:pt>
                <c:pt idx="3134">
                  <c:v>-0.31558125923307601</c:v>
                </c:pt>
                <c:pt idx="3135">
                  <c:v>-0.292482783863453</c:v>
                </c:pt>
                <c:pt idx="3136">
                  <c:v>-0.26730921354388298</c:v>
                </c:pt>
                <c:pt idx="3137">
                  <c:v>-0.23941908576590501</c:v>
                </c:pt>
                <c:pt idx="3138">
                  <c:v>-0.20838990995630899</c:v>
                </c:pt>
                <c:pt idx="3139">
                  <c:v>-0.17482107516107001</c:v>
                </c:pt>
                <c:pt idx="3140">
                  <c:v>-0.13990143906667599</c:v>
                </c:pt>
                <c:pt idx="3141">
                  <c:v>-0.10310668195353</c:v>
                </c:pt>
                <c:pt idx="3142">
                  <c:v>-6.5792921515603203E-2</c:v>
                </c:pt>
                <c:pt idx="3143">
                  <c:v>-2.79666002935295E-2</c:v>
                </c:pt>
                <c:pt idx="3144">
                  <c:v>1.00230066502558E-2</c:v>
                </c:pt>
                <c:pt idx="3145">
                  <c:v>4.8285859804211601E-2</c:v>
                </c:pt>
                <c:pt idx="3146">
                  <c:v>8.5501052548504694E-2</c:v>
                </c:pt>
                <c:pt idx="3147">
                  <c:v>0.12230463491352001</c:v>
                </c:pt>
                <c:pt idx="3148">
                  <c:v>0.15690350479507001</c:v>
                </c:pt>
                <c:pt idx="3149">
                  <c:v>0.189392160920522</c:v>
                </c:pt>
                <c:pt idx="3150">
                  <c:v>0.22053686574147</c:v>
                </c:pt>
                <c:pt idx="3151">
                  <c:v>0.249194497797916</c:v>
                </c:pt>
                <c:pt idx="3152">
                  <c:v>0.275318587577561</c:v>
                </c:pt>
                <c:pt idx="3153">
                  <c:v>0.29779408183819001</c:v>
                </c:pt>
                <c:pt idx="3154">
                  <c:v>0.31745135752638498</c:v>
                </c:pt>
                <c:pt idx="3155">
                  <c:v>0.33402082366879499</c:v>
                </c:pt>
                <c:pt idx="3156">
                  <c:v>0.34808772241432101</c:v>
                </c:pt>
                <c:pt idx="3157">
                  <c:v>0.35863575431395101</c:v>
                </c:pt>
                <c:pt idx="3158">
                  <c:v>0.36601981762369501</c:v>
                </c:pt>
                <c:pt idx="3159">
                  <c:v>0.37052820576474399</c:v>
                </c:pt>
                <c:pt idx="3160">
                  <c:v>0.37089890449604801</c:v>
                </c:pt>
                <c:pt idx="3161">
                  <c:v>0.367865682845052</c:v>
                </c:pt>
                <c:pt idx="3162">
                  <c:v>0.36164710268557199</c:v>
                </c:pt>
                <c:pt idx="3163">
                  <c:v>0.35139243374340801</c:v>
                </c:pt>
                <c:pt idx="3164">
                  <c:v>0.33870535050852901</c:v>
                </c:pt>
                <c:pt idx="3165">
                  <c:v>0.32307650538125099</c:v>
                </c:pt>
                <c:pt idx="3166">
                  <c:v>0.30414041735115599</c:v>
                </c:pt>
                <c:pt idx="3167">
                  <c:v>0.28291082192748501</c:v>
                </c:pt>
                <c:pt idx="3168">
                  <c:v>0.259077466455153</c:v>
                </c:pt>
                <c:pt idx="3169">
                  <c:v>0.232185412543125</c:v>
                </c:pt>
                <c:pt idx="3170">
                  <c:v>0.20345532838618899</c:v>
                </c:pt>
                <c:pt idx="3171">
                  <c:v>0.17264311758839301</c:v>
                </c:pt>
                <c:pt idx="3172">
                  <c:v>0.13957540523065401</c:v>
                </c:pt>
                <c:pt idx="3173">
                  <c:v>0.10385910912114101</c:v>
                </c:pt>
                <c:pt idx="3174">
                  <c:v>6.69625311616137E-2</c:v>
                </c:pt>
                <c:pt idx="3175">
                  <c:v>2.9955925577113698E-2</c:v>
                </c:pt>
                <c:pt idx="3176">
                  <c:v>-7.8987983110583894E-3</c:v>
                </c:pt>
                <c:pt idx="3177">
                  <c:v>-4.5402497576418802E-2</c:v>
                </c:pt>
                <c:pt idx="3178">
                  <c:v>-8.2177173496741598E-2</c:v>
                </c:pt>
                <c:pt idx="3179">
                  <c:v>-0.118355964039582</c:v>
                </c:pt>
                <c:pt idx="3180">
                  <c:v>-0.15247884710093801</c:v>
                </c:pt>
                <c:pt idx="3181">
                  <c:v>-0.18663377199072101</c:v>
                </c:pt>
                <c:pt idx="3182">
                  <c:v>-0.219008470873744</c:v>
                </c:pt>
                <c:pt idx="3183">
                  <c:v>-0.24857781960549499</c:v>
                </c:pt>
                <c:pt idx="3184">
                  <c:v>-0.27598957342431601</c:v>
                </c:pt>
                <c:pt idx="3185">
                  <c:v>-0.29963448277053301</c:v>
                </c:pt>
                <c:pt idx="3186">
                  <c:v>-0.32010224589524</c:v>
                </c:pt>
                <c:pt idx="3187">
                  <c:v>-0.33745610089344102</c:v>
                </c:pt>
                <c:pt idx="3188">
                  <c:v>-0.35130335292460202</c:v>
                </c:pt>
                <c:pt idx="3189">
                  <c:v>-0.36199663403764698</c:v>
                </c:pt>
                <c:pt idx="3190">
                  <c:v>-0.36932954461602502</c:v>
                </c:pt>
                <c:pt idx="3191">
                  <c:v>-0.37359828858437799</c:v>
                </c:pt>
                <c:pt idx="3192">
                  <c:v>-0.37507243235427101</c:v>
                </c:pt>
                <c:pt idx="3193">
                  <c:v>-0.373839135122499</c:v>
                </c:pt>
                <c:pt idx="3194">
                  <c:v>-0.36840639030919298</c:v>
                </c:pt>
                <c:pt idx="3195">
                  <c:v>-0.358984594361761</c:v>
                </c:pt>
                <c:pt idx="3196">
                  <c:v>-0.34668320172462402</c:v>
                </c:pt>
                <c:pt idx="3197">
                  <c:v>-0.33127925422635401</c:v>
                </c:pt>
                <c:pt idx="3198">
                  <c:v>-0.31354532051335898</c:v>
                </c:pt>
                <c:pt idx="3199">
                  <c:v>-0.29135053208781703</c:v>
                </c:pt>
                <c:pt idx="3200">
                  <c:v>-0.26545438499801099</c:v>
                </c:pt>
                <c:pt idx="3201">
                  <c:v>-0.237719832528346</c:v>
                </c:pt>
                <c:pt idx="3202">
                  <c:v>-0.20737392404996399</c:v>
                </c:pt>
                <c:pt idx="3203">
                  <c:v>-0.17563357739917301</c:v>
                </c:pt>
                <c:pt idx="3204">
                  <c:v>-0.142219903543672</c:v>
                </c:pt>
                <c:pt idx="3205">
                  <c:v>-0.10697764673943801</c:v>
                </c:pt>
                <c:pt idx="3206">
                  <c:v>-7.1745802907049697E-2</c:v>
                </c:pt>
                <c:pt idx="3207">
                  <c:v>-3.4342912036123198E-2</c:v>
                </c:pt>
                <c:pt idx="3208">
                  <c:v>3.5459508865274499E-3</c:v>
                </c:pt>
                <c:pt idx="3209">
                  <c:v>4.0729809110543101E-2</c:v>
                </c:pt>
                <c:pt idx="3210">
                  <c:v>7.7818597954128502E-2</c:v>
                </c:pt>
                <c:pt idx="3211">
                  <c:v>0.112770680709058</c:v>
                </c:pt>
                <c:pt idx="3212">
                  <c:v>0.147631318449535</c:v>
                </c:pt>
                <c:pt idx="3213">
                  <c:v>0.180463625446635</c:v>
                </c:pt>
                <c:pt idx="3214">
                  <c:v>0.21145084541995299</c:v>
                </c:pt>
                <c:pt idx="3215">
                  <c:v>0.24069793013139101</c:v>
                </c:pt>
                <c:pt idx="3216">
                  <c:v>0.267121361314412</c:v>
                </c:pt>
                <c:pt idx="3217">
                  <c:v>0.29150225191670098</c:v>
                </c:pt>
                <c:pt idx="3218">
                  <c:v>0.312170614171558</c:v>
                </c:pt>
                <c:pt idx="3219">
                  <c:v>0.32928476707236598</c:v>
                </c:pt>
                <c:pt idx="3220">
                  <c:v>0.34397444372344499</c:v>
                </c:pt>
                <c:pt idx="3221">
                  <c:v>0.35473722886355002</c:v>
                </c:pt>
                <c:pt idx="3222">
                  <c:v>0.36183513796966599</c:v>
                </c:pt>
                <c:pt idx="3223">
                  <c:v>0.36553582860913397</c:v>
                </c:pt>
                <c:pt idx="3224">
                  <c:v>0.36607780177240501</c:v>
                </c:pt>
                <c:pt idx="3225">
                  <c:v>0.36310392287503701</c:v>
                </c:pt>
                <c:pt idx="3226">
                  <c:v>0.35637582744238799</c:v>
                </c:pt>
                <c:pt idx="3227">
                  <c:v>0.34623067385315798</c:v>
                </c:pt>
                <c:pt idx="3228">
                  <c:v>0.33253722796610902</c:v>
                </c:pt>
                <c:pt idx="3229">
                  <c:v>0.31846900749505402</c:v>
                </c:pt>
                <c:pt idx="3230">
                  <c:v>0.29954653088466099</c:v>
                </c:pt>
                <c:pt idx="3231">
                  <c:v>0.27829047448729799</c:v>
                </c:pt>
                <c:pt idx="3232">
                  <c:v>0.25446050990779201</c:v>
                </c:pt>
                <c:pt idx="3233">
                  <c:v>0.22743609809206899</c:v>
                </c:pt>
                <c:pt idx="3234">
                  <c:v>0.198736118239767</c:v>
                </c:pt>
                <c:pt idx="3235">
                  <c:v>0.16810930864175599</c:v>
                </c:pt>
                <c:pt idx="3236">
                  <c:v>0.13522479749510499</c:v>
                </c:pt>
                <c:pt idx="3237">
                  <c:v>0.101234425042974</c:v>
                </c:pt>
                <c:pt idx="3238">
                  <c:v>6.5896875668345595E-2</c:v>
                </c:pt>
                <c:pt idx="3239">
                  <c:v>2.91259274789172E-2</c:v>
                </c:pt>
                <c:pt idx="3240">
                  <c:v>-7.8867158629017092E-3</c:v>
                </c:pt>
                <c:pt idx="3241">
                  <c:v>-4.5401749906852799E-2</c:v>
                </c:pt>
                <c:pt idx="3242">
                  <c:v>-8.2037103277815396E-2</c:v>
                </c:pt>
                <c:pt idx="3243">
                  <c:v>-0.118562442829605</c:v>
                </c:pt>
                <c:pt idx="3244">
                  <c:v>-0.15300708014471001</c:v>
                </c:pt>
                <c:pt idx="3245">
                  <c:v>-0.18625856260974899</c:v>
                </c:pt>
                <c:pt idx="3246">
                  <c:v>-0.216889245715849</c:v>
                </c:pt>
                <c:pt idx="3247">
                  <c:v>-0.24454468142678501</c:v>
                </c:pt>
                <c:pt idx="3248">
                  <c:v>-0.27090650984950898</c:v>
                </c:pt>
                <c:pt idx="3249">
                  <c:v>-0.294566741347973</c:v>
                </c:pt>
                <c:pt idx="3250">
                  <c:v>-0.31478260171634198</c:v>
                </c:pt>
                <c:pt idx="3251">
                  <c:v>-0.33181909754046202</c:v>
                </c:pt>
                <c:pt idx="3252">
                  <c:v>-0.34544342933140099</c:v>
                </c:pt>
                <c:pt idx="3253">
                  <c:v>-0.35608859451216002</c:v>
                </c:pt>
                <c:pt idx="3254">
                  <c:v>-0.36383307076862698</c:v>
                </c:pt>
                <c:pt idx="3255">
                  <c:v>-0.36890881043164098</c:v>
                </c:pt>
                <c:pt idx="3256">
                  <c:v>-0.370110029961434</c:v>
                </c:pt>
                <c:pt idx="3257">
                  <c:v>-0.36788719343926701</c:v>
                </c:pt>
                <c:pt idx="3258">
                  <c:v>-0.36146442317926097</c:v>
                </c:pt>
                <c:pt idx="3259">
                  <c:v>-0.35208173452286101</c:v>
                </c:pt>
                <c:pt idx="3260">
                  <c:v>-0.34087395090769201</c:v>
                </c:pt>
                <c:pt idx="3261">
                  <c:v>-0.32625408273252399</c:v>
                </c:pt>
                <c:pt idx="3262">
                  <c:v>-0.30864864438458101</c:v>
                </c:pt>
                <c:pt idx="3263">
                  <c:v>-0.28752641735374701</c:v>
                </c:pt>
                <c:pt idx="3264">
                  <c:v>-0.26265095859757298</c:v>
                </c:pt>
                <c:pt idx="3265">
                  <c:v>-0.23563764640902399</c:v>
                </c:pt>
                <c:pt idx="3266">
                  <c:v>-0.20631211819068501</c:v>
                </c:pt>
                <c:pt idx="3267">
                  <c:v>-0.17384753788766499</c:v>
                </c:pt>
                <c:pt idx="3268">
                  <c:v>-0.13966020520804601</c:v>
                </c:pt>
                <c:pt idx="3269">
                  <c:v>-0.105269565936503</c:v>
                </c:pt>
                <c:pt idx="3270">
                  <c:v>-6.8728977425351098E-2</c:v>
                </c:pt>
                <c:pt idx="3271">
                  <c:v>-3.1406633797118298E-2</c:v>
                </c:pt>
                <c:pt idx="3272">
                  <c:v>5.4754756249578897E-3</c:v>
                </c:pt>
                <c:pt idx="3273">
                  <c:v>4.2049768798167297E-2</c:v>
                </c:pt>
                <c:pt idx="3274">
                  <c:v>7.8592544867968905E-2</c:v>
                </c:pt>
                <c:pt idx="3275">
                  <c:v>0.113034069119429</c:v>
                </c:pt>
                <c:pt idx="3276">
                  <c:v>0.14769397256427999</c:v>
                </c:pt>
                <c:pt idx="3277">
                  <c:v>0.18076315211998201</c:v>
                </c:pt>
                <c:pt idx="3278">
                  <c:v>0.21087510937920401</c:v>
                </c:pt>
                <c:pt idx="3279">
                  <c:v>0.23872283271172101</c:v>
                </c:pt>
                <c:pt idx="3280">
                  <c:v>0.26442990933229799</c:v>
                </c:pt>
                <c:pt idx="3281">
                  <c:v>0.28825092219929699</c:v>
                </c:pt>
                <c:pt idx="3282">
                  <c:v>0.308500520594643</c:v>
                </c:pt>
                <c:pt idx="3283">
                  <c:v>0.32613337532396902</c:v>
                </c:pt>
                <c:pt idx="3284">
                  <c:v>0.33950166433122603</c:v>
                </c:pt>
                <c:pt idx="3285">
                  <c:v>0.350721037698695</c:v>
                </c:pt>
                <c:pt idx="3286">
                  <c:v>0.35851235594657199</c:v>
                </c:pt>
                <c:pt idx="3287">
                  <c:v>0.36313871298520201</c:v>
                </c:pt>
                <c:pt idx="3288">
                  <c:v>0.36486351620888802</c:v>
                </c:pt>
                <c:pt idx="3289">
                  <c:v>0.36244154796713801</c:v>
                </c:pt>
                <c:pt idx="3290">
                  <c:v>0.35627983996755602</c:v>
                </c:pt>
                <c:pt idx="3291">
                  <c:v>0.34626782358871599</c:v>
                </c:pt>
                <c:pt idx="3292">
                  <c:v>0.33385308080540399</c:v>
                </c:pt>
                <c:pt idx="3293">
                  <c:v>0.31759203503152</c:v>
                </c:pt>
                <c:pt idx="3294">
                  <c:v>0.299630396158165</c:v>
                </c:pt>
                <c:pt idx="3295">
                  <c:v>0.27797684622415098</c:v>
                </c:pt>
                <c:pt idx="3296">
                  <c:v>0.25397720775509702</c:v>
                </c:pt>
                <c:pt idx="3297">
                  <c:v>0.22884856380111901</c:v>
                </c:pt>
                <c:pt idx="3298">
                  <c:v>0.20008127019637501</c:v>
                </c:pt>
                <c:pt idx="3299">
                  <c:v>0.16957987190187601</c:v>
                </c:pt>
                <c:pt idx="3300">
                  <c:v>0.138204177249343</c:v>
                </c:pt>
                <c:pt idx="3301">
                  <c:v>0.105309390453731</c:v>
                </c:pt>
                <c:pt idx="3302">
                  <c:v>7.1043095360139696E-2</c:v>
                </c:pt>
                <c:pt idx="3303">
                  <c:v>3.5217307887976203E-2</c:v>
                </c:pt>
                <c:pt idx="3304">
                  <c:v>-1.0044726587146E-3</c:v>
                </c:pt>
                <c:pt idx="3305">
                  <c:v>-3.7900137100377797E-2</c:v>
                </c:pt>
                <c:pt idx="3306">
                  <c:v>-7.4154725441529498E-2</c:v>
                </c:pt>
                <c:pt idx="3307">
                  <c:v>-0.110542373025075</c:v>
                </c:pt>
                <c:pt idx="3308">
                  <c:v>-0.145233364109143</c:v>
                </c:pt>
                <c:pt idx="3309">
                  <c:v>-0.17827304908924499</c:v>
                </c:pt>
                <c:pt idx="3310">
                  <c:v>-0.20958815597529201</c:v>
                </c:pt>
                <c:pt idx="3311">
                  <c:v>-0.23917190459443699</c:v>
                </c:pt>
                <c:pt idx="3312">
                  <c:v>-0.26705731911457897</c:v>
                </c:pt>
                <c:pt idx="3313">
                  <c:v>-0.29182172016161401</c:v>
                </c:pt>
                <c:pt idx="3314">
                  <c:v>-0.31433122854166101</c:v>
                </c:pt>
                <c:pt idx="3315">
                  <c:v>-0.33153442090614499</c:v>
                </c:pt>
                <c:pt idx="3316">
                  <c:v>-0.34494804605436602</c:v>
                </c:pt>
                <c:pt idx="3317">
                  <c:v>-0.35610255499621901</c:v>
                </c:pt>
                <c:pt idx="3318">
                  <c:v>-0.363522284517167</c:v>
                </c:pt>
                <c:pt idx="3319">
                  <c:v>-0.36732023344527798</c:v>
                </c:pt>
                <c:pt idx="3320">
                  <c:v>-0.36764247832916802</c:v>
                </c:pt>
                <c:pt idx="3321">
                  <c:v>-0.36464484931588798</c:v>
                </c:pt>
                <c:pt idx="3322">
                  <c:v>-0.35852077489842898</c:v>
                </c:pt>
                <c:pt idx="3323">
                  <c:v>-0.34945700671371099</c:v>
                </c:pt>
                <c:pt idx="3324">
                  <c:v>-0.336077875434596</c:v>
                </c:pt>
                <c:pt idx="3325">
                  <c:v>-0.32039363353293199</c:v>
                </c:pt>
                <c:pt idx="3326">
                  <c:v>-0.30163936679672398</c:v>
                </c:pt>
                <c:pt idx="3327">
                  <c:v>-0.27988640125974201</c:v>
                </c:pt>
                <c:pt idx="3328">
                  <c:v>-0.25683845455666798</c:v>
                </c:pt>
                <c:pt idx="3329">
                  <c:v>-0.230289673421221</c:v>
                </c:pt>
                <c:pt idx="3330">
                  <c:v>-0.20199507919568199</c:v>
                </c:pt>
                <c:pt idx="3331">
                  <c:v>-0.17166857144849099</c:v>
                </c:pt>
                <c:pt idx="3332">
                  <c:v>-0.13920426236467401</c:v>
                </c:pt>
                <c:pt idx="3333">
                  <c:v>-0.105753188286509</c:v>
                </c:pt>
                <c:pt idx="3334">
                  <c:v>-7.0535283710875099E-2</c:v>
                </c:pt>
                <c:pt idx="3335">
                  <c:v>-3.5270303422012497E-2</c:v>
                </c:pt>
                <c:pt idx="3336">
                  <c:v>1.6173978019106E-4</c:v>
                </c:pt>
                <c:pt idx="3337">
                  <c:v>3.5950105455804501E-2</c:v>
                </c:pt>
                <c:pt idx="3338">
                  <c:v>7.2319478775485099E-2</c:v>
                </c:pt>
                <c:pt idx="3339">
                  <c:v>0.107931574554596</c:v>
                </c:pt>
                <c:pt idx="3340">
                  <c:v>0.14221856293980001</c:v>
                </c:pt>
                <c:pt idx="3341">
                  <c:v>0.173986538433408</c:v>
                </c:pt>
                <c:pt idx="3342">
                  <c:v>0.20336189633853999</c:v>
                </c:pt>
                <c:pt idx="3343">
                  <c:v>0.230560183496238</c:v>
                </c:pt>
                <c:pt idx="3344">
                  <c:v>0.255830577250865</c:v>
                </c:pt>
                <c:pt idx="3345">
                  <c:v>0.27944275241530198</c:v>
                </c:pt>
                <c:pt idx="3346">
                  <c:v>0.29998453486029603</c:v>
                </c:pt>
                <c:pt idx="3347">
                  <c:v>0.31679721394752502</c:v>
                </c:pt>
                <c:pt idx="3348">
                  <c:v>0.33008700977302802</c:v>
                </c:pt>
                <c:pt idx="3349">
                  <c:v>0.34138800661949198</c:v>
                </c:pt>
                <c:pt idx="3350">
                  <c:v>0.34935760921946302</c:v>
                </c:pt>
                <c:pt idx="3351">
                  <c:v>0.35409103806383102</c:v>
                </c:pt>
                <c:pt idx="3352">
                  <c:v>0.35561908586887298</c:v>
                </c:pt>
                <c:pt idx="3353">
                  <c:v>0.35391705957688602</c:v>
                </c:pt>
                <c:pt idx="3354">
                  <c:v>0.34838811604765302</c:v>
                </c:pt>
                <c:pt idx="3355">
                  <c:v>0.34116732387003401</c:v>
                </c:pt>
                <c:pt idx="3356">
                  <c:v>0.32984266321108002</c:v>
                </c:pt>
                <c:pt idx="3357">
                  <c:v>0.31619839672265798</c:v>
                </c:pt>
                <c:pt idx="3358">
                  <c:v>0.29855976823928099</c:v>
                </c:pt>
                <c:pt idx="3359">
                  <c:v>0.278304177480451</c:v>
                </c:pt>
                <c:pt idx="3360">
                  <c:v>0.25455631419073699</c:v>
                </c:pt>
                <c:pt idx="3361">
                  <c:v>0.22883035240778901</c:v>
                </c:pt>
                <c:pt idx="3362">
                  <c:v>0.200962162281386</c:v>
                </c:pt>
                <c:pt idx="3363">
                  <c:v>0.17011983839085601</c:v>
                </c:pt>
                <c:pt idx="3364">
                  <c:v>0.138258755413559</c:v>
                </c:pt>
                <c:pt idx="3365">
                  <c:v>0.103678616004918</c:v>
                </c:pt>
                <c:pt idx="3366">
                  <c:v>6.7615685188610497E-2</c:v>
                </c:pt>
                <c:pt idx="3367">
                  <c:v>3.15157199397922E-2</c:v>
                </c:pt>
                <c:pt idx="3368">
                  <c:v>-5.2387515515691799E-3</c:v>
                </c:pt>
                <c:pt idx="3369">
                  <c:v>-4.1368128427580302E-2</c:v>
                </c:pt>
                <c:pt idx="3370">
                  <c:v>-7.6938512512091994E-2</c:v>
                </c:pt>
                <c:pt idx="3371">
                  <c:v>-0.111547169629697</c:v>
                </c:pt>
                <c:pt idx="3372">
                  <c:v>-0.14543724597174201</c:v>
                </c:pt>
                <c:pt idx="3373">
                  <c:v>-0.177275048471776</c:v>
                </c:pt>
                <c:pt idx="3374">
                  <c:v>-0.20716102601384601</c:v>
                </c:pt>
                <c:pt idx="3375">
                  <c:v>-0.23521918904059899</c:v>
                </c:pt>
                <c:pt idx="3376">
                  <c:v>-0.26152972357750998</c:v>
                </c:pt>
                <c:pt idx="3377">
                  <c:v>-0.28431991487267499</c:v>
                </c:pt>
                <c:pt idx="3378">
                  <c:v>-0.30586242914954298</c:v>
                </c:pt>
                <c:pt idx="3379">
                  <c:v>-0.32267753696680102</c:v>
                </c:pt>
                <c:pt idx="3380">
                  <c:v>-0.33692460679644098</c:v>
                </c:pt>
                <c:pt idx="3381">
                  <c:v>-0.348045127345671</c:v>
                </c:pt>
                <c:pt idx="3382">
                  <c:v>-0.356716510701931</c:v>
                </c:pt>
                <c:pt idx="3383">
                  <c:v>-0.36173448543018799</c:v>
                </c:pt>
                <c:pt idx="3384">
                  <c:v>-0.36330760650662802</c:v>
                </c:pt>
                <c:pt idx="3385">
                  <c:v>-0.36004251301427198</c:v>
                </c:pt>
                <c:pt idx="3386">
                  <c:v>-0.35437306982231098</c:v>
                </c:pt>
                <c:pt idx="3387">
                  <c:v>-0.34401964696207998</c:v>
                </c:pt>
                <c:pt idx="3388">
                  <c:v>-0.33133985302796098</c:v>
                </c:pt>
                <c:pt idx="3389">
                  <c:v>-0.31543382559016597</c:v>
                </c:pt>
                <c:pt idx="3390">
                  <c:v>-0.29638592516663598</c:v>
                </c:pt>
                <c:pt idx="3391">
                  <c:v>-0.274054495790087</c:v>
                </c:pt>
                <c:pt idx="3392">
                  <c:v>-0.250025164239567</c:v>
                </c:pt>
                <c:pt idx="3393">
                  <c:v>-0.223630017179973</c:v>
                </c:pt>
                <c:pt idx="3394">
                  <c:v>-0.19454519202495599</c:v>
                </c:pt>
                <c:pt idx="3395">
                  <c:v>-0.16461089758969299</c:v>
                </c:pt>
                <c:pt idx="3396">
                  <c:v>-0.13313033326087501</c:v>
                </c:pt>
                <c:pt idx="3397">
                  <c:v>-9.9979019782487494E-2</c:v>
                </c:pt>
                <c:pt idx="3398">
                  <c:v>-6.7035427515565099E-2</c:v>
                </c:pt>
                <c:pt idx="3399">
                  <c:v>-3.2287571979165298E-2</c:v>
                </c:pt>
                <c:pt idx="3400">
                  <c:v>2.5688994610460498E-3</c:v>
                </c:pt>
                <c:pt idx="3401">
                  <c:v>3.7849659020469398E-2</c:v>
                </c:pt>
                <c:pt idx="3402">
                  <c:v>7.22787695939624E-2</c:v>
                </c:pt>
                <c:pt idx="3403">
                  <c:v>0.10675184420308</c:v>
                </c:pt>
                <c:pt idx="3404">
                  <c:v>0.13948111797948201</c:v>
                </c:pt>
                <c:pt idx="3405">
                  <c:v>0.170685540903008</c:v>
                </c:pt>
                <c:pt idx="3406">
                  <c:v>0.20117671946165</c:v>
                </c:pt>
                <c:pt idx="3407">
                  <c:v>0.22972558511494101</c:v>
                </c:pt>
                <c:pt idx="3408">
                  <c:v>0.25461440837263999</c:v>
                </c:pt>
                <c:pt idx="3409">
                  <c:v>0.27817237234663</c:v>
                </c:pt>
                <c:pt idx="3410">
                  <c:v>0.29891732059522502</c:v>
                </c:pt>
                <c:pt idx="3411">
                  <c:v>0.31571483457287702</c:v>
                </c:pt>
                <c:pt idx="3412">
                  <c:v>0.32852628898588099</c:v>
                </c:pt>
                <c:pt idx="3413">
                  <c:v>0.33938582491574998</c:v>
                </c:pt>
                <c:pt idx="3414">
                  <c:v>0.34653341323189701</c:v>
                </c:pt>
                <c:pt idx="3415">
                  <c:v>0.35021954630998597</c:v>
                </c:pt>
                <c:pt idx="3416">
                  <c:v>0.35060422280495601</c:v>
                </c:pt>
                <c:pt idx="3417">
                  <c:v>0.34795178821990402</c:v>
                </c:pt>
                <c:pt idx="3418">
                  <c:v>0.34150283089410399</c:v>
                </c:pt>
                <c:pt idx="3419">
                  <c:v>0.33346842934299498</c:v>
                </c:pt>
                <c:pt idx="3420">
                  <c:v>0.32223512726119002</c:v>
                </c:pt>
                <c:pt idx="3421">
                  <c:v>0.30766769053248899</c:v>
                </c:pt>
                <c:pt idx="3422">
                  <c:v>0.28984272865559502</c:v>
                </c:pt>
                <c:pt idx="3423">
                  <c:v>0.26978562463849098</c:v>
                </c:pt>
                <c:pt idx="3424">
                  <c:v>0.24717851596972401</c:v>
                </c:pt>
                <c:pt idx="3425">
                  <c:v>0.22168348096467999</c:v>
                </c:pt>
                <c:pt idx="3426">
                  <c:v>0.194470209448632</c:v>
                </c:pt>
                <c:pt idx="3427">
                  <c:v>0.165258228210028</c:v>
                </c:pt>
                <c:pt idx="3428">
                  <c:v>0.13374291022266599</c:v>
                </c:pt>
                <c:pt idx="3429">
                  <c:v>0.101130306014644</c:v>
                </c:pt>
                <c:pt idx="3430">
                  <c:v>6.6746218194633306E-2</c:v>
                </c:pt>
                <c:pt idx="3431">
                  <c:v>3.2315026481865898E-2</c:v>
                </c:pt>
                <c:pt idx="3432">
                  <c:v>-2.42255239973689E-3</c:v>
                </c:pt>
                <c:pt idx="3433">
                  <c:v>-3.7495195899636499E-2</c:v>
                </c:pt>
                <c:pt idx="3434">
                  <c:v>-7.3066169944130399E-2</c:v>
                </c:pt>
                <c:pt idx="3435">
                  <c:v>-0.107853470222414</c:v>
                </c:pt>
                <c:pt idx="3436">
                  <c:v>-0.140386040165486</c:v>
                </c:pt>
                <c:pt idx="3437">
                  <c:v>-0.172984874491215</c:v>
                </c:pt>
                <c:pt idx="3438">
                  <c:v>-0.203686484538047</c:v>
                </c:pt>
                <c:pt idx="3439">
                  <c:v>-0.23132127141998901</c:v>
                </c:pt>
                <c:pt idx="3440">
                  <c:v>-0.25667571771598802</c:v>
                </c:pt>
                <c:pt idx="3441">
                  <c:v>-0.27991164969684501</c:v>
                </c:pt>
                <c:pt idx="3442">
                  <c:v>-0.299356524455615</c:v>
                </c:pt>
                <c:pt idx="3443">
                  <c:v>-0.31519362244601301</c:v>
                </c:pt>
                <c:pt idx="3444">
                  <c:v>-0.32941979154588302</c:v>
                </c:pt>
                <c:pt idx="3445">
                  <c:v>-0.33960049976210999</c:v>
                </c:pt>
                <c:pt idx="3446">
                  <c:v>-0.34721482554322403</c:v>
                </c:pt>
                <c:pt idx="3447">
                  <c:v>-0.35291236442335899</c:v>
                </c:pt>
                <c:pt idx="3448">
                  <c:v>-0.35520413421109998</c:v>
                </c:pt>
                <c:pt idx="3449">
                  <c:v>-0.35281733496535</c:v>
                </c:pt>
                <c:pt idx="3450">
                  <c:v>-0.34774973252783598</c:v>
                </c:pt>
                <c:pt idx="3451">
                  <c:v>-0.33956759085009403</c:v>
                </c:pt>
                <c:pt idx="3452">
                  <c:v>-0.32795735373467599</c:v>
                </c:pt>
                <c:pt idx="3453">
                  <c:v>-0.31317137386704602</c:v>
                </c:pt>
                <c:pt idx="3454">
                  <c:v>-0.29483077168414601</c:v>
                </c:pt>
                <c:pt idx="3455">
                  <c:v>-0.27542255378323599</c:v>
                </c:pt>
                <c:pt idx="3456">
                  <c:v>-0.25092021919671598</c:v>
                </c:pt>
                <c:pt idx="3457">
                  <c:v>-0.22470075809150999</c:v>
                </c:pt>
                <c:pt idx="3458">
                  <c:v>-0.19600534577770901</c:v>
                </c:pt>
                <c:pt idx="3459">
                  <c:v>-0.16602521235291201</c:v>
                </c:pt>
                <c:pt idx="3460">
                  <c:v>-0.134454936096329</c:v>
                </c:pt>
                <c:pt idx="3461">
                  <c:v>-0.100908914817703</c:v>
                </c:pt>
                <c:pt idx="3462">
                  <c:v>-6.71670721245059E-2</c:v>
                </c:pt>
                <c:pt idx="3463">
                  <c:v>-3.2996309995386601E-2</c:v>
                </c:pt>
                <c:pt idx="3464">
                  <c:v>2.1668461105085598E-3</c:v>
                </c:pt>
                <c:pt idx="3465">
                  <c:v>3.6979567388857403E-2</c:v>
                </c:pt>
                <c:pt idx="3466">
                  <c:v>7.1545444221171095E-2</c:v>
                </c:pt>
                <c:pt idx="3467">
                  <c:v>0.10460542930071499</c:v>
                </c:pt>
                <c:pt idx="3468">
                  <c:v>0.13638649468366801</c:v>
                </c:pt>
                <c:pt idx="3469">
                  <c:v>0.16649404746608701</c:v>
                </c:pt>
                <c:pt idx="3470">
                  <c:v>0.19519130204490401</c:v>
                </c:pt>
                <c:pt idx="3471">
                  <c:v>0.22247622562707201</c:v>
                </c:pt>
                <c:pt idx="3472">
                  <c:v>0.24853239868945701</c:v>
                </c:pt>
                <c:pt idx="3473">
                  <c:v>0.27222035253957</c:v>
                </c:pt>
                <c:pt idx="3474">
                  <c:v>0.29231944711629598</c:v>
                </c:pt>
                <c:pt idx="3475">
                  <c:v>0.31119249969706703</c:v>
                </c:pt>
                <c:pt idx="3476">
                  <c:v>0.32541908077973603</c:v>
                </c:pt>
                <c:pt idx="3477">
                  <c:v>0.33561684098669498</c:v>
                </c:pt>
                <c:pt idx="3478">
                  <c:v>0.34381092545217801</c:v>
                </c:pt>
                <c:pt idx="3479">
                  <c:v>0.34742779210802799</c:v>
                </c:pt>
                <c:pt idx="3480">
                  <c:v>0.3487082933151</c:v>
                </c:pt>
                <c:pt idx="3481">
                  <c:v>0.34608628323100998</c:v>
                </c:pt>
                <c:pt idx="3482">
                  <c:v>0.33993838460957299</c:v>
                </c:pt>
                <c:pt idx="3483">
                  <c:v>0.33016716579077898</c:v>
                </c:pt>
                <c:pt idx="3484">
                  <c:v>0.31704044116104502</c:v>
                </c:pt>
                <c:pt idx="3485">
                  <c:v>0.30023110754819399</c:v>
                </c:pt>
                <c:pt idx="3486">
                  <c:v>0.28247491578732398</c:v>
                </c:pt>
                <c:pt idx="3487">
                  <c:v>0.26133985563110501</c:v>
                </c:pt>
                <c:pt idx="3488">
                  <c:v>0.239247037831923</c:v>
                </c:pt>
                <c:pt idx="3489">
                  <c:v>0.21391247612509601</c:v>
                </c:pt>
                <c:pt idx="3490">
                  <c:v>0.18706057318323599</c:v>
                </c:pt>
                <c:pt idx="3491">
                  <c:v>0.15837089838204699</c:v>
                </c:pt>
                <c:pt idx="3492">
                  <c:v>0.12736251268416701</c:v>
                </c:pt>
                <c:pt idx="3493">
                  <c:v>9.5294147644052002E-2</c:v>
                </c:pt>
                <c:pt idx="3494">
                  <c:v>6.3432761877293103E-2</c:v>
                </c:pt>
                <c:pt idx="3495">
                  <c:v>2.96974792714528E-2</c:v>
                </c:pt>
                <c:pt idx="3496">
                  <c:v>-4.1864022896327697E-3</c:v>
                </c:pt>
                <c:pt idx="3497">
                  <c:v>-3.8342054467124097E-2</c:v>
                </c:pt>
                <c:pt idx="3498">
                  <c:v>-7.3192694984406101E-2</c:v>
                </c:pt>
                <c:pt idx="3499">
                  <c:v>-0.106923656473123</c:v>
                </c:pt>
                <c:pt idx="3500">
                  <c:v>-0.14017083578175701</c:v>
                </c:pt>
                <c:pt idx="3501">
                  <c:v>-0.17170250479886401</c:v>
                </c:pt>
                <c:pt idx="3502">
                  <c:v>-0.202190521445727</c:v>
                </c:pt>
                <c:pt idx="3503">
                  <c:v>-0.22947234527933799</c:v>
                </c:pt>
                <c:pt idx="3504">
                  <c:v>-0.25532287828137001</c:v>
                </c:pt>
                <c:pt idx="3505">
                  <c:v>-0.27815987287900301</c:v>
                </c:pt>
                <c:pt idx="3506">
                  <c:v>-0.29889987480746399</c:v>
                </c:pt>
                <c:pt idx="3507">
                  <c:v>-0.31555169486297502</c:v>
                </c:pt>
                <c:pt idx="3508">
                  <c:v>-0.32831507437590302</c:v>
                </c:pt>
                <c:pt idx="3509">
                  <c:v>-0.33870049430530302</c:v>
                </c:pt>
                <c:pt idx="3510">
                  <c:v>-0.34464698385461601</c:v>
                </c:pt>
                <c:pt idx="3511">
                  <c:v>-0.34878502335746903</c:v>
                </c:pt>
                <c:pt idx="3512">
                  <c:v>-0.34914198419841302</c:v>
                </c:pt>
                <c:pt idx="3513">
                  <c:v>-0.34551555824588098</c:v>
                </c:pt>
                <c:pt idx="3514">
                  <c:v>-0.33921725404021902</c:v>
                </c:pt>
                <c:pt idx="3515">
                  <c:v>-0.33101809997169102</c:v>
                </c:pt>
                <c:pt idx="3516">
                  <c:v>-0.31944422829078001</c:v>
                </c:pt>
                <c:pt idx="3517">
                  <c:v>-0.304409865535897</c:v>
                </c:pt>
                <c:pt idx="3518">
                  <c:v>-0.28596979955589702</c:v>
                </c:pt>
                <c:pt idx="3519">
                  <c:v>-0.26530008352277601</c:v>
                </c:pt>
                <c:pt idx="3520">
                  <c:v>-0.242137069336258</c:v>
                </c:pt>
                <c:pt idx="3521">
                  <c:v>-0.21684924977959699</c:v>
                </c:pt>
                <c:pt idx="3522">
                  <c:v>-0.18880010935793601</c:v>
                </c:pt>
                <c:pt idx="3523">
                  <c:v>-0.159110834205171</c:v>
                </c:pt>
                <c:pt idx="3524">
                  <c:v>-0.127479850071332</c:v>
                </c:pt>
                <c:pt idx="3525">
                  <c:v>-9.5665384214337304E-2</c:v>
                </c:pt>
                <c:pt idx="3526">
                  <c:v>-6.1718370907904198E-2</c:v>
                </c:pt>
                <c:pt idx="3527">
                  <c:v>-2.7369470855815699E-2</c:v>
                </c:pt>
                <c:pt idx="3528">
                  <c:v>7.3892569680309699E-3</c:v>
                </c:pt>
                <c:pt idx="3529">
                  <c:v>4.3310011886496302E-2</c:v>
                </c:pt>
                <c:pt idx="3530">
                  <c:v>7.7638326608269304E-2</c:v>
                </c:pt>
                <c:pt idx="3531">
                  <c:v>0.110548827140959</c:v>
                </c:pt>
                <c:pt idx="3532">
                  <c:v>0.14224165382759199</c:v>
                </c:pt>
                <c:pt idx="3533">
                  <c:v>0.17307010747461599</c:v>
                </c:pt>
                <c:pt idx="3534">
                  <c:v>0.20103601894627701</c:v>
                </c:pt>
                <c:pt idx="3535">
                  <c:v>0.22692151863364499</c:v>
                </c:pt>
                <c:pt idx="3536">
                  <c:v>0.25079497728991501</c:v>
                </c:pt>
                <c:pt idx="3537">
                  <c:v>0.27309266381055503</c:v>
                </c:pt>
                <c:pt idx="3538">
                  <c:v>0.292016390492498</c:v>
                </c:pt>
                <c:pt idx="3539">
                  <c:v>0.30786270119325199</c:v>
                </c:pt>
                <c:pt idx="3540">
                  <c:v>0.32120594067484298</c:v>
                </c:pt>
                <c:pt idx="3541">
                  <c:v>0.33077127113855498</c:v>
                </c:pt>
                <c:pt idx="3542">
                  <c:v>0.33810842569258398</c:v>
                </c:pt>
                <c:pt idx="3543">
                  <c:v>0.34320210852222</c:v>
                </c:pt>
                <c:pt idx="3544">
                  <c:v>0.34309217597917502</c:v>
                </c:pt>
                <c:pt idx="3545">
                  <c:v>0.34016496725224199</c:v>
                </c:pt>
                <c:pt idx="3546">
                  <c:v>0.33381004600645803</c:v>
                </c:pt>
                <c:pt idx="3547">
                  <c:v>0.325539349498908</c:v>
                </c:pt>
                <c:pt idx="3548">
                  <c:v>0.313871033608707</c:v>
                </c:pt>
                <c:pt idx="3549">
                  <c:v>0.29895337416212497</c:v>
                </c:pt>
                <c:pt idx="3550">
                  <c:v>0.280489130951316</c:v>
                </c:pt>
                <c:pt idx="3551">
                  <c:v>0.25958109931382201</c:v>
                </c:pt>
                <c:pt idx="3552">
                  <c:v>0.23742139371962701</c:v>
                </c:pt>
                <c:pt idx="3553">
                  <c:v>0.21178641665016401</c:v>
                </c:pt>
                <c:pt idx="3554">
                  <c:v>0.184371158362199</c:v>
                </c:pt>
                <c:pt idx="3555">
                  <c:v>0.15470035956617501</c:v>
                </c:pt>
                <c:pt idx="3556">
                  <c:v>0.123935201873192</c:v>
                </c:pt>
                <c:pt idx="3557">
                  <c:v>9.1303687350777402E-2</c:v>
                </c:pt>
                <c:pt idx="3558">
                  <c:v>5.8669180701670501E-2</c:v>
                </c:pt>
                <c:pt idx="3559">
                  <c:v>2.5381956550169199E-2</c:v>
                </c:pt>
                <c:pt idx="3560">
                  <c:v>-8.6858989937003504E-3</c:v>
                </c:pt>
                <c:pt idx="3561">
                  <c:v>-4.3179141043642302E-2</c:v>
                </c:pt>
                <c:pt idx="3562">
                  <c:v>-7.6190809572783902E-2</c:v>
                </c:pt>
                <c:pt idx="3563">
                  <c:v>-0.10995892649474</c:v>
                </c:pt>
                <c:pt idx="3564">
                  <c:v>-0.14299573869134599</c:v>
                </c:pt>
                <c:pt idx="3565">
                  <c:v>-0.17403522150478001</c:v>
                </c:pt>
                <c:pt idx="3566">
                  <c:v>-0.20319270273451701</c:v>
                </c:pt>
                <c:pt idx="3567">
                  <c:v>-0.23045150034663101</c:v>
                </c:pt>
                <c:pt idx="3568">
                  <c:v>-0.25616452621508101</c:v>
                </c:pt>
                <c:pt idx="3569">
                  <c:v>-0.27901142299121301</c:v>
                </c:pt>
                <c:pt idx="3570">
                  <c:v>-0.297734584206514</c:v>
                </c:pt>
                <c:pt idx="3571">
                  <c:v>-0.31436382616950298</c:v>
                </c:pt>
                <c:pt idx="3572">
                  <c:v>-0.32708828644575</c:v>
                </c:pt>
                <c:pt idx="3573">
                  <c:v>-0.33617314135163601</c:v>
                </c:pt>
                <c:pt idx="3574">
                  <c:v>-0.34292045909871299</c:v>
                </c:pt>
                <c:pt idx="3575">
                  <c:v>-0.34553149974884001</c:v>
                </c:pt>
                <c:pt idx="3576">
                  <c:v>-0.34655980171118</c:v>
                </c:pt>
                <c:pt idx="3577">
                  <c:v>-0.34275843021194002</c:v>
                </c:pt>
                <c:pt idx="3578">
                  <c:v>-0.33617472895273998</c:v>
                </c:pt>
                <c:pt idx="3579">
                  <c:v>-0.326498769244081</c:v>
                </c:pt>
                <c:pt idx="3580">
                  <c:v>-0.31403294658040898</c:v>
                </c:pt>
                <c:pt idx="3581">
                  <c:v>-0.29862911849879598</c:v>
                </c:pt>
                <c:pt idx="3582">
                  <c:v>-0.280129273689467</c:v>
                </c:pt>
                <c:pt idx="3583">
                  <c:v>-0.26040912172553399</c:v>
                </c:pt>
                <c:pt idx="3584">
                  <c:v>-0.23716001741815901</c:v>
                </c:pt>
                <c:pt idx="3585">
                  <c:v>-0.21236052046857401</c:v>
                </c:pt>
                <c:pt idx="3586">
                  <c:v>-0.18563225987562501</c:v>
                </c:pt>
                <c:pt idx="3587">
                  <c:v>-0.156950721655226</c:v>
                </c:pt>
                <c:pt idx="3588">
                  <c:v>-0.12610542391056501</c:v>
                </c:pt>
                <c:pt idx="3589">
                  <c:v>-9.4486619809412406E-2</c:v>
                </c:pt>
                <c:pt idx="3590">
                  <c:v>-6.1069933582068997E-2</c:v>
                </c:pt>
                <c:pt idx="3591">
                  <c:v>-2.7490015014862E-2</c:v>
                </c:pt>
                <c:pt idx="3592">
                  <c:v>6.5066538727020697E-3</c:v>
                </c:pt>
                <c:pt idx="3593">
                  <c:v>4.0226344653237302E-2</c:v>
                </c:pt>
                <c:pt idx="3594">
                  <c:v>7.2515178428406296E-2</c:v>
                </c:pt>
                <c:pt idx="3595">
                  <c:v>0.10503611435997599</c:v>
                </c:pt>
                <c:pt idx="3596">
                  <c:v>0.13661143362710601</c:v>
                </c:pt>
                <c:pt idx="3597">
                  <c:v>0.1660390225867</c:v>
                </c:pt>
                <c:pt idx="3598">
                  <c:v>0.19351700280921599</c:v>
                </c:pt>
                <c:pt idx="3599">
                  <c:v>0.219301839613113</c:v>
                </c:pt>
                <c:pt idx="3600">
                  <c:v>0.243617760042421</c:v>
                </c:pt>
                <c:pt idx="3601">
                  <c:v>0.26467351421804097</c:v>
                </c:pt>
                <c:pt idx="3602">
                  <c:v>0.284591573450101</c:v>
                </c:pt>
                <c:pt idx="3603">
                  <c:v>0.30137810964603601</c:v>
                </c:pt>
                <c:pt idx="3604">
                  <c:v>0.31587835299800099</c:v>
                </c:pt>
                <c:pt idx="3605">
                  <c:v>0.326496978251194</c:v>
                </c:pt>
                <c:pt idx="3606">
                  <c:v>0.33333591394654999</c:v>
                </c:pt>
                <c:pt idx="3607">
                  <c:v>0.33759429874537999</c:v>
                </c:pt>
                <c:pt idx="3608">
                  <c:v>0.33897491057182599</c:v>
                </c:pt>
                <c:pt idx="3609">
                  <c:v>0.33779230254356002</c:v>
                </c:pt>
                <c:pt idx="3610">
                  <c:v>0.33216569747699698</c:v>
                </c:pt>
                <c:pt idx="3611">
                  <c:v>0.32420327244825597</c:v>
                </c:pt>
                <c:pt idx="3612">
                  <c:v>0.31184518489192098</c:v>
                </c:pt>
                <c:pt idx="3613">
                  <c:v>0.29687072687967903</c:v>
                </c:pt>
                <c:pt idx="3614">
                  <c:v>0.27905402612804298</c:v>
                </c:pt>
                <c:pt idx="3615">
                  <c:v>0.25755806747811399</c:v>
                </c:pt>
                <c:pt idx="3616">
                  <c:v>0.23421285324433899</c:v>
                </c:pt>
                <c:pt idx="3617">
                  <c:v>0.20886071845566001</c:v>
                </c:pt>
                <c:pt idx="3618">
                  <c:v>0.180718387914203</c:v>
                </c:pt>
                <c:pt idx="3619">
                  <c:v>0.15122206895422699</c:v>
                </c:pt>
                <c:pt idx="3620">
                  <c:v>0.12032517969470199</c:v>
                </c:pt>
                <c:pt idx="3621">
                  <c:v>8.8371478494539801E-2</c:v>
                </c:pt>
                <c:pt idx="3622">
                  <c:v>5.5164981760913598E-2</c:v>
                </c:pt>
                <c:pt idx="3623">
                  <c:v>2.2212137386175598E-2</c:v>
                </c:pt>
                <c:pt idx="3624">
                  <c:v>-1.20715693371085E-2</c:v>
                </c:pt>
                <c:pt idx="3625">
                  <c:v>-4.6204906835899298E-2</c:v>
                </c:pt>
                <c:pt idx="3626">
                  <c:v>-7.8834837102767605E-2</c:v>
                </c:pt>
                <c:pt idx="3627">
                  <c:v>-0.111803119230547</c:v>
                </c:pt>
                <c:pt idx="3628">
                  <c:v>-0.14376569944408699</c:v>
                </c:pt>
                <c:pt idx="3629">
                  <c:v>-0.17359138952143599</c:v>
                </c:pt>
                <c:pt idx="3630">
                  <c:v>-0.201598913337901</c:v>
                </c:pt>
                <c:pt idx="3631">
                  <c:v>-0.228079763082397</c:v>
                </c:pt>
                <c:pt idx="3632">
                  <c:v>-0.25178528853355903</c:v>
                </c:pt>
                <c:pt idx="3633">
                  <c:v>-0.272855466226745</c:v>
                </c:pt>
                <c:pt idx="3634">
                  <c:v>-0.29133228013518397</c:v>
                </c:pt>
                <c:pt idx="3635">
                  <c:v>-0.30800575989725498</c:v>
                </c:pt>
                <c:pt idx="3636">
                  <c:v>-0.32101090018182199</c:v>
                </c:pt>
                <c:pt idx="3637">
                  <c:v>-0.33057258074916102</c:v>
                </c:pt>
                <c:pt idx="3638">
                  <c:v>-0.33679629002783001</c:v>
                </c:pt>
                <c:pt idx="3639">
                  <c:v>-0.33962835060834301</c:v>
                </c:pt>
                <c:pt idx="3640">
                  <c:v>-0.34059754017551802</c:v>
                </c:pt>
                <c:pt idx="3641">
                  <c:v>-0.33769621993927301</c:v>
                </c:pt>
                <c:pt idx="3642">
                  <c:v>-0.33336432591882897</c:v>
                </c:pt>
                <c:pt idx="3643">
                  <c:v>-0.32355297564583302</c:v>
                </c:pt>
                <c:pt idx="3644">
                  <c:v>-0.31242290373017001</c:v>
                </c:pt>
                <c:pt idx="3645">
                  <c:v>-0.29766643251710401</c:v>
                </c:pt>
                <c:pt idx="3646">
                  <c:v>-0.27922618663281001</c:v>
                </c:pt>
                <c:pt idx="3647">
                  <c:v>-0.25890210525095902</c:v>
                </c:pt>
                <c:pt idx="3648">
                  <c:v>-0.236050161861488</c:v>
                </c:pt>
                <c:pt idx="3649">
                  <c:v>-0.21053753075185599</c:v>
                </c:pt>
                <c:pt idx="3650">
                  <c:v>-0.18278289076545901</c:v>
                </c:pt>
                <c:pt idx="3651">
                  <c:v>-0.15258732402735101</c:v>
                </c:pt>
                <c:pt idx="3652">
                  <c:v>-0.121289776199052</c:v>
                </c:pt>
                <c:pt idx="3653">
                  <c:v>-8.8207355807619695E-2</c:v>
                </c:pt>
                <c:pt idx="3654">
                  <c:v>-5.4573087825199797E-2</c:v>
                </c:pt>
                <c:pt idx="3655">
                  <c:v>-2.1675642412001799E-2</c:v>
                </c:pt>
                <c:pt idx="3656">
                  <c:v>1.20648460423228E-2</c:v>
                </c:pt>
                <c:pt idx="3657">
                  <c:v>4.47635587173233E-2</c:v>
                </c:pt>
                <c:pt idx="3658">
                  <c:v>7.7162607896842594E-2</c:v>
                </c:pt>
                <c:pt idx="3659">
                  <c:v>0.108848363013883</c:v>
                </c:pt>
                <c:pt idx="3660">
                  <c:v>0.13995428222141301</c:v>
                </c:pt>
                <c:pt idx="3661">
                  <c:v>0.16916627240603299</c:v>
                </c:pt>
                <c:pt idx="3662">
                  <c:v>0.19666784434449</c:v>
                </c:pt>
                <c:pt idx="3663">
                  <c:v>0.222539657461365</c:v>
                </c:pt>
                <c:pt idx="3664">
                  <c:v>0.24542987321936399</c:v>
                </c:pt>
                <c:pt idx="3665">
                  <c:v>0.26611254353293901</c:v>
                </c:pt>
                <c:pt idx="3666">
                  <c:v>0.28482779603178399</c:v>
                </c:pt>
                <c:pt idx="3667">
                  <c:v>0.30016025434631299</c:v>
                </c:pt>
                <c:pt idx="3668">
                  <c:v>0.31226718935408798</c:v>
                </c:pt>
                <c:pt idx="3669">
                  <c:v>0.32216024561650403</c:v>
                </c:pt>
                <c:pt idx="3670">
                  <c:v>0.32832089990975999</c:v>
                </c:pt>
                <c:pt idx="3671">
                  <c:v>0.330965090575637</c:v>
                </c:pt>
                <c:pt idx="3672">
                  <c:v>0.33025532872299901</c:v>
                </c:pt>
                <c:pt idx="3673">
                  <c:v>0.32761693091840699</c:v>
                </c:pt>
                <c:pt idx="3674">
                  <c:v>0.32142566425057301</c:v>
                </c:pt>
                <c:pt idx="3675">
                  <c:v>0.31238521839054201</c:v>
                </c:pt>
                <c:pt idx="3676">
                  <c:v>0.30001972756498002</c:v>
                </c:pt>
                <c:pt idx="3677">
                  <c:v>0.28425903310401501</c:v>
                </c:pt>
                <c:pt idx="3678">
                  <c:v>0.26638292978446798</c:v>
                </c:pt>
                <c:pt idx="3679">
                  <c:v>0.24616200627895901</c:v>
                </c:pt>
                <c:pt idx="3680">
                  <c:v>0.223359095269442</c:v>
                </c:pt>
                <c:pt idx="3681">
                  <c:v>0.199239491121563</c:v>
                </c:pt>
                <c:pt idx="3682">
                  <c:v>0.172835534705019</c:v>
                </c:pt>
                <c:pt idx="3683">
                  <c:v>0.145530643400028</c:v>
                </c:pt>
                <c:pt idx="3684">
                  <c:v>0.117524473004244</c:v>
                </c:pt>
                <c:pt idx="3685">
                  <c:v>8.6954461176268594E-2</c:v>
                </c:pt>
                <c:pt idx="3686">
                  <c:v>5.4964701743055497E-2</c:v>
                </c:pt>
                <c:pt idx="3687">
                  <c:v>2.2815558326580498E-2</c:v>
                </c:pt>
                <c:pt idx="3688">
                  <c:v>-9.8408374064793205E-3</c:v>
                </c:pt>
                <c:pt idx="3689">
                  <c:v>-4.3201995229313499E-2</c:v>
                </c:pt>
                <c:pt idx="3690">
                  <c:v>-7.5948149388773895E-2</c:v>
                </c:pt>
                <c:pt idx="3691">
                  <c:v>-0.108801653398352</c:v>
                </c:pt>
                <c:pt idx="3692">
                  <c:v>-0.13994129384482401</c:v>
                </c:pt>
                <c:pt idx="3693">
                  <c:v>-0.17017696149324099</c:v>
                </c:pt>
                <c:pt idx="3694">
                  <c:v>-0.198102898889571</c:v>
                </c:pt>
                <c:pt idx="3695">
                  <c:v>-0.22382104630765101</c:v>
                </c:pt>
                <c:pt idx="3696">
                  <c:v>-0.24751996450399799</c:v>
                </c:pt>
                <c:pt idx="3697">
                  <c:v>-0.26864407061180101</c:v>
                </c:pt>
                <c:pt idx="3698">
                  <c:v>-0.287635620302234</c:v>
                </c:pt>
                <c:pt idx="3699">
                  <c:v>-0.30291367150299597</c:v>
                </c:pt>
                <c:pt idx="3700">
                  <c:v>-0.31600567704426102</c:v>
                </c:pt>
                <c:pt idx="3701">
                  <c:v>-0.32682010393175798</c:v>
                </c:pt>
                <c:pt idx="3702">
                  <c:v>-0.33391463580251202</c:v>
                </c:pt>
                <c:pt idx="3703">
                  <c:v>-0.33726718456766203</c:v>
                </c:pt>
                <c:pt idx="3704">
                  <c:v>-0.33697209358043501</c:v>
                </c:pt>
                <c:pt idx="3705">
                  <c:v>-0.33415514521073097</c:v>
                </c:pt>
                <c:pt idx="3706">
                  <c:v>-0.32846083323612901</c:v>
                </c:pt>
                <c:pt idx="3707">
                  <c:v>-0.32043133365420401</c:v>
                </c:pt>
                <c:pt idx="3708">
                  <c:v>-0.30856768288868103</c:v>
                </c:pt>
                <c:pt idx="3709">
                  <c:v>-0.29293340431550602</c:v>
                </c:pt>
                <c:pt idx="3710">
                  <c:v>-0.27493827435982898</c:v>
                </c:pt>
                <c:pt idx="3711">
                  <c:v>-0.25450480787810698</c:v>
                </c:pt>
                <c:pt idx="3712">
                  <c:v>-0.23228097953517399</c:v>
                </c:pt>
                <c:pt idx="3713">
                  <c:v>-0.20598904194734199</c:v>
                </c:pt>
                <c:pt idx="3714">
                  <c:v>-0.177659040200702</c:v>
                </c:pt>
                <c:pt idx="3715">
                  <c:v>-0.14840367128319701</c:v>
                </c:pt>
                <c:pt idx="3716">
                  <c:v>-0.11751083710640201</c:v>
                </c:pt>
                <c:pt idx="3717">
                  <c:v>-8.48277950057921E-2</c:v>
                </c:pt>
                <c:pt idx="3718">
                  <c:v>-5.21792948079223E-2</c:v>
                </c:pt>
                <c:pt idx="3719">
                  <c:v>-1.88173340289742E-2</c:v>
                </c:pt>
                <c:pt idx="3720">
                  <c:v>1.3921903252458101E-2</c:v>
                </c:pt>
                <c:pt idx="3721">
                  <c:v>4.6205394200125802E-2</c:v>
                </c:pt>
                <c:pt idx="3722">
                  <c:v>7.8253340459161796E-2</c:v>
                </c:pt>
                <c:pt idx="3723">
                  <c:v>0.10810325052691901</c:v>
                </c:pt>
                <c:pt idx="3724">
                  <c:v>0.138022821481322</c:v>
                </c:pt>
                <c:pt idx="3725">
                  <c:v>0.16628014718126199</c:v>
                </c:pt>
                <c:pt idx="3726">
                  <c:v>0.19307559705444</c:v>
                </c:pt>
                <c:pt idx="3727">
                  <c:v>0.218684676916134</c:v>
                </c:pt>
                <c:pt idx="3728">
                  <c:v>0.24181696713147799</c:v>
                </c:pt>
                <c:pt idx="3729">
                  <c:v>0.26335529841029998</c:v>
                </c:pt>
                <c:pt idx="3730">
                  <c:v>0.28140857299470601</c:v>
                </c:pt>
                <c:pt idx="3731">
                  <c:v>0.29678709507488898</c:v>
                </c:pt>
                <c:pt idx="3732">
                  <c:v>0.30953028919419701</c:v>
                </c:pt>
                <c:pt idx="3733">
                  <c:v>0.319251227202212</c:v>
                </c:pt>
                <c:pt idx="3734">
                  <c:v>0.32586445436834199</c:v>
                </c:pt>
                <c:pt idx="3735">
                  <c:v>0.33008804071772502</c:v>
                </c:pt>
                <c:pt idx="3736">
                  <c:v>0.329558182198189</c:v>
                </c:pt>
                <c:pt idx="3737">
                  <c:v>0.32646828353387602</c:v>
                </c:pt>
                <c:pt idx="3738">
                  <c:v>0.32054964827313898</c:v>
                </c:pt>
                <c:pt idx="3739">
                  <c:v>0.311348366893482</c:v>
                </c:pt>
                <c:pt idx="3740">
                  <c:v>0.29929181986619102</c:v>
                </c:pt>
                <c:pt idx="3741">
                  <c:v>0.28308587545387498</c:v>
                </c:pt>
                <c:pt idx="3742">
                  <c:v>0.26387415396561997</c:v>
                </c:pt>
                <c:pt idx="3743">
                  <c:v>0.24267375277772099</c:v>
                </c:pt>
                <c:pt idx="3744">
                  <c:v>0.21925022289381901</c:v>
                </c:pt>
                <c:pt idx="3745">
                  <c:v>0.194130299230865</c:v>
                </c:pt>
                <c:pt idx="3746">
                  <c:v>0.16661270063056999</c:v>
                </c:pt>
                <c:pt idx="3747">
                  <c:v>0.13784651303002901</c:v>
                </c:pt>
                <c:pt idx="3748">
                  <c:v>0.108229089241657</c:v>
                </c:pt>
                <c:pt idx="3749">
                  <c:v>7.7599650710593798E-2</c:v>
                </c:pt>
                <c:pt idx="3750">
                  <c:v>4.5249033916005398E-2</c:v>
                </c:pt>
                <c:pt idx="3751">
                  <c:v>1.29955391283311E-2</c:v>
                </c:pt>
                <c:pt idx="3752">
                  <c:v>-1.94292725390071E-2</c:v>
                </c:pt>
                <c:pt idx="3753">
                  <c:v>-5.2339137719739297E-2</c:v>
                </c:pt>
                <c:pt idx="3754">
                  <c:v>-8.4337502986243901E-2</c:v>
                </c:pt>
                <c:pt idx="3755">
                  <c:v>-0.11558116278617001</c:v>
                </c:pt>
                <c:pt idx="3756">
                  <c:v>-0.14622626055268201</c:v>
                </c:pt>
                <c:pt idx="3757">
                  <c:v>-0.17489103481997101</c:v>
                </c:pt>
                <c:pt idx="3758">
                  <c:v>-0.202391025208491</c:v>
                </c:pt>
                <c:pt idx="3759">
                  <c:v>-0.22747034953003001</c:v>
                </c:pt>
                <c:pt idx="3760">
                  <c:v>-0.24995484366034201</c:v>
                </c:pt>
                <c:pt idx="3761">
                  <c:v>-0.27005465274982099</c:v>
                </c:pt>
                <c:pt idx="3762">
                  <c:v>-0.28788435016307001</c:v>
                </c:pt>
                <c:pt idx="3763">
                  <c:v>-0.30365076739105901</c:v>
                </c:pt>
                <c:pt idx="3764">
                  <c:v>-0.31593222827724299</c:v>
                </c:pt>
                <c:pt idx="3765">
                  <c:v>-0.32540427933846999</c:v>
                </c:pt>
                <c:pt idx="3766">
                  <c:v>-0.33210420759793402</c:v>
                </c:pt>
                <c:pt idx="3767">
                  <c:v>-0.33407172405700403</c:v>
                </c:pt>
                <c:pt idx="3768">
                  <c:v>-0.33355017789028601</c:v>
                </c:pt>
                <c:pt idx="3769">
                  <c:v>-0.32966243634464998</c:v>
                </c:pt>
                <c:pt idx="3770">
                  <c:v>-0.322482664394528</c:v>
                </c:pt>
                <c:pt idx="3771">
                  <c:v>-0.31314153647370102</c:v>
                </c:pt>
                <c:pt idx="3772">
                  <c:v>-0.30183616842123501</c:v>
                </c:pt>
                <c:pt idx="3773">
                  <c:v>-0.287014081359446</c:v>
                </c:pt>
                <c:pt idx="3774">
                  <c:v>-0.26859621929157002</c:v>
                </c:pt>
                <c:pt idx="3775">
                  <c:v>-0.24848998717777801</c:v>
                </c:pt>
                <c:pt idx="3776">
                  <c:v>-0.22660493312808699</c:v>
                </c:pt>
                <c:pt idx="3777">
                  <c:v>-0.20094979772494401</c:v>
                </c:pt>
                <c:pt idx="3778">
                  <c:v>-0.17314991899281801</c:v>
                </c:pt>
                <c:pt idx="3779">
                  <c:v>-0.144544056917814</c:v>
                </c:pt>
                <c:pt idx="3780">
                  <c:v>-0.114338873193644</c:v>
                </c:pt>
                <c:pt idx="3781">
                  <c:v>-8.2340285393099399E-2</c:v>
                </c:pt>
                <c:pt idx="3782">
                  <c:v>-5.03188806296078E-2</c:v>
                </c:pt>
                <c:pt idx="3783">
                  <c:v>-1.8035455573223599E-2</c:v>
                </c:pt>
                <c:pt idx="3784">
                  <c:v>1.5285605047122799E-2</c:v>
                </c:pt>
                <c:pt idx="3785">
                  <c:v>4.8279762355410497E-2</c:v>
                </c:pt>
                <c:pt idx="3786">
                  <c:v>7.9856279218352394E-2</c:v>
                </c:pt>
                <c:pt idx="3787">
                  <c:v>0.110140816872721</c:v>
                </c:pt>
                <c:pt idx="3788">
                  <c:v>0.13929930578953201</c:v>
                </c:pt>
                <c:pt idx="3789">
                  <c:v>0.16756714249263699</c:v>
                </c:pt>
                <c:pt idx="3790">
                  <c:v>0.19469323864979701</c:v>
                </c:pt>
                <c:pt idx="3791">
                  <c:v>0.219441218788964</c:v>
                </c:pt>
                <c:pt idx="3792">
                  <c:v>0.24257940465460401</c:v>
                </c:pt>
                <c:pt idx="3793">
                  <c:v>0.26216026752286697</c:v>
                </c:pt>
                <c:pt idx="3794">
                  <c:v>0.28018706515352099</c:v>
                </c:pt>
                <c:pt idx="3795">
                  <c:v>0.29473708879153399</c:v>
                </c:pt>
                <c:pt idx="3796">
                  <c:v>0.30789069457010398</c:v>
                </c:pt>
                <c:pt idx="3797">
                  <c:v>0.317715644497779</c:v>
                </c:pt>
                <c:pt idx="3798">
                  <c:v>0.32437180707126601</c:v>
                </c:pt>
                <c:pt idx="3799">
                  <c:v>0.328555338630036</c:v>
                </c:pt>
                <c:pt idx="3800">
                  <c:v>0.328903247032512</c:v>
                </c:pt>
                <c:pt idx="3801">
                  <c:v>0.32549488793106401</c:v>
                </c:pt>
                <c:pt idx="3802">
                  <c:v>0.318161988721752</c:v>
                </c:pt>
                <c:pt idx="3803">
                  <c:v>0.30841529345900198</c:v>
                </c:pt>
                <c:pt idx="3804">
                  <c:v>0.29614127719631</c:v>
                </c:pt>
                <c:pt idx="3805">
                  <c:v>0.27975386167107702</c:v>
                </c:pt>
                <c:pt idx="3806">
                  <c:v>0.26061641638876498</c:v>
                </c:pt>
                <c:pt idx="3807">
                  <c:v>0.23944885607160801</c:v>
                </c:pt>
                <c:pt idx="3808">
                  <c:v>0.216364707760101</c:v>
                </c:pt>
                <c:pt idx="3809">
                  <c:v>0.19156921255573101</c:v>
                </c:pt>
                <c:pt idx="3810">
                  <c:v>0.16495565815809399</c:v>
                </c:pt>
                <c:pt idx="3811">
                  <c:v>0.13654039971993601</c:v>
                </c:pt>
                <c:pt idx="3812">
                  <c:v>0.10608664792104899</c:v>
                </c:pt>
                <c:pt idx="3813">
                  <c:v>7.4914722778332402E-2</c:v>
                </c:pt>
                <c:pt idx="3814">
                  <c:v>4.4373666907323001E-2</c:v>
                </c:pt>
                <c:pt idx="3815">
                  <c:v>1.2276204032967799E-2</c:v>
                </c:pt>
                <c:pt idx="3816">
                  <c:v>-1.96049216634816E-2</c:v>
                </c:pt>
                <c:pt idx="3817">
                  <c:v>-5.1604822143055E-2</c:v>
                </c:pt>
                <c:pt idx="3818">
                  <c:v>-8.2535060582411293E-2</c:v>
                </c:pt>
                <c:pt idx="3819">
                  <c:v>-0.112746226829816</c:v>
                </c:pt>
                <c:pt idx="3820">
                  <c:v>-0.142493100929759</c:v>
                </c:pt>
                <c:pt idx="3821">
                  <c:v>-0.17059571285049499</c:v>
                </c:pt>
                <c:pt idx="3822">
                  <c:v>-0.197306983476111</c:v>
                </c:pt>
                <c:pt idx="3823">
                  <c:v>-0.22278179229113301</c:v>
                </c:pt>
                <c:pt idx="3824">
                  <c:v>-0.245721674724415</c:v>
                </c:pt>
                <c:pt idx="3825">
                  <c:v>-0.26675383072367298</c:v>
                </c:pt>
                <c:pt idx="3826">
                  <c:v>-0.28402017767852999</c:v>
                </c:pt>
                <c:pt idx="3827">
                  <c:v>-0.29962812985967802</c:v>
                </c:pt>
                <c:pt idx="3828">
                  <c:v>-0.311567907487588</c:v>
                </c:pt>
                <c:pt idx="3829">
                  <c:v>-0.31985580411279302</c:v>
                </c:pt>
                <c:pt idx="3830">
                  <c:v>-0.325861013611143</c:v>
                </c:pt>
                <c:pt idx="3831">
                  <c:v>-0.32964601470640398</c:v>
                </c:pt>
                <c:pt idx="3832">
                  <c:v>-0.329942721033749</c:v>
                </c:pt>
                <c:pt idx="3833">
                  <c:v>-0.32645194511591402</c:v>
                </c:pt>
                <c:pt idx="3834">
                  <c:v>-0.31945212070913098</c:v>
                </c:pt>
                <c:pt idx="3835">
                  <c:v>-0.31022652283450802</c:v>
                </c:pt>
                <c:pt idx="3836">
                  <c:v>-0.298120643315895</c:v>
                </c:pt>
                <c:pt idx="3837">
                  <c:v>-0.28362305566304102</c:v>
                </c:pt>
                <c:pt idx="3838">
                  <c:v>-0.26507856292814203</c:v>
                </c:pt>
                <c:pt idx="3839">
                  <c:v>-0.24434979442275401</c:v>
                </c:pt>
                <c:pt idx="3840">
                  <c:v>-0.220650576968493</c:v>
                </c:pt>
                <c:pt idx="3841">
                  <c:v>-0.195189816973278</c:v>
                </c:pt>
                <c:pt idx="3842">
                  <c:v>-0.168085906377618</c:v>
                </c:pt>
                <c:pt idx="3843">
                  <c:v>-0.13922902270243601</c:v>
                </c:pt>
                <c:pt idx="3844">
                  <c:v>-0.10857588695135401</c:v>
                </c:pt>
                <c:pt idx="3845">
                  <c:v>-7.7385634118485494E-2</c:v>
                </c:pt>
                <c:pt idx="3846">
                  <c:v>-4.5587297205007399E-2</c:v>
                </c:pt>
                <c:pt idx="3847">
                  <c:v>-1.3483989093154399E-2</c:v>
                </c:pt>
                <c:pt idx="3848">
                  <c:v>1.8922055450250701E-2</c:v>
                </c:pt>
                <c:pt idx="3849">
                  <c:v>5.1732978170303902E-2</c:v>
                </c:pt>
                <c:pt idx="3850">
                  <c:v>8.3584178264694997E-2</c:v>
                </c:pt>
                <c:pt idx="3851">
                  <c:v>0.115140267390635</c:v>
                </c:pt>
                <c:pt idx="3852">
                  <c:v>0.14536498538447701</c:v>
                </c:pt>
                <c:pt idx="3853">
                  <c:v>0.172981066233275</c:v>
                </c:pt>
                <c:pt idx="3854">
                  <c:v>0.19840238877462499</c:v>
                </c:pt>
                <c:pt idx="3855">
                  <c:v>0.22120952589262299</c:v>
                </c:pt>
                <c:pt idx="3856">
                  <c:v>0.24300742587140001</c:v>
                </c:pt>
                <c:pt idx="3857">
                  <c:v>0.26240708520668699</c:v>
                </c:pt>
                <c:pt idx="3858">
                  <c:v>0.28012063063947001</c:v>
                </c:pt>
                <c:pt idx="3859">
                  <c:v>0.29436966474316201</c:v>
                </c:pt>
                <c:pt idx="3860">
                  <c:v>0.30534727765880199</c:v>
                </c:pt>
                <c:pt idx="3861">
                  <c:v>0.31361512537934</c:v>
                </c:pt>
                <c:pt idx="3862">
                  <c:v>0.31913711299265901</c:v>
                </c:pt>
                <c:pt idx="3863">
                  <c:v>0.32228991331356099</c:v>
                </c:pt>
                <c:pt idx="3864">
                  <c:v>0.321719896788214</c:v>
                </c:pt>
                <c:pt idx="3865">
                  <c:v>0.31778838629837203</c:v>
                </c:pt>
                <c:pt idx="3866">
                  <c:v>0.31063151653478999</c:v>
                </c:pt>
                <c:pt idx="3867">
                  <c:v>0.29999977300852798</c:v>
                </c:pt>
                <c:pt idx="3868">
                  <c:v>0.28720267916006798</c:v>
                </c:pt>
                <c:pt idx="3869">
                  <c:v>0.27200133685924699</c:v>
                </c:pt>
                <c:pt idx="3870">
                  <c:v>0.25445653159838899</c:v>
                </c:pt>
                <c:pt idx="3871">
                  <c:v>0.23372902140822099</c:v>
                </c:pt>
                <c:pt idx="3872">
                  <c:v>0.21152639467399201</c:v>
                </c:pt>
                <c:pt idx="3873">
                  <c:v>0.187587723685883</c:v>
                </c:pt>
                <c:pt idx="3874">
                  <c:v>0.16171724424282799</c:v>
                </c:pt>
                <c:pt idx="3875">
                  <c:v>0.13377395836246</c:v>
                </c:pt>
                <c:pt idx="3876">
                  <c:v>0.103601429912715</c:v>
                </c:pt>
                <c:pt idx="3877">
                  <c:v>7.22937289555141E-2</c:v>
                </c:pt>
                <c:pt idx="3878">
                  <c:v>4.1018013191057801E-2</c:v>
                </c:pt>
                <c:pt idx="3879">
                  <c:v>9.6741173698921303E-3</c:v>
                </c:pt>
                <c:pt idx="3880">
                  <c:v>-2.1655816308254298E-2</c:v>
                </c:pt>
                <c:pt idx="3881">
                  <c:v>-5.2987359378189602E-2</c:v>
                </c:pt>
                <c:pt idx="3882">
                  <c:v>-8.4167807001743103E-2</c:v>
                </c:pt>
                <c:pt idx="3883">
                  <c:v>-0.115575854898263</c:v>
                </c:pt>
                <c:pt idx="3884">
                  <c:v>-0.14540363457018099</c:v>
                </c:pt>
                <c:pt idx="3885">
                  <c:v>-0.17459494673092699</c:v>
                </c:pt>
                <c:pt idx="3886">
                  <c:v>-0.20063890737224699</c:v>
                </c:pt>
                <c:pt idx="3887">
                  <c:v>-0.22426913094244499</c:v>
                </c:pt>
                <c:pt idx="3888">
                  <c:v>-0.24579318972360101</c:v>
                </c:pt>
                <c:pt idx="3889">
                  <c:v>-0.26472628815820098</c:v>
                </c:pt>
                <c:pt idx="3890">
                  <c:v>-0.28137451648203499</c:v>
                </c:pt>
                <c:pt idx="3891">
                  <c:v>-0.29413635386693598</c:v>
                </c:pt>
                <c:pt idx="3892">
                  <c:v>-0.30517257930465802</c:v>
                </c:pt>
                <c:pt idx="3893">
                  <c:v>-0.31244961595679999</c:v>
                </c:pt>
                <c:pt idx="3894">
                  <c:v>-0.31754960616057998</c:v>
                </c:pt>
                <c:pt idx="3895">
                  <c:v>-0.32056767838392303</c:v>
                </c:pt>
                <c:pt idx="3896">
                  <c:v>-0.31968431540894399</c:v>
                </c:pt>
                <c:pt idx="3897">
                  <c:v>-0.31701734571367202</c:v>
                </c:pt>
                <c:pt idx="3898">
                  <c:v>-0.310939735178898</c:v>
                </c:pt>
                <c:pt idx="3899">
                  <c:v>-0.301611424936022</c:v>
                </c:pt>
                <c:pt idx="3900">
                  <c:v>-0.29000859276784902</c:v>
                </c:pt>
                <c:pt idx="3901">
                  <c:v>-0.27618452256335402</c:v>
                </c:pt>
                <c:pt idx="3902">
                  <c:v>-0.25842611225305501</c:v>
                </c:pt>
                <c:pt idx="3903">
                  <c:v>-0.23851306155513499</c:v>
                </c:pt>
                <c:pt idx="3904">
                  <c:v>-0.21569924729221901</c:v>
                </c:pt>
                <c:pt idx="3905">
                  <c:v>-0.19122999495235701</c:v>
                </c:pt>
                <c:pt idx="3906">
                  <c:v>-0.16477845782275999</c:v>
                </c:pt>
                <c:pt idx="3907">
                  <c:v>-0.136292330979816</c:v>
                </c:pt>
                <c:pt idx="3908">
                  <c:v>-0.10553046500187301</c:v>
                </c:pt>
                <c:pt idx="3909">
                  <c:v>-7.4188713492415501E-2</c:v>
                </c:pt>
                <c:pt idx="3910">
                  <c:v>-4.1663958879569599E-2</c:v>
                </c:pt>
                <c:pt idx="3911">
                  <c:v>-9.3970822639874406E-3</c:v>
                </c:pt>
                <c:pt idx="3912">
                  <c:v>2.26732000629793E-2</c:v>
                </c:pt>
                <c:pt idx="3913">
                  <c:v>5.4510524003400403E-2</c:v>
                </c:pt>
                <c:pt idx="3914">
                  <c:v>8.6198048067621005E-2</c:v>
                </c:pt>
                <c:pt idx="3915">
                  <c:v>0.116308610383524</c:v>
                </c:pt>
                <c:pt idx="3916">
                  <c:v>0.145037014874557</c:v>
                </c:pt>
                <c:pt idx="3917">
                  <c:v>0.172101706681829</c:v>
                </c:pt>
                <c:pt idx="3918">
                  <c:v>0.19755473550326599</c:v>
                </c:pt>
                <c:pt idx="3919">
                  <c:v>0.22170764065781401</c:v>
                </c:pt>
                <c:pt idx="3920">
                  <c:v>0.243132041895118</c:v>
                </c:pt>
                <c:pt idx="3921">
                  <c:v>0.26267145688204302</c:v>
                </c:pt>
                <c:pt idx="3922">
                  <c:v>0.27837912819653998</c:v>
                </c:pt>
                <c:pt idx="3923">
                  <c:v>0.29246417342632303</c:v>
                </c:pt>
                <c:pt idx="3924">
                  <c:v>0.30307662970597299</c:v>
                </c:pt>
                <c:pt idx="3925">
                  <c:v>0.31096242688196302</c:v>
                </c:pt>
                <c:pt idx="3926">
                  <c:v>0.31628006122514901</c:v>
                </c:pt>
                <c:pt idx="3927">
                  <c:v>0.31722310657566199</c:v>
                </c:pt>
                <c:pt idx="3928">
                  <c:v>0.31581587421639901</c:v>
                </c:pt>
                <c:pt idx="3929">
                  <c:v>0.312158459272945</c:v>
                </c:pt>
                <c:pt idx="3930">
                  <c:v>0.30491235281527801</c:v>
                </c:pt>
                <c:pt idx="3931">
                  <c:v>0.294043518571936</c:v>
                </c:pt>
                <c:pt idx="3932">
                  <c:v>0.28107076292266903</c:v>
                </c:pt>
                <c:pt idx="3933">
                  <c:v>0.26570761054427899</c:v>
                </c:pt>
                <c:pt idx="3934">
                  <c:v>0.24796264967466899</c:v>
                </c:pt>
                <c:pt idx="3935">
                  <c:v>0.22708041643507801</c:v>
                </c:pt>
                <c:pt idx="3936">
                  <c:v>0.204776249787092</c:v>
                </c:pt>
                <c:pt idx="3937">
                  <c:v>0.18082139732556199</c:v>
                </c:pt>
                <c:pt idx="3938">
                  <c:v>0.15494329696992301</c:v>
                </c:pt>
                <c:pt idx="3939">
                  <c:v>0.12698105200231999</c:v>
                </c:pt>
                <c:pt idx="3940">
                  <c:v>9.8101974680223705E-2</c:v>
                </c:pt>
                <c:pt idx="3941">
                  <c:v>6.7503048367602098E-2</c:v>
                </c:pt>
                <c:pt idx="3942">
                  <c:v>3.7005642482958997E-2</c:v>
                </c:pt>
                <c:pt idx="3943">
                  <c:v>6.3781369452649301E-3</c:v>
                </c:pt>
                <c:pt idx="3944">
                  <c:v>-2.4453251825909701E-2</c:v>
                </c:pt>
                <c:pt idx="3945">
                  <c:v>-5.5616429307724403E-2</c:v>
                </c:pt>
                <c:pt idx="3946">
                  <c:v>-8.7224809408331702E-2</c:v>
                </c:pt>
                <c:pt idx="3947">
                  <c:v>-0.118134447296442</c:v>
                </c:pt>
                <c:pt idx="3948">
                  <c:v>-0.14720642592246899</c:v>
                </c:pt>
                <c:pt idx="3949">
                  <c:v>-0.17453419066714501</c:v>
                </c:pt>
                <c:pt idx="3950">
                  <c:v>-0.200745319256069</c:v>
                </c:pt>
                <c:pt idx="3951">
                  <c:v>-0.22462476437975701</c:v>
                </c:pt>
                <c:pt idx="3952">
                  <c:v>-0.245841052557731</c:v>
                </c:pt>
                <c:pt idx="3953">
                  <c:v>-0.26451634130698498</c:v>
                </c:pt>
                <c:pt idx="3954">
                  <c:v>-0.28126306046516603</c:v>
                </c:pt>
                <c:pt idx="3955">
                  <c:v>-0.29418900923644498</c:v>
                </c:pt>
                <c:pt idx="3956">
                  <c:v>-0.30486933162282998</c:v>
                </c:pt>
                <c:pt idx="3957">
                  <c:v>-0.313343607525574</c:v>
                </c:pt>
                <c:pt idx="3958">
                  <c:v>-0.31830313036886798</c:v>
                </c:pt>
                <c:pt idx="3959">
                  <c:v>-0.31957930732804801</c:v>
                </c:pt>
                <c:pt idx="3960">
                  <c:v>-0.31860508064060999</c:v>
                </c:pt>
                <c:pt idx="3961">
                  <c:v>-0.31481928379081597</c:v>
                </c:pt>
                <c:pt idx="3962">
                  <c:v>-0.30864234630669102</c:v>
                </c:pt>
                <c:pt idx="3963">
                  <c:v>-0.298860670750076</c:v>
                </c:pt>
                <c:pt idx="3964">
                  <c:v>-0.28660967333405701</c:v>
                </c:pt>
                <c:pt idx="3965">
                  <c:v>-0.27208705748421202</c:v>
                </c:pt>
                <c:pt idx="3966">
                  <c:v>-0.25356531067388299</c:v>
                </c:pt>
                <c:pt idx="3967">
                  <c:v>-0.232951670650894</c:v>
                </c:pt>
                <c:pt idx="3968">
                  <c:v>-0.209585499458814</c:v>
                </c:pt>
                <c:pt idx="3969">
                  <c:v>-0.184674241282512</c:v>
                </c:pt>
                <c:pt idx="3970">
                  <c:v>-0.15811689337462601</c:v>
                </c:pt>
                <c:pt idx="3971">
                  <c:v>-0.12975351378692801</c:v>
                </c:pt>
                <c:pt idx="3972">
                  <c:v>-9.9264412471797306E-2</c:v>
                </c:pt>
                <c:pt idx="3973">
                  <c:v>-6.8539185371808906E-2</c:v>
                </c:pt>
                <c:pt idx="3974">
                  <c:v>-3.6695208905560502E-2</c:v>
                </c:pt>
                <c:pt idx="3975">
                  <c:v>-5.0756010355581197E-3</c:v>
                </c:pt>
                <c:pt idx="3976">
                  <c:v>2.6320192775844801E-2</c:v>
                </c:pt>
                <c:pt idx="3977">
                  <c:v>5.7566187744617199E-2</c:v>
                </c:pt>
                <c:pt idx="3978">
                  <c:v>8.8790021245050005E-2</c:v>
                </c:pt>
                <c:pt idx="3979">
                  <c:v>0.11805886791324199</c:v>
                </c:pt>
                <c:pt idx="3980">
                  <c:v>0.14615705343232099</c:v>
                </c:pt>
                <c:pt idx="3981">
                  <c:v>0.173196973458703</c:v>
                </c:pt>
                <c:pt idx="3982">
                  <c:v>0.19882902222954299</c:v>
                </c:pt>
                <c:pt idx="3983">
                  <c:v>0.22182928183697101</c:v>
                </c:pt>
                <c:pt idx="3984">
                  <c:v>0.24286602149971301</c:v>
                </c:pt>
                <c:pt idx="3985">
                  <c:v>0.261596400865447</c:v>
                </c:pt>
                <c:pt idx="3986">
                  <c:v>0.278089005379695</c:v>
                </c:pt>
                <c:pt idx="3987">
                  <c:v>0.29090286865637</c:v>
                </c:pt>
                <c:pt idx="3988">
                  <c:v>0.30225834216216801</c:v>
                </c:pt>
                <c:pt idx="3989">
                  <c:v>0.31034305714136001</c:v>
                </c:pt>
                <c:pt idx="3990">
                  <c:v>0.31530290306098002</c:v>
                </c:pt>
                <c:pt idx="3991">
                  <c:v>0.317450955059777</c:v>
                </c:pt>
                <c:pt idx="3992">
                  <c:v>0.315378628146956</c:v>
                </c:pt>
                <c:pt idx="3993">
                  <c:v>0.310571187261999</c:v>
                </c:pt>
                <c:pt idx="3994">
                  <c:v>0.30250145478206197</c:v>
                </c:pt>
                <c:pt idx="3995">
                  <c:v>0.29161264694764</c:v>
                </c:pt>
                <c:pt idx="3996">
                  <c:v>0.27807361821986198</c:v>
                </c:pt>
                <c:pt idx="3997">
                  <c:v>0.26113887030240102</c:v>
                </c:pt>
                <c:pt idx="3998">
                  <c:v>0.24299314229542501</c:v>
                </c:pt>
                <c:pt idx="3999">
                  <c:v>0.22148197160246499</c:v>
                </c:pt>
                <c:pt idx="4000">
                  <c:v>0.19836178589221101</c:v>
                </c:pt>
                <c:pt idx="4001">
                  <c:v>0.17357497009840001</c:v>
                </c:pt>
                <c:pt idx="4002">
                  <c:v>0.146954000671672</c:v>
                </c:pt>
                <c:pt idx="4003">
                  <c:v>0.118332321200995</c:v>
                </c:pt>
                <c:pt idx="4004">
                  <c:v>8.9119024186507703E-2</c:v>
                </c:pt>
                <c:pt idx="4005">
                  <c:v>5.9110062507773301E-2</c:v>
                </c:pt>
                <c:pt idx="4006">
                  <c:v>2.80411085063502E-2</c:v>
                </c:pt>
                <c:pt idx="4007">
                  <c:v>-2.8058797900736001E-3</c:v>
                </c:pt>
                <c:pt idx="4008">
                  <c:v>-3.3588625412294001E-2</c:v>
                </c:pt>
                <c:pt idx="4009">
                  <c:v>-6.4533139017193999E-2</c:v>
                </c:pt>
                <c:pt idx="4010">
                  <c:v>-9.4275135024738194E-2</c:v>
                </c:pt>
                <c:pt idx="4011">
                  <c:v>-0.12375889524676401</c:v>
                </c:pt>
                <c:pt idx="4012">
                  <c:v>-0.15063375544478999</c:v>
                </c:pt>
                <c:pt idx="4013">
                  <c:v>-0.17714900265526901</c:v>
                </c:pt>
                <c:pt idx="4014">
                  <c:v>-0.20201752154091401</c:v>
                </c:pt>
                <c:pt idx="4015">
                  <c:v>-0.225402638307062</c:v>
                </c:pt>
                <c:pt idx="4016">
                  <c:v>-0.246155254735235</c:v>
                </c:pt>
                <c:pt idx="4017">
                  <c:v>-0.264347987686813</c:v>
                </c:pt>
                <c:pt idx="4018">
                  <c:v>-0.28006509552929998</c:v>
                </c:pt>
                <c:pt idx="4019">
                  <c:v>-0.29388000157168997</c:v>
                </c:pt>
                <c:pt idx="4020">
                  <c:v>-0.303844967671271</c:v>
                </c:pt>
                <c:pt idx="4021">
                  <c:v>-0.31028100659656099</c:v>
                </c:pt>
                <c:pt idx="4022">
                  <c:v>-0.31453157168002099</c:v>
                </c:pt>
                <c:pt idx="4023">
                  <c:v>-0.31649369049832399</c:v>
                </c:pt>
                <c:pt idx="4024">
                  <c:v>-0.31484673657697698</c:v>
                </c:pt>
                <c:pt idx="4025">
                  <c:v>-0.30955697200980398</c:v>
                </c:pt>
                <c:pt idx="4026">
                  <c:v>-0.30273350594109599</c:v>
                </c:pt>
                <c:pt idx="4027">
                  <c:v>-0.29233480112503901</c:v>
                </c:pt>
                <c:pt idx="4028">
                  <c:v>-0.27833598650063002</c:v>
                </c:pt>
                <c:pt idx="4029">
                  <c:v>-0.26281969463502403</c:v>
                </c:pt>
                <c:pt idx="4030">
                  <c:v>-0.24360293249252701</c:v>
                </c:pt>
                <c:pt idx="4031">
                  <c:v>-0.22191778258998199</c:v>
                </c:pt>
                <c:pt idx="4032">
                  <c:v>-0.198983915698458</c:v>
                </c:pt>
                <c:pt idx="4033">
                  <c:v>-0.174485336822683</c:v>
                </c:pt>
                <c:pt idx="4034">
                  <c:v>-0.148296531001882</c:v>
                </c:pt>
                <c:pt idx="4035">
                  <c:v>-0.120204125782579</c:v>
                </c:pt>
                <c:pt idx="4036">
                  <c:v>-9.2156509336311199E-2</c:v>
                </c:pt>
                <c:pt idx="4037">
                  <c:v>-6.1989995627323803E-2</c:v>
                </c:pt>
                <c:pt idx="4038">
                  <c:v>-3.1652017926603299E-2</c:v>
                </c:pt>
                <c:pt idx="4039">
                  <c:v>-4.2833825571192701E-4</c:v>
                </c:pt>
                <c:pt idx="4040">
                  <c:v>3.03285313227817E-2</c:v>
                </c:pt>
                <c:pt idx="4041">
                  <c:v>6.0979442400869097E-2</c:v>
                </c:pt>
                <c:pt idx="4042">
                  <c:v>9.1242873006313299E-2</c:v>
                </c:pt>
                <c:pt idx="4043">
                  <c:v>0.119854145482963</c:v>
                </c:pt>
                <c:pt idx="4044">
                  <c:v>0.14816148388293299</c:v>
                </c:pt>
                <c:pt idx="4045">
                  <c:v>0.17429529679635999</c:v>
                </c:pt>
                <c:pt idx="4046">
                  <c:v>0.19869476910114001</c:v>
                </c:pt>
                <c:pt idx="4047">
                  <c:v>0.22156710032063301</c:v>
                </c:pt>
                <c:pt idx="4048">
                  <c:v>0.24088654290546599</c:v>
                </c:pt>
                <c:pt idx="4049">
                  <c:v>0.25883581010968798</c:v>
                </c:pt>
                <c:pt idx="4050">
                  <c:v>0.27548803176527897</c:v>
                </c:pt>
                <c:pt idx="4051">
                  <c:v>0.28875376179394002</c:v>
                </c:pt>
                <c:pt idx="4052">
                  <c:v>0.29951173423285299</c:v>
                </c:pt>
                <c:pt idx="4053">
                  <c:v>0.306291184170909</c:v>
                </c:pt>
                <c:pt idx="4054">
                  <c:v>0.31047759513005702</c:v>
                </c:pt>
                <c:pt idx="4055">
                  <c:v>0.31207139313070997</c:v>
                </c:pt>
                <c:pt idx="4056">
                  <c:v>0.30968158809531698</c:v>
                </c:pt>
                <c:pt idx="4057">
                  <c:v>0.304865120000822</c:v>
                </c:pt>
                <c:pt idx="4058">
                  <c:v>0.29703802596852702</c:v>
                </c:pt>
                <c:pt idx="4059">
                  <c:v>0.28607831899238301</c:v>
                </c:pt>
                <c:pt idx="4060">
                  <c:v>0.27408011117116599</c:v>
                </c:pt>
                <c:pt idx="4061">
                  <c:v>0.25875854253477698</c:v>
                </c:pt>
                <c:pt idx="4062">
                  <c:v>0.240651994892118</c:v>
                </c:pt>
                <c:pt idx="4063">
                  <c:v>0.219494634675656</c:v>
                </c:pt>
                <c:pt idx="4064">
                  <c:v>0.19659678326899599</c:v>
                </c:pt>
                <c:pt idx="4065">
                  <c:v>0.17160346674576199</c:v>
                </c:pt>
                <c:pt idx="4066">
                  <c:v>0.14434984050207</c:v>
                </c:pt>
                <c:pt idx="4067">
                  <c:v>0.116204564757558</c:v>
                </c:pt>
                <c:pt idx="4068">
                  <c:v>8.6438316514329594E-2</c:v>
                </c:pt>
                <c:pt idx="4069">
                  <c:v>5.70676169321509E-2</c:v>
                </c:pt>
                <c:pt idx="4070">
                  <c:v>2.5870065843460702E-2</c:v>
                </c:pt>
                <c:pt idx="4071">
                  <c:v>-5.1187579767970502E-3</c:v>
                </c:pt>
                <c:pt idx="4072">
                  <c:v>-3.6285526736748903E-2</c:v>
                </c:pt>
                <c:pt idx="4073">
                  <c:v>-6.6309952598731806E-2</c:v>
                </c:pt>
                <c:pt idx="4074">
                  <c:v>-9.5218713040130104E-2</c:v>
                </c:pt>
                <c:pt idx="4075">
                  <c:v>-0.124657856700242</c:v>
                </c:pt>
                <c:pt idx="4076">
                  <c:v>-0.152548146344306</c:v>
                </c:pt>
                <c:pt idx="4077">
                  <c:v>-0.17985861888763199</c:v>
                </c:pt>
                <c:pt idx="4078">
                  <c:v>-0.205275971886824</c:v>
                </c:pt>
                <c:pt idx="4079">
                  <c:v>-0.22763397685098899</c:v>
                </c:pt>
                <c:pt idx="4080">
                  <c:v>-0.24760478201535999</c:v>
                </c:pt>
                <c:pt idx="4081">
                  <c:v>-0.26491765240476001</c:v>
                </c:pt>
                <c:pt idx="4082">
                  <c:v>-0.279574148316869</c:v>
                </c:pt>
                <c:pt idx="4083">
                  <c:v>-0.29174415123264502</c:v>
                </c:pt>
                <c:pt idx="4084">
                  <c:v>-0.30158470041136998</c:v>
                </c:pt>
                <c:pt idx="4085">
                  <c:v>-0.30766227504893701</c:v>
                </c:pt>
                <c:pt idx="4086">
                  <c:v>-0.31141830783933</c:v>
                </c:pt>
                <c:pt idx="4087">
                  <c:v>-0.31248730458731</c:v>
                </c:pt>
                <c:pt idx="4088">
                  <c:v>-0.31143944797608297</c:v>
                </c:pt>
                <c:pt idx="4089">
                  <c:v>-0.306830263242028</c:v>
                </c:pt>
                <c:pt idx="4090">
                  <c:v>-0.298493174854706</c:v>
                </c:pt>
                <c:pt idx="4091">
                  <c:v>-0.28795808564574499</c:v>
                </c:pt>
                <c:pt idx="4092">
                  <c:v>-0.27484248652390503</c:v>
                </c:pt>
                <c:pt idx="4093">
                  <c:v>-0.25916144975730498</c:v>
                </c:pt>
                <c:pt idx="4094">
                  <c:v>-0.24057772807222599</c:v>
                </c:pt>
                <c:pt idx="4095">
                  <c:v>-0.219825550569271</c:v>
                </c:pt>
                <c:pt idx="4096">
                  <c:v>-0.19617946843375</c:v>
                </c:pt>
                <c:pt idx="4097">
                  <c:v>-0.171077359265008</c:v>
                </c:pt>
                <c:pt idx="4098">
                  <c:v>-0.14431521544932299</c:v>
                </c:pt>
                <c:pt idx="4099">
                  <c:v>-0.11572094216413201</c:v>
                </c:pt>
                <c:pt idx="4100">
                  <c:v>-8.7122414326241501E-2</c:v>
                </c:pt>
                <c:pt idx="4101">
                  <c:v>-5.6377025635474497E-2</c:v>
                </c:pt>
                <c:pt idx="4102">
                  <c:v>-2.5482952958388899E-2</c:v>
                </c:pt>
                <c:pt idx="4103">
                  <c:v>6.3960869793548503E-3</c:v>
                </c:pt>
                <c:pt idx="4104">
                  <c:v>3.8028697655704997E-2</c:v>
                </c:pt>
                <c:pt idx="4105">
                  <c:v>6.8223614494154206E-2</c:v>
                </c:pt>
                <c:pt idx="4106">
                  <c:v>9.7223581275222196E-2</c:v>
                </c:pt>
                <c:pt idx="4107">
                  <c:v>0.124965981260501</c:v>
                </c:pt>
                <c:pt idx="4108">
                  <c:v>0.15160495247998301</c:v>
                </c:pt>
                <c:pt idx="4109">
                  <c:v>0.17674446106171501</c:v>
                </c:pt>
                <c:pt idx="4110">
                  <c:v>0.200433424121954</c:v>
                </c:pt>
                <c:pt idx="4111">
                  <c:v>0.22279440829727301</c:v>
                </c:pt>
                <c:pt idx="4112">
                  <c:v>0.242613371563969</c:v>
                </c:pt>
                <c:pt idx="4113">
                  <c:v>0.26066399748892</c:v>
                </c:pt>
                <c:pt idx="4114">
                  <c:v>0.27505056568659098</c:v>
                </c:pt>
                <c:pt idx="4115">
                  <c:v>0.28784640560269897</c:v>
                </c:pt>
                <c:pt idx="4116">
                  <c:v>0.29736557525572599</c:v>
                </c:pt>
                <c:pt idx="4117">
                  <c:v>0.30427482814831203</c:v>
                </c:pt>
                <c:pt idx="4118">
                  <c:v>0.30728236841184497</c:v>
                </c:pt>
                <c:pt idx="4119">
                  <c:v>0.30784490227109501</c:v>
                </c:pt>
                <c:pt idx="4120">
                  <c:v>0.30538726785089698</c:v>
                </c:pt>
                <c:pt idx="4121">
                  <c:v>0.30053386181337699</c:v>
                </c:pt>
                <c:pt idx="4122">
                  <c:v>0.29170720569897302</c:v>
                </c:pt>
                <c:pt idx="4123">
                  <c:v>0.28029277501224098</c:v>
                </c:pt>
                <c:pt idx="4124">
                  <c:v>0.26633112992289998</c:v>
                </c:pt>
                <c:pt idx="4125">
                  <c:v>0.24945582010968001</c:v>
                </c:pt>
                <c:pt idx="4126">
                  <c:v>0.231220947270601</c:v>
                </c:pt>
                <c:pt idx="4127">
                  <c:v>0.20962496836479899</c:v>
                </c:pt>
                <c:pt idx="4128">
                  <c:v>0.18649497348032301</c:v>
                </c:pt>
                <c:pt idx="4129">
                  <c:v>0.16164391525930699</c:v>
                </c:pt>
                <c:pt idx="4130">
                  <c:v>0.13489370770619699</c:v>
                </c:pt>
                <c:pt idx="4131">
                  <c:v>0.107465579861277</c:v>
                </c:pt>
                <c:pt idx="4132">
                  <c:v>7.8634697797764094E-2</c:v>
                </c:pt>
                <c:pt idx="4133">
                  <c:v>5.0343786852367199E-2</c:v>
                </c:pt>
                <c:pt idx="4134">
                  <c:v>2.1002501340967102E-2</c:v>
                </c:pt>
                <c:pt idx="4135">
                  <c:v>-9.5666224723402905E-3</c:v>
                </c:pt>
                <c:pt idx="4136">
                  <c:v>-3.9556508733923398E-2</c:v>
                </c:pt>
                <c:pt idx="4137">
                  <c:v>-6.9305060331616195E-2</c:v>
                </c:pt>
                <c:pt idx="4138">
                  <c:v>-9.9422745874111304E-2</c:v>
                </c:pt>
                <c:pt idx="4139">
                  <c:v>-0.12865135818200199</c:v>
                </c:pt>
                <c:pt idx="4140">
                  <c:v>-0.15585810897723501</c:v>
                </c:pt>
                <c:pt idx="4141">
                  <c:v>-0.18113808521810401</c:v>
                </c:pt>
                <c:pt idx="4142">
                  <c:v>-0.205086148633841</c:v>
                </c:pt>
                <c:pt idx="4143">
                  <c:v>-0.225911720039082</c:v>
                </c:pt>
                <c:pt idx="4144">
                  <c:v>-0.245368625724871</c:v>
                </c:pt>
                <c:pt idx="4145">
                  <c:v>-0.26213045880479702</c:v>
                </c:pt>
                <c:pt idx="4146">
                  <c:v>-0.27612903120489202</c:v>
                </c:pt>
                <c:pt idx="4147">
                  <c:v>-0.28765413575061999</c:v>
                </c:pt>
                <c:pt idx="4148">
                  <c:v>-0.29659074815272601</c:v>
                </c:pt>
                <c:pt idx="4149">
                  <c:v>-0.30272659124457901</c:v>
                </c:pt>
                <c:pt idx="4150">
                  <c:v>-0.30649380543138999</c:v>
                </c:pt>
                <c:pt idx="4151">
                  <c:v>-0.30645358297180297</c:v>
                </c:pt>
                <c:pt idx="4152">
                  <c:v>-0.304059338889484</c:v>
                </c:pt>
                <c:pt idx="4153">
                  <c:v>-0.29916885805464999</c:v>
                </c:pt>
                <c:pt idx="4154">
                  <c:v>-0.29041717757847801</c:v>
                </c:pt>
                <c:pt idx="4155">
                  <c:v>-0.27933049521172099</c:v>
                </c:pt>
                <c:pt idx="4156">
                  <c:v>-0.26571353039824303</c:v>
                </c:pt>
                <c:pt idx="4157">
                  <c:v>-0.24953219524645201</c:v>
                </c:pt>
                <c:pt idx="4158">
                  <c:v>-0.23077952507601901</c:v>
                </c:pt>
                <c:pt idx="4159">
                  <c:v>-0.209920339339562</c:v>
                </c:pt>
                <c:pt idx="4160">
                  <c:v>-0.18640926092079699</c:v>
                </c:pt>
                <c:pt idx="4161">
                  <c:v>-0.16153687378787199</c:v>
                </c:pt>
                <c:pt idx="4162">
                  <c:v>-0.13505988438737099</c:v>
                </c:pt>
                <c:pt idx="4163">
                  <c:v>-0.106661658380722</c:v>
                </c:pt>
                <c:pt idx="4164">
                  <c:v>-7.80725773440272E-2</c:v>
                </c:pt>
                <c:pt idx="4165">
                  <c:v>-4.8579557898287398E-2</c:v>
                </c:pt>
                <c:pt idx="4166">
                  <c:v>-1.7967760844540201E-2</c:v>
                </c:pt>
                <c:pt idx="4167">
                  <c:v>1.1798007371985801E-2</c:v>
                </c:pt>
                <c:pt idx="4168">
                  <c:v>4.1335343576148403E-2</c:v>
                </c:pt>
                <c:pt idx="4169">
                  <c:v>7.0641037990454902E-2</c:v>
                </c:pt>
                <c:pt idx="4170">
                  <c:v>9.9902897886310099E-2</c:v>
                </c:pt>
                <c:pt idx="4171">
                  <c:v>0.127849956862465</c:v>
                </c:pt>
                <c:pt idx="4172">
                  <c:v>0.152758428359375</c:v>
                </c:pt>
                <c:pt idx="4173">
                  <c:v>0.178257575022505</c:v>
                </c:pt>
                <c:pt idx="4174">
                  <c:v>0.201061027518739</c:v>
                </c:pt>
                <c:pt idx="4175">
                  <c:v>0.22205923384454601</c:v>
                </c:pt>
                <c:pt idx="4176">
                  <c:v>0.24145561271437299</c:v>
                </c:pt>
                <c:pt idx="4177">
                  <c:v>0.25735177016440602</c:v>
                </c:pt>
                <c:pt idx="4178">
                  <c:v>0.27208016381210598</c:v>
                </c:pt>
                <c:pt idx="4179">
                  <c:v>0.28350873263334297</c:v>
                </c:pt>
                <c:pt idx="4180">
                  <c:v>0.29234388909127501</c:v>
                </c:pt>
                <c:pt idx="4181">
                  <c:v>0.29854015984813498</c:v>
                </c:pt>
                <c:pt idx="4182">
                  <c:v>0.30221523654119098</c:v>
                </c:pt>
                <c:pt idx="4183">
                  <c:v>0.30189840027825599</c:v>
                </c:pt>
                <c:pt idx="4184">
                  <c:v>0.29904994491958298</c:v>
                </c:pt>
                <c:pt idx="4185">
                  <c:v>0.29316358625107197</c:v>
                </c:pt>
                <c:pt idx="4186">
                  <c:v>0.28463247218367499</c:v>
                </c:pt>
                <c:pt idx="4187">
                  <c:v>0.27341609369466802</c:v>
                </c:pt>
                <c:pt idx="4188">
                  <c:v>0.258839677226048</c:v>
                </c:pt>
                <c:pt idx="4189">
                  <c:v>0.242745081356883</c:v>
                </c:pt>
                <c:pt idx="4190">
                  <c:v>0.224468205103494</c:v>
                </c:pt>
                <c:pt idx="4191">
                  <c:v>0.20390391258620999</c:v>
                </c:pt>
                <c:pt idx="4192">
                  <c:v>0.18150312977249999</c:v>
                </c:pt>
                <c:pt idx="4193">
                  <c:v>0.15700080201112701</c:v>
                </c:pt>
                <c:pt idx="4194">
                  <c:v>0.1302214705378</c:v>
                </c:pt>
                <c:pt idx="4195">
                  <c:v>0.10242999741539301</c:v>
                </c:pt>
                <c:pt idx="4196">
                  <c:v>7.3477482220103502E-2</c:v>
                </c:pt>
                <c:pt idx="4197">
                  <c:v>4.3258525998337703E-2</c:v>
                </c:pt>
                <c:pt idx="4198">
                  <c:v>1.31275112829376E-2</c:v>
                </c:pt>
                <c:pt idx="4199">
                  <c:v>-1.6826252446118701E-2</c:v>
                </c:pt>
                <c:pt idx="4200">
                  <c:v>-4.6679725157769802E-2</c:v>
                </c:pt>
                <c:pt idx="4201">
                  <c:v>-7.6549961553402796E-2</c:v>
                </c:pt>
                <c:pt idx="4202">
                  <c:v>-0.10656294183631899</c:v>
                </c:pt>
                <c:pt idx="4203">
                  <c:v>-0.13413647699478801</c:v>
                </c:pt>
                <c:pt idx="4204">
                  <c:v>-0.16011242145787499</c:v>
                </c:pt>
                <c:pt idx="4205">
                  <c:v>-0.18417207164522501</c:v>
                </c:pt>
                <c:pt idx="4206">
                  <c:v>-0.20651464808738099</c:v>
                </c:pt>
                <c:pt idx="4207">
                  <c:v>-0.227428690913894</c:v>
                </c:pt>
                <c:pt idx="4208">
                  <c:v>-0.245643674945422</c:v>
                </c:pt>
                <c:pt idx="4209">
                  <c:v>-0.26133241601794299</c:v>
                </c:pt>
                <c:pt idx="4210">
                  <c:v>-0.27455197560709699</c:v>
                </c:pt>
                <c:pt idx="4211">
                  <c:v>-0.28522725577443397</c:v>
                </c:pt>
                <c:pt idx="4212">
                  <c:v>-0.293451926280487</c:v>
                </c:pt>
                <c:pt idx="4213">
                  <c:v>-0.29924657783319097</c:v>
                </c:pt>
                <c:pt idx="4214">
                  <c:v>-0.30278134285008601</c:v>
                </c:pt>
                <c:pt idx="4215">
                  <c:v>-0.30276419203482502</c:v>
                </c:pt>
                <c:pt idx="4216">
                  <c:v>-0.29930478931738103</c:v>
                </c:pt>
                <c:pt idx="4217">
                  <c:v>-0.294383535485644</c:v>
                </c:pt>
                <c:pt idx="4218">
                  <c:v>-0.28618974935972502</c:v>
                </c:pt>
                <c:pt idx="4219">
                  <c:v>-0.27455763427583302</c:v>
                </c:pt>
                <c:pt idx="4220">
                  <c:v>-0.261396361058153</c:v>
                </c:pt>
                <c:pt idx="4221">
                  <c:v>-0.24457751748514001</c:v>
                </c:pt>
                <c:pt idx="4222">
                  <c:v>-0.225833910325001</c:v>
                </c:pt>
                <c:pt idx="4223">
                  <c:v>-0.20505317049133101</c:v>
                </c:pt>
                <c:pt idx="4224">
                  <c:v>-0.181525779803271</c:v>
                </c:pt>
                <c:pt idx="4225">
                  <c:v>-0.15655741811481799</c:v>
                </c:pt>
                <c:pt idx="4226">
                  <c:v>-0.12985875026851901</c:v>
                </c:pt>
                <c:pt idx="4227">
                  <c:v>-0.102493667597592</c:v>
                </c:pt>
                <c:pt idx="4228">
                  <c:v>-7.4284878720846395E-2</c:v>
                </c:pt>
                <c:pt idx="4229">
                  <c:v>-4.4958062456382897E-2</c:v>
                </c:pt>
                <c:pt idx="4230">
                  <c:v>-1.59317990880486E-2</c:v>
                </c:pt>
                <c:pt idx="4231">
                  <c:v>1.2930367205896499E-2</c:v>
                </c:pt>
                <c:pt idx="4232">
                  <c:v>4.1705792979565302E-2</c:v>
                </c:pt>
                <c:pt idx="4233">
                  <c:v>7.0369842187132006E-2</c:v>
                </c:pt>
                <c:pt idx="4234">
                  <c:v>9.85607063281176E-2</c:v>
                </c:pt>
                <c:pt idx="4235">
                  <c:v>0.12651059020171401</c:v>
                </c:pt>
                <c:pt idx="4236">
                  <c:v>0.153586666353978</c:v>
                </c:pt>
                <c:pt idx="4237">
                  <c:v>0.17847804628705399</c:v>
                </c:pt>
                <c:pt idx="4238">
                  <c:v>0.20089579050204501</c:v>
                </c:pt>
                <c:pt idx="4239">
                  <c:v>0.22242028160989</c:v>
                </c:pt>
                <c:pt idx="4240">
                  <c:v>0.241550760246936</c:v>
                </c:pt>
                <c:pt idx="4241">
                  <c:v>0.25886092113403503</c:v>
                </c:pt>
                <c:pt idx="4242">
                  <c:v>0.272957492899566</c:v>
                </c:pt>
                <c:pt idx="4243">
                  <c:v>0.28405496054283003</c:v>
                </c:pt>
                <c:pt idx="4244">
                  <c:v>0.29148537214930598</c:v>
                </c:pt>
                <c:pt idx="4245">
                  <c:v>0.29742598918583202</c:v>
                </c:pt>
                <c:pt idx="4246">
                  <c:v>0.29973216737138197</c:v>
                </c:pt>
                <c:pt idx="4247">
                  <c:v>0.29849281964514501</c:v>
                </c:pt>
                <c:pt idx="4248">
                  <c:v>0.29563917750278002</c:v>
                </c:pt>
                <c:pt idx="4249">
                  <c:v>0.28924458026494199</c:v>
                </c:pt>
                <c:pt idx="4250">
                  <c:v>0.27986200934402999</c:v>
                </c:pt>
                <c:pt idx="4251">
                  <c:v>0.26761625944114398</c:v>
                </c:pt>
                <c:pt idx="4252">
                  <c:v>0.25206899738074501</c:v>
                </c:pt>
                <c:pt idx="4253">
                  <c:v>0.235106981173795</c:v>
                </c:pt>
                <c:pt idx="4254">
                  <c:v>0.216160501348312</c:v>
                </c:pt>
                <c:pt idx="4255">
                  <c:v>0.195192259875689</c:v>
                </c:pt>
                <c:pt idx="4256">
                  <c:v>0.17258272899271099</c:v>
                </c:pt>
                <c:pt idx="4257">
                  <c:v>0.14816416248255099</c:v>
                </c:pt>
                <c:pt idx="4258">
                  <c:v>0.121699361523465</c:v>
                </c:pt>
                <c:pt idx="4259">
                  <c:v>9.4479092402041706E-2</c:v>
                </c:pt>
                <c:pt idx="4260">
                  <c:v>6.6305769162624095E-2</c:v>
                </c:pt>
                <c:pt idx="4261">
                  <c:v>3.6936663287803297E-2</c:v>
                </c:pt>
                <c:pt idx="4262">
                  <c:v>7.7018522917919998E-3</c:v>
                </c:pt>
                <c:pt idx="4263">
                  <c:v>-2.1657275530074901E-2</c:v>
                </c:pt>
                <c:pt idx="4264">
                  <c:v>-5.1182933437366802E-2</c:v>
                </c:pt>
                <c:pt idx="4265">
                  <c:v>-7.95039705714089E-2</c:v>
                </c:pt>
                <c:pt idx="4266">
                  <c:v>-0.106761788243565</c:v>
                </c:pt>
                <c:pt idx="4267">
                  <c:v>-0.13454599939334799</c:v>
                </c:pt>
                <c:pt idx="4268">
                  <c:v>-0.16181318881111001</c:v>
                </c:pt>
                <c:pt idx="4269">
                  <c:v>-0.185920774707209</c:v>
                </c:pt>
                <c:pt idx="4270">
                  <c:v>-0.20775072779584</c:v>
                </c:pt>
                <c:pt idx="4271">
                  <c:v>-0.227422246188838</c:v>
                </c:pt>
                <c:pt idx="4272">
                  <c:v>-0.24515035960812201</c:v>
                </c:pt>
                <c:pt idx="4273">
                  <c:v>-0.26055427866465197</c:v>
                </c:pt>
                <c:pt idx="4274">
                  <c:v>-0.273990574516635</c:v>
                </c:pt>
                <c:pt idx="4275">
                  <c:v>-0.283778379778514</c:v>
                </c:pt>
                <c:pt idx="4276">
                  <c:v>-0.29164433527498801</c:v>
                </c:pt>
                <c:pt idx="4277">
                  <c:v>-0.29739034015953197</c:v>
                </c:pt>
                <c:pt idx="4278">
                  <c:v>-0.299389571142674</c:v>
                </c:pt>
                <c:pt idx="4279">
                  <c:v>-0.29976996107519599</c:v>
                </c:pt>
                <c:pt idx="4280">
                  <c:v>-0.29641014961696199</c:v>
                </c:pt>
                <c:pt idx="4281">
                  <c:v>-0.29143630668563397</c:v>
                </c:pt>
                <c:pt idx="4282">
                  <c:v>-0.28233511951339602</c:v>
                </c:pt>
                <c:pt idx="4283">
                  <c:v>-0.27106776702260799</c:v>
                </c:pt>
                <c:pt idx="4284">
                  <c:v>-0.25796376863861897</c:v>
                </c:pt>
                <c:pt idx="4285">
                  <c:v>-0.241130656874951</c:v>
                </c:pt>
                <c:pt idx="4286">
                  <c:v>-0.222313998745052</c:v>
                </c:pt>
                <c:pt idx="4287">
                  <c:v>-0.20088522860639901</c:v>
                </c:pt>
                <c:pt idx="4288">
                  <c:v>-0.177978091238751</c:v>
                </c:pt>
                <c:pt idx="4289">
                  <c:v>-0.15335212381881599</c:v>
                </c:pt>
                <c:pt idx="4290">
                  <c:v>-0.126760798703828</c:v>
                </c:pt>
                <c:pt idx="4291">
                  <c:v>-0.100028854862223</c:v>
                </c:pt>
                <c:pt idx="4292">
                  <c:v>-7.1021607357578204E-2</c:v>
                </c:pt>
                <c:pt idx="4293">
                  <c:v>-4.1712465244777397E-2</c:v>
                </c:pt>
                <c:pt idx="4294">
                  <c:v>-1.13396743685312E-2</c:v>
                </c:pt>
                <c:pt idx="4295">
                  <c:v>1.8680712247412801E-2</c:v>
                </c:pt>
                <c:pt idx="4296">
                  <c:v>4.8450592183658402E-2</c:v>
                </c:pt>
                <c:pt idx="4297">
                  <c:v>7.6750979044673803E-2</c:v>
                </c:pt>
                <c:pt idx="4298">
                  <c:v>0.103480614342867</c:v>
                </c:pt>
                <c:pt idx="4299">
                  <c:v>0.12965752569663999</c:v>
                </c:pt>
                <c:pt idx="4300">
                  <c:v>0.155373895563653</c:v>
                </c:pt>
                <c:pt idx="4301">
                  <c:v>0.17929637545034499</c:v>
                </c:pt>
                <c:pt idx="4302">
                  <c:v>0.201578271906317</c:v>
                </c:pt>
                <c:pt idx="4303">
                  <c:v>0.22246869994271501</c:v>
                </c:pt>
                <c:pt idx="4304">
                  <c:v>0.24079508997027299</c:v>
                </c:pt>
                <c:pt idx="4305">
                  <c:v>0.25678246312542102</c:v>
                </c:pt>
                <c:pt idx="4306">
                  <c:v>0.27039867601491402</c:v>
                </c:pt>
                <c:pt idx="4307">
                  <c:v>0.28083010319470703</c:v>
                </c:pt>
                <c:pt idx="4308">
                  <c:v>0.288193055549126</c:v>
                </c:pt>
                <c:pt idx="4309">
                  <c:v>0.292515828046713</c:v>
                </c:pt>
                <c:pt idx="4310">
                  <c:v>0.29399045159203202</c:v>
                </c:pt>
                <c:pt idx="4311">
                  <c:v>0.29203126559871101</c:v>
                </c:pt>
                <c:pt idx="4312">
                  <c:v>0.28826149874276102</c:v>
                </c:pt>
                <c:pt idx="4313">
                  <c:v>0.281151318076724</c:v>
                </c:pt>
                <c:pt idx="4314">
                  <c:v>0.271261112197064</c:v>
                </c:pt>
                <c:pt idx="4315">
                  <c:v>0.25917556916243401</c:v>
                </c:pt>
                <c:pt idx="4316">
                  <c:v>0.24503378919746199</c:v>
                </c:pt>
                <c:pt idx="4317">
                  <c:v>0.229303326018195</c:v>
                </c:pt>
                <c:pt idx="4318">
                  <c:v>0.209952652644221</c:v>
                </c:pt>
                <c:pt idx="4319">
                  <c:v>0.18884651768712499</c:v>
                </c:pt>
                <c:pt idx="4320">
                  <c:v>0.165803609610502</c:v>
                </c:pt>
                <c:pt idx="4321">
                  <c:v>0.14069352860992701</c:v>
                </c:pt>
                <c:pt idx="4322">
                  <c:v>0.114713129683384</c:v>
                </c:pt>
                <c:pt idx="4323">
                  <c:v>8.7181757364209897E-2</c:v>
                </c:pt>
                <c:pt idx="4324">
                  <c:v>6.00754702223684E-2</c:v>
                </c:pt>
                <c:pt idx="4325">
                  <c:v>3.12047459667485E-2</c:v>
                </c:pt>
                <c:pt idx="4326">
                  <c:v>2.2743457736121701E-3</c:v>
                </c:pt>
                <c:pt idx="4327">
                  <c:v>-2.6857915845093502E-2</c:v>
                </c:pt>
                <c:pt idx="4328">
                  <c:v>-5.6533383802407897E-2</c:v>
                </c:pt>
                <c:pt idx="4329">
                  <c:v>-8.5505396998047906E-2</c:v>
                </c:pt>
                <c:pt idx="4330">
                  <c:v>-0.112427844066199</c:v>
                </c:pt>
                <c:pt idx="4331">
                  <c:v>-0.13949425846011401</c:v>
                </c:pt>
                <c:pt idx="4332">
                  <c:v>-0.164751820238319</c:v>
                </c:pt>
                <c:pt idx="4333">
                  <c:v>-0.188302993694379</c:v>
                </c:pt>
                <c:pt idx="4334">
                  <c:v>-0.21071859419054101</c:v>
                </c:pt>
                <c:pt idx="4335">
                  <c:v>-0.23032873681920599</c:v>
                </c:pt>
                <c:pt idx="4336">
                  <c:v>-0.24719391574621</c:v>
                </c:pt>
                <c:pt idx="4337">
                  <c:v>-0.261898019045467</c:v>
                </c:pt>
                <c:pt idx="4338">
                  <c:v>-0.27404475926349497</c:v>
                </c:pt>
                <c:pt idx="4339">
                  <c:v>-0.28366423014453301</c:v>
                </c:pt>
                <c:pt idx="4340">
                  <c:v>-0.29093284219654802</c:v>
                </c:pt>
                <c:pt idx="4341">
                  <c:v>-0.29545865544441602</c:v>
                </c:pt>
                <c:pt idx="4342">
                  <c:v>-0.29776879415075502</c:v>
                </c:pt>
                <c:pt idx="4343">
                  <c:v>-0.296484145669482</c:v>
                </c:pt>
                <c:pt idx="4344">
                  <c:v>-0.29284379530420901</c:v>
                </c:pt>
                <c:pt idx="4345">
                  <c:v>-0.28683901533984202</c:v>
                </c:pt>
                <c:pt idx="4346">
                  <c:v>-0.276878730884286</c:v>
                </c:pt>
                <c:pt idx="4347">
                  <c:v>-0.26484246869995098</c:v>
                </c:pt>
                <c:pt idx="4348">
                  <c:v>-0.250162521660175</c:v>
                </c:pt>
                <c:pt idx="4349">
                  <c:v>-0.23282854046181001</c:v>
                </c:pt>
                <c:pt idx="4350">
                  <c:v>-0.21270054155707899</c:v>
                </c:pt>
                <c:pt idx="4351">
                  <c:v>-0.19104176663856101</c:v>
                </c:pt>
                <c:pt idx="4352">
                  <c:v>-0.167777778018392</c:v>
                </c:pt>
                <c:pt idx="4353">
                  <c:v>-0.14276894141261501</c:v>
                </c:pt>
                <c:pt idx="4354">
                  <c:v>-0.115855039170932</c:v>
                </c:pt>
                <c:pt idx="4355">
                  <c:v>-8.8325758018901301E-2</c:v>
                </c:pt>
                <c:pt idx="4356">
                  <c:v>-6.00554555133875E-2</c:v>
                </c:pt>
                <c:pt idx="4357">
                  <c:v>-3.1377593989819499E-2</c:v>
                </c:pt>
                <c:pt idx="4358">
                  <c:v>-1.66685917402203E-3</c:v>
                </c:pt>
                <c:pt idx="4359">
                  <c:v>2.7807087616399901E-2</c:v>
                </c:pt>
                <c:pt idx="4360">
                  <c:v>5.7291095348528803E-2</c:v>
                </c:pt>
                <c:pt idx="4361">
                  <c:v>8.5490646067642007E-2</c:v>
                </c:pt>
                <c:pt idx="4362">
                  <c:v>0.11256742993183699</c:v>
                </c:pt>
                <c:pt idx="4363">
                  <c:v>0.13881462384983301</c:v>
                </c:pt>
                <c:pt idx="4364">
                  <c:v>0.162840428153362</c:v>
                </c:pt>
                <c:pt idx="4365">
                  <c:v>0.18633878855550401</c:v>
                </c:pt>
                <c:pt idx="4366">
                  <c:v>0.20747985439750299</c:v>
                </c:pt>
                <c:pt idx="4367">
                  <c:v>0.22692410961673701</c:v>
                </c:pt>
                <c:pt idx="4368">
                  <c:v>0.24418683340582201</c:v>
                </c:pt>
                <c:pt idx="4369">
                  <c:v>0.259319360955656</c:v>
                </c:pt>
                <c:pt idx="4370">
                  <c:v>0.27298014511927798</c:v>
                </c:pt>
                <c:pt idx="4371">
                  <c:v>0.28320338148007501</c:v>
                </c:pt>
                <c:pt idx="4372">
                  <c:v>0.29063199769168202</c:v>
                </c:pt>
                <c:pt idx="4373">
                  <c:v>0.29518892712399197</c:v>
                </c:pt>
                <c:pt idx="4374">
                  <c:v>0.29650223316548102</c:v>
                </c:pt>
                <c:pt idx="4375">
                  <c:v>0.29502821202851898</c:v>
                </c:pt>
                <c:pt idx="4376">
                  <c:v>0.29061071800886501</c:v>
                </c:pt>
                <c:pt idx="4377">
                  <c:v>0.28331710547657102</c:v>
                </c:pt>
                <c:pt idx="4378">
                  <c:v>0.27320460996668799</c:v>
                </c:pt>
                <c:pt idx="4379">
                  <c:v>0.25963794086922598</c:v>
                </c:pt>
                <c:pt idx="4380">
                  <c:v>0.244745486304252</c:v>
                </c:pt>
                <c:pt idx="4381">
                  <c:v>0.22632091015424699</c:v>
                </c:pt>
                <c:pt idx="4382">
                  <c:v>0.20632231834202899</c:v>
                </c:pt>
                <c:pt idx="4383">
                  <c:v>0.18460935429164799</c:v>
                </c:pt>
                <c:pt idx="4384">
                  <c:v>0.161074774912879</c:v>
                </c:pt>
                <c:pt idx="4385">
                  <c:v>0.13571342118447</c:v>
                </c:pt>
                <c:pt idx="4386">
                  <c:v>0.108392085497799</c:v>
                </c:pt>
                <c:pt idx="4387">
                  <c:v>8.0317390249044496E-2</c:v>
                </c:pt>
                <c:pt idx="4388">
                  <c:v>5.2949345038669902E-2</c:v>
                </c:pt>
                <c:pt idx="4389">
                  <c:v>2.4748300458495898E-2</c:v>
                </c:pt>
                <c:pt idx="4390">
                  <c:v>-4.4009462286972801E-3</c:v>
                </c:pt>
                <c:pt idx="4391">
                  <c:v>-3.31358520637412E-2</c:v>
                </c:pt>
                <c:pt idx="4392">
                  <c:v>-6.1817198837756299E-2</c:v>
                </c:pt>
                <c:pt idx="4393">
                  <c:v>-8.8690298431029005E-2</c:v>
                </c:pt>
                <c:pt idx="4394">
                  <c:v>-0.11596266022971199</c:v>
                </c:pt>
                <c:pt idx="4395">
                  <c:v>-0.14235170616682599</c:v>
                </c:pt>
                <c:pt idx="4396">
                  <c:v>-0.1667966962403</c:v>
                </c:pt>
                <c:pt idx="4397">
                  <c:v>-0.18957655923251901</c:v>
                </c:pt>
                <c:pt idx="4398">
                  <c:v>-0.210941520643152</c:v>
                </c:pt>
                <c:pt idx="4399">
                  <c:v>-0.22964656037703199</c:v>
                </c:pt>
                <c:pt idx="4400">
                  <c:v>-0.24633118216782299</c:v>
                </c:pt>
                <c:pt idx="4401">
                  <c:v>-0.26051724190907999</c:v>
                </c:pt>
                <c:pt idx="4402">
                  <c:v>-0.27242680966552302</c:v>
                </c:pt>
                <c:pt idx="4403">
                  <c:v>-0.28197026673318698</c:v>
                </c:pt>
                <c:pt idx="4404">
                  <c:v>-0.28928146951742401</c:v>
                </c:pt>
                <c:pt idx="4405">
                  <c:v>-0.29273766894653103</c:v>
                </c:pt>
                <c:pt idx="4406">
                  <c:v>-0.294520712239496</c:v>
                </c:pt>
                <c:pt idx="4407">
                  <c:v>-0.29253314181637502</c:v>
                </c:pt>
                <c:pt idx="4408">
                  <c:v>-0.28824661929461398</c:v>
                </c:pt>
                <c:pt idx="4409">
                  <c:v>-0.28124115836427199</c:v>
                </c:pt>
                <c:pt idx="4410">
                  <c:v>-0.27181875058722899</c:v>
                </c:pt>
                <c:pt idx="4411">
                  <c:v>-0.25990567232729</c:v>
                </c:pt>
                <c:pt idx="4412">
                  <c:v>-0.24522923202059299</c:v>
                </c:pt>
                <c:pt idx="4413">
                  <c:v>-0.22822333765689701</c:v>
                </c:pt>
                <c:pt idx="4414">
                  <c:v>-0.20820626668863801</c:v>
                </c:pt>
                <c:pt idx="4415">
                  <c:v>-0.18651745940151901</c:v>
                </c:pt>
                <c:pt idx="4416">
                  <c:v>-0.16308673206094701</c:v>
                </c:pt>
                <c:pt idx="4417">
                  <c:v>-0.137878299042</c:v>
                </c:pt>
                <c:pt idx="4418">
                  <c:v>-0.110550660057084</c:v>
                </c:pt>
                <c:pt idx="4419">
                  <c:v>-8.3143107571578806E-2</c:v>
                </c:pt>
                <c:pt idx="4420">
                  <c:v>-5.4975379104887201E-2</c:v>
                </c:pt>
                <c:pt idx="4421">
                  <c:v>-2.5962082001110599E-2</c:v>
                </c:pt>
                <c:pt idx="4422">
                  <c:v>3.9724977121535499E-3</c:v>
                </c:pt>
                <c:pt idx="4423">
                  <c:v>3.2842083124250597E-2</c:v>
                </c:pt>
                <c:pt idx="4424">
                  <c:v>6.0940838594811399E-2</c:v>
                </c:pt>
                <c:pt idx="4425">
                  <c:v>8.8679926525396496E-2</c:v>
                </c:pt>
                <c:pt idx="4426">
                  <c:v>0.116159820952451</c:v>
                </c:pt>
                <c:pt idx="4427">
                  <c:v>0.141732192880963</c:v>
                </c:pt>
                <c:pt idx="4428">
                  <c:v>0.165491621878637</c:v>
                </c:pt>
                <c:pt idx="4429">
                  <c:v>0.18825560838191199</c:v>
                </c:pt>
                <c:pt idx="4430">
                  <c:v>0.208148725400507</c:v>
                </c:pt>
                <c:pt idx="4431">
                  <c:v>0.22693222235278701</c:v>
                </c:pt>
                <c:pt idx="4432">
                  <c:v>0.24298787692705001</c:v>
                </c:pt>
                <c:pt idx="4433">
                  <c:v>0.25727016910617301</c:v>
                </c:pt>
                <c:pt idx="4434">
                  <c:v>0.26776038203777103</c:v>
                </c:pt>
                <c:pt idx="4435">
                  <c:v>0.27671496008015101</c:v>
                </c:pt>
                <c:pt idx="4436">
                  <c:v>0.28209867799681898</c:v>
                </c:pt>
                <c:pt idx="4437">
                  <c:v>0.28615813168271198</c:v>
                </c:pt>
                <c:pt idx="4438">
                  <c:v>0.28697309704279</c:v>
                </c:pt>
                <c:pt idx="4439">
                  <c:v>0.284580909567133</c:v>
                </c:pt>
                <c:pt idx="4440">
                  <c:v>0.279645521285381</c:v>
                </c:pt>
                <c:pt idx="4441">
                  <c:v>0.27203526867557398</c:v>
                </c:pt>
                <c:pt idx="4442">
                  <c:v>0.26169490949059498</c:v>
                </c:pt>
                <c:pt idx="4443">
                  <c:v>0.2484852389842</c:v>
                </c:pt>
                <c:pt idx="4444">
                  <c:v>0.233907547557412</c:v>
                </c:pt>
                <c:pt idx="4445">
                  <c:v>0.21594211099293201</c:v>
                </c:pt>
                <c:pt idx="4446">
                  <c:v>0.19640441500828801</c:v>
                </c:pt>
                <c:pt idx="4447">
                  <c:v>0.175108343831753</c:v>
                </c:pt>
                <c:pt idx="4448">
                  <c:v>0.15197327661938601</c:v>
                </c:pt>
                <c:pt idx="4449">
                  <c:v>0.12676453577124699</c:v>
                </c:pt>
                <c:pt idx="4450">
                  <c:v>0.100891641303302</c:v>
                </c:pt>
                <c:pt idx="4451">
                  <c:v>7.3518262004069301E-2</c:v>
                </c:pt>
                <c:pt idx="4452">
                  <c:v>4.6474934893435703E-2</c:v>
                </c:pt>
                <c:pt idx="4453">
                  <c:v>1.7967438808500699E-2</c:v>
                </c:pt>
                <c:pt idx="4454">
                  <c:v>-1.05466601357795E-2</c:v>
                </c:pt>
                <c:pt idx="4455">
                  <c:v>-3.8452229901133103E-2</c:v>
                </c:pt>
                <c:pt idx="4456">
                  <c:v>-6.5383819748507099E-2</c:v>
                </c:pt>
                <c:pt idx="4457">
                  <c:v>-9.2867313258537906E-2</c:v>
                </c:pt>
                <c:pt idx="4458">
                  <c:v>-0.119660186080673</c:v>
                </c:pt>
                <c:pt idx="4459">
                  <c:v>-0.14446342099234799</c:v>
                </c:pt>
                <c:pt idx="4460">
                  <c:v>-0.169552882469726</c:v>
                </c:pt>
                <c:pt idx="4461">
                  <c:v>-0.19171154798540199</c:v>
                </c:pt>
                <c:pt idx="4462">
                  <c:v>-0.21183356141104201</c:v>
                </c:pt>
                <c:pt idx="4463">
                  <c:v>-0.229957412191371</c:v>
                </c:pt>
                <c:pt idx="4464">
                  <c:v>-0.245681816356078</c:v>
                </c:pt>
                <c:pt idx="4465">
                  <c:v>-0.25930110017532398</c:v>
                </c:pt>
                <c:pt idx="4466">
                  <c:v>-0.270629110808081</c:v>
                </c:pt>
                <c:pt idx="4467">
                  <c:v>-0.279714258240428</c:v>
                </c:pt>
                <c:pt idx="4468">
                  <c:v>-0.28646843690546397</c:v>
                </c:pt>
                <c:pt idx="4469">
                  <c:v>-0.29093091437555602</c:v>
                </c:pt>
                <c:pt idx="4470">
                  <c:v>-0.291478341110885</c:v>
                </c:pt>
                <c:pt idx="4471">
                  <c:v>-0.28959336462039198</c:v>
                </c:pt>
                <c:pt idx="4472">
                  <c:v>-0.28508669370925599</c:v>
                </c:pt>
                <c:pt idx="4473">
                  <c:v>-0.27789630875759502</c:v>
                </c:pt>
                <c:pt idx="4474">
                  <c:v>-0.26793808932651603</c:v>
                </c:pt>
                <c:pt idx="4475">
                  <c:v>-0.25511406260094999</c:v>
                </c:pt>
                <c:pt idx="4476">
                  <c:v>-0.239521407248067</c:v>
                </c:pt>
                <c:pt idx="4477">
                  <c:v>-0.221658107463757</c:v>
                </c:pt>
                <c:pt idx="4478">
                  <c:v>-0.20094445132418201</c:v>
                </c:pt>
                <c:pt idx="4479">
                  <c:v>-0.17880562955577001</c:v>
                </c:pt>
                <c:pt idx="4480">
                  <c:v>-0.15509496338276399</c:v>
                </c:pt>
                <c:pt idx="4481">
                  <c:v>-0.12979170972152099</c:v>
                </c:pt>
                <c:pt idx="4482">
                  <c:v>-0.102675280485497</c:v>
                </c:pt>
                <c:pt idx="4483">
                  <c:v>-7.5472429969426102E-2</c:v>
                </c:pt>
                <c:pt idx="4484">
                  <c:v>-4.7590716400578E-2</c:v>
                </c:pt>
                <c:pt idx="4485">
                  <c:v>-1.8927609830601998E-2</c:v>
                </c:pt>
                <c:pt idx="4486">
                  <c:v>1.009440127207E-2</c:v>
                </c:pt>
                <c:pt idx="4487">
                  <c:v>3.8179413997063198E-2</c:v>
                </c:pt>
                <c:pt idx="4488">
                  <c:v>6.5849713120159706E-2</c:v>
                </c:pt>
                <c:pt idx="4489">
                  <c:v>9.3135886775413901E-2</c:v>
                </c:pt>
                <c:pt idx="4490">
                  <c:v>0.118200466429126</c:v>
                </c:pt>
                <c:pt idx="4491">
                  <c:v>0.143194048233832</c:v>
                </c:pt>
                <c:pt idx="4492">
                  <c:v>0.166297305247956</c:v>
                </c:pt>
                <c:pt idx="4493">
                  <c:v>0.18786963440510501</c:v>
                </c:pt>
                <c:pt idx="4494">
                  <c:v>0.20821633239456799</c:v>
                </c:pt>
                <c:pt idx="4495">
                  <c:v>0.22603080249581101</c:v>
                </c:pt>
                <c:pt idx="4496">
                  <c:v>0.24217567447011801</c:v>
                </c:pt>
                <c:pt idx="4497">
                  <c:v>0.25476882127168599</c:v>
                </c:pt>
                <c:pt idx="4498">
                  <c:v>0.26605670764255901</c:v>
                </c:pt>
                <c:pt idx="4499">
                  <c:v>0.27382497116160898</c:v>
                </c:pt>
                <c:pt idx="4500">
                  <c:v>0.28022067127987199</c:v>
                </c:pt>
                <c:pt idx="4501">
                  <c:v>0.283128997738396</c:v>
                </c:pt>
                <c:pt idx="4502">
                  <c:v>0.283314813244195</c:v>
                </c:pt>
                <c:pt idx="4503">
                  <c:v>0.28066855866775298</c:v>
                </c:pt>
                <c:pt idx="4504">
                  <c:v>0.274580844908969</c:v>
                </c:pt>
                <c:pt idx="4505">
                  <c:v>0.26701387358922901</c:v>
                </c:pt>
                <c:pt idx="4506">
                  <c:v>0.25567620517051598</c:v>
                </c:pt>
                <c:pt idx="4507">
                  <c:v>0.24271978639828601</c:v>
                </c:pt>
                <c:pt idx="4508">
                  <c:v>0.22737951269721701</c:v>
                </c:pt>
                <c:pt idx="4509">
                  <c:v>0.20973751320204101</c:v>
                </c:pt>
                <c:pt idx="4510">
                  <c:v>0.19027440195350601</c:v>
                </c:pt>
                <c:pt idx="4511">
                  <c:v>0.16882565969404101</c:v>
                </c:pt>
                <c:pt idx="4512">
                  <c:v>0.14534546308878199</c:v>
                </c:pt>
                <c:pt idx="4513">
                  <c:v>0.119874541029408</c:v>
                </c:pt>
                <c:pt idx="4514">
                  <c:v>9.3504350475778597E-2</c:v>
                </c:pt>
                <c:pt idx="4515">
                  <c:v>6.6218600951507098E-2</c:v>
                </c:pt>
                <c:pt idx="4516">
                  <c:v>3.7833497916693798E-2</c:v>
                </c:pt>
                <c:pt idx="4517">
                  <c:v>9.7588609165774297E-3</c:v>
                </c:pt>
                <c:pt idx="4518">
                  <c:v>-1.8196743963765898E-2</c:v>
                </c:pt>
                <c:pt idx="4519">
                  <c:v>-4.6051864979270503E-2</c:v>
                </c:pt>
                <c:pt idx="4520">
                  <c:v>-7.3845463079695098E-2</c:v>
                </c:pt>
                <c:pt idx="4521">
                  <c:v>-0.100374356288205</c:v>
                </c:pt>
                <c:pt idx="4522">
                  <c:v>-0.12580475945491601</c:v>
                </c:pt>
                <c:pt idx="4523">
                  <c:v>-0.15035434761047201</c:v>
                </c:pt>
                <c:pt idx="4524">
                  <c:v>-0.17281196664170301</c:v>
                </c:pt>
                <c:pt idx="4525">
                  <c:v>-0.19338549997297999</c:v>
                </c:pt>
                <c:pt idx="4526">
                  <c:v>-0.21233318700749501</c:v>
                </c:pt>
                <c:pt idx="4527">
                  <c:v>-0.229805088022487</c:v>
                </c:pt>
                <c:pt idx="4528">
                  <c:v>-0.24452235642890599</c:v>
                </c:pt>
                <c:pt idx="4529">
                  <c:v>-0.25679116554053599</c:v>
                </c:pt>
                <c:pt idx="4530">
                  <c:v>-0.26667113099483902</c:v>
                </c:pt>
                <c:pt idx="4531">
                  <c:v>-0.27417669392741501</c:v>
                </c:pt>
                <c:pt idx="4532">
                  <c:v>-0.27927403895608599</c:v>
                </c:pt>
                <c:pt idx="4533">
                  <c:v>-0.28209164074904303</c:v>
                </c:pt>
                <c:pt idx="4534">
                  <c:v>-0.282694185015814</c:v>
                </c:pt>
                <c:pt idx="4535">
                  <c:v>-0.27967891760325198</c:v>
                </c:pt>
                <c:pt idx="4536">
                  <c:v>-0.275046393410388</c:v>
                </c:pt>
                <c:pt idx="4537">
                  <c:v>-0.26666878992006199</c:v>
                </c:pt>
                <c:pt idx="4538">
                  <c:v>-0.25606039737062702</c:v>
                </c:pt>
                <c:pt idx="4539">
                  <c:v>-0.24288295117483899</c:v>
                </c:pt>
                <c:pt idx="4540">
                  <c:v>-0.227491487824515</c:v>
                </c:pt>
                <c:pt idx="4541">
                  <c:v>-0.209396058423967</c:v>
                </c:pt>
                <c:pt idx="4542">
                  <c:v>-0.18976836814912099</c:v>
                </c:pt>
                <c:pt idx="4543">
                  <c:v>-0.16842968703310399</c:v>
                </c:pt>
                <c:pt idx="4544">
                  <c:v>-0.14534011652887599</c:v>
                </c:pt>
                <c:pt idx="4545">
                  <c:v>-0.120247719504514</c:v>
                </c:pt>
                <c:pt idx="4546">
                  <c:v>-9.4440338805438798E-2</c:v>
                </c:pt>
                <c:pt idx="4547">
                  <c:v>-6.7722359838268298E-2</c:v>
                </c:pt>
                <c:pt idx="4548">
                  <c:v>-3.99421544900532E-2</c:v>
                </c:pt>
                <c:pt idx="4549">
                  <c:v>-1.23703922553022E-2</c:v>
                </c:pt>
                <c:pt idx="4550">
                  <c:v>1.51539960582198E-2</c:v>
                </c:pt>
                <c:pt idx="4551">
                  <c:v>4.2672817472103497E-2</c:v>
                </c:pt>
                <c:pt idx="4552">
                  <c:v>7.0353023210548593E-2</c:v>
                </c:pt>
                <c:pt idx="4553">
                  <c:v>9.6834585494246103E-2</c:v>
                </c:pt>
                <c:pt idx="4554">
                  <c:v>0.122333405589197</c:v>
                </c:pt>
                <c:pt idx="4555">
                  <c:v>0.147076402162302</c:v>
                </c:pt>
                <c:pt idx="4556">
                  <c:v>0.169843470667809</c:v>
                </c:pt>
                <c:pt idx="4557">
                  <c:v>0.19073199381200301</c:v>
                </c:pt>
                <c:pt idx="4558">
                  <c:v>0.21010456611764999</c:v>
                </c:pt>
                <c:pt idx="4559">
                  <c:v>0.22744411802547401</c:v>
                </c:pt>
                <c:pt idx="4560">
                  <c:v>0.24279571980749801</c:v>
                </c:pt>
                <c:pt idx="4561">
                  <c:v>0.25669173491299402</c:v>
                </c:pt>
                <c:pt idx="4562">
                  <c:v>0.26699494317626399</c:v>
                </c:pt>
                <c:pt idx="4563">
                  <c:v>0.27563716941298</c:v>
                </c:pt>
                <c:pt idx="4564">
                  <c:v>0.28054789127728602</c:v>
                </c:pt>
                <c:pt idx="4565">
                  <c:v>0.28367138418545401</c:v>
                </c:pt>
                <c:pt idx="4566">
                  <c:v>0.28300013143133601</c:v>
                </c:pt>
                <c:pt idx="4567">
                  <c:v>0.280007100182525</c:v>
                </c:pt>
                <c:pt idx="4568">
                  <c:v>0.27465396426069</c:v>
                </c:pt>
                <c:pt idx="4569">
                  <c:v>0.26538266968851398</c:v>
                </c:pt>
                <c:pt idx="4570">
                  <c:v>0.25412807087675299</c:v>
                </c:pt>
                <c:pt idx="4571">
                  <c:v>0.24014291947901301</c:v>
                </c:pt>
                <c:pt idx="4572">
                  <c:v>0.223610932449746</c:v>
                </c:pt>
                <c:pt idx="4573">
                  <c:v>0.20499649659935201</c:v>
                </c:pt>
                <c:pt idx="4574">
                  <c:v>0.18424607018689601</c:v>
                </c:pt>
                <c:pt idx="4575">
                  <c:v>0.160838951482148</c:v>
                </c:pt>
                <c:pt idx="4576">
                  <c:v>0.13614922098023899</c:v>
                </c:pt>
                <c:pt idx="4577">
                  <c:v>0.110502852924571</c:v>
                </c:pt>
                <c:pt idx="4578">
                  <c:v>8.3864597823609596E-2</c:v>
                </c:pt>
                <c:pt idx="4579">
                  <c:v>5.56185085674697E-2</c:v>
                </c:pt>
                <c:pt idx="4580">
                  <c:v>2.7614105552592801E-2</c:v>
                </c:pt>
                <c:pt idx="4581">
                  <c:v>-1.8401547616343501E-4</c:v>
                </c:pt>
                <c:pt idx="4582">
                  <c:v>-2.7834498015407699E-2</c:v>
                </c:pt>
                <c:pt idx="4583">
                  <c:v>-5.5343829302302999E-2</c:v>
                </c:pt>
                <c:pt idx="4584">
                  <c:v>-8.2739709941131404E-2</c:v>
                </c:pt>
                <c:pt idx="4585">
                  <c:v>-0.10878999176385699</c:v>
                </c:pt>
                <c:pt idx="4586">
                  <c:v>-0.13378618350591501</c:v>
                </c:pt>
                <c:pt idx="4587">
                  <c:v>-0.158124661890613</c:v>
                </c:pt>
                <c:pt idx="4588">
                  <c:v>-0.18050170015942699</c:v>
                </c:pt>
                <c:pt idx="4589">
                  <c:v>-0.201339730807235</c:v>
                </c:pt>
                <c:pt idx="4590">
                  <c:v>-0.219514941760239</c:v>
                </c:pt>
                <c:pt idx="4591">
                  <c:v>-0.23576366487660999</c:v>
                </c:pt>
                <c:pt idx="4592">
                  <c:v>-0.24966960626494</c:v>
                </c:pt>
                <c:pt idx="4593">
                  <c:v>-0.26135450289717499</c:v>
                </c:pt>
                <c:pt idx="4594">
                  <c:v>-0.27080719630251099</c:v>
                </c:pt>
                <c:pt idx="4595">
                  <c:v>-0.27804348330482698</c:v>
                </c:pt>
                <c:pt idx="4596">
                  <c:v>-0.28365882829660699</c:v>
                </c:pt>
                <c:pt idx="4597">
                  <c:v>-0.28568077047019802</c:v>
                </c:pt>
                <c:pt idx="4598">
                  <c:v>-0.284282483252074</c:v>
                </c:pt>
                <c:pt idx="4599">
                  <c:v>-0.28139322194359201</c:v>
                </c:pt>
                <c:pt idx="4600">
                  <c:v>-0.27486221701861302</c:v>
                </c:pt>
                <c:pt idx="4601">
                  <c:v>-0.26667743860431498</c:v>
                </c:pt>
                <c:pt idx="4602">
                  <c:v>-0.25461383330038501</c:v>
                </c:pt>
                <c:pt idx="4603">
                  <c:v>-0.24067575346842801</c:v>
                </c:pt>
                <c:pt idx="4604">
                  <c:v>-0.224262236916527</c:v>
                </c:pt>
                <c:pt idx="4605">
                  <c:v>-0.20669046281563699</c:v>
                </c:pt>
                <c:pt idx="4606">
                  <c:v>-0.18649302714928601</c:v>
                </c:pt>
                <c:pt idx="4607">
                  <c:v>-0.16398790686180001</c:v>
                </c:pt>
                <c:pt idx="4608">
                  <c:v>-0.140524096542537</c:v>
                </c:pt>
                <c:pt idx="4609">
                  <c:v>-0.11532889335601</c:v>
                </c:pt>
                <c:pt idx="4610">
                  <c:v>-8.8277244978153799E-2</c:v>
                </c:pt>
                <c:pt idx="4611">
                  <c:v>-6.1082259718597202E-2</c:v>
                </c:pt>
                <c:pt idx="4612">
                  <c:v>-3.3654289298046598E-2</c:v>
                </c:pt>
                <c:pt idx="4613">
                  <c:v>-5.3628975773581796E-3</c:v>
                </c:pt>
                <c:pt idx="4614">
                  <c:v>2.23851056729138E-2</c:v>
                </c:pt>
                <c:pt idx="4615">
                  <c:v>4.9638892812920499E-2</c:v>
                </c:pt>
                <c:pt idx="4616">
                  <c:v>7.5970661779176205E-2</c:v>
                </c:pt>
                <c:pt idx="4617">
                  <c:v>0.101525003106834</c:v>
                </c:pt>
                <c:pt idx="4618">
                  <c:v>0.12694458872945799</c:v>
                </c:pt>
                <c:pt idx="4619">
                  <c:v>0.15059062225779701</c:v>
                </c:pt>
                <c:pt idx="4620">
                  <c:v>0.172529382481062</c:v>
                </c:pt>
                <c:pt idx="4621">
                  <c:v>0.19308129873673399</c:v>
                </c:pt>
                <c:pt idx="4622">
                  <c:v>0.212349091145485</c:v>
                </c:pt>
                <c:pt idx="4623">
                  <c:v>0.228986670977397</c:v>
                </c:pt>
                <c:pt idx="4624">
                  <c:v>0.24373457710691299</c:v>
                </c:pt>
                <c:pt idx="4625">
                  <c:v>0.255313549755455</c:v>
                </c:pt>
                <c:pt idx="4626">
                  <c:v>0.26382271966680299</c:v>
                </c:pt>
                <c:pt idx="4627">
                  <c:v>0.27095497003383301</c:v>
                </c:pt>
                <c:pt idx="4628">
                  <c:v>0.27460791308713201</c:v>
                </c:pt>
                <c:pt idx="4629">
                  <c:v>0.27501447166721499</c:v>
                </c:pt>
                <c:pt idx="4630">
                  <c:v>0.27411283947103698</c:v>
                </c:pt>
                <c:pt idx="4631">
                  <c:v>0.26967265224467901</c:v>
                </c:pt>
                <c:pt idx="4632">
                  <c:v>0.26396024638231202</c:v>
                </c:pt>
                <c:pt idx="4633">
                  <c:v>0.25473633142921198</c:v>
                </c:pt>
                <c:pt idx="4634">
                  <c:v>0.24398886621461199</c:v>
                </c:pt>
                <c:pt idx="4635">
                  <c:v>0.22966886861955099</c:v>
                </c:pt>
                <c:pt idx="4636">
                  <c:v>0.213553254275516</c:v>
                </c:pt>
                <c:pt idx="4637">
                  <c:v>0.195652924068414</c:v>
                </c:pt>
                <c:pt idx="4638">
                  <c:v>0.17510931983199299</c:v>
                </c:pt>
                <c:pt idx="4639">
                  <c:v>0.153338692301661</c:v>
                </c:pt>
                <c:pt idx="4640">
                  <c:v>0.130121672250684</c:v>
                </c:pt>
                <c:pt idx="4641">
                  <c:v>0.105712850315567</c:v>
                </c:pt>
                <c:pt idx="4642">
                  <c:v>7.9902991165026999E-2</c:v>
                </c:pt>
                <c:pt idx="4643">
                  <c:v>5.4148997598393603E-2</c:v>
                </c:pt>
                <c:pt idx="4644">
                  <c:v>2.6279003529906499E-2</c:v>
                </c:pt>
                <c:pt idx="4645">
                  <c:v>-1.76498678205373E-3</c:v>
                </c:pt>
                <c:pt idx="4646">
                  <c:v>-3.0133729488427598E-2</c:v>
                </c:pt>
                <c:pt idx="4647">
                  <c:v>-5.7559154405351497E-2</c:v>
                </c:pt>
                <c:pt idx="4648">
                  <c:v>-8.4698825938716499E-2</c:v>
                </c:pt>
                <c:pt idx="4649">
                  <c:v>-0.110998022610276</c:v>
                </c:pt>
                <c:pt idx="4650">
                  <c:v>-0.13668692121116899</c:v>
                </c:pt>
                <c:pt idx="4651">
                  <c:v>-0.16041222506088301</c:v>
                </c:pt>
                <c:pt idx="4652">
                  <c:v>-0.182339847245541</c:v>
                </c:pt>
                <c:pt idx="4653">
                  <c:v>-0.20297690217304401</c:v>
                </c:pt>
                <c:pt idx="4654">
                  <c:v>-0.22029781270634799</c:v>
                </c:pt>
                <c:pt idx="4655">
                  <c:v>-0.23600255493715599</c:v>
                </c:pt>
                <c:pt idx="4656">
                  <c:v>-0.25012158349698599</c:v>
                </c:pt>
                <c:pt idx="4657">
                  <c:v>-0.26080857918816303</c:v>
                </c:pt>
                <c:pt idx="4658">
                  <c:v>-0.27030616563238102</c:v>
                </c:pt>
                <c:pt idx="4659">
                  <c:v>-0.27716473108002398</c:v>
                </c:pt>
                <c:pt idx="4660">
                  <c:v>-0.28009103991763101</c:v>
                </c:pt>
                <c:pt idx="4661">
                  <c:v>-0.28066394263754801</c:v>
                </c:pt>
                <c:pt idx="4662">
                  <c:v>-0.27861687656823497</c:v>
                </c:pt>
                <c:pt idx="4663">
                  <c:v>-0.274067302871912</c:v>
                </c:pt>
                <c:pt idx="4664">
                  <c:v>-0.26713821928466402</c:v>
                </c:pt>
                <c:pt idx="4665">
                  <c:v>-0.25764039444578402</c:v>
                </c:pt>
                <c:pt idx="4666">
                  <c:v>-0.24565590604633999</c:v>
                </c:pt>
                <c:pt idx="4667">
                  <c:v>-0.23106503333006501</c:v>
                </c:pt>
                <c:pt idx="4668">
                  <c:v>-0.215446368072471</c:v>
                </c:pt>
                <c:pt idx="4669">
                  <c:v>-0.19717733987155101</c:v>
                </c:pt>
                <c:pt idx="4670">
                  <c:v>-0.17660606302314999</c:v>
                </c:pt>
                <c:pt idx="4671">
                  <c:v>-0.15370925474526301</c:v>
                </c:pt>
                <c:pt idx="4672">
                  <c:v>-0.12972438534608699</c:v>
                </c:pt>
                <c:pt idx="4673">
                  <c:v>-0.10403800828759401</c:v>
                </c:pt>
                <c:pt idx="4674">
                  <c:v>-7.7951686459738795E-2</c:v>
                </c:pt>
                <c:pt idx="4675">
                  <c:v>-5.1348046668477101E-2</c:v>
                </c:pt>
                <c:pt idx="4676">
                  <c:v>-2.3860082862364601E-2</c:v>
                </c:pt>
                <c:pt idx="4677">
                  <c:v>3.1241678954309102E-3</c:v>
                </c:pt>
                <c:pt idx="4678">
                  <c:v>2.9960454681807299E-2</c:v>
                </c:pt>
                <c:pt idx="4679">
                  <c:v>5.62438767083938E-2</c:v>
                </c:pt>
                <c:pt idx="4680">
                  <c:v>8.2133911090480599E-2</c:v>
                </c:pt>
                <c:pt idx="4681">
                  <c:v>0.10817834586064599</c:v>
                </c:pt>
                <c:pt idx="4682">
                  <c:v>0.13305317585859999</c:v>
                </c:pt>
                <c:pt idx="4683">
                  <c:v>0.15493924894547301</c:v>
                </c:pt>
                <c:pt idx="4684">
                  <c:v>0.177459465671227</c:v>
                </c:pt>
                <c:pt idx="4685">
                  <c:v>0.19727825620786499</c:v>
                </c:pt>
                <c:pt idx="4686">
                  <c:v>0.21522643513224199</c:v>
                </c:pt>
                <c:pt idx="4687">
                  <c:v>0.231387844603194</c:v>
                </c:pt>
                <c:pt idx="4688">
                  <c:v>0.24398198157269901</c:v>
                </c:pt>
                <c:pt idx="4689">
                  <c:v>0.254964008190603</c:v>
                </c:pt>
                <c:pt idx="4690">
                  <c:v>0.26447014818131698</c:v>
                </c:pt>
                <c:pt idx="4691">
                  <c:v>0.27061447195017901</c:v>
                </c:pt>
                <c:pt idx="4692">
                  <c:v>0.27412302277087203</c:v>
                </c:pt>
                <c:pt idx="4693">
                  <c:v>0.27490747462527199</c:v>
                </c:pt>
                <c:pt idx="4694">
                  <c:v>0.273008972057738</c:v>
                </c:pt>
                <c:pt idx="4695">
                  <c:v>0.26843563642557999</c:v>
                </c:pt>
                <c:pt idx="4696">
                  <c:v>0.26063689222919401</c:v>
                </c:pt>
                <c:pt idx="4697">
                  <c:v>0.251590644761719</c:v>
                </c:pt>
                <c:pt idx="4698">
                  <c:v>0.23884738912381201</c:v>
                </c:pt>
                <c:pt idx="4699">
                  <c:v>0.22434054200546899</c:v>
                </c:pt>
                <c:pt idx="4700">
                  <c:v>0.207915006899697</c:v>
                </c:pt>
                <c:pt idx="4701">
                  <c:v>0.188901673935501</c:v>
                </c:pt>
                <c:pt idx="4702">
                  <c:v>0.16874836918482</c:v>
                </c:pt>
                <c:pt idx="4703">
                  <c:v>0.14716370619145999</c:v>
                </c:pt>
                <c:pt idx="4704">
                  <c:v>0.12408344728078299</c:v>
                </c:pt>
                <c:pt idx="4705">
                  <c:v>9.9862871540391501E-2</c:v>
                </c:pt>
                <c:pt idx="4706">
                  <c:v>7.4472645842977997E-2</c:v>
                </c:pt>
                <c:pt idx="4707">
                  <c:v>4.7666275711119199E-2</c:v>
                </c:pt>
                <c:pt idx="4708">
                  <c:v>1.9357462165999199E-2</c:v>
                </c:pt>
                <c:pt idx="4709">
                  <c:v>-9.2326897118013406E-3</c:v>
                </c:pt>
                <c:pt idx="4710">
                  <c:v>-3.6768169171198399E-2</c:v>
                </c:pt>
                <c:pt idx="4711">
                  <c:v>-6.3903887402847304E-2</c:v>
                </c:pt>
                <c:pt idx="4712">
                  <c:v>-9.08010315891669E-2</c:v>
                </c:pt>
                <c:pt idx="4713">
                  <c:v>-0.11705419629849</c:v>
                </c:pt>
                <c:pt idx="4714">
                  <c:v>-0.14141666565290001</c:v>
                </c:pt>
                <c:pt idx="4715">
                  <c:v>-0.164477259752001</c:v>
                </c:pt>
                <c:pt idx="4716">
                  <c:v>-0.185837534997398</c:v>
                </c:pt>
                <c:pt idx="4717">
                  <c:v>-0.205582040152644</c:v>
                </c:pt>
                <c:pt idx="4718">
                  <c:v>-0.223730569382044</c:v>
                </c:pt>
                <c:pt idx="4719">
                  <c:v>-0.239089688801085</c:v>
                </c:pt>
                <c:pt idx="4720">
                  <c:v>-0.25156529364553798</c:v>
                </c:pt>
                <c:pt idx="4721">
                  <c:v>-0.26265224676751098</c:v>
                </c:pt>
                <c:pt idx="4722">
                  <c:v>-0.270218453227694</c:v>
                </c:pt>
                <c:pt idx="4723">
                  <c:v>-0.27641598628280001</c:v>
                </c:pt>
                <c:pt idx="4724">
                  <c:v>-0.279731044985842</c:v>
                </c:pt>
                <c:pt idx="4725">
                  <c:v>-0.280526589110839</c:v>
                </c:pt>
                <c:pt idx="4726">
                  <c:v>-0.27804477922818599</c:v>
                </c:pt>
                <c:pt idx="4727">
                  <c:v>-0.27296878304109201</c:v>
                </c:pt>
                <c:pt idx="4728">
                  <c:v>-0.265476186050848</c:v>
                </c:pt>
                <c:pt idx="4729">
                  <c:v>-0.255259403986906</c:v>
                </c:pt>
                <c:pt idx="4730">
                  <c:v>-0.24299838115549899</c:v>
                </c:pt>
                <c:pt idx="4731">
                  <c:v>-0.228128777327534</c:v>
                </c:pt>
                <c:pt idx="4732">
                  <c:v>-0.21069101502854801</c:v>
                </c:pt>
                <c:pt idx="4733">
                  <c:v>-0.19123071044253701</c:v>
                </c:pt>
                <c:pt idx="4734">
                  <c:v>-0.16964980382838399</c:v>
                </c:pt>
                <c:pt idx="4735">
                  <c:v>-0.14582442335896501</c:v>
                </c:pt>
                <c:pt idx="4736">
                  <c:v>-0.12117550866727</c:v>
                </c:pt>
                <c:pt idx="4737">
                  <c:v>-9.5105065949598097E-2</c:v>
                </c:pt>
                <c:pt idx="4738">
                  <c:v>-6.8974991756408699E-2</c:v>
                </c:pt>
                <c:pt idx="4739">
                  <c:v>-4.2574149203431701E-2</c:v>
                </c:pt>
                <c:pt idx="4740">
                  <c:v>-1.6342021491706799E-2</c:v>
                </c:pt>
                <c:pt idx="4741">
                  <c:v>9.8484486762765895E-3</c:v>
                </c:pt>
                <c:pt idx="4742">
                  <c:v>3.6112263724222403E-2</c:v>
                </c:pt>
                <c:pt idx="4743">
                  <c:v>6.2487025423523697E-2</c:v>
                </c:pt>
                <c:pt idx="4744">
                  <c:v>8.7735586672491594E-2</c:v>
                </c:pt>
                <c:pt idx="4745">
                  <c:v>0.112677679406691</c:v>
                </c:pt>
                <c:pt idx="4746">
                  <c:v>0.135635238179247</c:v>
                </c:pt>
                <c:pt idx="4747">
                  <c:v>0.15706062930130699</c:v>
                </c:pt>
                <c:pt idx="4748">
                  <c:v>0.17701595354529401</c:v>
                </c:pt>
                <c:pt idx="4749">
                  <c:v>0.19560235031807599</c:v>
                </c:pt>
                <c:pt idx="4750">
                  <c:v>0.21305852533938799</c:v>
                </c:pt>
                <c:pt idx="4751">
                  <c:v>0.228035363601338</c:v>
                </c:pt>
                <c:pt idx="4752">
                  <c:v>0.24130466370529299</c:v>
                </c:pt>
                <c:pt idx="4753">
                  <c:v>0.25083851710278898</c:v>
                </c:pt>
                <c:pt idx="4754">
                  <c:v>0.25870794120773</c:v>
                </c:pt>
                <c:pt idx="4755">
                  <c:v>0.26485959221063599</c:v>
                </c:pt>
                <c:pt idx="4756">
                  <c:v>0.26772575992903402</c:v>
                </c:pt>
                <c:pt idx="4757">
                  <c:v>0.26710282092676102</c:v>
                </c:pt>
                <c:pt idx="4758">
                  <c:v>0.26494683735424501</c:v>
                </c:pt>
                <c:pt idx="4759">
                  <c:v>0.25910038343634201</c:v>
                </c:pt>
                <c:pt idx="4760">
                  <c:v>0.25136851271801203</c:v>
                </c:pt>
                <c:pt idx="4761">
                  <c:v>0.24175020103477399</c:v>
                </c:pt>
                <c:pt idx="4762">
                  <c:v>0.228295085981255</c:v>
                </c:pt>
                <c:pt idx="4763">
                  <c:v>0.21306019367939499</c:v>
                </c:pt>
                <c:pt idx="4764">
                  <c:v>0.19525599403060201</c:v>
                </c:pt>
                <c:pt idx="4765">
                  <c:v>0.176290656865044</c:v>
                </c:pt>
                <c:pt idx="4766">
                  <c:v>0.15604372805296099</c:v>
                </c:pt>
                <c:pt idx="4767">
                  <c:v>0.13439218634181199</c:v>
                </c:pt>
                <c:pt idx="4768">
                  <c:v>0.111083836576857</c:v>
                </c:pt>
                <c:pt idx="4769">
                  <c:v>8.6594060369730594E-2</c:v>
                </c:pt>
                <c:pt idx="4770">
                  <c:v>6.0582774217092503E-2</c:v>
                </c:pt>
                <c:pt idx="4771">
                  <c:v>3.4410054304205302E-2</c:v>
                </c:pt>
                <c:pt idx="4772">
                  <c:v>8.0853837666218301E-3</c:v>
                </c:pt>
                <c:pt idx="4773">
                  <c:v>-1.9115981090930999E-2</c:v>
                </c:pt>
                <c:pt idx="4774">
                  <c:v>-4.5573349361028401E-2</c:v>
                </c:pt>
                <c:pt idx="4775">
                  <c:v>-7.1108361321557303E-2</c:v>
                </c:pt>
                <c:pt idx="4776">
                  <c:v>-9.7236060432674201E-2</c:v>
                </c:pt>
                <c:pt idx="4777">
                  <c:v>-0.12268458248446699</c:v>
                </c:pt>
                <c:pt idx="4778">
                  <c:v>-0.14634813281381001</c:v>
                </c:pt>
                <c:pt idx="4779">
                  <c:v>-0.16832317112068701</c:v>
                </c:pt>
                <c:pt idx="4780">
                  <c:v>-0.189266489109153</c:v>
                </c:pt>
                <c:pt idx="4781">
                  <c:v>-0.207780723519776</c:v>
                </c:pt>
                <c:pt idx="4782">
                  <c:v>-0.224190805428826</c:v>
                </c:pt>
                <c:pt idx="4783">
                  <c:v>-0.23798949245720799</c:v>
                </c:pt>
                <c:pt idx="4784">
                  <c:v>-0.24939192454379999</c:v>
                </c:pt>
                <c:pt idx="4785">
                  <c:v>-0.25837389732268301</c:v>
                </c:pt>
                <c:pt idx="4786">
                  <c:v>-0.26633486067790302</c:v>
                </c:pt>
                <c:pt idx="4787">
                  <c:v>-0.27131173909252199</c:v>
                </c:pt>
                <c:pt idx="4788">
                  <c:v>-0.27367469557122698</c:v>
                </c:pt>
                <c:pt idx="4789">
                  <c:v>-0.27412747786432301</c:v>
                </c:pt>
                <c:pt idx="4790">
                  <c:v>-0.27045419247278402</c:v>
                </c:pt>
                <c:pt idx="4791">
                  <c:v>-0.26491113825929302</c:v>
                </c:pt>
                <c:pt idx="4792">
                  <c:v>-0.256848736061279</c:v>
                </c:pt>
                <c:pt idx="4793">
                  <c:v>-0.246364624171379</c:v>
                </c:pt>
                <c:pt idx="4794">
                  <c:v>-0.23363784072302499</c:v>
                </c:pt>
                <c:pt idx="4795">
                  <c:v>-0.21857541491182</c:v>
                </c:pt>
                <c:pt idx="4796">
                  <c:v>-0.201553876926236</c:v>
                </c:pt>
                <c:pt idx="4797">
                  <c:v>-0.18185813232401499</c:v>
                </c:pt>
                <c:pt idx="4798">
                  <c:v>-0.16072858352014499</c:v>
                </c:pt>
                <c:pt idx="4799">
                  <c:v>-0.137672017794642</c:v>
                </c:pt>
                <c:pt idx="4800">
                  <c:v>-0.11459848337574401</c:v>
                </c:pt>
                <c:pt idx="4801">
                  <c:v>-8.9366131022242307E-2</c:v>
                </c:pt>
                <c:pt idx="4802">
                  <c:v>-6.3275995069013796E-2</c:v>
                </c:pt>
                <c:pt idx="4803">
                  <c:v>-3.7723455175801397E-2</c:v>
                </c:pt>
                <c:pt idx="4804">
                  <c:v>-1.1026336398386899E-2</c:v>
                </c:pt>
                <c:pt idx="4805">
                  <c:v>1.6177927751558598E-2</c:v>
                </c:pt>
                <c:pt idx="4806">
                  <c:v>4.26167444824758E-2</c:v>
                </c:pt>
                <c:pt idx="4807">
                  <c:v>6.8834021036455403E-2</c:v>
                </c:pt>
                <c:pt idx="4808">
                  <c:v>9.4942828991273501E-2</c:v>
                </c:pt>
                <c:pt idx="4809">
                  <c:v>0.11898453219624899</c:v>
                </c:pt>
                <c:pt idx="4810">
                  <c:v>0.14099182042532199</c:v>
                </c:pt>
                <c:pt idx="4811">
                  <c:v>0.16322557376207</c:v>
                </c:pt>
                <c:pt idx="4812">
                  <c:v>0.18362468351151701</c:v>
                </c:pt>
                <c:pt idx="4813">
                  <c:v>0.20273719684272301</c:v>
                </c:pt>
                <c:pt idx="4814">
                  <c:v>0.21927503210003699</c:v>
                </c:pt>
                <c:pt idx="4815">
                  <c:v>0.234063745825141</c:v>
                </c:pt>
                <c:pt idx="4816">
                  <c:v>0.245214801077902</c:v>
                </c:pt>
                <c:pt idx="4817">
                  <c:v>0.25471173755375498</c:v>
                </c:pt>
                <c:pt idx="4818">
                  <c:v>0.26111261541389102</c:v>
                </c:pt>
                <c:pt idx="4819">
                  <c:v>0.26443379290499802</c:v>
                </c:pt>
                <c:pt idx="4820">
                  <c:v>0.26622485500432602</c:v>
                </c:pt>
                <c:pt idx="4821">
                  <c:v>0.26434960133775198</c:v>
                </c:pt>
                <c:pt idx="4822">
                  <c:v>0.261088383238542</c:v>
                </c:pt>
                <c:pt idx="4823">
                  <c:v>0.25438281776319299</c:v>
                </c:pt>
                <c:pt idx="4824">
                  <c:v>0.246308090180169</c:v>
                </c:pt>
                <c:pt idx="4825">
                  <c:v>0.23491980400415299</c:v>
                </c:pt>
                <c:pt idx="4826">
                  <c:v>0.22223889860528201</c:v>
                </c:pt>
                <c:pt idx="4827">
                  <c:v>0.20758069916331201</c:v>
                </c:pt>
                <c:pt idx="4828">
                  <c:v>0.190882019126422</c:v>
                </c:pt>
                <c:pt idx="4829">
                  <c:v>0.17238383956980299</c:v>
                </c:pt>
                <c:pt idx="4830">
                  <c:v>0.15174960114845601</c:v>
                </c:pt>
                <c:pt idx="4831">
                  <c:v>0.130198852639862</c:v>
                </c:pt>
                <c:pt idx="4832">
                  <c:v>0.107083966639511</c:v>
                </c:pt>
                <c:pt idx="4833">
                  <c:v>8.2673432362689897E-2</c:v>
                </c:pt>
                <c:pt idx="4834">
                  <c:v>5.6687059191517897E-2</c:v>
                </c:pt>
                <c:pt idx="4835">
                  <c:v>3.0512675383695599E-2</c:v>
                </c:pt>
                <c:pt idx="4836">
                  <c:v>4.04099091737489E-3</c:v>
                </c:pt>
                <c:pt idx="4837">
                  <c:v>-2.2700148852312699E-2</c:v>
                </c:pt>
                <c:pt idx="4838">
                  <c:v>-4.9614280348566103E-2</c:v>
                </c:pt>
                <c:pt idx="4839">
                  <c:v>-7.6911018466566797E-2</c:v>
                </c:pt>
                <c:pt idx="4840">
                  <c:v>-0.103178823861378</c:v>
                </c:pt>
                <c:pt idx="4841">
                  <c:v>-0.127005540452029</c:v>
                </c:pt>
                <c:pt idx="4842">
                  <c:v>-0.150636360899254</c:v>
                </c:pt>
                <c:pt idx="4843">
                  <c:v>-0.172036147318609</c:v>
                </c:pt>
                <c:pt idx="4844">
                  <c:v>-0.19146955686671399</c:v>
                </c:pt>
                <c:pt idx="4845">
                  <c:v>-0.20907601295368</c:v>
                </c:pt>
                <c:pt idx="4846">
                  <c:v>-0.224986647572673</c:v>
                </c:pt>
                <c:pt idx="4847">
                  <c:v>-0.23803969026395</c:v>
                </c:pt>
                <c:pt idx="4848">
                  <c:v>-0.24818822360457801</c:v>
                </c:pt>
                <c:pt idx="4849">
                  <c:v>-0.25692625733227198</c:v>
                </c:pt>
                <c:pt idx="4850">
                  <c:v>-0.26297871796859101</c:v>
                </c:pt>
                <c:pt idx="4851">
                  <c:v>-0.26638984707746899</c:v>
                </c:pt>
                <c:pt idx="4852">
                  <c:v>-0.26738231678350199</c:v>
                </c:pt>
                <c:pt idx="4853">
                  <c:v>-0.26592656531570702</c:v>
                </c:pt>
                <c:pt idx="4854">
                  <c:v>-0.26217917313264399</c:v>
                </c:pt>
                <c:pt idx="4855">
                  <c:v>-0.25607361196922601</c:v>
                </c:pt>
                <c:pt idx="4856">
                  <c:v>-0.24777402881817501</c:v>
                </c:pt>
                <c:pt idx="4857">
                  <c:v>-0.23727453554407299</c:v>
                </c:pt>
                <c:pt idx="4858">
                  <c:v>-0.224420324013687</c:v>
                </c:pt>
                <c:pt idx="4859">
                  <c:v>-0.20970183566485701</c:v>
                </c:pt>
                <c:pt idx="4860">
                  <c:v>-0.19231539938549999</c:v>
                </c:pt>
                <c:pt idx="4861">
                  <c:v>-0.17349556211742401</c:v>
                </c:pt>
                <c:pt idx="4862">
                  <c:v>-0.152981230579328</c:v>
                </c:pt>
                <c:pt idx="4863">
                  <c:v>-0.130470914568067</c:v>
                </c:pt>
                <c:pt idx="4864">
                  <c:v>-0.107802395729791</c:v>
                </c:pt>
                <c:pt idx="4865">
                  <c:v>-8.2597016840810694E-2</c:v>
                </c:pt>
                <c:pt idx="4866">
                  <c:v>-5.6256704186469997E-2</c:v>
                </c:pt>
                <c:pt idx="4867">
                  <c:v>-3.00299545434945E-2</c:v>
                </c:pt>
                <c:pt idx="4868">
                  <c:v>-3.7724716869609702E-3</c:v>
                </c:pt>
                <c:pt idx="4869">
                  <c:v>2.24922351954897E-2</c:v>
                </c:pt>
                <c:pt idx="4870">
                  <c:v>4.8766628096883598E-2</c:v>
                </c:pt>
                <c:pt idx="4871">
                  <c:v>7.5074132695041595E-2</c:v>
                </c:pt>
                <c:pt idx="4872">
                  <c:v>0.10015776167557899</c:v>
                </c:pt>
                <c:pt idx="4873">
                  <c:v>0.124176383316563</c:v>
                </c:pt>
                <c:pt idx="4874">
                  <c:v>0.14675788013034699</c:v>
                </c:pt>
                <c:pt idx="4875">
                  <c:v>0.16860938318656701</c:v>
                </c:pt>
                <c:pt idx="4876">
                  <c:v>0.18764074390924801</c:v>
                </c:pt>
                <c:pt idx="4877">
                  <c:v>0.205481070076486</c:v>
                </c:pt>
                <c:pt idx="4878">
                  <c:v>0.221995062268774</c:v>
                </c:pt>
                <c:pt idx="4879">
                  <c:v>0.23573857115768801</c:v>
                </c:pt>
                <c:pt idx="4880">
                  <c:v>0.24726643721793601</c:v>
                </c:pt>
                <c:pt idx="4881">
                  <c:v>0.25602943074022899</c:v>
                </c:pt>
                <c:pt idx="4882">
                  <c:v>0.262070499511802</c:v>
                </c:pt>
                <c:pt idx="4883">
                  <c:v>0.26602799169837499</c:v>
                </c:pt>
                <c:pt idx="4884">
                  <c:v>0.26604304497576797</c:v>
                </c:pt>
                <c:pt idx="4885">
                  <c:v>0.26436504834774899</c:v>
                </c:pt>
                <c:pt idx="4886">
                  <c:v>0.25896518907819599</c:v>
                </c:pt>
                <c:pt idx="4887">
                  <c:v>0.251929267724529</c:v>
                </c:pt>
                <c:pt idx="4888">
                  <c:v>0.24140259102567199</c:v>
                </c:pt>
                <c:pt idx="4889">
                  <c:v>0.22941739390376201</c:v>
                </c:pt>
                <c:pt idx="4890">
                  <c:v>0.21537184012683999</c:v>
                </c:pt>
                <c:pt idx="4891">
                  <c:v>0.199252143869701</c:v>
                </c:pt>
                <c:pt idx="4892">
                  <c:v>0.181419646562548</c:v>
                </c:pt>
                <c:pt idx="4893">
                  <c:v>0.16170734189091199</c:v>
                </c:pt>
                <c:pt idx="4894">
                  <c:v>0.14002689687505199</c:v>
                </c:pt>
                <c:pt idx="4895">
                  <c:v>0.117685554702432</c:v>
                </c:pt>
                <c:pt idx="4896">
                  <c:v>9.4095563823617806E-2</c:v>
                </c:pt>
                <c:pt idx="4897">
                  <c:v>6.9572918384976298E-2</c:v>
                </c:pt>
                <c:pt idx="4898">
                  <c:v>4.39895886095866E-2</c:v>
                </c:pt>
                <c:pt idx="4899">
                  <c:v>1.8592370736483201E-2</c:v>
                </c:pt>
                <c:pt idx="4900">
                  <c:v>-6.76111570934999E-3</c:v>
                </c:pt>
                <c:pt idx="4901">
                  <c:v>-3.2146633395089101E-2</c:v>
                </c:pt>
                <c:pt idx="4902">
                  <c:v>-5.7625893255590997E-2</c:v>
                </c:pt>
                <c:pt idx="4903">
                  <c:v>-8.3447973548983895E-2</c:v>
                </c:pt>
                <c:pt idx="4904">
                  <c:v>-0.108375372023249</c:v>
                </c:pt>
                <c:pt idx="4905">
                  <c:v>-0.13137203982370799</c:v>
                </c:pt>
                <c:pt idx="4906">
                  <c:v>-0.15418237035834201</c:v>
                </c:pt>
                <c:pt idx="4907">
                  <c:v>-0.17542263315988799</c:v>
                </c:pt>
                <c:pt idx="4908">
                  <c:v>-0.19439605018398701</c:v>
                </c:pt>
                <c:pt idx="4909">
                  <c:v>-0.21122927161817801</c:v>
                </c:pt>
                <c:pt idx="4910">
                  <c:v>-0.22529664008728101</c:v>
                </c:pt>
                <c:pt idx="4911">
                  <c:v>-0.238262708030615</c:v>
                </c:pt>
                <c:pt idx="4912">
                  <c:v>-0.248523165843445</c:v>
                </c:pt>
                <c:pt idx="4913">
                  <c:v>-0.256144149054432</c:v>
                </c:pt>
                <c:pt idx="4914">
                  <c:v>-0.26238432419716801</c:v>
                </c:pt>
                <c:pt idx="4915">
                  <c:v>-0.26589932808565098</c:v>
                </c:pt>
                <c:pt idx="4916">
                  <c:v>-0.26676253633585201</c:v>
                </c:pt>
                <c:pt idx="4917">
                  <c:v>-0.26512593577533899</c:v>
                </c:pt>
                <c:pt idx="4918">
                  <c:v>-0.26090366224190098</c:v>
                </c:pt>
                <c:pt idx="4919">
                  <c:v>-0.25421798879504598</c:v>
                </c:pt>
                <c:pt idx="4920">
                  <c:v>-0.245015849230102</c:v>
                </c:pt>
                <c:pt idx="4921">
                  <c:v>-0.23327834857593399</c:v>
                </c:pt>
                <c:pt idx="4922">
                  <c:v>-0.21944533154775001</c:v>
                </c:pt>
                <c:pt idx="4923">
                  <c:v>-0.20295036599587199</c:v>
                </c:pt>
                <c:pt idx="4924">
                  <c:v>-0.18488432271972299</c:v>
                </c:pt>
                <c:pt idx="4925">
                  <c:v>-0.16534336840995201</c:v>
                </c:pt>
                <c:pt idx="4926">
                  <c:v>-0.143989065860882</c:v>
                </c:pt>
                <c:pt idx="4927">
                  <c:v>-0.12074339792323301</c:v>
                </c:pt>
                <c:pt idx="4928">
                  <c:v>-9.6666301437524194E-2</c:v>
                </c:pt>
                <c:pt idx="4929">
                  <c:v>-7.1758350000444004E-2</c:v>
                </c:pt>
                <c:pt idx="4930">
                  <c:v>-4.5681366734271998E-2</c:v>
                </c:pt>
                <c:pt idx="4931">
                  <c:v>-1.9827542555671498E-2</c:v>
                </c:pt>
                <c:pt idx="4932">
                  <c:v>5.9485689223196898E-3</c:v>
                </c:pt>
                <c:pt idx="4933">
                  <c:v>3.16180514517913E-2</c:v>
                </c:pt>
                <c:pt idx="4934">
                  <c:v>5.7232561103423903E-2</c:v>
                </c:pt>
                <c:pt idx="4935">
                  <c:v>8.2951853994857605E-2</c:v>
                </c:pt>
                <c:pt idx="4936">
                  <c:v>0.106978966593877</c:v>
                </c:pt>
                <c:pt idx="4937">
                  <c:v>0.12997606827911501</c:v>
                </c:pt>
                <c:pt idx="4938">
                  <c:v>0.15204886747197399</c:v>
                </c:pt>
                <c:pt idx="4939">
                  <c:v>0.17282951852332101</c:v>
                </c:pt>
                <c:pt idx="4940">
                  <c:v>0.19260479321808599</c:v>
                </c:pt>
                <c:pt idx="4941">
                  <c:v>0.20990763658034101</c:v>
                </c:pt>
                <c:pt idx="4942">
                  <c:v>0.22529766919482899</c:v>
                </c:pt>
                <c:pt idx="4943">
                  <c:v>0.2389136524696</c:v>
                </c:pt>
                <c:pt idx="4944">
                  <c:v>0.24859599952349401</c:v>
                </c:pt>
                <c:pt idx="4945">
                  <c:v>0.25639709329336102</c:v>
                </c:pt>
                <c:pt idx="4946">
                  <c:v>0.26235946094061002</c:v>
                </c:pt>
                <c:pt idx="4947">
                  <c:v>0.26445626003341499</c:v>
                </c:pt>
                <c:pt idx="4948">
                  <c:v>0.26491735308659298</c:v>
                </c:pt>
                <c:pt idx="4949">
                  <c:v>0.26175466205166797</c:v>
                </c:pt>
                <c:pt idx="4950">
                  <c:v>0.25694123313783801</c:v>
                </c:pt>
                <c:pt idx="4951">
                  <c:v>0.24836277660563699</c:v>
                </c:pt>
                <c:pt idx="4952">
                  <c:v>0.238172719379353</c:v>
                </c:pt>
                <c:pt idx="4953">
                  <c:v>0.22573178308911801</c:v>
                </c:pt>
                <c:pt idx="4954">
                  <c:v>0.21113437491811099</c:v>
                </c:pt>
                <c:pt idx="4955">
                  <c:v>0.19477365134027</c:v>
                </c:pt>
                <c:pt idx="4956">
                  <c:v>0.176635463032047</c:v>
                </c:pt>
                <c:pt idx="4957">
                  <c:v>0.15680307728100101</c:v>
                </c:pt>
                <c:pt idx="4958">
                  <c:v>0.135212712799618</c:v>
                </c:pt>
                <c:pt idx="4959">
                  <c:v>0.11170781711276299</c:v>
                </c:pt>
                <c:pt idx="4960">
                  <c:v>8.7641956116262104E-2</c:v>
                </c:pt>
                <c:pt idx="4961">
                  <c:v>6.28299397445366E-2</c:v>
                </c:pt>
                <c:pt idx="4962">
                  <c:v>3.6995899284363899E-2</c:v>
                </c:pt>
                <c:pt idx="4963">
                  <c:v>1.14138816411771E-2</c:v>
                </c:pt>
                <c:pt idx="4964">
                  <c:v>-1.40413929832299E-2</c:v>
                </c:pt>
                <c:pt idx="4965">
                  <c:v>-3.9465603565588002E-2</c:v>
                </c:pt>
                <c:pt idx="4966">
                  <c:v>-6.5113234646341694E-2</c:v>
                </c:pt>
                <c:pt idx="4967">
                  <c:v>-8.9696632224064099E-2</c:v>
                </c:pt>
                <c:pt idx="4968">
                  <c:v>-0.11351083183129999</c:v>
                </c:pt>
                <c:pt idx="4969">
                  <c:v>-0.13672480552989399</c:v>
                </c:pt>
                <c:pt idx="4970">
                  <c:v>-0.158097484780238</c:v>
                </c:pt>
                <c:pt idx="4971">
                  <c:v>-0.17773279821702401</c:v>
                </c:pt>
                <c:pt idx="4972">
                  <c:v>-0.195806286331623</c:v>
                </c:pt>
                <c:pt idx="4973">
                  <c:v>-0.21222414971755599</c:v>
                </c:pt>
                <c:pt idx="4974">
                  <c:v>-0.22718792923966299</c:v>
                </c:pt>
                <c:pt idx="4975">
                  <c:v>-0.23928185155947199</c:v>
                </c:pt>
                <c:pt idx="4976">
                  <c:v>-0.24853745278192699</c:v>
                </c:pt>
                <c:pt idx="4977">
                  <c:v>-0.25649098999861702</c:v>
                </c:pt>
                <c:pt idx="4978">
                  <c:v>-0.26101590443441802</c:v>
                </c:pt>
                <c:pt idx="4979">
                  <c:v>-0.264101945968713</c:v>
                </c:pt>
                <c:pt idx="4980">
                  <c:v>-0.26445438590516301</c:v>
                </c:pt>
                <c:pt idx="4981">
                  <c:v>-0.26208444078084597</c:v>
                </c:pt>
                <c:pt idx="4982">
                  <c:v>-0.25713688736843199</c:v>
                </c:pt>
                <c:pt idx="4983">
                  <c:v>-0.24942661393143001</c:v>
                </c:pt>
                <c:pt idx="4984">
                  <c:v>-0.23901168221931199</c:v>
                </c:pt>
                <c:pt idx="4985">
                  <c:v>-0.226292820668543</c:v>
                </c:pt>
                <c:pt idx="4986">
                  <c:v>-0.210768326359353</c:v>
                </c:pt>
                <c:pt idx="4987">
                  <c:v>-0.193729266798192</c:v>
                </c:pt>
                <c:pt idx="4988">
                  <c:v>-0.175175869298901</c:v>
                </c:pt>
                <c:pt idx="4989">
                  <c:v>-0.154995458095605</c:v>
                </c:pt>
                <c:pt idx="4990">
                  <c:v>-0.13327997929160801</c:v>
                </c:pt>
                <c:pt idx="4991">
                  <c:v>-0.10983560728571699</c:v>
                </c:pt>
                <c:pt idx="4992">
                  <c:v>-8.6640640252993603E-2</c:v>
                </c:pt>
                <c:pt idx="4993">
                  <c:v>-6.1493268750709901E-2</c:v>
                </c:pt>
                <c:pt idx="4994">
                  <c:v>-3.6306475312563702E-2</c:v>
                </c:pt>
                <c:pt idx="4995">
                  <c:v>-1.03762846443529E-2</c:v>
                </c:pt>
                <c:pt idx="4996">
                  <c:v>1.50121488090155E-2</c:v>
                </c:pt>
                <c:pt idx="4997">
                  <c:v>3.9410580486049798E-2</c:v>
                </c:pt>
                <c:pt idx="4998">
                  <c:v>6.5046687426068395E-2</c:v>
                </c:pt>
                <c:pt idx="4999">
                  <c:v>8.85929535755859E-2</c:v>
                </c:pt>
                <c:pt idx="5000">
                  <c:v>0.112317991667539</c:v>
                </c:pt>
                <c:pt idx="5001">
                  <c:v>0.13435209790300701</c:v>
                </c:pt>
                <c:pt idx="5002">
                  <c:v>0.155540605515573</c:v>
                </c:pt>
                <c:pt idx="5003">
                  <c:v>0.17407683189617901</c:v>
                </c:pt>
                <c:pt idx="5004">
                  <c:v>0.191958325982688</c:v>
                </c:pt>
                <c:pt idx="5005">
                  <c:v>0.20791942802424901</c:v>
                </c:pt>
                <c:pt idx="5006">
                  <c:v>0.22169752812983301</c:v>
                </c:pt>
                <c:pt idx="5007">
                  <c:v>0.23326434611165001</c:v>
                </c:pt>
                <c:pt idx="5008">
                  <c:v>0.24334896423900201</c:v>
                </c:pt>
                <c:pt idx="5009">
                  <c:v>0.24972312330606999</c:v>
                </c:pt>
                <c:pt idx="5010">
                  <c:v>0.25437624514075302</c:v>
                </c:pt>
                <c:pt idx="5011">
                  <c:v>0.25721555376347499</c:v>
                </c:pt>
                <c:pt idx="5012">
                  <c:v>0.25626274246043501</c:v>
                </c:pt>
                <c:pt idx="5013">
                  <c:v>0.253840301642624</c:v>
                </c:pt>
                <c:pt idx="5014">
                  <c:v>0.24768104595961599</c:v>
                </c:pt>
                <c:pt idx="5015">
                  <c:v>0.239879773104716</c:v>
                </c:pt>
                <c:pt idx="5016">
                  <c:v>0.23032513537251201</c:v>
                </c:pt>
                <c:pt idx="5017">
                  <c:v>0.217071839936476</c:v>
                </c:pt>
                <c:pt idx="5018">
                  <c:v>0.20217372336339601</c:v>
                </c:pt>
                <c:pt idx="5019">
                  <c:v>0.18547978676825599</c:v>
                </c:pt>
                <c:pt idx="5020">
                  <c:v>0.166363750029526</c:v>
                </c:pt>
                <c:pt idx="5021">
                  <c:v>0.14598706331692901</c:v>
                </c:pt>
                <c:pt idx="5022">
                  <c:v>0.12466917497249901</c:v>
                </c:pt>
                <c:pt idx="5023">
                  <c:v>0.10231201879070199</c:v>
                </c:pt>
                <c:pt idx="5024">
                  <c:v>7.8261306948389897E-2</c:v>
                </c:pt>
                <c:pt idx="5025">
                  <c:v>5.45052367614344E-2</c:v>
                </c:pt>
                <c:pt idx="5026">
                  <c:v>2.8850437586150302E-2</c:v>
                </c:pt>
                <c:pt idx="5027">
                  <c:v>3.0880729900468798E-3</c:v>
                </c:pt>
                <c:pt idx="5028">
                  <c:v>-2.1521262216202201E-2</c:v>
                </c:pt>
                <c:pt idx="5029">
                  <c:v>-4.7066768013400699E-2</c:v>
                </c:pt>
                <c:pt idx="5030">
                  <c:v>-7.1716089006640601E-2</c:v>
                </c:pt>
                <c:pt idx="5031">
                  <c:v>-9.5658913466508899E-2</c:v>
                </c:pt>
                <c:pt idx="5032">
                  <c:v>-0.118901997100369</c:v>
                </c:pt>
                <c:pt idx="5033">
                  <c:v>-0.14159108328002901</c:v>
                </c:pt>
                <c:pt idx="5034">
                  <c:v>-0.16256928587102201</c:v>
                </c:pt>
                <c:pt idx="5035">
                  <c:v>-0.18237234010752301</c:v>
                </c:pt>
                <c:pt idx="5036">
                  <c:v>-0.20068463595135699</c:v>
                </c:pt>
                <c:pt idx="5037">
                  <c:v>-0.21626900448711001</c:v>
                </c:pt>
                <c:pt idx="5038">
                  <c:v>-0.22983060570998101</c:v>
                </c:pt>
                <c:pt idx="5039">
                  <c:v>-0.24101729904764899</c:v>
                </c:pt>
                <c:pt idx="5040">
                  <c:v>-0.24970501876332299</c:v>
                </c:pt>
                <c:pt idx="5041">
                  <c:v>-0.255833701829217</c:v>
                </c:pt>
                <c:pt idx="5042">
                  <c:v>-0.26068368734286901</c:v>
                </c:pt>
                <c:pt idx="5043">
                  <c:v>-0.26274301119002103</c:v>
                </c:pt>
                <c:pt idx="5044">
                  <c:v>-0.26203395359152598</c:v>
                </c:pt>
                <c:pt idx="5045">
                  <c:v>-0.25853375830887998</c:v>
                </c:pt>
                <c:pt idx="5046">
                  <c:v>-0.25222131834030598</c:v>
                </c:pt>
                <c:pt idx="5047">
                  <c:v>-0.24457904444960801</c:v>
                </c:pt>
                <c:pt idx="5048">
                  <c:v>-0.234193793539581</c:v>
                </c:pt>
                <c:pt idx="5049">
                  <c:v>-0.22105820038003801</c:v>
                </c:pt>
                <c:pt idx="5050">
                  <c:v>-0.20664268522656201</c:v>
                </c:pt>
                <c:pt idx="5051">
                  <c:v>-0.18943082858301599</c:v>
                </c:pt>
                <c:pt idx="5052">
                  <c:v>-0.16994648630126699</c:v>
                </c:pt>
                <c:pt idx="5053">
                  <c:v>-0.14943521033865501</c:v>
                </c:pt>
                <c:pt idx="5054">
                  <c:v>-0.12735442329822599</c:v>
                </c:pt>
                <c:pt idx="5055">
                  <c:v>-0.10360274860940399</c:v>
                </c:pt>
                <c:pt idx="5056">
                  <c:v>-8.0144124087457899E-2</c:v>
                </c:pt>
                <c:pt idx="5057">
                  <c:v>-5.4779112567589397E-2</c:v>
                </c:pt>
                <c:pt idx="5058">
                  <c:v>-2.9521077361836099E-2</c:v>
                </c:pt>
                <c:pt idx="5059">
                  <c:v>-3.4237938852584001E-3</c:v>
                </c:pt>
                <c:pt idx="5060">
                  <c:v>2.2143912244188602E-2</c:v>
                </c:pt>
                <c:pt idx="5061">
                  <c:v>4.6860493670773398E-2</c:v>
                </c:pt>
                <c:pt idx="5062">
                  <c:v>7.0884466475144695E-2</c:v>
                </c:pt>
                <c:pt idx="5063">
                  <c:v>9.4791448905416395E-2</c:v>
                </c:pt>
                <c:pt idx="5064">
                  <c:v>0.117185921995445</c:v>
                </c:pt>
                <c:pt idx="5065">
                  <c:v>0.138303080446706</c:v>
                </c:pt>
                <c:pt idx="5066">
                  <c:v>0.15787171022817501</c:v>
                </c:pt>
                <c:pt idx="5067">
                  <c:v>0.176117400026368</c:v>
                </c:pt>
                <c:pt idx="5068">
                  <c:v>0.193045529681828</c:v>
                </c:pt>
                <c:pt idx="5069">
                  <c:v>0.20893991366241499</c:v>
                </c:pt>
                <c:pt idx="5070">
                  <c:v>0.22234120035461899</c:v>
                </c:pt>
                <c:pt idx="5071">
                  <c:v>0.234097222348813</c:v>
                </c:pt>
                <c:pt idx="5072">
                  <c:v>0.24218638354552299</c:v>
                </c:pt>
                <c:pt idx="5073">
                  <c:v>0.24857177243881801</c:v>
                </c:pt>
                <c:pt idx="5074">
                  <c:v>0.253272418497484</c:v>
                </c:pt>
                <c:pt idx="5075">
                  <c:v>0.254248352526939</c:v>
                </c:pt>
                <c:pt idx="5076">
                  <c:v>0.25365084083734701</c:v>
                </c:pt>
                <c:pt idx="5077">
                  <c:v>0.24929983031587499</c:v>
                </c:pt>
                <c:pt idx="5078">
                  <c:v>0.24320419091183401</c:v>
                </c:pt>
                <c:pt idx="5079">
                  <c:v>0.23468151919005301</c:v>
                </c:pt>
                <c:pt idx="5080">
                  <c:v>0.22369700313242599</c:v>
                </c:pt>
                <c:pt idx="5081">
                  <c:v>0.21073180044488801</c:v>
                </c:pt>
                <c:pt idx="5082">
                  <c:v>0.19555718739969299</c:v>
                </c:pt>
                <c:pt idx="5083">
                  <c:v>0.17778422795339599</c:v>
                </c:pt>
                <c:pt idx="5084">
                  <c:v>0.15875711225696101</c:v>
                </c:pt>
                <c:pt idx="5085">
                  <c:v>0.13827093439768301</c:v>
                </c:pt>
                <c:pt idx="5086">
                  <c:v>0.116064039534455</c:v>
                </c:pt>
                <c:pt idx="5087">
                  <c:v>9.4089131133692994E-2</c:v>
                </c:pt>
                <c:pt idx="5088">
                  <c:v>7.0179520541215804E-2</c:v>
                </c:pt>
                <c:pt idx="5089">
                  <c:v>4.6430005018381001E-2</c:v>
                </c:pt>
                <c:pt idx="5090">
                  <c:v>2.0565623865269202E-2</c:v>
                </c:pt>
                <c:pt idx="5091">
                  <c:v>-5.5521997571950799E-3</c:v>
                </c:pt>
                <c:pt idx="5092">
                  <c:v>-3.0669146178135001E-2</c:v>
                </c:pt>
                <c:pt idx="5093">
                  <c:v>-5.5420726301290898E-2</c:v>
                </c:pt>
                <c:pt idx="5094">
                  <c:v>-7.9296997535311498E-2</c:v>
                </c:pt>
                <c:pt idx="5095">
                  <c:v>-0.10384761243066</c:v>
                </c:pt>
                <c:pt idx="5096">
                  <c:v>-0.127745011183788</c:v>
                </c:pt>
                <c:pt idx="5097">
                  <c:v>-0.149776321168688</c:v>
                </c:pt>
                <c:pt idx="5098">
                  <c:v>-0.17007878219463801</c:v>
                </c:pt>
                <c:pt idx="5099">
                  <c:v>-0.188671658530253</c:v>
                </c:pt>
                <c:pt idx="5100">
                  <c:v>-0.20550798176377599</c:v>
                </c:pt>
                <c:pt idx="5101">
                  <c:v>-0.220488645534613</c:v>
                </c:pt>
                <c:pt idx="5102">
                  <c:v>-0.233796047784114</c:v>
                </c:pt>
                <c:pt idx="5103">
                  <c:v>-0.24404766093236799</c:v>
                </c:pt>
                <c:pt idx="5104">
                  <c:v>-0.251292490841172</c:v>
                </c:pt>
                <c:pt idx="5105">
                  <c:v>-0.25713029975553597</c:v>
                </c:pt>
                <c:pt idx="5106">
                  <c:v>-0.26007452970727202</c:v>
                </c:pt>
                <c:pt idx="5107">
                  <c:v>-0.26038116496304597</c:v>
                </c:pt>
                <c:pt idx="5108">
                  <c:v>-0.25803036098041199</c:v>
                </c:pt>
                <c:pt idx="5109">
                  <c:v>-0.25317375628198702</c:v>
                </c:pt>
                <c:pt idx="5110">
                  <c:v>-0.245618409233678</c:v>
                </c:pt>
                <c:pt idx="5111">
                  <c:v>-0.23608071063505001</c:v>
                </c:pt>
                <c:pt idx="5112">
                  <c:v>-0.224075730260057</c:v>
                </c:pt>
                <c:pt idx="5113">
                  <c:v>-0.21102718200586501</c:v>
                </c:pt>
                <c:pt idx="5114">
                  <c:v>-0.19551025849770301</c:v>
                </c:pt>
                <c:pt idx="5115">
                  <c:v>-0.17811618974732599</c:v>
                </c:pt>
                <c:pt idx="5116">
                  <c:v>-0.15822509411858901</c:v>
                </c:pt>
                <c:pt idx="5117">
                  <c:v>-0.13756172520230001</c:v>
                </c:pt>
                <c:pt idx="5118">
                  <c:v>-0.116006442866257</c:v>
                </c:pt>
                <c:pt idx="5119">
                  <c:v>-9.2934552600919498E-2</c:v>
                </c:pt>
                <c:pt idx="5120">
                  <c:v>-6.9600434648823706E-2</c:v>
                </c:pt>
                <c:pt idx="5121">
                  <c:v>-4.5698290871290098E-2</c:v>
                </c:pt>
                <c:pt idx="5122">
                  <c:v>-2.15981223469409E-2</c:v>
                </c:pt>
                <c:pt idx="5123">
                  <c:v>2.8045866092861701E-3</c:v>
                </c:pt>
                <c:pt idx="5124">
                  <c:v>2.7814099224295001E-2</c:v>
                </c:pt>
                <c:pt idx="5125">
                  <c:v>5.20292248111211E-2</c:v>
                </c:pt>
                <c:pt idx="5126">
                  <c:v>7.6012343819412603E-2</c:v>
                </c:pt>
                <c:pt idx="5127">
                  <c:v>0.10002479257376801</c:v>
                </c:pt>
                <c:pt idx="5128">
                  <c:v>0.12236847432894001</c:v>
                </c:pt>
                <c:pt idx="5129">
                  <c:v>0.14387498320909001</c:v>
                </c:pt>
                <c:pt idx="5130">
                  <c:v>0.16337245136046699</c:v>
                </c:pt>
                <c:pt idx="5131">
                  <c:v>0.18094343076097999</c:v>
                </c:pt>
                <c:pt idx="5132">
                  <c:v>0.19677721131818901</c:v>
                </c:pt>
                <c:pt idx="5133">
                  <c:v>0.21096033351816701</c:v>
                </c:pt>
                <c:pt idx="5134">
                  <c:v>0.223027880433534</c:v>
                </c:pt>
                <c:pt idx="5135">
                  <c:v>0.23288473191578099</c:v>
                </c:pt>
                <c:pt idx="5136">
                  <c:v>0.24107372483087999</c:v>
                </c:pt>
                <c:pt idx="5137">
                  <c:v>0.247460275334418</c:v>
                </c:pt>
                <c:pt idx="5138">
                  <c:v>0.25031465683088699</c:v>
                </c:pt>
                <c:pt idx="5139">
                  <c:v>0.25164190569524703</c:v>
                </c:pt>
                <c:pt idx="5140">
                  <c:v>0.249328832507373</c:v>
                </c:pt>
                <c:pt idx="5141">
                  <c:v>0.24520599504098001</c:v>
                </c:pt>
                <c:pt idx="5142">
                  <c:v>0.23869333229876299</c:v>
                </c:pt>
                <c:pt idx="5143">
                  <c:v>0.229660718542994</c:v>
                </c:pt>
                <c:pt idx="5144">
                  <c:v>0.21869228872374699</c:v>
                </c:pt>
                <c:pt idx="5145">
                  <c:v>0.20502843497373199</c:v>
                </c:pt>
                <c:pt idx="5146">
                  <c:v>0.19015993835949799</c:v>
                </c:pt>
                <c:pt idx="5147">
                  <c:v>0.172460970651481</c:v>
                </c:pt>
                <c:pt idx="5148">
                  <c:v>0.15375799811010499</c:v>
                </c:pt>
                <c:pt idx="5149">
                  <c:v>0.13334138921798699</c:v>
                </c:pt>
                <c:pt idx="5150">
                  <c:v>0.11126380952824</c:v>
                </c:pt>
                <c:pt idx="5151">
                  <c:v>8.7787344939360898E-2</c:v>
                </c:pt>
                <c:pt idx="5152">
                  <c:v>6.2698654768796006E-2</c:v>
                </c:pt>
                <c:pt idx="5153">
                  <c:v>3.73252471270899E-2</c:v>
                </c:pt>
                <c:pt idx="5154">
                  <c:v>1.18469478890757E-2</c:v>
                </c:pt>
                <c:pt idx="5155">
                  <c:v>-1.4350068274812E-2</c:v>
                </c:pt>
                <c:pt idx="5156">
                  <c:v>-3.9183074225614303E-2</c:v>
                </c:pt>
                <c:pt idx="5157">
                  <c:v>-6.4003559546591496E-2</c:v>
                </c:pt>
                <c:pt idx="5158">
                  <c:v>-8.8748371390004993E-2</c:v>
                </c:pt>
                <c:pt idx="5159">
                  <c:v>-0.11212158756115601</c:v>
                </c:pt>
                <c:pt idx="5160">
                  <c:v>-0.134318436588032</c:v>
                </c:pt>
                <c:pt idx="5161">
                  <c:v>-0.15557001129768999</c:v>
                </c:pt>
                <c:pt idx="5162">
                  <c:v>-0.174648479010728</c:v>
                </c:pt>
                <c:pt idx="5163">
                  <c:v>-0.191894394091811</c:v>
                </c:pt>
                <c:pt idx="5164">
                  <c:v>-0.20761022553911701</c:v>
                </c:pt>
                <c:pt idx="5165">
                  <c:v>-0.22050283534373599</c:v>
                </c:pt>
                <c:pt idx="5166">
                  <c:v>-0.23058703473193201</c:v>
                </c:pt>
                <c:pt idx="5167">
                  <c:v>-0.23937202047793499</c:v>
                </c:pt>
                <c:pt idx="5168">
                  <c:v>-0.24673760540560899</c:v>
                </c:pt>
                <c:pt idx="5169">
                  <c:v>-0.25144005107420703</c:v>
                </c:pt>
                <c:pt idx="5170">
                  <c:v>-0.25365146624395701</c:v>
                </c:pt>
                <c:pt idx="5171">
                  <c:v>-0.25348074136100202</c:v>
                </c:pt>
                <c:pt idx="5172">
                  <c:v>-0.250942560703873</c:v>
                </c:pt>
                <c:pt idx="5173">
                  <c:v>-0.246089824834714</c:v>
                </c:pt>
                <c:pt idx="5174">
                  <c:v>-0.23940234515432701</c:v>
                </c:pt>
                <c:pt idx="5175">
                  <c:v>-0.23037989740478201</c:v>
                </c:pt>
                <c:pt idx="5176">
                  <c:v>-0.218891185786491</c:v>
                </c:pt>
                <c:pt idx="5177">
                  <c:v>-0.20548925180112201</c:v>
                </c:pt>
                <c:pt idx="5178">
                  <c:v>-0.18954274502083299</c:v>
                </c:pt>
                <c:pt idx="5179">
                  <c:v>-0.17219179710976301</c:v>
                </c:pt>
                <c:pt idx="5180">
                  <c:v>-0.15323088024891099</c:v>
                </c:pt>
                <c:pt idx="5181">
                  <c:v>-0.13227322487974699</c:v>
                </c:pt>
                <c:pt idx="5182">
                  <c:v>-0.11126710989842201</c:v>
                </c:pt>
                <c:pt idx="5183">
                  <c:v>-8.7901191503764894E-2</c:v>
                </c:pt>
                <c:pt idx="5184">
                  <c:v>-6.3477974315479302E-2</c:v>
                </c:pt>
                <c:pt idx="5185">
                  <c:v>-3.92925363703076E-2</c:v>
                </c:pt>
                <c:pt idx="5186">
                  <c:v>-1.37684352400565E-2</c:v>
                </c:pt>
                <c:pt idx="5187">
                  <c:v>1.1113354577851901E-2</c:v>
                </c:pt>
                <c:pt idx="5188">
                  <c:v>3.5966273266751003E-2</c:v>
                </c:pt>
                <c:pt idx="5189">
                  <c:v>6.0597202608594303E-2</c:v>
                </c:pt>
                <c:pt idx="5190">
                  <c:v>8.4431667297531904E-2</c:v>
                </c:pt>
                <c:pt idx="5191">
                  <c:v>0.108132588138361</c:v>
                </c:pt>
                <c:pt idx="5192">
                  <c:v>0.130371705371363</c:v>
                </c:pt>
                <c:pt idx="5193">
                  <c:v>0.15089496153406201</c:v>
                </c:pt>
                <c:pt idx="5194">
                  <c:v>0.16989208673708001</c:v>
                </c:pt>
                <c:pt idx="5195">
                  <c:v>0.18737756387663301</c:v>
                </c:pt>
                <c:pt idx="5196">
                  <c:v>0.20358920298815</c:v>
                </c:pt>
                <c:pt idx="5197">
                  <c:v>0.21695682811231501</c:v>
                </c:pt>
                <c:pt idx="5198">
                  <c:v>0.22813104795057601</c:v>
                </c:pt>
                <c:pt idx="5199">
                  <c:v>0.237151811106497</c:v>
                </c:pt>
                <c:pt idx="5200">
                  <c:v>0.24355450196136399</c:v>
                </c:pt>
                <c:pt idx="5201">
                  <c:v>0.24739968796366901</c:v>
                </c:pt>
                <c:pt idx="5202">
                  <c:v>0.24933200472919501</c:v>
                </c:pt>
                <c:pt idx="5203">
                  <c:v>0.247461060196602</c:v>
                </c:pt>
                <c:pt idx="5204">
                  <c:v>0.24382027503769099</c:v>
                </c:pt>
                <c:pt idx="5205">
                  <c:v>0.237845610602827</c:v>
                </c:pt>
                <c:pt idx="5206">
                  <c:v>0.22968741105163001</c:v>
                </c:pt>
                <c:pt idx="5207">
                  <c:v>0.21986422059968999</c:v>
                </c:pt>
                <c:pt idx="5208">
                  <c:v>0.20793558629611</c:v>
                </c:pt>
                <c:pt idx="5209">
                  <c:v>0.193923878784204</c:v>
                </c:pt>
                <c:pt idx="5210">
                  <c:v>0.17822593634555001</c:v>
                </c:pt>
                <c:pt idx="5211">
                  <c:v>0.160716086113841</c:v>
                </c:pt>
                <c:pt idx="5212">
                  <c:v>0.141044770888931</c:v>
                </c:pt>
                <c:pt idx="5213">
                  <c:v>0.120692205809459</c:v>
                </c:pt>
                <c:pt idx="5214">
                  <c:v>9.8901371442277397E-2</c:v>
                </c:pt>
                <c:pt idx="5215">
                  <c:v>7.6047304386925002E-2</c:v>
                </c:pt>
                <c:pt idx="5216">
                  <c:v>5.1831443896419298E-2</c:v>
                </c:pt>
                <c:pt idx="5217">
                  <c:v>2.7585814562790301E-2</c:v>
                </c:pt>
                <c:pt idx="5218">
                  <c:v>3.1855515816445602E-3</c:v>
                </c:pt>
                <c:pt idx="5219">
                  <c:v>-2.13945504267056E-2</c:v>
                </c:pt>
                <c:pt idx="5220">
                  <c:v>-4.6153533898371103E-2</c:v>
                </c:pt>
                <c:pt idx="5221">
                  <c:v>-6.9591070293249693E-2</c:v>
                </c:pt>
                <c:pt idx="5222">
                  <c:v>-9.3865280826695804E-2</c:v>
                </c:pt>
                <c:pt idx="5223">
                  <c:v>-0.11656886603832101</c:v>
                </c:pt>
                <c:pt idx="5224">
                  <c:v>-0.138588378435303</c:v>
                </c:pt>
                <c:pt idx="5225">
                  <c:v>-0.15864607576982401</c:v>
                </c:pt>
                <c:pt idx="5226">
                  <c:v>-0.17677138095228101</c:v>
                </c:pt>
                <c:pt idx="5227">
                  <c:v>-0.19309407858602701</c:v>
                </c:pt>
                <c:pt idx="5228">
                  <c:v>-0.20751387121693901</c:v>
                </c:pt>
                <c:pt idx="5229">
                  <c:v>-0.22015249951065999</c:v>
                </c:pt>
                <c:pt idx="5230">
                  <c:v>-0.231125932135615</c:v>
                </c:pt>
                <c:pt idx="5231">
                  <c:v>-0.23914457077930901</c:v>
                </c:pt>
                <c:pt idx="5232">
                  <c:v>-0.24435901172298299</c:v>
                </c:pt>
                <c:pt idx="5233">
                  <c:v>-0.24821119582107301</c:v>
                </c:pt>
                <c:pt idx="5234">
                  <c:v>-0.249343471414848</c:v>
                </c:pt>
                <c:pt idx="5235">
                  <c:v>-0.248005189868999</c:v>
                </c:pt>
                <c:pt idx="5236">
                  <c:v>-0.244172403465715</c:v>
                </c:pt>
                <c:pt idx="5237">
                  <c:v>-0.23782695524987399</c:v>
                </c:pt>
                <c:pt idx="5238">
                  <c:v>-0.23040766703566801</c:v>
                </c:pt>
                <c:pt idx="5239">
                  <c:v>-0.220456462169311</c:v>
                </c:pt>
                <c:pt idx="5240">
                  <c:v>-0.20831623295608401</c:v>
                </c:pt>
                <c:pt idx="5241">
                  <c:v>-0.193648057264424</c:v>
                </c:pt>
                <c:pt idx="5242">
                  <c:v>-0.17767666784140301</c:v>
                </c:pt>
                <c:pt idx="5243">
                  <c:v>-0.16025159031914299</c:v>
                </c:pt>
                <c:pt idx="5244">
                  <c:v>-0.14120604318402999</c:v>
                </c:pt>
                <c:pt idx="5245">
                  <c:v>-0.120315098252717</c:v>
                </c:pt>
                <c:pt idx="5246">
                  <c:v>-9.93329303405764E-2</c:v>
                </c:pt>
                <c:pt idx="5247">
                  <c:v>-7.6076273684371601E-2</c:v>
                </c:pt>
                <c:pt idx="5248">
                  <c:v>-5.18684699265985E-2</c:v>
                </c:pt>
                <c:pt idx="5249">
                  <c:v>-2.7908701769645099E-2</c:v>
                </c:pt>
                <c:pt idx="5250">
                  <c:v>-3.9781940826843698E-3</c:v>
                </c:pt>
                <c:pt idx="5251">
                  <c:v>1.99908058331097E-2</c:v>
                </c:pt>
                <c:pt idx="5252">
                  <c:v>4.39967967082791E-2</c:v>
                </c:pt>
                <c:pt idx="5253">
                  <c:v>6.8188198754448606E-2</c:v>
                </c:pt>
                <c:pt idx="5254">
                  <c:v>9.0630861082717798E-2</c:v>
                </c:pt>
                <c:pt idx="5255">
                  <c:v>0.113572835842126</c:v>
                </c:pt>
                <c:pt idx="5256">
                  <c:v>0.13501393823937699</c:v>
                </c:pt>
                <c:pt idx="5257">
                  <c:v>0.15501084618920999</c:v>
                </c:pt>
                <c:pt idx="5258">
                  <c:v>0.174101386168106</c:v>
                </c:pt>
                <c:pt idx="5259">
                  <c:v>0.19088652053807001</c:v>
                </c:pt>
                <c:pt idx="5260">
                  <c:v>0.20546935941053701</c:v>
                </c:pt>
                <c:pt idx="5261">
                  <c:v>0.21801483169761399</c:v>
                </c:pt>
                <c:pt idx="5262">
                  <c:v>0.22800052462853501</c:v>
                </c:pt>
                <c:pt idx="5263">
                  <c:v>0.235602025829527</c:v>
                </c:pt>
                <c:pt idx="5264">
                  <c:v>0.24139094333086999</c:v>
                </c:pt>
                <c:pt idx="5265">
                  <c:v>0.245325852758495</c:v>
                </c:pt>
                <c:pt idx="5266">
                  <c:v>0.24561115514594201</c:v>
                </c:pt>
                <c:pt idx="5267">
                  <c:v>0.24438404388243601</c:v>
                </c:pt>
                <c:pt idx="5268">
                  <c:v>0.23944756296594699</c:v>
                </c:pt>
                <c:pt idx="5269">
                  <c:v>0.23287165608917801</c:v>
                </c:pt>
                <c:pt idx="5270">
                  <c:v>0.22461836336095201</c:v>
                </c:pt>
                <c:pt idx="5271">
                  <c:v>0.21411354214719799</c:v>
                </c:pt>
                <c:pt idx="5272">
                  <c:v>0.20151059830578899</c:v>
                </c:pt>
                <c:pt idx="5273">
                  <c:v>0.18709077231812901</c:v>
                </c:pt>
                <c:pt idx="5274">
                  <c:v>0.17088575435119899</c:v>
                </c:pt>
                <c:pt idx="5275">
                  <c:v>0.152874650130158</c:v>
                </c:pt>
                <c:pt idx="5276">
                  <c:v>0.133017744165351</c:v>
                </c:pt>
                <c:pt idx="5277">
                  <c:v>0.112566709979923</c:v>
                </c:pt>
                <c:pt idx="5278">
                  <c:v>9.0820049397007399E-2</c:v>
                </c:pt>
                <c:pt idx="5279">
                  <c:v>6.8186988739585203E-2</c:v>
                </c:pt>
                <c:pt idx="5280">
                  <c:v>4.4385898734414203E-2</c:v>
                </c:pt>
                <c:pt idx="5281">
                  <c:v>2.06951746762442E-2</c:v>
                </c:pt>
                <c:pt idx="5282">
                  <c:v>-3.2204654066592701E-3</c:v>
                </c:pt>
                <c:pt idx="5283">
                  <c:v>-2.7403409415912999E-2</c:v>
                </c:pt>
                <c:pt idx="5284">
                  <c:v>-5.2072146950206601E-2</c:v>
                </c:pt>
                <c:pt idx="5285">
                  <c:v>-7.5779582959698097E-2</c:v>
                </c:pt>
                <c:pt idx="5286">
                  <c:v>-9.93437110831457E-2</c:v>
                </c:pt>
                <c:pt idx="5287">
                  <c:v>-0.120913174289685</c:v>
                </c:pt>
                <c:pt idx="5288">
                  <c:v>-0.14114794705710601</c:v>
                </c:pt>
                <c:pt idx="5289">
                  <c:v>-0.16016127021788201</c:v>
                </c:pt>
                <c:pt idx="5290">
                  <c:v>-0.17756968086536501</c:v>
                </c:pt>
                <c:pt idx="5291">
                  <c:v>-0.193507653052685</c:v>
                </c:pt>
                <c:pt idx="5292">
                  <c:v>-0.208205683439108</c:v>
                </c:pt>
                <c:pt idx="5293">
                  <c:v>-0.22021388427519301</c:v>
                </c:pt>
                <c:pt idx="5294">
                  <c:v>-0.22951055658077399</c:v>
                </c:pt>
                <c:pt idx="5295">
                  <c:v>-0.237563016456699</c:v>
                </c:pt>
                <c:pt idx="5296">
                  <c:v>-0.24426445784211001</c:v>
                </c:pt>
                <c:pt idx="5297">
                  <c:v>-0.24816550589397099</c:v>
                </c:pt>
                <c:pt idx="5298">
                  <c:v>-0.24951782354423499</c:v>
                </c:pt>
                <c:pt idx="5299">
                  <c:v>-0.24822294392843799</c:v>
                </c:pt>
                <c:pt idx="5300">
                  <c:v>-0.244194226166076</c:v>
                </c:pt>
                <c:pt idx="5301">
                  <c:v>-0.23872702228138101</c:v>
                </c:pt>
                <c:pt idx="5302">
                  <c:v>-0.230422273645391</c:v>
                </c:pt>
                <c:pt idx="5303">
                  <c:v>-0.219860666717383</c:v>
                </c:pt>
                <c:pt idx="5304">
                  <c:v>-0.20627791994059599</c:v>
                </c:pt>
                <c:pt idx="5305">
                  <c:v>-0.19122907925164001</c:v>
                </c:pt>
                <c:pt idx="5306">
                  <c:v>-0.17451427315396401</c:v>
                </c:pt>
                <c:pt idx="5307">
                  <c:v>-0.15626631203467301</c:v>
                </c:pt>
                <c:pt idx="5308">
                  <c:v>-0.13635508980508901</c:v>
                </c:pt>
                <c:pt idx="5309">
                  <c:v>-0.114529636730153</c:v>
                </c:pt>
                <c:pt idx="5310">
                  <c:v>-9.2821486349196805E-2</c:v>
                </c:pt>
                <c:pt idx="5311">
                  <c:v>-6.89880846336096E-2</c:v>
                </c:pt>
                <c:pt idx="5312">
                  <c:v>-4.43750335444291E-2</c:v>
                </c:pt>
                <c:pt idx="5313">
                  <c:v>-2.02610114855175E-2</c:v>
                </c:pt>
                <c:pt idx="5314">
                  <c:v>3.50352865395963E-3</c:v>
                </c:pt>
                <c:pt idx="5315">
                  <c:v>2.71251560916577E-2</c:v>
                </c:pt>
                <c:pt idx="5316">
                  <c:v>5.0495345311825798E-2</c:v>
                </c:pt>
                <c:pt idx="5317">
                  <c:v>7.3913598954671797E-2</c:v>
                </c:pt>
                <c:pt idx="5318">
                  <c:v>9.5487196998456397E-2</c:v>
                </c:pt>
                <c:pt idx="5319">
                  <c:v>0.11739478361625801</c:v>
                </c:pt>
                <c:pt idx="5320">
                  <c:v>0.137820384268971</c:v>
                </c:pt>
                <c:pt idx="5321">
                  <c:v>0.15688684298665101</c:v>
                </c:pt>
                <c:pt idx="5322">
                  <c:v>0.17461257550272699</c:v>
                </c:pt>
                <c:pt idx="5323">
                  <c:v>0.19112879696209101</c:v>
                </c:pt>
                <c:pt idx="5324">
                  <c:v>0.20640392807663699</c:v>
                </c:pt>
                <c:pt idx="5325">
                  <c:v>0.218872184943291</c:v>
                </c:pt>
                <c:pt idx="5326">
                  <c:v>0.229068269891336</c:v>
                </c:pt>
                <c:pt idx="5327">
                  <c:v>0.237182323499118</c:v>
                </c:pt>
                <c:pt idx="5328">
                  <c:v>0.24250347342460701</c:v>
                </c:pt>
                <c:pt idx="5329">
                  <c:v>0.245212806267461</c:v>
                </c:pt>
                <c:pt idx="5330">
                  <c:v>0.24600506251872201</c:v>
                </c:pt>
                <c:pt idx="5331">
                  <c:v>0.24283462711816101</c:v>
                </c:pt>
                <c:pt idx="5332">
                  <c:v>0.237616128868159</c:v>
                </c:pt>
                <c:pt idx="5333">
                  <c:v>0.22972619840008099</c:v>
                </c:pt>
                <c:pt idx="5334">
                  <c:v>0.22069473255352601</c:v>
                </c:pt>
                <c:pt idx="5335">
                  <c:v>0.20899039268261799</c:v>
                </c:pt>
                <c:pt idx="5336">
                  <c:v>0.195355376642003</c:v>
                </c:pt>
                <c:pt idx="5337">
                  <c:v>0.17898765348137299</c:v>
                </c:pt>
                <c:pt idx="5338">
                  <c:v>0.161467654845727</c:v>
                </c:pt>
                <c:pt idx="5339">
                  <c:v>0.14268201004472</c:v>
                </c:pt>
                <c:pt idx="5340">
                  <c:v>0.122873670595975</c:v>
                </c:pt>
                <c:pt idx="5341">
                  <c:v>0.102212248172062</c:v>
                </c:pt>
                <c:pt idx="5342">
                  <c:v>8.0202372897471993E-2</c:v>
                </c:pt>
                <c:pt idx="5343">
                  <c:v>5.7170789090234E-2</c:v>
                </c:pt>
                <c:pt idx="5344">
                  <c:v>3.3125572914943599E-2</c:v>
                </c:pt>
                <c:pt idx="5345">
                  <c:v>9.2867394483324307E-3</c:v>
                </c:pt>
                <c:pt idx="5346">
                  <c:v>-1.45198217553591E-2</c:v>
                </c:pt>
                <c:pt idx="5347">
                  <c:v>-3.83661594632142E-2</c:v>
                </c:pt>
                <c:pt idx="5348">
                  <c:v>-6.2489317499331003E-2</c:v>
                </c:pt>
                <c:pt idx="5349">
                  <c:v>-8.5630499212493702E-2</c:v>
                </c:pt>
                <c:pt idx="5350">
                  <c:v>-0.10806787583083299</c:v>
                </c:pt>
                <c:pt idx="5351">
                  <c:v>-0.129988441171243</c:v>
                </c:pt>
                <c:pt idx="5352">
                  <c:v>-0.15016722299718699</c:v>
                </c:pt>
                <c:pt idx="5353">
                  <c:v>-0.16860117732333499</c:v>
                </c:pt>
                <c:pt idx="5354">
                  <c:v>-0.18535353331334001</c:v>
                </c:pt>
                <c:pt idx="5355">
                  <c:v>-0.20031414890851701</c:v>
                </c:pt>
                <c:pt idx="5356">
                  <c:v>-0.21346930855615401</c:v>
                </c:pt>
                <c:pt idx="5357">
                  <c:v>-0.22471447424688801</c:v>
                </c:pt>
                <c:pt idx="5358">
                  <c:v>-0.23427580272637799</c:v>
                </c:pt>
                <c:pt idx="5359">
                  <c:v>-0.24078650615525801</c:v>
                </c:pt>
                <c:pt idx="5360">
                  <c:v>-0.244295846619381</c:v>
                </c:pt>
                <c:pt idx="5361">
                  <c:v>-0.246410284107762</c:v>
                </c:pt>
                <c:pt idx="5362">
                  <c:v>-0.24593238499760001</c:v>
                </c:pt>
                <c:pt idx="5363">
                  <c:v>-0.24291705346498799</c:v>
                </c:pt>
                <c:pt idx="5364">
                  <c:v>-0.237287206138135</c:v>
                </c:pt>
                <c:pt idx="5365">
                  <c:v>-0.229717300684943</c:v>
                </c:pt>
                <c:pt idx="5366">
                  <c:v>-0.21968788616528401</c:v>
                </c:pt>
                <c:pt idx="5367">
                  <c:v>-0.20867116170429001</c:v>
                </c:pt>
                <c:pt idx="5368">
                  <c:v>-0.19512305573701999</c:v>
                </c:pt>
                <c:pt idx="5369">
                  <c:v>-0.179482404098744</c:v>
                </c:pt>
                <c:pt idx="5370">
                  <c:v>-0.16170102915248499</c:v>
                </c:pt>
                <c:pt idx="5371">
                  <c:v>-0.14304187631336299</c:v>
                </c:pt>
                <c:pt idx="5372">
                  <c:v>-0.122916277641999</c:v>
                </c:pt>
                <c:pt idx="5373">
                  <c:v>-0.101364823827824</c:v>
                </c:pt>
                <c:pt idx="5374">
                  <c:v>-7.9520339467365406E-2</c:v>
                </c:pt>
                <c:pt idx="5375">
                  <c:v>-5.71966386659368E-2</c:v>
                </c:pt>
                <c:pt idx="5376">
                  <c:v>-3.4691794899783003E-2</c:v>
                </c:pt>
                <c:pt idx="5377">
                  <c:v>-1.1932920662935401E-2</c:v>
                </c:pt>
                <c:pt idx="5378">
                  <c:v>1.1755404623480899E-2</c:v>
                </c:pt>
                <c:pt idx="5379">
                  <c:v>3.50516069930535E-2</c:v>
                </c:pt>
                <c:pt idx="5380">
                  <c:v>5.7724438125361897E-2</c:v>
                </c:pt>
                <c:pt idx="5381">
                  <c:v>7.9899131027702103E-2</c:v>
                </c:pt>
                <c:pt idx="5382">
                  <c:v>0.10237040177083</c:v>
                </c:pt>
                <c:pt idx="5383">
                  <c:v>0.12338311390852399</c:v>
                </c:pt>
                <c:pt idx="5384">
                  <c:v>0.143649424986665</c:v>
                </c:pt>
                <c:pt idx="5385">
                  <c:v>0.161881467420291</c:v>
                </c:pt>
                <c:pt idx="5386">
                  <c:v>0.178226329900908</c:v>
                </c:pt>
                <c:pt idx="5387">
                  <c:v>0.19276407380385599</c:v>
                </c:pt>
                <c:pt idx="5388">
                  <c:v>0.20538996613767499</c:v>
                </c:pt>
                <c:pt idx="5389">
                  <c:v>0.216233823907891</c:v>
                </c:pt>
                <c:pt idx="5390">
                  <c:v>0.22488394148035901</c:v>
                </c:pt>
                <c:pt idx="5391">
                  <c:v>0.23130175301630901</c:v>
                </c:pt>
                <c:pt idx="5392">
                  <c:v>0.23590229239548599</c:v>
                </c:pt>
                <c:pt idx="5393">
                  <c:v>0.23822636234366801</c:v>
                </c:pt>
                <c:pt idx="5394">
                  <c:v>0.238059960612101</c:v>
                </c:pt>
                <c:pt idx="5395">
                  <c:v>0.23594360582412799</c:v>
                </c:pt>
                <c:pt idx="5396">
                  <c:v>0.2312012257596</c:v>
                </c:pt>
                <c:pt idx="5397">
                  <c:v>0.22391617301661301</c:v>
                </c:pt>
                <c:pt idx="5398">
                  <c:v>0.21444441435006001</c:v>
                </c:pt>
                <c:pt idx="5399">
                  <c:v>0.20285000743147</c:v>
                </c:pt>
                <c:pt idx="5400">
                  <c:v>0.18846539084961</c:v>
                </c:pt>
                <c:pt idx="5401">
                  <c:v>0.17281847309801199</c:v>
                </c:pt>
                <c:pt idx="5402">
                  <c:v>0.15574935231583201</c:v>
                </c:pt>
                <c:pt idx="5403">
                  <c:v>0.137177787359436</c:v>
                </c:pt>
                <c:pt idx="5404">
                  <c:v>0.11699886617647801</c:v>
                </c:pt>
                <c:pt idx="5405">
                  <c:v>9.5515187508637397E-2</c:v>
                </c:pt>
                <c:pt idx="5406">
                  <c:v>7.2479063729837298E-2</c:v>
                </c:pt>
                <c:pt idx="5407">
                  <c:v>4.9438224820088597E-2</c:v>
                </c:pt>
                <c:pt idx="5408">
                  <c:v>2.5736117317434599E-2</c:v>
                </c:pt>
                <c:pt idx="5409">
                  <c:v>1.2828173802065699E-3</c:v>
                </c:pt>
                <c:pt idx="5410">
                  <c:v>-2.3450697389840999E-2</c:v>
                </c:pt>
                <c:pt idx="5411">
                  <c:v>-4.7198036220553102E-2</c:v>
                </c:pt>
                <c:pt idx="5412">
                  <c:v>-7.0455250759582394E-2</c:v>
                </c:pt>
                <c:pt idx="5413">
                  <c:v>-9.2756242075136996E-2</c:v>
                </c:pt>
                <c:pt idx="5414">
                  <c:v>-0.114227722602189</c:v>
                </c:pt>
                <c:pt idx="5415">
                  <c:v>-0.134872814711677</c:v>
                </c:pt>
                <c:pt idx="5416">
                  <c:v>-0.154676080671761</c:v>
                </c:pt>
                <c:pt idx="5417">
                  <c:v>-0.172496744235103</c:v>
                </c:pt>
                <c:pt idx="5418">
                  <c:v>-0.18862501250990199</c:v>
                </c:pt>
                <c:pt idx="5419">
                  <c:v>-0.203053325201003</c:v>
                </c:pt>
                <c:pt idx="5420">
                  <c:v>-0.21597952292519701</c:v>
                </c:pt>
                <c:pt idx="5421">
                  <c:v>-0.226183684876091</c:v>
                </c:pt>
                <c:pt idx="5422">
                  <c:v>-0.23367615370365699</c:v>
                </c:pt>
                <c:pt idx="5423">
                  <c:v>-0.239920192036403</c:v>
                </c:pt>
                <c:pt idx="5424">
                  <c:v>-0.243510079987559</c:v>
                </c:pt>
                <c:pt idx="5425">
                  <c:v>-0.24427552346235101</c:v>
                </c:pt>
                <c:pt idx="5426">
                  <c:v>-0.243715900126424</c:v>
                </c:pt>
                <c:pt idx="5427">
                  <c:v>-0.24024082974700001</c:v>
                </c:pt>
                <c:pt idx="5428">
                  <c:v>-0.233848105965691</c:v>
                </c:pt>
                <c:pt idx="5429">
                  <c:v>-0.225983398071193</c:v>
                </c:pt>
                <c:pt idx="5430">
                  <c:v>-0.216756925752213</c:v>
                </c:pt>
                <c:pt idx="5431">
                  <c:v>-0.204705325927202</c:v>
                </c:pt>
                <c:pt idx="5432">
                  <c:v>-0.18992341701472201</c:v>
                </c:pt>
                <c:pt idx="5433">
                  <c:v>-0.17371707037114101</c:v>
                </c:pt>
                <c:pt idx="5434">
                  <c:v>-0.15586085129192201</c:v>
                </c:pt>
                <c:pt idx="5435">
                  <c:v>-0.136061537296603</c:v>
                </c:pt>
                <c:pt idx="5436">
                  <c:v>-0.11635732385231</c:v>
                </c:pt>
                <c:pt idx="5437">
                  <c:v>-9.4482225522743296E-2</c:v>
                </c:pt>
                <c:pt idx="5438">
                  <c:v>-7.1954882550519003E-2</c:v>
                </c:pt>
                <c:pt idx="5439">
                  <c:v>-4.8721446221331698E-2</c:v>
                </c:pt>
                <c:pt idx="5440">
                  <c:v>-2.52038925927352E-2</c:v>
                </c:pt>
                <c:pt idx="5441">
                  <c:v>-6.2001367983930702E-4</c:v>
                </c:pt>
                <c:pt idx="5442">
                  <c:v>2.3629276078572198E-2</c:v>
                </c:pt>
                <c:pt idx="5443">
                  <c:v>4.7158729680356899E-2</c:v>
                </c:pt>
                <c:pt idx="5444">
                  <c:v>7.0032828446077E-2</c:v>
                </c:pt>
                <c:pt idx="5445">
                  <c:v>9.2857440059730595E-2</c:v>
                </c:pt>
                <c:pt idx="5446">
                  <c:v>0.114326436689745</c:v>
                </c:pt>
                <c:pt idx="5447">
                  <c:v>0.13443590304647901</c:v>
                </c:pt>
                <c:pt idx="5448">
                  <c:v>0.15288051972646799</c:v>
                </c:pt>
                <c:pt idx="5449">
                  <c:v>0.16983377722394599</c:v>
                </c:pt>
                <c:pt idx="5450">
                  <c:v>0.18527503469555001</c:v>
                </c:pt>
                <c:pt idx="5451">
                  <c:v>0.199252551690725</c:v>
                </c:pt>
                <c:pt idx="5452">
                  <c:v>0.211904582637544</c:v>
                </c:pt>
                <c:pt idx="5453">
                  <c:v>0.22180513413415301</c:v>
                </c:pt>
                <c:pt idx="5454">
                  <c:v>0.22957054094433499</c:v>
                </c:pt>
                <c:pt idx="5455">
                  <c:v>0.23538809517209899</c:v>
                </c:pt>
                <c:pt idx="5456">
                  <c:v>0.23734791089431201</c:v>
                </c:pt>
                <c:pt idx="5457">
                  <c:v>0.23756365011233099</c:v>
                </c:pt>
                <c:pt idx="5458">
                  <c:v>0.23605468414615799</c:v>
                </c:pt>
                <c:pt idx="5459">
                  <c:v>0.23085576879907299</c:v>
                </c:pt>
                <c:pt idx="5460">
                  <c:v>0.22407346386275301</c:v>
                </c:pt>
                <c:pt idx="5461">
                  <c:v>0.21561157334068801</c:v>
                </c:pt>
                <c:pt idx="5462">
                  <c:v>0.20512800939825801</c:v>
                </c:pt>
                <c:pt idx="5463">
                  <c:v>0.19250051945102301</c:v>
                </c:pt>
                <c:pt idx="5464">
                  <c:v>0.17829132200686901</c:v>
                </c:pt>
                <c:pt idx="5465">
                  <c:v>0.162303003330174</c:v>
                </c:pt>
                <c:pt idx="5466">
                  <c:v>0.14418566069921299</c:v>
                </c:pt>
                <c:pt idx="5467">
                  <c:v>0.12545339762091701</c:v>
                </c:pt>
                <c:pt idx="5468">
                  <c:v>0.105386601545584</c:v>
                </c:pt>
                <c:pt idx="5469">
                  <c:v>8.4303169204749007E-2</c:v>
                </c:pt>
                <c:pt idx="5470">
                  <c:v>6.2097502620128198E-2</c:v>
                </c:pt>
                <c:pt idx="5471">
                  <c:v>4.0220234110539599E-2</c:v>
                </c:pt>
                <c:pt idx="5472">
                  <c:v>1.6367906653379002E-2</c:v>
                </c:pt>
                <c:pt idx="5473">
                  <c:v>-7.5527827393147796E-3</c:v>
                </c:pt>
                <c:pt idx="5474">
                  <c:v>-3.0411663464189099E-2</c:v>
                </c:pt>
                <c:pt idx="5475">
                  <c:v>-5.2930311888697699E-2</c:v>
                </c:pt>
                <c:pt idx="5476">
                  <c:v>-7.5264865106784207E-2</c:v>
                </c:pt>
                <c:pt idx="5477">
                  <c:v>-9.7152763979180698E-2</c:v>
                </c:pt>
                <c:pt idx="5478">
                  <c:v>-0.118842272413098</c:v>
                </c:pt>
                <c:pt idx="5479">
                  <c:v>-0.13907479407791401</c:v>
                </c:pt>
                <c:pt idx="5480">
                  <c:v>-0.157935765876071</c:v>
                </c:pt>
                <c:pt idx="5481">
                  <c:v>-0.175327221626874</c:v>
                </c:pt>
                <c:pt idx="5482">
                  <c:v>-0.19172922653361299</c:v>
                </c:pt>
                <c:pt idx="5483">
                  <c:v>-0.20568069134848799</c:v>
                </c:pt>
                <c:pt idx="5484">
                  <c:v>-0.21672775737789901</c:v>
                </c:pt>
                <c:pt idx="5485">
                  <c:v>-0.226330211914572</c:v>
                </c:pt>
                <c:pt idx="5486">
                  <c:v>-0.23447080557164099</c:v>
                </c:pt>
                <c:pt idx="5487">
                  <c:v>-0.23974958237403701</c:v>
                </c:pt>
                <c:pt idx="5488">
                  <c:v>-0.242230938146482</c:v>
                </c:pt>
                <c:pt idx="5489">
                  <c:v>-0.24333349785816699</c:v>
                </c:pt>
                <c:pt idx="5490">
                  <c:v>-0.241634206828753</c:v>
                </c:pt>
                <c:pt idx="5491">
                  <c:v>-0.23718174550972199</c:v>
                </c:pt>
                <c:pt idx="5492">
                  <c:v>-0.231334851920169</c:v>
                </c:pt>
                <c:pt idx="5493">
                  <c:v>-0.222657316942412</c:v>
                </c:pt>
                <c:pt idx="5494">
                  <c:v>-0.211154208645149</c:v>
                </c:pt>
                <c:pt idx="5495">
                  <c:v>-0.198096217471428</c:v>
                </c:pt>
                <c:pt idx="5496">
                  <c:v>-0.18339036627392799</c:v>
                </c:pt>
                <c:pt idx="5497">
                  <c:v>-0.16690939239532099</c:v>
                </c:pt>
                <c:pt idx="5498">
                  <c:v>-0.148618216475017</c:v>
                </c:pt>
                <c:pt idx="5499">
                  <c:v>-0.12841732045857501</c:v>
                </c:pt>
                <c:pt idx="5500">
                  <c:v>-0.10759157669660201</c:v>
                </c:pt>
                <c:pt idx="5501">
                  <c:v>-8.6119995833569996E-2</c:v>
                </c:pt>
                <c:pt idx="5502">
                  <c:v>-6.3947442332543306E-2</c:v>
                </c:pt>
                <c:pt idx="5503">
                  <c:v>-4.0908395453338103E-2</c:v>
                </c:pt>
                <c:pt idx="5504">
                  <c:v>-1.7655235651111399E-2</c:v>
                </c:pt>
                <c:pt idx="5505">
                  <c:v>5.7975663494683298E-3</c:v>
                </c:pt>
                <c:pt idx="5506">
                  <c:v>2.9561299629431399E-2</c:v>
                </c:pt>
                <c:pt idx="5507">
                  <c:v>5.3760211221620099E-2</c:v>
                </c:pt>
                <c:pt idx="5508">
                  <c:v>7.69521824745939E-2</c:v>
                </c:pt>
                <c:pt idx="5509">
                  <c:v>9.9963038430597007E-2</c:v>
                </c:pt>
                <c:pt idx="5510">
                  <c:v>0.12092941012101401</c:v>
                </c:pt>
                <c:pt idx="5511">
                  <c:v>0.14066995634610799</c:v>
                </c:pt>
                <c:pt idx="5512">
                  <c:v>0.157894013773451</c:v>
                </c:pt>
                <c:pt idx="5513">
                  <c:v>0.174186724064119</c:v>
                </c:pt>
                <c:pt idx="5514">
                  <c:v>0.18915973463805699</c:v>
                </c:pt>
                <c:pt idx="5515">
                  <c:v>0.201513469409488</c:v>
                </c:pt>
                <c:pt idx="5516">
                  <c:v>0.211969654914728</c:v>
                </c:pt>
                <c:pt idx="5517">
                  <c:v>0.220490948710583</c:v>
                </c:pt>
                <c:pt idx="5518">
                  <c:v>0.22672657742263699</c:v>
                </c:pt>
                <c:pt idx="5519">
                  <c:v>0.230705312790533</c:v>
                </c:pt>
                <c:pt idx="5520">
                  <c:v>0.232854041218131</c:v>
                </c:pt>
                <c:pt idx="5521">
                  <c:v>0.232794512244933</c:v>
                </c:pt>
                <c:pt idx="5522">
                  <c:v>0.23053977182181401</c:v>
                </c:pt>
                <c:pt idx="5523">
                  <c:v>0.22657506047075801</c:v>
                </c:pt>
                <c:pt idx="5524">
                  <c:v>0.22090319430599001</c:v>
                </c:pt>
                <c:pt idx="5525">
                  <c:v>0.21169031194566301</c:v>
                </c:pt>
                <c:pt idx="5526">
                  <c:v>0.20091503846858799</c:v>
                </c:pt>
                <c:pt idx="5527">
                  <c:v>0.188418798947982</c:v>
                </c:pt>
                <c:pt idx="5528">
                  <c:v>0.17414904606488801</c:v>
                </c:pt>
                <c:pt idx="5529">
                  <c:v>0.15805754757208401</c:v>
                </c:pt>
                <c:pt idx="5530">
                  <c:v>0.140122299581979</c:v>
                </c:pt>
                <c:pt idx="5531">
                  <c:v>0.12013091260127599</c:v>
                </c:pt>
                <c:pt idx="5532">
                  <c:v>9.9360922028529197E-2</c:v>
                </c:pt>
                <c:pt idx="5533">
                  <c:v>7.7563318745379001E-2</c:v>
                </c:pt>
                <c:pt idx="5534">
                  <c:v>5.4451396745325002E-2</c:v>
                </c:pt>
                <c:pt idx="5535">
                  <c:v>3.13244528001815E-2</c:v>
                </c:pt>
                <c:pt idx="5536">
                  <c:v>8.2488489851951195E-3</c:v>
                </c:pt>
                <c:pt idx="5537">
                  <c:v>-1.536249576705E-2</c:v>
                </c:pt>
                <c:pt idx="5538">
                  <c:v>-3.8208834313035303E-2</c:v>
                </c:pt>
                <c:pt idx="5539">
                  <c:v>-5.9801901463303699E-2</c:v>
                </c:pt>
                <c:pt idx="5540">
                  <c:v>-8.1771481796196699E-2</c:v>
                </c:pt>
                <c:pt idx="5541">
                  <c:v>-0.102675506803325</c:v>
                </c:pt>
                <c:pt idx="5542">
                  <c:v>-0.122709107359354</c:v>
                </c:pt>
                <c:pt idx="5543">
                  <c:v>-0.14211974145906101</c:v>
                </c:pt>
                <c:pt idx="5544">
                  <c:v>-0.159661638937282</c:v>
                </c:pt>
                <c:pt idx="5545">
                  <c:v>-0.175539673949202</c:v>
                </c:pt>
                <c:pt idx="5546">
                  <c:v>-0.18984933421817299</c:v>
                </c:pt>
                <c:pt idx="5547">
                  <c:v>-0.20278178219478599</c:v>
                </c:pt>
                <c:pt idx="5548">
                  <c:v>-0.21438025588982601</c:v>
                </c:pt>
                <c:pt idx="5549">
                  <c:v>-0.223292252387773</c:v>
                </c:pt>
                <c:pt idx="5550">
                  <c:v>-0.22965279285718199</c:v>
                </c:pt>
                <c:pt idx="5551">
                  <c:v>-0.234790896096289</c:v>
                </c:pt>
                <c:pt idx="5552">
                  <c:v>-0.23717428948675501</c:v>
                </c:pt>
                <c:pt idx="5553">
                  <c:v>-0.23729266202029101</c:v>
                </c:pt>
                <c:pt idx="5554">
                  <c:v>-0.23455557930808599</c:v>
                </c:pt>
                <c:pt idx="5555">
                  <c:v>-0.23051137933388699</c:v>
                </c:pt>
                <c:pt idx="5556">
                  <c:v>-0.22358756001660199</c:v>
                </c:pt>
                <c:pt idx="5557">
                  <c:v>-0.213837484382954</c:v>
                </c:pt>
                <c:pt idx="5558">
                  <c:v>-0.20252922563879</c:v>
                </c:pt>
                <c:pt idx="5559">
                  <c:v>-0.18959605224400999</c:v>
                </c:pt>
                <c:pt idx="5560">
                  <c:v>-0.17494709533303399</c:v>
                </c:pt>
                <c:pt idx="5561">
                  <c:v>-0.15856402731951799</c:v>
                </c:pt>
                <c:pt idx="5562">
                  <c:v>-0.14042775515679901</c:v>
                </c:pt>
                <c:pt idx="5563">
                  <c:v>-0.12038821907997201</c:v>
                </c:pt>
                <c:pt idx="5564">
                  <c:v>-0.10031633885036299</c:v>
                </c:pt>
                <c:pt idx="5565">
                  <c:v>-7.8199618532866499E-2</c:v>
                </c:pt>
                <c:pt idx="5566">
                  <c:v>-5.5362923217017801E-2</c:v>
                </c:pt>
                <c:pt idx="5567">
                  <c:v>-3.3212429911129299E-2</c:v>
                </c:pt>
                <c:pt idx="5568">
                  <c:v>-1.01544066806865E-2</c:v>
                </c:pt>
                <c:pt idx="5569">
                  <c:v>1.3427494850508301E-2</c:v>
                </c:pt>
                <c:pt idx="5570">
                  <c:v>3.6181079405636897E-2</c:v>
                </c:pt>
                <c:pt idx="5571">
                  <c:v>5.8693269069520097E-2</c:v>
                </c:pt>
                <c:pt idx="5572">
                  <c:v>8.10160530286929E-2</c:v>
                </c:pt>
                <c:pt idx="5573">
                  <c:v>0.10134340018140101</c:v>
                </c:pt>
                <c:pt idx="5574">
                  <c:v>0.12178128213006199</c:v>
                </c:pt>
                <c:pt idx="5575">
                  <c:v>0.14053042385237599</c:v>
                </c:pt>
                <c:pt idx="5576">
                  <c:v>0.15766155678274801</c:v>
                </c:pt>
                <c:pt idx="5577">
                  <c:v>0.17327580805588999</c:v>
                </c:pt>
                <c:pt idx="5578">
                  <c:v>0.187457311973075</c:v>
                </c:pt>
                <c:pt idx="5579">
                  <c:v>0.200144532974631</c:v>
                </c:pt>
                <c:pt idx="5580">
                  <c:v>0.211284684184537</c:v>
                </c:pt>
                <c:pt idx="5581">
                  <c:v>0.21945401901205799</c:v>
                </c:pt>
                <c:pt idx="5582">
                  <c:v>0.22538379901613301</c:v>
                </c:pt>
                <c:pt idx="5583">
                  <c:v>0.22845712721845801</c:v>
                </c:pt>
                <c:pt idx="5584">
                  <c:v>0.23021413845613201</c:v>
                </c:pt>
                <c:pt idx="5585">
                  <c:v>0.229195724903175</c:v>
                </c:pt>
                <c:pt idx="5586">
                  <c:v>0.226077973748009</c:v>
                </c:pt>
                <c:pt idx="5587">
                  <c:v>0.22049834010747199</c:v>
                </c:pt>
                <c:pt idx="5588">
                  <c:v>0.21244062241742201</c:v>
                </c:pt>
                <c:pt idx="5589">
                  <c:v>0.2024530146837</c:v>
                </c:pt>
                <c:pt idx="5590">
                  <c:v>0.190463597779265</c:v>
                </c:pt>
                <c:pt idx="5591">
                  <c:v>0.17583372503561701</c:v>
                </c:pt>
                <c:pt idx="5592">
                  <c:v>0.16007755851800001</c:v>
                </c:pt>
                <c:pt idx="5593">
                  <c:v>0.14298233576511901</c:v>
                </c:pt>
                <c:pt idx="5594">
                  <c:v>0.124361447699166</c:v>
                </c:pt>
                <c:pt idx="5595">
                  <c:v>0.106022453156004</c:v>
                </c:pt>
                <c:pt idx="5596">
                  <c:v>8.5924576107406295E-2</c:v>
                </c:pt>
                <c:pt idx="5597">
                  <c:v>6.3967023505856202E-2</c:v>
                </c:pt>
                <c:pt idx="5598">
                  <c:v>4.2011122789577901E-2</c:v>
                </c:pt>
                <c:pt idx="5599">
                  <c:v>1.98570694566997E-2</c:v>
                </c:pt>
                <c:pt idx="5600">
                  <c:v>-2.5116794676958102E-3</c:v>
                </c:pt>
                <c:pt idx="5601">
                  <c:v>-2.51188867438462E-2</c:v>
                </c:pt>
                <c:pt idx="5602">
                  <c:v>-4.79322773197952E-2</c:v>
                </c:pt>
                <c:pt idx="5603">
                  <c:v>-7.0921233805600406E-2</c:v>
                </c:pt>
                <c:pt idx="5604">
                  <c:v>-9.2880366853039895E-2</c:v>
                </c:pt>
                <c:pt idx="5605">
                  <c:v>-0.114026466277524</c:v>
                </c:pt>
                <c:pt idx="5606">
                  <c:v>-0.13452946053470499</c:v>
                </c:pt>
                <c:pt idx="5607">
                  <c:v>-0.15311536632403899</c:v>
                </c:pt>
                <c:pt idx="5608">
                  <c:v>-0.16988719282504999</c:v>
                </c:pt>
                <c:pt idx="5609">
                  <c:v>-0.18552024281386401</c:v>
                </c:pt>
                <c:pt idx="5610">
                  <c:v>-0.19866010046190399</c:v>
                </c:pt>
                <c:pt idx="5611">
                  <c:v>-0.20894505083475001</c:v>
                </c:pt>
                <c:pt idx="5612">
                  <c:v>-0.21776868988880099</c:v>
                </c:pt>
                <c:pt idx="5613">
                  <c:v>-0.22534181901788</c:v>
                </c:pt>
                <c:pt idx="5614">
                  <c:v>-0.23006362103807501</c:v>
                </c:pt>
                <c:pt idx="5615">
                  <c:v>-0.23198785735324701</c:v>
                </c:pt>
                <c:pt idx="5616">
                  <c:v>-0.23253054774666801</c:v>
                </c:pt>
                <c:pt idx="5617">
                  <c:v>-0.23155121556362701</c:v>
                </c:pt>
                <c:pt idx="5618">
                  <c:v>-0.227802661182199</c:v>
                </c:pt>
                <c:pt idx="5619">
                  <c:v>-0.22124329718749</c:v>
                </c:pt>
                <c:pt idx="5620">
                  <c:v>-0.213568285828451</c:v>
                </c:pt>
                <c:pt idx="5621">
                  <c:v>-0.20470158481777201</c:v>
                </c:pt>
                <c:pt idx="5622">
                  <c:v>-0.193271122135246</c:v>
                </c:pt>
                <c:pt idx="5623">
                  <c:v>-0.179834268484628</c:v>
                </c:pt>
                <c:pt idx="5624">
                  <c:v>-0.16369612256507701</c:v>
                </c:pt>
                <c:pt idx="5625">
                  <c:v>-0.14604554139904799</c:v>
                </c:pt>
                <c:pt idx="5626">
                  <c:v>-0.12866183161204001</c:v>
                </c:pt>
                <c:pt idx="5627">
                  <c:v>-0.109366142513389</c:v>
                </c:pt>
                <c:pt idx="5628">
                  <c:v>-8.7923525496253804E-2</c:v>
                </c:pt>
                <c:pt idx="5629">
                  <c:v>-6.6183413680835496E-2</c:v>
                </c:pt>
                <c:pt idx="5630">
                  <c:v>-4.3989889536767302E-2</c:v>
                </c:pt>
                <c:pt idx="5631">
                  <c:v>-2.0670099053558998E-2</c:v>
                </c:pt>
                <c:pt idx="5632">
                  <c:v>2.2807933023378298E-3</c:v>
                </c:pt>
                <c:pt idx="5633">
                  <c:v>2.50263223380141E-2</c:v>
                </c:pt>
                <c:pt idx="5634">
                  <c:v>4.7523823090964298E-2</c:v>
                </c:pt>
                <c:pt idx="5635">
                  <c:v>6.9869080164920896E-2</c:v>
                </c:pt>
                <c:pt idx="5636">
                  <c:v>9.0291634566084397E-2</c:v>
                </c:pt>
                <c:pt idx="5637">
                  <c:v>0.110778618827337</c:v>
                </c:pt>
                <c:pt idx="5638">
                  <c:v>0.13010890483757601</c:v>
                </c:pt>
                <c:pt idx="5639">
                  <c:v>0.147019002862674</c:v>
                </c:pt>
                <c:pt idx="5640">
                  <c:v>0.163272441051175</c:v>
                </c:pt>
                <c:pt idx="5641">
                  <c:v>0.17847447066300601</c:v>
                </c:pt>
                <c:pt idx="5642">
                  <c:v>0.191364215862942</c:v>
                </c:pt>
                <c:pt idx="5643">
                  <c:v>0.202525261237372</c:v>
                </c:pt>
                <c:pt idx="5644">
                  <c:v>0.21200782306199401</c:v>
                </c:pt>
                <c:pt idx="5645">
                  <c:v>0.21926689014057699</c:v>
                </c:pt>
                <c:pt idx="5646">
                  <c:v>0.224266241821614</c:v>
                </c:pt>
                <c:pt idx="5647">
                  <c:v>0.22743305202275699</c:v>
                </c:pt>
                <c:pt idx="5648">
                  <c:v>0.228693898992235</c:v>
                </c:pt>
                <c:pt idx="5649">
                  <c:v>0.227480019703035</c:v>
                </c:pt>
                <c:pt idx="5650">
                  <c:v>0.22364399215155001</c:v>
                </c:pt>
                <c:pt idx="5651">
                  <c:v>0.21786841817876301</c:v>
                </c:pt>
                <c:pt idx="5652">
                  <c:v>0.20997103210550599</c:v>
                </c:pt>
                <c:pt idx="5653">
                  <c:v>0.19957521586060101</c:v>
                </c:pt>
                <c:pt idx="5654">
                  <c:v>0.188122150460446</c:v>
                </c:pt>
                <c:pt idx="5655">
                  <c:v>0.174070789709067</c:v>
                </c:pt>
                <c:pt idx="5656">
                  <c:v>0.157707530706927</c:v>
                </c:pt>
                <c:pt idx="5657">
                  <c:v>0.140358155438674</c:v>
                </c:pt>
                <c:pt idx="5658">
                  <c:v>0.121335543360256</c:v>
                </c:pt>
                <c:pt idx="5659">
                  <c:v>0.10037898819487</c:v>
                </c:pt>
                <c:pt idx="5660">
                  <c:v>7.9267535321463703E-2</c:v>
                </c:pt>
                <c:pt idx="5661">
                  <c:v>5.7447006212412298E-2</c:v>
                </c:pt>
                <c:pt idx="5662">
                  <c:v>3.4879868773569002E-2</c:v>
                </c:pt>
                <c:pt idx="5663">
                  <c:v>1.20999145432787E-2</c:v>
                </c:pt>
                <c:pt idx="5664">
                  <c:v>-1.0886390528617E-2</c:v>
                </c:pt>
                <c:pt idx="5665">
                  <c:v>-3.4082474849764198E-2</c:v>
                </c:pt>
                <c:pt idx="5666">
                  <c:v>-5.7396250000388199E-2</c:v>
                </c:pt>
                <c:pt idx="5667">
                  <c:v>-7.9481568769303207E-2</c:v>
                </c:pt>
                <c:pt idx="5668">
                  <c:v>-0.100823444990571</c:v>
                </c:pt>
                <c:pt idx="5669">
                  <c:v>-0.121087850796643</c:v>
                </c:pt>
                <c:pt idx="5670">
                  <c:v>-0.14055662388857401</c:v>
                </c:pt>
                <c:pt idx="5671">
                  <c:v>-0.158013607839361</c:v>
                </c:pt>
                <c:pt idx="5672">
                  <c:v>-0.173758213673784</c:v>
                </c:pt>
                <c:pt idx="5673">
                  <c:v>-0.18793359679261101</c:v>
                </c:pt>
                <c:pt idx="5674">
                  <c:v>-0.20061469245621899</c:v>
                </c:pt>
                <c:pt idx="5675">
                  <c:v>-0.21198078821465699</c:v>
                </c:pt>
                <c:pt idx="5676">
                  <c:v>-0.22051450285650201</c:v>
                </c:pt>
                <c:pt idx="5677">
                  <c:v>-0.22693632976507999</c:v>
                </c:pt>
                <c:pt idx="5678">
                  <c:v>-0.23063473268042201</c:v>
                </c:pt>
                <c:pt idx="5679">
                  <c:v>-0.233154123511539</c:v>
                </c:pt>
                <c:pt idx="5680">
                  <c:v>-0.23304936848139099</c:v>
                </c:pt>
                <c:pt idx="5681">
                  <c:v>-0.23019668770541701</c:v>
                </c:pt>
                <c:pt idx="5682">
                  <c:v>-0.22599036260456101</c:v>
                </c:pt>
                <c:pt idx="5683">
                  <c:v>-0.22039058216059301</c:v>
                </c:pt>
                <c:pt idx="5684">
                  <c:v>-0.21214296724166601</c:v>
                </c:pt>
                <c:pt idx="5685">
                  <c:v>-0.20118526758256</c:v>
                </c:pt>
                <c:pt idx="5686">
                  <c:v>-0.18883386207644401</c:v>
                </c:pt>
                <c:pt idx="5687">
                  <c:v>-0.174939441260966</c:v>
                </c:pt>
                <c:pt idx="5688">
                  <c:v>-0.15939860774405501</c:v>
                </c:pt>
                <c:pt idx="5689">
                  <c:v>-0.14202566136028599</c:v>
                </c:pt>
                <c:pt idx="5690">
                  <c:v>-0.122798612614783</c:v>
                </c:pt>
                <c:pt idx="5691">
                  <c:v>-0.103343427602097</c:v>
                </c:pt>
                <c:pt idx="5692">
                  <c:v>-8.1398181410293702E-2</c:v>
                </c:pt>
                <c:pt idx="5693">
                  <c:v>-5.8991326527077399E-2</c:v>
                </c:pt>
                <c:pt idx="5694">
                  <c:v>-3.5381648616261301E-2</c:v>
                </c:pt>
                <c:pt idx="5695">
                  <c:v>-1.20912134219563E-2</c:v>
                </c:pt>
                <c:pt idx="5696">
                  <c:v>1.10067520055215E-2</c:v>
                </c:pt>
                <c:pt idx="5697">
                  <c:v>3.3765136691783798E-2</c:v>
                </c:pt>
                <c:pt idx="5698">
                  <c:v>5.6348604096596297E-2</c:v>
                </c:pt>
                <c:pt idx="5699">
                  <c:v>7.8158639450324696E-2</c:v>
                </c:pt>
                <c:pt idx="5700">
                  <c:v>9.91771519666656E-2</c:v>
                </c:pt>
                <c:pt idx="5701">
                  <c:v>0.120155300342322</c:v>
                </c:pt>
                <c:pt idx="5702">
                  <c:v>0.139206885364271</c:v>
                </c:pt>
                <c:pt idx="5703">
                  <c:v>0.15644295834338501</c:v>
                </c:pt>
                <c:pt idx="5704">
                  <c:v>0.172014385132613</c:v>
                </c:pt>
                <c:pt idx="5705">
                  <c:v>0.18576460406605799</c:v>
                </c:pt>
                <c:pt idx="5706">
                  <c:v>0.19790121205564501</c:v>
                </c:pt>
                <c:pt idx="5707">
                  <c:v>0.20825626087583601</c:v>
                </c:pt>
                <c:pt idx="5708">
                  <c:v>0.217011810597457</c:v>
                </c:pt>
                <c:pt idx="5709">
                  <c:v>0.222830392400681</c:v>
                </c:pt>
                <c:pt idx="5710">
                  <c:v>0.22646122738562299</c:v>
                </c:pt>
                <c:pt idx="5711">
                  <c:v>0.22745749765068299</c:v>
                </c:pt>
                <c:pt idx="5712">
                  <c:v>0.22599057644297499</c:v>
                </c:pt>
                <c:pt idx="5713">
                  <c:v>0.222594389646084</c:v>
                </c:pt>
                <c:pt idx="5714">
                  <c:v>0.21727611617124601</c:v>
                </c:pt>
                <c:pt idx="5715">
                  <c:v>0.20973283558393799</c:v>
                </c:pt>
                <c:pt idx="5716">
                  <c:v>0.200047465476586</c:v>
                </c:pt>
                <c:pt idx="5717">
                  <c:v>0.18866810552248001</c:v>
                </c:pt>
                <c:pt idx="5718">
                  <c:v>0.175653963797652</c:v>
                </c:pt>
                <c:pt idx="5719">
                  <c:v>0.16094016913827999</c:v>
                </c:pt>
                <c:pt idx="5720">
                  <c:v>0.144362926400804</c:v>
                </c:pt>
                <c:pt idx="5721">
                  <c:v>0.12591241182295601</c:v>
                </c:pt>
                <c:pt idx="5722">
                  <c:v>0.106920228103109</c:v>
                </c:pt>
                <c:pt idx="5723">
                  <c:v>8.6635606691349995E-2</c:v>
                </c:pt>
                <c:pt idx="5724">
                  <c:v>6.6864265639977799E-2</c:v>
                </c:pt>
                <c:pt idx="5725">
                  <c:v>4.5334077310711297E-2</c:v>
                </c:pt>
                <c:pt idx="5726">
                  <c:v>2.4017954234239199E-2</c:v>
                </c:pt>
                <c:pt idx="5727">
                  <c:v>2.4779631946771699E-3</c:v>
                </c:pt>
                <c:pt idx="5728">
                  <c:v>-1.9277499542222801E-2</c:v>
                </c:pt>
                <c:pt idx="5729">
                  <c:v>-4.1512360781815902E-2</c:v>
                </c:pt>
                <c:pt idx="5730">
                  <c:v>-6.2828201051344304E-2</c:v>
                </c:pt>
                <c:pt idx="5731">
                  <c:v>-8.3925358585532794E-2</c:v>
                </c:pt>
                <c:pt idx="5732">
                  <c:v>-0.10442358017514999</c:v>
                </c:pt>
                <c:pt idx="5733">
                  <c:v>-0.124601898349256</c:v>
                </c:pt>
                <c:pt idx="5734">
                  <c:v>-0.14318152033669901</c:v>
                </c:pt>
                <c:pt idx="5735">
                  <c:v>-0.16029226953820899</c:v>
                </c:pt>
                <c:pt idx="5736">
                  <c:v>-0.17645628144867401</c:v>
                </c:pt>
                <c:pt idx="5737">
                  <c:v>-0.19041989228336101</c:v>
                </c:pt>
                <c:pt idx="5738">
                  <c:v>-0.20217814559747499</c:v>
                </c:pt>
                <c:pt idx="5739">
                  <c:v>-0.21130968387756499</c:v>
                </c:pt>
                <c:pt idx="5740">
                  <c:v>-0.21915963874866901</c:v>
                </c:pt>
                <c:pt idx="5741">
                  <c:v>-0.225751384697988</c:v>
                </c:pt>
                <c:pt idx="5742">
                  <c:v>-0.22956769000837299</c:v>
                </c:pt>
                <c:pt idx="5743">
                  <c:v>-0.23052757113360101</c:v>
                </c:pt>
                <c:pt idx="5744">
                  <c:v>-0.230018344151142</c:v>
                </c:pt>
                <c:pt idx="5745">
                  <c:v>-0.22800870579861801</c:v>
                </c:pt>
                <c:pt idx="5746">
                  <c:v>-0.22311274705335801</c:v>
                </c:pt>
                <c:pt idx="5747">
                  <c:v>-0.21522263860701801</c:v>
                </c:pt>
                <c:pt idx="5748">
                  <c:v>-0.205603109195554</c:v>
                </c:pt>
                <c:pt idx="5749">
                  <c:v>-0.19428599640202801</c:v>
                </c:pt>
                <c:pt idx="5750">
                  <c:v>-0.18123965461824401</c:v>
                </c:pt>
                <c:pt idx="5751">
                  <c:v>-0.166525980521122</c:v>
                </c:pt>
                <c:pt idx="5752">
                  <c:v>-0.15014818509938299</c:v>
                </c:pt>
                <c:pt idx="5753">
                  <c:v>-0.13205188325735001</c:v>
                </c:pt>
                <c:pt idx="5754">
                  <c:v>-0.112121031243578</c:v>
                </c:pt>
                <c:pt idx="5755">
                  <c:v>-9.2318443486001295E-2</c:v>
                </c:pt>
                <c:pt idx="5756">
                  <c:v>-7.0307819410847294E-2</c:v>
                </c:pt>
                <c:pt idx="5757">
                  <c:v>-4.8118798349703097E-2</c:v>
                </c:pt>
                <c:pt idx="5758">
                  <c:v>-2.4976549893211401E-2</c:v>
                </c:pt>
                <c:pt idx="5759">
                  <c:v>-2.2603388709302799E-3</c:v>
                </c:pt>
                <c:pt idx="5760">
                  <c:v>2.0111791881683602E-2</c:v>
                </c:pt>
                <c:pt idx="5761">
                  <c:v>4.2292082744653597E-2</c:v>
                </c:pt>
                <c:pt idx="5762">
                  <c:v>6.4476961109085199E-2</c:v>
                </c:pt>
                <c:pt idx="5763">
                  <c:v>8.4746211631005403E-2</c:v>
                </c:pt>
                <c:pt idx="5764">
                  <c:v>0.105200397729049</c:v>
                </c:pt>
                <c:pt idx="5765">
                  <c:v>0.123856555594893</c:v>
                </c:pt>
                <c:pt idx="5766">
                  <c:v>0.14138892919332899</c:v>
                </c:pt>
                <c:pt idx="5767">
                  <c:v>0.157840412152534</c:v>
                </c:pt>
                <c:pt idx="5768">
                  <c:v>0.173006164376107</c:v>
                </c:pt>
                <c:pt idx="5769">
                  <c:v>0.18697647237599199</c:v>
                </c:pt>
                <c:pt idx="5770">
                  <c:v>0.19847734329671701</c:v>
                </c:pt>
                <c:pt idx="5771">
                  <c:v>0.208162322203473</c:v>
                </c:pt>
                <c:pt idx="5772">
                  <c:v>0.21602310666504601</c:v>
                </c:pt>
                <c:pt idx="5773">
                  <c:v>0.22157487386163899</c:v>
                </c:pt>
                <c:pt idx="5774">
                  <c:v>0.22477590254625501</c:v>
                </c:pt>
                <c:pt idx="5775">
                  <c:v>0.22604411810271499</c:v>
                </c:pt>
                <c:pt idx="5776">
                  <c:v>0.22532390343803099</c:v>
                </c:pt>
                <c:pt idx="5777">
                  <c:v>0.22213664017448201</c:v>
                </c:pt>
                <c:pt idx="5778">
                  <c:v>0.21647582627131201</c:v>
                </c:pt>
                <c:pt idx="5779">
                  <c:v>0.20874929025883401</c:v>
                </c:pt>
                <c:pt idx="5780">
                  <c:v>0.19893402265677801</c:v>
                </c:pt>
                <c:pt idx="5781">
                  <c:v>0.187072961454052</c:v>
                </c:pt>
                <c:pt idx="5782">
                  <c:v>0.17261810282596399</c:v>
                </c:pt>
                <c:pt idx="5783">
                  <c:v>0.15693283706651701</c:v>
                </c:pt>
                <c:pt idx="5784">
                  <c:v>0.13988463397218601</c:v>
                </c:pt>
                <c:pt idx="5785">
                  <c:v>0.121688086702246</c:v>
                </c:pt>
                <c:pt idx="5786">
                  <c:v>0.10245744622785199</c:v>
                </c:pt>
                <c:pt idx="5787">
                  <c:v>8.1537181453562105E-2</c:v>
                </c:pt>
                <c:pt idx="5788">
                  <c:v>6.0967730455631003E-2</c:v>
                </c:pt>
                <c:pt idx="5789">
                  <c:v>3.9286608597791997E-2</c:v>
                </c:pt>
                <c:pt idx="5790">
                  <c:v>1.6359231725455201E-2</c:v>
                </c:pt>
                <c:pt idx="5791">
                  <c:v>-6.3346662631916196E-3</c:v>
                </c:pt>
                <c:pt idx="5792">
                  <c:v>-2.8960265514567901E-2</c:v>
                </c:pt>
                <c:pt idx="5793">
                  <c:v>-5.1776597385871502E-2</c:v>
                </c:pt>
                <c:pt idx="5794">
                  <c:v>-7.3407175259539395E-2</c:v>
                </c:pt>
                <c:pt idx="5795">
                  <c:v>-9.4084853282781405E-2</c:v>
                </c:pt>
                <c:pt idx="5796">
                  <c:v>-0.113735328413829</c:v>
                </c:pt>
                <c:pt idx="5797">
                  <c:v>-0.13250913496747699</c:v>
                </c:pt>
                <c:pt idx="5798">
                  <c:v>-0.15050708682696801</c:v>
                </c:pt>
                <c:pt idx="5799">
                  <c:v>-0.16648095360384299</c:v>
                </c:pt>
                <c:pt idx="5800">
                  <c:v>-0.18062862640369701</c:v>
                </c:pt>
                <c:pt idx="5801">
                  <c:v>-0.19306439107006201</c:v>
                </c:pt>
                <c:pt idx="5802">
                  <c:v>-0.203919686275462</c:v>
                </c:pt>
                <c:pt idx="5803">
                  <c:v>-0.21326077095127499</c:v>
                </c:pt>
                <c:pt idx="5804">
                  <c:v>-0.21983156884513699</c:v>
                </c:pt>
                <c:pt idx="5805">
                  <c:v>-0.22367425910072899</c:v>
                </c:pt>
                <c:pt idx="5806">
                  <c:v>-0.226137005250166</c:v>
                </c:pt>
                <c:pt idx="5807">
                  <c:v>-0.22722618205530901</c:v>
                </c:pt>
                <c:pt idx="5808">
                  <c:v>-0.225514197103414</c:v>
                </c:pt>
                <c:pt idx="5809">
                  <c:v>-0.22098269135782</c:v>
                </c:pt>
                <c:pt idx="5810">
                  <c:v>-0.21499278889054499</c:v>
                </c:pt>
                <c:pt idx="5811">
                  <c:v>-0.20751787838208899</c:v>
                </c:pt>
                <c:pt idx="5812">
                  <c:v>-0.19869464931186301</c:v>
                </c:pt>
                <c:pt idx="5813">
                  <c:v>-0.187112419219715</c:v>
                </c:pt>
                <c:pt idx="5814">
                  <c:v>-0.17323892102815</c:v>
                </c:pt>
                <c:pt idx="5815">
                  <c:v>-0.15717758713718999</c:v>
                </c:pt>
                <c:pt idx="5816">
                  <c:v>-0.140137613580985</c:v>
                </c:pt>
                <c:pt idx="5817">
                  <c:v>-0.12150456491399</c:v>
                </c:pt>
                <c:pt idx="5818">
                  <c:v>-0.101163590013885</c:v>
                </c:pt>
                <c:pt idx="5819">
                  <c:v>-8.0869002302532897E-2</c:v>
                </c:pt>
                <c:pt idx="5820">
                  <c:v>-6.0050014016104901E-2</c:v>
                </c:pt>
                <c:pt idx="5821">
                  <c:v>-3.86241029038739E-2</c:v>
                </c:pt>
                <c:pt idx="5822">
                  <c:v>-1.7080058965181302E-2</c:v>
                </c:pt>
                <c:pt idx="5823">
                  <c:v>5.2187665601320697E-3</c:v>
                </c:pt>
                <c:pt idx="5824">
                  <c:v>2.6490332639536901E-2</c:v>
                </c:pt>
                <c:pt idx="5825">
                  <c:v>4.8892356154106899E-2</c:v>
                </c:pt>
                <c:pt idx="5826">
                  <c:v>6.9091064609089703E-2</c:v>
                </c:pt>
                <c:pt idx="5827">
                  <c:v>8.9293927767089706E-2</c:v>
                </c:pt>
                <c:pt idx="5828">
                  <c:v>0.107567297889365</c:v>
                </c:pt>
                <c:pt idx="5829">
                  <c:v>0.12602951341586099</c:v>
                </c:pt>
                <c:pt idx="5830">
                  <c:v>0.142843681501445</c:v>
                </c:pt>
                <c:pt idx="5831">
                  <c:v>0.15808820583628799</c:v>
                </c:pt>
                <c:pt idx="5832">
                  <c:v>0.17193898662267701</c:v>
                </c:pt>
                <c:pt idx="5833">
                  <c:v>0.18439806950193899</c:v>
                </c:pt>
                <c:pt idx="5834">
                  <c:v>0.195334802901207</c:v>
                </c:pt>
                <c:pt idx="5835">
                  <c:v>0.20492872873686899</c:v>
                </c:pt>
                <c:pt idx="5836">
                  <c:v>0.211769430239239</c:v>
                </c:pt>
                <c:pt idx="5837">
                  <c:v>0.216495945956001</c:v>
                </c:pt>
                <c:pt idx="5838">
                  <c:v>0.219049033903399</c:v>
                </c:pt>
                <c:pt idx="5839">
                  <c:v>0.219047575196155</c:v>
                </c:pt>
                <c:pt idx="5840">
                  <c:v>0.21651146260714299</c:v>
                </c:pt>
                <c:pt idx="5841">
                  <c:v>0.21196128112755799</c:v>
                </c:pt>
                <c:pt idx="5842">
                  <c:v>0.20519784436160901</c:v>
                </c:pt>
                <c:pt idx="5843">
                  <c:v>0.19577029084585701</c:v>
                </c:pt>
                <c:pt idx="5844">
                  <c:v>0.184920973087249</c:v>
                </c:pt>
                <c:pt idx="5845">
                  <c:v>0.17252776722593899</c:v>
                </c:pt>
                <c:pt idx="5846">
                  <c:v>0.15871919076694899</c:v>
                </c:pt>
                <c:pt idx="5847">
                  <c:v>0.143480234861601</c:v>
                </c:pt>
                <c:pt idx="5848">
                  <c:v>0.12655806737721201</c:v>
                </c:pt>
                <c:pt idx="5849">
                  <c:v>0.107938877827776</c:v>
                </c:pt>
                <c:pt idx="5850">
                  <c:v>8.9435515765290005E-2</c:v>
                </c:pt>
                <c:pt idx="5851">
                  <c:v>6.8928623704721595E-2</c:v>
                </c:pt>
                <c:pt idx="5852">
                  <c:v>4.8289296292766203E-2</c:v>
                </c:pt>
                <c:pt idx="5853">
                  <c:v>2.6932752296349699E-2</c:v>
                </c:pt>
                <c:pt idx="5854">
                  <c:v>4.8566261483321497E-3</c:v>
                </c:pt>
                <c:pt idx="5855">
                  <c:v>-1.6203682090283E-2</c:v>
                </c:pt>
                <c:pt idx="5856">
                  <c:v>-3.8416164571625798E-2</c:v>
                </c:pt>
                <c:pt idx="5857">
                  <c:v>-5.9899892691364899E-2</c:v>
                </c:pt>
                <c:pt idx="5858">
                  <c:v>-8.0783122702577398E-2</c:v>
                </c:pt>
                <c:pt idx="5859">
                  <c:v>-0.101104364461069</c:v>
                </c:pt>
                <c:pt idx="5860">
                  <c:v>-0.121523099364002</c:v>
                </c:pt>
                <c:pt idx="5861">
                  <c:v>-0.14024178309386301</c:v>
                </c:pt>
                <c:pt idx="5862">
                  <c:v>-0.15730413176674801</c:v>
                </c:pt>
                <c:pt idx="5863">
                  <c:v>-0.17282043231028299</c:v>
                </c:pt>
                <c:pt idx="5864">
                  <c:v>-0.18725380311731599</c:v>
                </c:pt>
                <c:pt idx="5865">
                  <c:v>-0.19919226447095101</c:v>
                </c:pt>
                <c:pt idx="5866">
                  <c:v>-0.20820571896690601</c:v>
                </c:pt>
                <c:pt idx="5867">
                  <c:v>-0.21556188317034999</c:v>
                </c:pt>
                <c:pt idx="5868">
                  <c:v>-0.22138896577075501</c:v>
                </c:pt>
                <c:pt idx="5869">
                  <c:v>-0.22567657517470399</c:v>
                </c:pt>
                <c:pt idx="5870">
                  <c:v>-0.22707039348184399</c:v>
                </c:pt>
                <c:pt idx="5871">
                  <c:v>-0.225559092973523</c:v>
                </c:pt>
                <c:pt idx="5872">
                  <c:v>-0.22270203818162301</c:v>
                </c:pt>
                <c:pt idx="5873">
                  <c:v>-0.21846916138838501</c:v>
                </c:pt>
                <c:pt idx="5874">
                  <c:v>-0.21154475267982401</c:v>
                </c:pt>
                <c:pt idx="5875">
                  <c:v>-0.20249799729604401</c:v>
                </c:pt>
                <c:pt idx="5876">
                  <c:v>-0.190765734693676</c:v>
                </c:pt>
                <c:pt idx="5877">
                  <c:v>-0.17774999114599699</c:v>
                </c:pt>
                <c:pt idx="5878">
                  <c:v>-0.16338965087146201</c:v>
                </c:pt>
                <c:pt idx="5879">
                  <c:v>-0.14746251156537801</c:v>
                </c:pt>
                <c:pt idx="5880">
                  <c:v>-0.13029066692667801</c:v>
                </c:pt>
                <c:pt idx="5881">
                  <c:v>-0.111929863638439</c:v>
                </c:pt>
                <c:pt idx="5882">
                  <c:v>-9.1854630716469501E-2</c:v>
                </c:pt>
                <c:pt idx="5883">
                  <c:v>-7.1389517810015193E-2</c:v>
                </c:pt>
                <c:pt idx="5884">
                  <c:v>-5.0297070069889101E-2</c:v>
                </c:pt>
                <c:pt idx="5885">
                  <c:v>-2.9013991223072501E-2</c:v>
                </c:pt>
                <c:pt idx="5886">
                  <c:v>-7.3538221659294302E-3</c:v>
                </c:pt>
                <c:pt idx="5887">
                  <c:v>1.52459330848707E-2</c:v>
                </c:pt>
                <c:pt idx="5888">
                  <c:v>3.6965879314747298E-2</c:v>
                </c:pt>
                <c:pt idx="5889">
                  <c:v>5.7943707795350297E-2</c:v>
                </c:pt>
                <c:pt idx="5890">
                  <c:v>7.8707607230268803E-2</c:v>
                </c:pt>
                <c:pt idx="5891">
                  <c:v>9.9364154443003602E-2</c:v>
                </c:pt>
                <c:pt idx="5892">
                  <c:v>0.11816602086948801</c:v>
                </c:pt>
                <c:pt idx="5893">
                  <c:v>0.135864224763111</c:v>
                </c:pt>
                <c:pt idx="5894">
                  <c:v>0.151184963559302</c:v>
                </c:pt>
                <c:pt idx="5895">
                  <c:v>0.16579142684529</c:v>
                </c:pt>
                <c:pt idx="5896">
                  <c:v>0.17934433333597499</c:v>
                </c:pt>
                <c:pt idx="5897">
                  <c:v>0.19054314083984999</c:v>
                </c:pt>
                <c:pt idx="5898">
                  <c:v>0.19989490473225</c:v>
                </c:pt>
                <c:pt idx="5899">
                  <c:v>0.207400083771799</c:v>
                </c:pt>
                <c:pt idx="5900">
                  <c:v>0.21309037306492001</c:v>
                </c:pt>
                <c:pt idx="5901">
                  <c:v>0.216578747456521</c:v>
                </c:pt>
                <c:pt idx="5902">
                  <c:v>0.217739953709156</c:v>
                </c:pt>
                <c:pt idx="5903">
                  <c:v>0.21708068976377101</c:v>
                </c:pt>
                <c:pt idx="5904">
                  <c:v>0.21454853271775401</c:v>
                </c:pt>
                <c:pt idx="5905">
                  <c:v>0.209601326824912</c:v>
                </c:pt>
                <c:pt idx="5906">
                  <c:v>0.20367302498485601</c:v>
                </c:pt>
                <c:pt idx="5907">
                  <c:v>0.19523181955713101</c:v>
                </c:pt>
                <c:pt idx="5908">
                  <c:v>0.18477874459749299</c:v>
                </c:pt>
                <c:pt idx="5909">
                  <c:v>0.17216604390002199</c:v>
                </c:pt>
                <c:pt idx="5910">
                  <c:v>0.157273646662862</c:v>
                </c:pt>
                <c:pt idx="5911">
                  <c:v>0.14144382351594501</c:v>
                </c:pt>
                <c:pt idx="5912">
                  <c:v>0.124152230051411</c:v>
                </c:pt>
                <c:pt idx="5913">
                  <c:v>0.105231718994415</c:v>
                </c:pt>
                <c:pt idx="5914">
                  <c:v>8.5147610161754997E-2</c:v>
                </c:pt>
                <c:pt idx="5915">
                  <c:v>6.3737814425552902E-2</c:v>
                </c:pt>
                <c:pt idx="5916">
                  <c:v>4.2313569845980802E-2</c:v>
                </c:pt>
                <c:pt idx="5917">
                  <c:v>2.0906096268789202E-2</c:v>
                </c:pt>
                <c:pt idx="5918">
                  <c:v>-2.5704517887107899E-3</c:v>
                </c:pt>
                <c:pt idx="5919">
                  <c:v>-2.4648965020814099E-2</c:v>
                </c:pt>
                <c:pt idx="5920">
                  <c:v>-4.6038176387733103E-2</c:v>
                </c:pt>
                <c:pt idx="5921">
                  <c:v>-6.6310971238767794E-2</c:v>
                </c:pt>
                <c:pt idx="5922">
                  <c:v>-8.6883493656487704E-2</c:v>
                </c:pt>
                <c:pt idx="5923">
                  <c:v>-0.106372372509424</c:v>
                </c:pt>
                <c:pt idx="5924">
                  <c:v>-0.124930137069818</c:v>
                </c:pt>
                <c:pt idx="5925">
                  <c:v>-0.14205711974618301</c:v>
                </c:pt>
                <c:pt idx="5926">
                  <c:v>-0.15850563344605301</c:v>
                </c:pt>
                <c:pt idx="5927">
                  <c:v>-0.17294742455195</c:v>
                </c:pt>
                <c:pt idx="5928">
                  <c:v>-0.18550237889329699</c:v>
                </c:pt>
                <c:pt idx="5929">
                  <c:v>-0.19634476412624799</c:v>
                </c:pt>
                <c:pt idx="5930">
                  <c:v>-0.205529600496767</c:v>
                </c:pt>
                <c:pt idx="5931">
                  <c:v>-0.21315860434619899</c:v>
                </c:pt>
                <c:pt idx="5932">
                  <c:v>-0.218109191898715</c:v>
                </c:pt>
                <c:pt idx="5933">
                  <c:v>-0.22031802109613999</c:v>
                </c:pt>
                <c:pt idx="5934">
                  <c:v>-0.22118543003160501</c:v>
                </c:pt>
                <c:pt idx="5935">
                  <c:v>-0.22069600784787699</c:v>
                </c:pt>
                <c:pt idx="5936">
                  <c:v>-0.21740267143591399</c:v>
                </c:pt>
                <c:pt idx="5937">
                  <c:v>-0.211348945173155</c:v>
                </c:pt>
                <c:pt idx="5938">
                  <c:v>-0.20371398240095201</c:v>
                </c:pt>
                <c:pt idx="5939">
                  <c:v>-0.194402189644406</c:v>
                </c:pt>
                <c:pt idx="5940">
                  <c:v>-0.18342995359651099</c:v>
                </c:pt>
                <c:pt idx="5941">
                  <c:v>-0.17062880897358501</c:v>
                </c:pt>
                <c:pt idx="5942">
                  <c:v>-0.15609964505570201</c:v>
                </c:pt>
                <c:pt idx="5943">
                  <c:v>-0.139843996818345</c:v>
                </c:pt>
                <c:pt idx="5944">
                  <c:v>-0.12166869084451</c:v>
                </c:pt>
                <c:pt idx="5945">
                  <c:v>-0.102771651524902</c:v>
                </c:pt>
                <c:pt idx="5946">
                  <c:v>-8.3088942404110105E-2</c:v>
                </c:pt>
                <c:pt idx="5947">
                  <c:v>-6.2361248319318503E-2</c:v>
                </c:pt>
                <c:pt idx="5948">
                  <c:v>-4.2108821602480702E-2</c:v>
                </c:pt>
                <c:pt idx="5949">
                  <c:v>-2.07940927388096E-2</c:v>
                </c:pt>
                <c:pt idx="5950">
                  <c:v>1.0403258994327799E-3</c:v>
                </c:pt>
                <c:pt idx="5951">
                  <c:v>2.3562033182696299E-2</c:v>
                </c:pt>
                <c:pt idx="5952">
                  <c:v>4.5309247218745199E-2</c:v>
                </c:pt>
                <c:pt idx="5953">
                  <c:v>6.6899623758177401E-2</c:v>
                </c:pt>
                <c:pt idx="5954">
                  <c:v>8.8356932862325696E-2</c:v>
                </c:pt>
                <c:pt idx="5955">
                  <c:v>0.107815934329481</c:v>
                </c:pt>
                <c:pt idx="5956">
                  <c:v>0.125981115363556</c:v>
                </c:pt>
                <c:pt idx="5957">
                  <c:v>0.14290731109393401</c:v>
                </c:pt>
                <c:pt idx="5958">
                  <c:v>0.158043326390021</c:v>
                </c:pt>
                <c:pt idx="5959">
                  <c:v>0.171523682106651</c:v>
                </c:pt>
                <c:pt idx="5960">
                  <c:v>0.183362485828721</c:v>
                </c:pt>
                <c:pt idx="5961">
                  <c:v>0.193554873133818</c:v>
                </c:pt>
                <c:pt idx="5962">
                  <c:v>0.20207902096102801</c:v>
                </c:pt>
                <c:pt idx="5963">
                  <c:v>0.20912307240103001</c:v>
                </c:pt>
                <c:pt idx="5964">
                  <c:v>0.21337340010924799</c:v>
                </c:pt>
                <c:pt idx="5965">
                  <c:v>0.215405633088806</c:v>
                </c:pt>
                <c:pt idx="5966">
                  <c:v>0.215470988528181</c:v>
                </c:pt>
                <c:pt idx="5967">
                  <c:v>0.21304124961845</c:v>
                </c:pt>
                <c:pt idx="5968">
                  <c:v>0.208321008365563</c:v>
                </c:pt>
                <c:pt idx="5969">
                  <c:v>0.201746039915353</c:v>
                </c:pt>
                <c:pt idx="5970">
                  <c:v>0.19331687358883201</c:v>
                </c:pt>
                <c:pt idx="5971">
                  <c:v>0.183152501952178</c:v>
                </c:pt>
                <c:pt idx="5972">
                  <c:v>0.17122714527116101</c:v>
                </c:pt>
                <c:pt idx="5973">
                  <c:v>0.157154475341796</c:v>
                </c:pt>
                <c:pt idx="5974">
                  <c:v>0.142230103456291</c:v>
                </c:pt>
                <c:pt idx="5975">
                  <c:v>0.12692109601534499</c:v>
                </c:pt>
                <c:pt idx="5976">
                  <c:v>0.109399974422492</c:v>
                </c:pt>
                <c:pt idx="5977">
                  <c:v>9.1110639571300805E-2</c:v>
                </c:pt>
                <c:pt idx="5978">
                  <c:v>7.1730545532898704E-2</c:v>
                </c:pt>
                <c:pt idx="5979">
                  <c:v>5.1061124982053098E-2</c:v>
                </c:pt>
                <c:pt idx="5980">
                  <c:v>3.0376115261046201E-2</c:v>
                </c:pt>
                <c:pt idx="5981">
                  <c:v>9.7002219953484202E-3</c:v>
                </c:pt>
                <c:pt idx="5982">
                  <c:v>-1.1729606460411501E-2</c:v>
                </c:pt>
                <c:pt idx="5983">
                  <c:v>-3.2509108963156001E-2</c:v>
                </c:pt>
                <c:pt idx="5984">
                  <c:v>-5.2262229500340998E-2</c:v>
                </c:pt>
                <c:pt idx="5985">
                  <c:v>-7.2556234655683005E-2</c:v>
                </c:pt>
                <c:pt idx="5986">
                  <c:v>-9.2113122033473105E-2</c:v>
                </c:pt>
                <c:pt idx="5987">
                  <c:v>-0.111136370762235</c:v>
                </c:pt>
                <c:pt idx="5988">
                  <c:v>-0.129801758426041</c:v>
                </c:pt>
                <c:pt idx="5989">
                  <c:v>-0.14679488518131301</c:v>
                </c:pt>
                <c:pt idx="5990">
                  <c:v>-0.16220953677986499</c:v>
                </c:pt>
                <c:pt idx="5991">
                  <c:v>-0.17671876457920899</c:v>
                </c:pt>
                <c:pt idx="5992">
                  <c:v>-0.18818073486574</c:v>
                </c:pt>
                <c:pt idx="5993">
                  <c:v>-0.198053651038161</c:v>
                </c:pt>
                <c:pt idx="5994">
                  <c:v>-0.20622535131646999</c:v>
                </c:pt>
                <c:pt idx="5995">
                  <c:v>-0.21257728144072299</c:v>
                </c:pt>
                <c:pt idx="5996">
                  <c:v>-0.21702869495150001</c:v>
                </c:pt>
                <c:pt idx="5997">
                  <c:v>-0.21982752935582001</c:v>
                </c:pt>
                <c:pt idx="5998">
                  <c:v>-0.21955607966670701</c:v>
                </c:pt>
                <c:pt idx="5999">
                  <c:v>-0.216387446217117</c:v>
                </c:pt>
                <c:pt idx="6000">
                  <c:v>-0.21154657456696099</c:v>
                </c:pt>
                <c:pt idx="6001">
                  <c:v>-0.20507804447643899</c:v>
                </c:pt>
                <c:pt idx="6002">
                  <c:v>-0.19708906771252399</c:v>
                </c:pt>
                <c:pt idx="6003">
                  <c:v>-0.18756616202106499</c:v>
                </c:pt>
                <c:pt idx="6004">
                  <c:v>-0.175231945322295</c:v>
                </c:pt>
                <c:pt idx="6005">
                  <c:v>-0.16060081722391101</c:v>
                </c:pt>
                <c:pt idx="6006">
                  <c:v>-0.14505089152840001</c:v>
                </c:pt>
                <c:pt idx="6007">
                  <c:v>-0.12797827929005801</c:v>
                </c:pt>
                <c:pt idx="6008">
                  <c:v>-0.10939463038904999</c:v>
                </c:pt>
                <c:pt idx="6009">
                  <c:v>-9.1114351307247807E-2</c:v>
                </c:pt>
                <c:pt idx="6010">
                  <c:v>-7.1024525298268304E-2</c:v>
                </c:pt>
                <c:pt idx="6011">
                  <c:v>-5.0524866515811999E-2</c:v>
                </c:pt>
                <c:pt idx="6012">
                  <c:v>-3.0939928329224899E-2</c:v>
                </c:pt>
                <c:pt idx="6013">
                  <c:v>-1.04996578396859E-2</c:v>
                </c:pt>
                <c:pt idx="6014">
                  <c:v>1.0440154929319901E-2</c:v>
                </c:pt>
                <c:pt idx="6015">
                  <c:v>3.0624148887827E-2</c:v>
                </c:pt>
                <c:pt idx="6016">
                  <c:v>5.0700547423268703E-2</c:v>
                </c:pt>
                <c:pt idx="6017">
                  <c:v>7.0795591946223493E-2</c:v>
                </c:pt>
                <c:pt idx="6018">
                  <c:v>8.9055039157403204E-2</c:v>
                </c:pt>
                <c:pt idx="6019">
                  <c:v>0.107711836953545</c:v>
                </c:pt>
                <c:pt idx="6020">
                  <c:v>0.124869330074624</c:v>
                </c:pt>
                <c:pt idx="6021">
                  <c:v>0.140539761610254</c:v>
                </c:pt>
                <c:pt idx="6022">
                  <c:v>0.15693758420455201</c:v>
                </c:pt>
                <c:pt idx="6023">
                  <c:v>0.17063461910727701</c:v>
                </c:pt>
                <c:pt idx="6024">
                  <c:v>0.182360987177656</c:v>
                </c:pt>
                <c:pt idx="6025">
                  <c:v>0.19212236272033101</c:v>
                </c:pt>
                <c:pt idx="6026">
                  <c:v>0.19997052546803001</c:v>
                </c:pt>
                <c:pt idx="6027">
                  <c:v>0.20583962704146999</c:v>
                </c:pt>
                <c:pt idx="6028">
                  <c:v>0.20937277404020199</c:v>
                </c:pt>
                <c:pt idx="6029">
                  <c:v>0.211715637606017</c:v>
                </c:pt>
                <c:pt idx="6030">
                  <c:v>0.21156502182512599</c:v>
                </c:pt>
                <c:pt idx="6031">
                  <c:v>0.20924257349036199</c:v>
                </c:pt>
                <c:pt idx="6032">
                  <c:v>0.20466663686793099</c:v>
                </c:pt>
                <c:pt idx="6033">
                  <c:v>0.19733734890738699</c:v>
                </c:pt>
                <c:pt idx="6034">
                  <c:v>0.188544259175153</c:v>
                </c:pt>
                <c:pt idx="6035">
                  <c:v>0.17814451490429101</c:v>
                </c:pt>
                <c:pt idx="6036">
                  <c:v>0.16617619899968999</c:v>
                </c:pt>
                <c:pt idx="6037">
                  <c:v>0.152579887574916</c:v>
                </c:pt>
                <c:pt idx="6038">
                  <c:v>0.13725407981827001</c:v>
                </c:pt>
                <c:pt idx="6039">
                  <c:v>0.12020155276927399</c:v>
                </c:pt>
                <c:pt idx="6040">
                  <c:v>0.10333071519859501</c:v>
                </c:pt>
                <c:pt idx="6041">
                  <c:v>8.45258042046131E-2</c:v>
                </c:pt>
                <c:pt idx="6042">
                  <c:v>6.4482147431106598E-2</c:v>
                </c:pt>
                <c:pt idx="6043">
                  <c:v>4.30988261164151E-2</c:v>
                </c:pt>
                <c:pt idx="6044">
                  <c:v>2.1653162381795099E-2</c:v>
                </c:pt>
                <c:pt idx="6045">
                  <c:v>1.85851429658911E-4</c:v>
                </c:pt>
                <c:pt idx="6046">
                  <c:v>-2.1364174127372699E-2</c:v>
                </c:pt>
                <c:pt idx="6047">
                  <c:v>-4.2992163389264301E-2</c:v>
                </c:pt>
                <c:pt idx="6048">
                  <c:v>-6.4741161617017401E-2</c:v>
                </c:pt>
                <c:pt idx="6049">
                  <c:v>-8.5214675374175694E-2</c:v>
                </c:pt>
                <c:pt idx="6050">
                  <c:v>-0.105230267188419</c:v>
                </c:pt>
                <c:pt idx="6051">
                  <c:v>-0.122985894800499</c:v>
                </c:pt>
                <c:pt idx="6052">
                  <c:v>-0.138625710723737</c:v>
                </c:pt>
                <c:pt idx="6053">
                  <c:v>-0.15409776239695899</c:v>
                </c:pt>
                <c:pt idx="6054">
                  <c:v>-0.16759743969968899</c:v>
                </c:pt>
                <c:pt idx="6055">
                  <c:v>-0.17935590275107599</c:v>
                </c:pt>
                <c:pt idx="6056">
                  <c:v>-0.18944215394194699</c:v>
                </c:pt>
                <c:pt idx="6057">
                  <c:v>-0.198026365777936</c:v>
                </c:pt>
                <c:pt idx="6058">
                  <c:v>-0.20537340266149501</c:v>
                </c:pt>
                <c:pt idx="6059">
                  <c:v>-0.21016068843673999</c:v>
                </c:pt>
                <c:pt idx="6060">
                  <c:v>-0.21231969744476301</c:v>
                </c:pt>
                <c:pt idx="6061">
                  <c:v>-0.21326134492514701</c:v>
                </c:pt>
                <c:pt idx="6062">
                  <c:v>-0.212945392439019</c:v>
                </c:pt>
                <c:pt idx="6063">
                  <c:v>-0.211356322712035</c:v>
                </c:pt>
                <c:pt idx="6064">
                  <c:v>-0.207088277978868</c:v>
                </c:pt>
                <c:pt idx="6065">
                  <c:v>-0.20080367653533099</c:v>
                </c:pt>
                <c:pt idx="6066">
                  <c:v>-0.19189893028496399</c:v>
                </c:pt>
                <c:pt idx="6067">
                  <c:v>-0.18154231860078299</c:v>
                </c:pt>
                <c:pt idx="6068">
                  <c:v>-0.16956265885219701</c:v>
                </c:pt>
                <c:pt idx="6069">
                  <c:v>-0.15577763869296801</c:v>
                </c:pt>
                <c:pt idx="6070">
                  <c:v>-0.13986024555010301</c:v>
                </c:pt>
                <c:pt idx="6071">
                  <c:v>-0.12375110897748599</c:v>
                </c:pt>
                <c:pt idx="6072">
                  <c:v>-0.105200464937415</c:v>
                </c:pt>
                <c:pt idx="6073">
                  <c:v>-8.57321847675349E-2</c:v>
                </c:pt>
                <c:pt idx="6074">
                  <c:v>-6.5251368284010403E-2</c:v>
                </c:pt>
                <c:pt idx="6075">
                  <c:v>-4.4222470230171201E-2</c:v>
                </c:pt>
                <c:pt idx="6076">
                  <c:v>-2.21673837512768E-2</c:v>
                </c:pt>
                <c:pt idx="6077">
                  <c:v>-4.6606710739375401E-4</c:v>
                </c:pt>
                <c:pt idx="6078">
                  <c:v>2.0847684870414801E-2</c:v>
                </c:pt>
                <c:pt idx="6079">
                  <c:v>4.17900385623255E-2</c:v>
                </c:pt>
                <c:pt idx="6080">
                  <c:v>6.17139230418947E-2</c:v>
                </c:pt>
                <c:pt idx="6081">
                  <c:v>8.2218924283011099E-2</c:v>
                </c:pt>
                <c:pt idx="6082">
                  <c:v>0.101786191679389</c:v>
                </c:pt>
                <c:pt idx="6083">
                  <c:v>0.11969304956921401</c:v>
                </c:pt>
                <c:pt idx="6084">
                  <c:v>0.13614173790051901</c:v>
                </c:pt>
                <c:pt idx="6085">
                  <c:v>0.150853598374486</c:v>
                </c:pt>
                <c:pt idx="6086">
                  <c:v>0.16396228541806099</c:v>
                </c:pt>
                <c:pt idx="6087">
                  <c:v>0.17554459951148901</c:v>
                </c:pt>
                <c:pt idx="6088">
                  <c:v>0.18553189623234301</c:v>
                </c:pt>
                <c:pt idx="6089">
                  <c:v>0.19414182504434199</c:v>
                </c:pt>
                <c:pt idx="6090">
                  <c:v>0.20135548924965699</c:v>
                </c:pt>
                <c:pt idx="6091">
                  <c:v>0.20579386419519299</c:v>
                </c:pt>
                <c:pt idx="6092">
                  <c:v>0.20801680105859299</c:v>
                </c:pt>
                <c:pt idx="6093">
                  <c:v>0.20814572888500699</c:v>
                </c:pt>
                <c:pt idx="6094">
                  <c:v>0.205676117334187</c:v>
                </c:pt>
                <c:pt idx="6095">
                  <c:v>0.20197738000462501</c:v>
                </c:pt>
                <c:pt idx="6096">
                  <c:v>0.19714961834542699</c:v>
                </c:pt>
                <c:pt idx="6097">
                  <c:v>0.18990816620915499</c:v>
                </c:pt>
                <c:pt idx="6098">
                  <c:v>0.18071538129533399</c:v>
                </c:pt>
                <c:pt idx="6099">
                  <c:v>0.169603532411885</c:v>
                </c:pt>
                <c:pt idx="6100">
                  <c:v>0.15655175274410901</c:v>
                </c:pt>
                <c:pt idx="6101">
                  <c:v>0.141318692613218</c:v>
                </c:pt>
                <c:pt idx="6102">
                  <c:v>0.125421338619952</c:v>
                </c:pt>
                <c:pt idx="6103">
                  <c:v>0.10807726216503601</c:v>
                </c:pt>
                <c:pt idx="6104">
                  <c:v>8.9745611377087101E-2</c:v>
                </c:pt>
                <c:pt idx="6105">
                  <c:v>7.0388672626821094E-2</c:v>
                </c:pt>
                <c:pt idx="6106">
                  <c:v>5.0707492712834999E-2</c:v>
                </c:pt>
                <c:pt idx="6107">
                  <c:v>3.0576050919847102E-2</c:v>
                </c:pt>
                <c:pt idx="6108">
                  <c:v>1.0338204907366699E-2</c:v>
                </c:pt>
                <c:pt idx="6109">
                  <c:v>-1.01705456651487E-2</c:v>
                </c:pt>
                <c:pt idx="6110">
                  <c:v>-3.1051556477586801E-2</c:v>
                </c:pt>
                <c:pt idx="6111">
                  <c:v>-5.08072316071492E-2</c:v>
                </c:pt>
                <c:pt idx="6112">
                  <c:v>-7.0140662953187702E-2</c:v>
                </c:pt>
                <c:pt idx="6113">
                  <c:v>-8.9103005053735598E-2</c:v>
                </c:pt>
                <c:pt idx="6114">
                  <c:v>-0.10732556243375101</c:v>
                </c:pt>
                <c:pt idx="6115">
                  <c:v>-0.12513651966426101</c:v>
                </c:pt>
                <c:pt idx="6116">
                  <c:v>-0.14135954722588201</c:v>
                </c:pt>
                <c:pt idx="6117">
                  <c:v>-0.15602463980164799</c:v>
                </c:pt>
                <c:pt idx="6118">
                  <c:v>-0.169307982365102</c:v>
                </c:pt>
                <c:pt idx="6119">
                  <c:v>-0.181112173948769</c:v>
                </c:pt>
                <c:pt idx="6120">
                  <c:v>-0.192010217520519</c:v>
                </c:pt>
                <c:pt idx="6121">
                  <c:v>-0.199945588852007</c:v>
                </c:pt>
                <c:pt idx="6122">
                  <c:v>-0.20631446744601101</c:v>
                </c:pt>
                <c:pt idx="6123">
                  <c:v>-0.21116534560172101</c:v>
                </c:pt>
                <c:pt idx="6124">
                  <c:v>-0.21447652580634899</c:v>
                </c:pt>
                <c:pt idx="6125">
                  <c:v>-0.214911924066925</c:v>
                </c:pt>
                <c:pt idx="6126">
                  <c:v>-0.21303335504527901</c:v>
                </c:pt>
                <c:pt idx="6127">
                  <c:v>-0.208238882124437</c:v>
                </c:pt>
                <c:pt idx="6128">
                  <c:v>-0.201901295979863</c:v>
                </c:pt>
                <c:pt idx="6129">
                  <c:v>-0.19386299398731399</c:v>
                </c:pt>
                <c:pt idx="6130">
                  <c:v>-0.18417278177427701</c:v>
                </c:pt>
                <c:pt idx="6131">
                  <c:v>-0.172717654812681</c:v>
                </c:pt>
                <c:pt idx="6132">
                  <c:v>-0.159612814667804</c:v>
                </c:pt>
                <c:pt idx="6133">
                  <c:v>-0.144794311104813</c:v>
                </c:pt>
                <c:pt idx="6134">
                  <c:v>-0.128209819910759</c:v>
                </c:pt>
                <c:pt idx="6135">
                  <c:v>-0.111108225803903</c:v>
                </c:pt>
                <c:pt idx="6136">
                  <c:v>-9.3459533034593006E-2</c:v>
                </c:pt>
                <c:pt idx="6137">
                  <c:v>-7.3678650446076896E-2</c:v>
                </c:pt>
                <c:pt idx="6138">
                  <c:v>-5.3687574275851302E-2</c:v>
                </c:pt>
                <c:pt idx="6139">
                  <c:v>-3.2728691228921102E-2</c:v>
                </c:pt>
                <c:pt idx="6140">
                  <c:v>-1.21105387957283E-2</c:v>
                </c:pt>
                <c:pt idx="6141">
                  <c:v>8.2716029840776903E-3</c:v>
                </c:pt>
                <c:pt idx="6142">
                  <c:v>2.8529147566957201E-2</c:v>
                </c:pt>
                <c:pt idx="6143">
                  <c:v>4.8627648444343897E-2</c:v>
                </c:pt>
                <c:pt idx="6144">
                  <c:v>6.8793297149133695E-2</c:v>
                </c:pt>
                <c:pt idx="6145">
                  <c:v>8.7221113840184397E-2</c:v>
                </c:pt>
                <c:pt idx="6146">
                  <c:v>0.10615335464475099</c:v>
                </c:pt>
                <c:pt idx="6147">
                  <c:v>0.123717486352037</c:v>
                </c:pt>
                <c:pt idx="6148">
                  <c:v>0.139902223745724</c:v>
                </c:pt>
                <c:pt idx="6149">
                  <c:v>0.15533397910867</c:v>
                </c:pt>
                <c:pt idx="6150">
                  <c:v>0.16841119658994</c:v>
                </c:pt>
                <c:pt idx="6151">
                  <c:v>0.18088963495146701</c:v>
                </c:pt>
                <c:pt idx="6152">
                  <c:v>0.190717091941109</c:v>
                </c:pt>
                <c:pt idx="6153">
                  <c:v>0.19845017817760299</c:v>
                </c:pt>
                <c:pt idx="6154">
                  <c:v>0.20422161843588199</c:v>
                </c:pt>
                <c:pt idx="6155">
                  <c:v>0.20734684838799</c:v>
                </c:pt>
                <c:pt idx="6156">
                  <c:v>0.20925421801612401</c:v>
                </c:pt>
                <c:pt idx="6157">
                  <c:v>0.209967257463437</c:v>
                </c:pt>
                <c:pt idx="6158">
                  <c:v>0.207992289820075</c:v>
                </c:pt>
                <c:pt idx="6159">
                  <c:v>0.20373345283410299</c:v>
                </c:pt>
                <c:pt idx="6160">
                  <c:v>0.19732720912899099</c:v>
                </c:pt>
                <c:pt idx="6161">
                  <c:v>0.18823954901422499</c:v>
                </c:pt>
                <c:pt idx="6162">
                  <c:v>0.17776249339245101</c:v>
                </c:pt>
                <c:pt idx="6163">
                  <c:v>0.16583514878559599</c:v>
                </c:pt>
                <c:pt idx="6164">
                  <c:v>0.152302253123619</c:v>
                </c:pt>
                <c:pt idx="6165">
                  <c:v>0.13712948447131801</c:v>
                </c:pt>
                <c:pt idx="6166">
                  <c:v>0.120728912213249</c:v>
                </c:pt>
                <c:pt idx="6167">
                  <c:v>0.103096599083724</c:v>
                </c:pt>
                <c:pt idx="6168">
                  <c:v>8.3656585968921393E-2</c:v>
                </c:pt>
                <c:pt idx="6169">
                  <c:v>6.4471111912236007E-2</c:v>
                </c:pt>
                <c:pt idx="6170">
                  <c:v>4.3390296138871499E-2</c:v>
                </c:pt>
                <c:pt idx="6171">
                  <c:v>2.2466774988116701E-2</c:v>
                </c:pt>
                <c:pt idx="6172">
                  <c:v>1.53196008725341E-3</c:v>
                </c:pt>
                <c:pt idx="6173">
                  <c:v>-1.95492123901751E-2</c:v>
                </c:pt>
                <c:pt idx="6174">
                  <c:v>-4.0723974829935901E-2</c:v>
                </c:pt>
                <c:pt idx="6175">
                  <c:v>-6.2071038350826099E-2</c:v>
                </c:pt>
                <c:pt idx="6176">
                  <c:v>-8.2295470977943097E-2</c:v>
                </c:pt>
                <c:pt idx="6177">
                  <c:v>-0.101563147214444</c:v>
                </c:pt>
                <c:pt idx="6178">
                  <c:v>-0.119905167986064</c:v>
                </c:pt>
                <c:pt idx="6179">
                  <c:v>-0.13600423353708899</c:v>
                </c:pt>
                <c:pt idx="6180">
                  <c:v>-0.151244272829133</c:v>
                </c:pt>
                <c:pt idx="6181">
                  <c:v>-0.165564536303484</c:v>
                </c:pt>
                <c:pt idx="6182">
                  <c:v>-0.17785541492540899</c:v>
                </c:pt>
                <c:pt idx="6183">
                  <c:v>-0.18833340100207199</c:v>
                </c:pt>
                <c:pt idx="6184">
                  <c:v>-0.197089583795414</c:v>
                </c:pt>
                <c:pt idx="6185">
                  <c:v>-0.20440273094012601</c:v>
                </c:pt>
                <c:pt idx="6186">
                  <c:v>-0.20891739633957401</c:v>
                </c:pt>
                <c:pt idx="6187">
                  <c:v>-0.21135512340253301</c:v>
                </c:pt>
                <c:pt idx="6188">
                  <c:v>-0.21113499844918501</c:v>
                </c:pt>
                <c:pt idx="6189">
                  <c:v>-0.20975349708242499</c:v>
                </c:pt>
                <c:pt idx="6190">
                  <c:v>-0.207088623214568</c:v>
                </c:pt>
                <c:pt idx="6191">
                  <c:v>-0.203251529017829</c:v>
                </c:pt>
                <c:pt idx="6192">
                  <c:v>-0.19690641502387601</c:v>
                </c:pt>
                <c:pt idx="6193">
                  <c:v>-0.188646497530714</c:v>
                </c:pt>
                <c:pt idx="6194">
                  <c:v>-0.17847732643467601</c:v>
                </c:pt>
                <c:pt idx="6195">
                  <c:v>-0.16631811216623801</c:v>
                </c:pt>
                <c:pt idx="6196">
                  <c:v>-0.151385963031438</c:v>
                </c:pt>
                <c:pt idx="6197">
                  <c:v>-0.137051695675657</c:v>
                </c:pt>
                <c:pt idx="6198">
                  <c:v>-0.121134977176722</c:v>
                </c:pt>
                <c:pt idx="6199">
                  <c:v>-0.103527992960345</c:v>
                </c:pt>
                <c:pt idx="6200">
                  <c:v>-8.6050073370323998E-2</c:v>
                </c:pt>
                <c:pt idx="6201">
                  <c:v>-6.6473200871292895E-2</c:v>
                </c:pt>
                <c:pt idx="6202">
                  <c:v>-4.6778718210730902E-2</c:v>
                </c:pt>
                <c:pt idx="6203">
                  <c:v>-2.61491657978641E-2</c:v>
                </c:pt>
                <c:pt idx="6204">
                  <c:v>-5.8545286938445004E-3</c:v>
                </c:pt>
                <c:pt idx="6205">
                  <c:v>1.36132278348404E-2</c:v>
                </c:pt>
                <c:pt idx="6206">
                  <c:v>3.3769797250540898E-2</c:v>
                </c:pt>
                <c:pt idx="6207">
                  <c:v>5.51862015500037E-2</c:v>
                </c:pt>
                <c:pt idx="6208">
                  <c:v>7.4438894831254501E-2</c:v>
                </c:pt>
                <c:pt idx="6209">
                  <c:v>9.3742154540847597E-2</c:v>
                </c:pt>
                <c:pt idx="6210">
                  <c:v>0.111283475296624</c:v>
                </c:pt>
                <c:pt idx="6211">
                  <c:v>0.12767876411274401</c:v>
                </c:pt>
                <c:pt idx="6212">
                  <c:v>0.14283372852828399</c:v>
                </c:pt>
                <c:pt idx="6213">
                  <c:v>0.156331992852517</c:v>
                </c:pt>
                <c:pt idx="6214">
                  <c:v>0.16839164399200901</c:v>
                </c:pt>
                <c:pt idx="6215">
                  <c:v>0.17887454836167699</c:v>
                </c:pt>
                <c:pt idx="6216">
                  <c:v>0.18778940700028601</c:v>
                </c:pt>
                <c:pt idx="6217">
                  <c:v>0.19517109786188799</c:v>
                </c:pt>
                <c:pt idx="6218">
                  <c:v>0.20113228746390899</c:v>
                </c:pt>
                <c:pt idx="6219">
                  <c:v>0.204253683327559</c:v>
                </c:pt>
                <c:pt idx="6220">
                  <c:v>0.20507754897508201</c:v>
                </c:pt>
                <c:pt idx="6221">
                  <c:v>0.20363154542374201</c:v>
                </c:pt>
                <c:pt idx="6222">
                  <c:v>0.19932933674338199</c:v>
                </c:pt>
                <c:pt idx="6223">
                  <c:v>0.193498669635843</c:v>
                </c:pt>
                <c:pt idx="6224">
                  <c:v>0.186218595907887</c:v>
                </c:pt>
                <c:pt idx="6225">
                  <c:v>0.17750988637545401</c:v>
                </c:pt>
                <c:pt idx="6226">
                  <c:v>0.16747785620439301</c:v>
                </c:pt>
                <c:pt idx="6227">
                  <c:v>0.15448264126640299</c:v>
                </c:pt>
                <c:pt idx="6228">
                  <c:v>0.14052530087818499</c:v>
                </c:pt>
                <c:pt idx="6229">
                  <c:v>0.12507382639808301</c:v>
                </c:pt>
                <c:pt idx="6230">
                  <c:v>0.107979765059</c:v>
                </c:pt>
                <c:pt idx="6231">
                  <c:v>9.1063973978049106E-2</c:v>
                </c:pt>
                <c:pt idx="6232">
                  <c:v>7.2216446807204807E-2</c:v>
                </c:pt>
                <c:pt idx="6233">
                  <c:v>5.3462629887491502E-2</c:v>
                </c:pt>
                <c:pt idx="6234">
                  <c:v>3.2609350048134603E-2</c:v>
                </c:pt>
                <c:pt idx="6235">
                  <c:v>1.146751828115E-2</c:v>
                </c:pt>
                <c:pt idx="6236">
                  <c:v>-8.6133295280542404E-3</c:v>
                </c:pt>
                <c:pt idx="6237">
                  <c:v>-2.8228010146911401E-2</c:v>
                </c:pt>
                <c:pt idx="6238">
                  <c:v>-4.8876955387067197E-2</c:v>
                </c:pt>
                <c:pt idx="6239">
                  <c:v>-6.8563015429406696E-2</c:v>
                </c:pt>
                <c:pt idx="6240">
                  <c:v>-8.7498151841570698E-2</c:v>
                </c:pt>
                <c:pt idx="6241">
                  <c:v>-0.105640903415017</c:v>
                </c:pt>
                <c:pt idx="6242">
                  <c:v>-0.123227257455191</c:v>
                </c:pt>
                <c:pt idx="6243">
                  <c:v>-0.140230107941197</c:v>
                </c:pt>
                <c:pt idx="6244">
                  <c:v>-0.15532980394336501</c:v>
                </c:pt>
                <c:pt idx="6245">
                  <c:v>-0.168716616939038</c:v>
                </c:pt>
                <c:pt idx="6246">
                  <c:v>-0.18038623098411699</c:v>
                </c:pt>
                <c:pt idx="6247">
                  <c:v>-0.19020854009522201</c:v>
                </c:pt>
                <c:pt idx="6248">
                  <c:v>-0.19813805751407801</c:v>
                </c:pt>
                <c:pt idx="6249">
                  <c:v>-0.204101053280316</c:v>
                </c:pt>
                <c:pt idx="6250">
                  <c:v>-0.20813193871695099</c:v>
                </c:pt>
                <c:pt idx="6251">
                  <c:v>-0.21041152500334401</c:v>
                </c:pt>
                <c:pt idx="6252">
                  <c:v>-0.211013055321086</c:v>
                </c:pt>
                <c:pt idx="6253">
                  <c:v>-0.20881848023069799</c:v>
                </c:pt>
                <c:pt idx="6254">
                  <c:v>-0.204296046842984</c:v>
                </c:pt>
                <c:pt idx="6255">
                  <c:v>-0.19712049821036601</c:v>
                </c:pt>
                <c:pt idx="6256">
                  <c:v>-0.188697638316319</c:v>
                </c:pt>
                <c:pt idx="6257">
                  <c:v>-0.178887429841216</c:v>
                </c:pt>
                <c:pt idx="6258">
                  <c:v>-0.16773093866798899</c:v>
                </c:pt>
                <c:pt idx="6259">
                  <c:v>-0.15499724985796801</c:v>
                </c:pt>
                <c:pt idx="6260">
                  <c:v>-0.140723407081005</c:v>
                </c:pt>
                <c:pt idx="6261">
                  <c:v>-0.124668355101672</c:v>
                </c:pt>
                <c:pt idx="6262">
                  <c:v>-0.108765236410181</c:v>
                </c:pt>
                <c:pt idx="6263">
                  <c:v>-9.0933200560629798E-2</c:v>
                </c:pt>
                <c:pt idx="6264">
                  <c:v>-7.3134438699305901E-2</c:v>
                </c:pt>
                <c:pt idx="6265">
                  <c:v>-5.3344446998565602E-2</c:v>
                </c:pt>
                <c:pt idx="6266">
                  <c:v>-3.3554585469946302E-2</c:v>
                </c:pt>
                <c:pt idx="6267">
                  <c:v>-1.29484689484852E-2</c:v>
                </c:pt>
                <c:pt idx="6268">
                  <c:v>7.1653099839202299E-3</c:v>
                </c:pt>
                <c:pt idx="6269">
                  <c:v>2.6446855983829998E-2</c:v>
                </c:pt>
                <c:pt idx="6270">
                  <c:v>4.6452198797061403E-2</c:v>
                </c:pt>
                <c:pt idx="6271">
                  <c:v>6.5930677704969506E-2</c:v>
                </c:pt>
                <c:pt idx="6272">
                  <c:v>8.5296750668597196E-2</c:v>
                </c:pt>
                <c:pt idx="6273">
                  <c:v>0.10268942822765301</c:v>
                </c:pt>
                <c:pt idx="6274">
                  <c:v>0.120344750189606</c:v>
                </c:pt>
                <c:pt idx="6275">
                  <c:v>0.13632658790358401</c:v>
                </c:pt>
                <c:pt idx="6276">
                  <c:v>0.151247687783826</c:v>
                </c:pt>
                <c:pt idx="6277">
                  <c:v>0.16335603524759801</c:v>
                </c:pt>
                <c:pt idx="6278">
                  <c:v>0.17469701346023001</c:v>
                </c:pt>
                <c:pt idx="6279">
                  <c:v>0.18382150421368401</c:v>
                </c:pt>
                <c:pt idx="6280">
                  <c:v>0.19078139392528401</c:v>
                </c:pt>
                <c:pt idx="6281">
                  <c:v>0.195645443223393</c:v>
                </c:pt>
                <c:pt idx="6282">
                  <c:v>0.197970526717927</c:v>
                </c:pt>
                <c:pt idx="6283">
                  <c:v>0.19919054637684599</c:v>
                </c:pt>
                <c:pt idx="6284">
                  <c:v>0.199140360063288</c:v>
                </c:pt>
                <c:pt idx="6285">
                  <c:v>0.19790814127077899</c:v>
                </c:pt>
                <c:pt idx="6286">
                  <c:v>0.194168374108178</c:v>
                </c:pt>
                <c:pt idx="6287">
                  <c:v>0.18849659456008699</c:v>
                </c:pt>
                <c:pt idx="6288">
                  <c:v>0.18092016301171299</c:v>
                </c:pt>
                <c:pt idx="6289">
                  <c:v>0.17150231509241701</c:v>
                </c:pt>
                <c:pt idx="6290">
                  <c:v>0.160170766219766</c:v>
                </c:pt>
                <c:pt idx="6291">
                  <c:v>0.14700347039702999</c:v>
                </c:pt>
                <c:pt idx="6292">
                  <c:v>0.13178072581249001</c:v>
                </c:pt>
                <c:pt idx="6293">
                  <c:v>0.11584172354245501</c:v>
                </c:pt>
                <c:pt idx="6294">
                  <c:v>9.8511106738442905E-2</c:v>
                </c:pt>
                <c:pt idx="6295">
                  <c:v>8.1637765945033497E-2</c:v>
                </c:pt>
                <c:pt idx="6296">
                  <c:v>6.3104477047602497E-2</c:v>
                </c:pt>
                <c:pt idx="6297">
                  <c:v>4.4873323195813802E-2</c:v>
                </c:pt>
                <c:pt idx="6298">
                  <c:v>2.52798682213357E-2</c:v>
                </c:pt>
                <c:pt idx="6299">
                  <c:v>4.1501878879278004E-3</c:v>
                </c:pt>
                <c:pt idx="6300">
                  <c:v>-1.5830216804202799E-2</c:v>
                </c:pt>
                <c:pt idx="6301">
                  <c:v>-3.5300837009649998E-2</c:v>
                </c:pt>
                <c:pt idx="6302">
                  <c:v>-5.4553063956747597E-2</c:v>
                </c:pt>
                <c:pt idx="6303">
                  <c:v>-7.3091660452778207E-2</c:v>
                </c:pt>
                <c:pt idx="6304">
                  <c:v>-9.08569297937524E-2</c:v>
                </c:pt>
                <c:pt idx="6305">
                  <c:v>-0.108583908748981</c:v>
                </c:pt>
                <c:pt idx="6306">
                  <c:v>-0.124484727380779</c:v>
                </c:pt>
                <c:pt idx="6307">
                  <c:v>-0.13992638618676301</c:v>
                </c:pt>
                <c:pt idx="6308">
                  <c:v>-0.153669090987682</c:v>
                </c:pt>
                <c:pt idx="6309">
                  <c:v>-0.16624263318223101</c:v>
                </c:pt>
                <c:pt idx="6310">
                  <c:v>-0.17730019242624401</c:v>
                </c:pt>
                <c:pt idx="6311">
                  <c:v>-0.18698621218460701</c:v>
                </c:pt>
                <c:pt idx="6312">
                  <c:v>-0.195505812263533</c:v>
                </c:pt>
                <c:pt idx="6313">
                  <c:v>-0.20133931755179299</c:v>
                </c:pt>
                <c:pt idx="6314">
                  <c:v>-0.20525866957889899</c:v>
                </c:pt>
                <c:pt idx="6315">
                  <c:v>-0.20639340933724901</c:v>
                </c:pt>
                <c:pt idx="6316">
                  <c:v>-0.206063934535483</c:v>
                </c:pt>
                <c:pt idx="6317">
                  <c:v>-0.204056151868657</c:v>
                </c:pt>
                <c:pt idx="6318">
                  <c:v>-0.200081376046023</c:v>
                </c:pt>
                <c:pt idx="6319">
                  <c:v>-0.19418697994925499</c:v>
                </c:pt>
                <c:pt idx="6320">
                  <c:v>-0.18639861443525399</c:v>
                </c:pt>
                <c:pt idx="6321">
                  <c:v>-0.17670990616080801</c:v>
                </c:pt>
                <c:pt idx="6322">
                  <c:v>-0.16527157702614101</c:v>
                </c:pt>
                <c:pt idx="6323">
                  <c:v>-0.15215612950940399</c:v>
                </c:pt>
                <c:pt idx="6324">
                  <c:v>-0.13724921939267301</c:v>
                </c:pt>
                <c:pt idx="6325">
                  <c:v>-0.120477085472963</c:v>
                </c:pt>
                <c:pt idx="6326">
                  <c:v>-0.103703256576596</c:v>
                </c:pt>
                <c:pt idx="6327">
                  <c:v>-8.4853776810703704E-2</c:v>
                </c:pt>
                <c:pt idx="6328">
                  <c:v>-6.5961463572848794E-2</c:v>
                </c:pt>
                <c:pt idx="6329">
                  <c:v>-4.6484450400563003E-2</c:v>
                </c:pt>
                <c:pt idx="6330">
                  <c:v>-2.64568272892017E-2</c:v>
                </c:pt>
                <c:pt idx="6331">
                  <c:v>-6.3171519032346798E-3</c:v>
                </c:pt>
                <c:pt idx="6332">
                  <c:v>1.39594602187422E-2</c:v>
                </c:pt>
                <c:pt idx="6333">
                  <c:v>3.4488580203203098E-2</c:v>
                </c:pt>
                <c:pt idx="6334">
                  <c:v>5.3871858301511602E-2</c:v>
                </c:pt>
                <c:pt idx="6335">
                  <c:v>7.2746133346398401E-2</c:v>
                </c:pt>
                <c:pt idx="6336">
                  <c:v>9.1261949929436204E-2</c:v>
                </c:pt>
                <c:pt idx="6337">
                  <c:v>0.10772342497608201</c:v>
                </c:pt>
                <c:pt idx="6338">
                  <c:v>0.122174549695393</c:v>
                </c:pt>
                <c:pt idx="6339">
                  <c:v>0.13676108245597501</c:v>
                </c:pt>
                <c:pt idx="6340">
                  <c:v>0.14965894547560499</c:v>
                </c:pt>
                <c:pt idx="6341">
                  <c:v>0.160940549637303</c:v>
                </c:pt>
                <c:pt idx="6342">
                  <c:v>0.17071978282879699</c:v>
                </c:pt>
                <c:pt idx="6343">
                  <c:v>0.17919010003246899</c:v>
                </c:pt>
                <c:pt idx="6344">
                  <c:v>0.18629498292729699</c:v>
                </c:pt>
                <c:pt idx="6345">
                  <c:v>0.19219963600276899</c:v>
                </c:pt>
                <c:pt idx="6346">
                  <c:v>0.19551137203983501</c:v>
                </c:pt>
                <c:pt idx="6347">
                  <c:v>0.19682164782458</c:v>
                </c:pt>
                <c:pt idx="6348">
                  <c:v>0.19604241911998599</c:v>
                </c:pt>
                <c:pt idx="6349">
                  <c:v>0.19321382059293599</c:v>
                </c:pt>
                <c:pt idx="6350">
                  <c:v>0.187736105707493</c:v>
                </c:pt>
                <c:pt idx="6351">
                  <c:v>0.18094257714838799</c:v>
                </c:pt>
                <c:pt idx="6352">
                  <c:v>0.172751902055436</c:v>
                </c:pt>
                <c:pt idx="6353">
                  <c:v>0.163010655961187</c:v>
                </c:pt>
                <c:pt idx="6354">
                  <c:v>0.15170448036284201</c:v>
                </c:pt>
                <c:pt idx="6355">
                  <c:v>0.13861675840537099</c:v>
                </c:pt>
                <c:pt idx="6356">
                  <c:v>0.123541548801902</c:v>
                </c:pt>
                <c:pt idx="6357">
                  <c:v>0.108401408888779</c:v>
                </c:pt>
                <c:pt idx="6358">
                  <c:v>9.0975744304474804E-2</c:v>
                </c:pt>
                <c:pt idx="6359">
                  <c:v>7.3377562778126806E-2</c:v>
                </c:pt>
                <c:pt idx="6360">
                  <c:v>5.3602095249233803E-2</c:v>
                </c:pt>
                <c:pt idx="6361">
                  <c:v>3.3685121064020197E-2</c:v>
                </c:pt>
                <c:pt idx="6362">
                  <c:v>1.35442990879697E-2</c:v>
                </c:pt>
                <c:pt idx="6363">
                  <c:v>-7.3361016071594298E-3</c:v>
                </c:pt>
                <c:pt idx="6364">
                  <c:v>-2.68210389433951E-2</c:v>
                </c:pt>
                <c:pt idx="6365">
                  <c:v>-4.6351110045166198E-2</c:v>
                </c:pt>
                <c:pt idx="6366">
                  <c:v>-6.5878398976748395E-2</c:v>
                </c:pt>
                <c:pt idx="6367">
                  <c:v>-8.5486065852813306E-2</c:v>
                </c:pt>
                <c:pt idx="6368">
                  <c:v>-0.103928640997485</c:v>
                </c:pt>
                <c:pt idx="6369">
                  <c:v>-0.120047668378163</c:v>
                </c:pt>
                <c:pt idx="6370">
                  <c:v>-0.13524731027152501</c:v>
                </c:pt>
                <c:pt idx="6371">
                  <c:v>-0.149753195800789</c:v>
                </c:pt>
                <c:pt idx="6372">
                  <c:v>-0.162267369708475</c:v>
                </c:pt>
                <c:pt idx="6373">
                  <c:v>-0.172845781772268</c:v>
                </c:pt>
                <c:pt idx="6374">
                  <c:v>-0.18161826443593099</c:v>
                </c:pt>
                <c:pt idx="6375">
                  <c:v>-0.18862853540701499</c:v>
                </c:pt>
                <c:pt idx="6376">
                  <c:v>-0.193787354104559</c:v>
                </c:pt>
                <c:pt idx="6377">
                  <c:v>-0.197187037167948</c:v>
                </c:pt>
                <c:pt idx="6378">
                  <c:v>-0.19894297716728701</c:v>
                </c:pt>
                <c:pt idx="6379">
                  <c:v>-0.19922366070654199</c:v>
                </c:pt>
                <c:pt idx="6380">
                  <c:v>-0.198216897524161</c:v>
                </c:pt>
                <c:pt idx="6381">
                  <c:v>-0.19472548950586499</c:v>
                </c:pt>
                <c:pt idx="6382">
                  <c:v>-0.18939677594071799</c:v>
                </c:pt>
                <c:pt idx="6383">
                  <c:v>-0.18175510465140199</c:v>
                </c:pt>
                <c:pt idx="6384">
                  <c:v>-0.17297306428186601</c:v>
                </c:pt>
                <c:pt idx="6385">
                  <c:v>-0.16290719385441299</c:v>
                </c:pt>
                <c:pt idx="6386">
                  <c:v>-0.15127291247873101</c:v>
                </c:pt>
                <c:pt idx="6387">
                  <c:v>-0.13832476068718699</c:v>
                </c:pt>
                <c:pt idx="6388">
                  <c:v>-0.12401762517975599</c:v>
                </c:pt>
                <c:pt idx="6389">
                  <c:v>-0.10768413951106599</c:v>
                </c:pt>
                <c:pt idx="6390">
                  <c:v>-9.0653395957281696E-2</c:v>
                </c:pt>
                <c:pt idx="6391">
                  <c:v>-7.2790144577991697E-2</c:v>
                </c:pt>
                <c:pt idx="6392">
                  <c:v>-5.3870045538035101E-2</c:v>
                </c:pt>
                <c:pt idx="6393">
                  <c:v>-3.51914705185652E-2</c:v>
                </c:pt>
                <c:pt idx="6394">
                  <c:v>-1.50936313923128E-2</c:v>
                </c:pt>
                <c:pt idx="6395">
                  <c:v>4.3693181811201897E-3</c:v>
                </c:pt>
                <c:pt idx="6396">
                  <c:v>2.3770970057550699E-2</c:v>
                </c:pt>
                <c:pt idx="6397">
                  <c:v>4.3061430285722603E-2</c:v>
                </c:pt>
                <c:pt idx="6398">
                  <c:v>6.2215009514838597E-2</c:v>
                </c:pt>
                <c:pt idx="6399">
                  <c:v>8.1390233926747699E-2</c:v>
                </c:pt>
                <c:pt idx="6400">
                  <c:v>9.8836170687780694E-2</c:v>
                </c:pt>
                <c:pt idx="6401">
                  <c:v>0.115272856474786</c:v>
                </c:pt>
                <c:pt idx="6402">
                  <c:v>0.13065117618292499</c:v>
                </c:pt>
                <c:pt idx="6403">
                  <c:v>0.14467706230684799</c:v>
                </c:pt>
                <c:pt idx="6404">
                  <c:v>0.157250379054898</c:v>
                </c:pt>
                <c:pt idx="6405">
                  <c:v>0.167874109922038</c:v>
                </c:pt>
                <c:pt idx="6406">
                  <c:v>0.176871562168227</c:v>
                </c:pt>
                <c:pt idx="6407">
                  <c:v>0.18420704148365799</c:v>
                </c:pt>
                <c:pt idx="6408">
                  <c:v>0.18985051016409599</c:v>
                </c:pt>
                <c:pt idx="6409">
                  <c:v>0.19377287293856299</c:v>
                </c:pt>
                <c:pt idx="6410">
                  <c:v>0.19594126279701299</c:v>
                </c:pt>
                <c:pt idx="6411">
                  <c:v>0.196314326818021</c:v>
                </c:pt>
                <c:pt idx="6412">
                  <c:v>0.19483751199646199</c:v>
                </c:pt>
                <c:pt idx="6413">
                  <c:v>0.191438351071195</c:v>
                </c:pt>
                <c:pt idx="6414">
                  <c:v>0.18602174835274099</c:v>
                </c:pt>
                <c:pt idx="6415">
                  <c:v>0.178465265550972</c:v>
                </c:pt>
                <c:pt idx="6416">
                  <c:v>0.16861440760278601</c:v>
                </c:pt>
                <c:pt idx="6417">
                  <c:v>0.156277908499795</c:v>
                </c:pt>
                <c:pt idx="6418">
                  <c:v>0.14122301711600199</c:v>
                </c:pt>
                <c:pt idx="6419">
                  <c:v>0.12317078303548799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63-42E8-AE8E-0A046252F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254959"/>
        <c:axId val="2105254127"/>
      </c:scatterChart>
      <c:valAx>
        <c:axId val="2105254959"/>
        <c:scaling>
          <c:orientation val="minMax"/>
          <c:max val="3.5"/>
          <c:min val="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Latin Modern Math" panose="02000503000000000000" pitchFamily="50" charset="0"/>
                <a:cs typeface="+mn-cs"/>
              </a:defRPr>
            </a:pPr>
            <a:endParaRPr lang="en-US"/>
          </a:p>
        </c:txPr>
        <c:crossAx val="2105254127"/>
        <c:crosses val="autoZero"/>
        <c:crossBetween val="midCat"/>
      </c:valAx>
      <c:valAx>
        <c:axId val="210525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Latin Modern Math" panose="02000503000000000000" pitchFamily="50" charset="0"/>
                <a:cs typeface="+mn-cs"/>
              </a:defRPr>
            </a:pPr>
            <a:endParaRPr lang="en-US"/>
          </a:p>
        </c:txPr>
        <c:crossAx val="2105254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  <a:ea typeface="Latin Modern Math" panose="02000503000000000000" pitchFamily="50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savgol!$E$1</c:f>
              <c:strCache>
                <c:ptCount val="1"/>
                <c:pt idx="0">
                  <c:v>turning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3175">
                <a:solidFill>
                  <a:schemeClr val="tx1"/>
                </a:solidFill>
              </a:ln>
              <a:effectLst/>
            </c:spPr>
          </c:marker>
          <c:xVal>
            <c:numRef>
              <c:f>savgol!$B$2:$B$6421</c:f>
              <c:numCache>
                <c:formatCode>General</c:formatCode>
                <c:ptCount val="6420"/>
                <c:pt idx="0">
                  <c:v>0</c:v>
                </c:pt>
                <c:pt idx="1">
                  <c:v>1.6666666666666666E-2</c:v>
                </c:pt>
                <c:pt idx="2">
                  <c:v>3.3333333333333333E-2</c:v>
                </c:pt>
                <c:pt idx="3">
                  <c:v>0.05</c:v>
                </c:pt>
                <c:pt idx="4">
                  <c:v>6.6666666666666666E-2</c:v>
                </c:pt>
                <c:pt idx="5">
                  <c:v>8.3333333333333329E-2</c:v>
                </c:pt>
                <c:pt idx="6">
                  <c:v>0.1</c:v>
                </c:pt>
                <c:pt idx="7">
                  <c:v>0.11666666666666667</c:v>
                </c:pt>
                <c:pt idx="8">
                  <c:v>0.13333333333333333</c:v>
                </c:pt>
                <c:pt idx="9">
                  <c:v>0.15</c:v>
                </c:pt>
                <c:pt idx="10">
                  <c:v>0.16666666666666666</c:v>
                </c:pt>
                <c:pt idx="11">
                  <c:v>0.18333333333333332</c:v>
                </c:pt>
                <c:pt idx="12">
                  <c:v>0.2</c:v>
                </c:pt>
                <c:pt idx="13">
                  <c:v>0.21666666666666667</c:v>
                </c:pt>
                <c:pt idx="14">
                  <c:v>0.23333333333333334</c:v>
                </c:pt>
                <c:pt idx="15">
                  <c:v>0.25</c:v>
                </c:pt>
                <c:pt idx="16">
                  <c:v>0.26666666666666666</c:v>
                </c:pt>
                <c:pt idx="17">
                  <c:v>0.28333333333333333</c:v>
                </c:pt>
                <c:pt idx="18">
                  <c:v>0.3</c:v>
                </c:pt>
                <c:pt idx="19">
                  <c:v>0.31666666666666665</c:v>
                </c:pt>
                <c:pt idx="20">
                  <c:v>0.33333333333333331</c:v>
                </c:pt>
                <c:pt idx="21">
                  <c:v>0.35</c:v>
                </c:pt>
                <c:pt idx="22">
                  <c:v>0.36666666666666664</c:v>
                </c:pt>
                <c:pt idx="23">
                  <c:v>0.38333333333333336</c:v>
                </c:pt>
                <c:pt idx="24">
                  <c:v>0.4</c:v>
                </c:pt>
                <c:pt idx="25">
                  <c:v>0.41666666666666669</c:v>
                </c:pt>
                <c:pt idx="26">
                  <c:v>0.43333333333333335</c:v>
                </c:pt>
                <c:pt idx="27">
                  <c:v>0.45</c:v>
                </c:pt>
                <c:pt idx="28">
                  <c:v>0.46666666666666667</c:v>
                </c:pt>
                <c:pt idx="29">
                  <c:v>0.48333333333333334</c:v>
                </c:pt>
                <c:pt idx="30">
                  <c:v>0.5</c:v>
                </c:pt>
                <c:pt idx="31">
                  <c:v>0.51666666666666672</c:v>
                </c:pt>
                <c:pt idx="32">
                  <c:v>0.53333333333333333</c:v>
                </c:pt>
                <c:pt idx="33">
                  <c:v>0.55000000000000004</c:v>
                </c:pt>
                <c:pt idx="34">
                  <c:v>0.56666666666666665</c:v>
                </c:pt>
                <c:pt idx="35">
                  <c:v>0.58333333333333337</c:v>
                </c:pt>
                <c:pt idx="36">
                  <c:v>0.6</c:v>
                </c:pt>
                <c:pt idx="37">
                  <c:v>0.6166666666666667</c:v>
                </c:pt>
                <c:pt idx="38">
                  <c:v>0.6333333333333333</c:v>
                </c:pt>
                <c:pt idx="39">
                  <c:v>0.65</c:v>
                </c:pt>
                <c:pt idx="40">
                  <c:v>0.66666666666666663</c:v>
                </c:pt>
                <c:pt idx="41">
                  <c:v>0.68333333333333335</c:v>
                </c:pt>
                <c:pt idx="42">
                  <c:v>0.7</c:v>
                </c:pt>
                <c:pt idx="43">
                  <c:v>0.71666666666666667</c:v>
                </c:pt>
                <c:pt idx="44">
                  <c:v>0.73333333333333328</c:v>
                </c:pt>
                <c:pt idx="45">
                  <c:v>0.75</c:v>
                </c:pt>
                <c:pt idx="46">
                  <c:v>0.76666666666666672</c:v>
                </c:pt>
                <c:pt idx="47">
                  <c:v>0.78333333333333333</c:v>
                </c:pt>
                <c:pt idx="48">
                  <c:v>0.8</c:v>
                </c:pt>
                <c:pt idx="49">
                  <c:v>0.81666666666666665</c:v>
                </c:pt>
                <c:pt idx="50">
                  <c:v>0.83333333333333337</c:v>
                </c:pt>
                <c:pt idx="51">
                  <c:v>0.85</c:v>
                </c:pt>
                <c:pt idx="52">
                  <c:v>0.8666666666666667</c:v>
                </c:pt>
                <c:pt idx="53">
                  <c:v>0.8833333333333333</c:v>
                </c:pt>
                <c:pt idx="54">
                  <c:v>0.9</c:v>
                </c:pt>
                <c:pt idx="55">
                  <c:v>0.91666666666666663</c:v>
                </c:pt>
                <c:pt idx="56">
                  <c:v>0.93333333333333335</c:v>
                </c:pt>
                <c:pt idx="57">
                  <c:v>0.95</c:v>
                </c:pt>
                <c:pt idx="58">
                  <c:v>0.96666666666666667</c:v>
                </c:pt>
                <c:pt idx="59">
                  <c:v>0.98333333333333328</c:v>
                </c:pt>
                <c:pt idx="60">
                  <c:v>1</c:v>
                </c:pt>
                <c:pt idx="61">
                  <c:v>1.0166666666666666</c:v>
                </c:pt>
                <c:pt idx="62">
                  <c:v>1.0333333333333334</c:v>
                </c:pt>
                <c:pt idx="63">
                  <c:v>1.05</c:v>
                </c:pt>
                <c:pt idx="64">
                  <c:v>1.0666666666666667</c:v>
                </c:pt>
                <c:pt idx="65">
                  <c:v>1.0833333333333333</c:v>
                </c:pt>
                <c:pt idx="66">
                  <c:v>1.1000000000000001</c:v>
                </c:pt>
                <c:pt idx="67">
                  <c:v>1.1166666666666667</c:v>
                </c:pt>
                <c:pt idx="68">
                  <c:v>1.1333333333333333</c:v>
                </c:pt>
                <c:pt idx="69">
                  <c:v>1.1499999999999999</c:v>
                </c:pt>
                <c:pt idx="70">
                  <c:v>1.1666666666666667</c:v>
                </c:pt>
                <c:pt idx="71">
                  <c:v>1.1833333333333333</c:v>
                </c:pt>
                <c:pt idx="72">
                  <c:v>1.2</c:v>
                </c:pt>
                <c:pt idx="73">
                  <c:v>1.2166666666666666</c:v>
                </c:pt>
                <c:pt idx="74">
                  <c:v>1.2333333333333334</c:v>
                </c:pt>
                <c:pt idx="75">
                  <c:v>1.25</c:v>
                </c:pt>
                <c:pt idx="76">
                  <c:v>1.2666666666666666</c:v>
                </c:pt>
                <c:pt idx="77">
                  <c:v>1.2833333333333334</c:v>
                </c:pt>
                <c:pt idx="78">
                  <c:v>1.3</c:v>
                </c:pt>
                <c:pt idx="79">
                  <c:v>1.3166666666666667</c:v>
                </c:pt>
                <c:pt idx="80">
                  <c:v>1.3333333333333333</c:v>
                </c:pt>
                <c:pt idx="81">
                  <c:v>1.35</c:v>
                </c:pt>
                <c:pt idx="82">
                  <c:v>1.3666666666666667</c:v>
                </c:pt>
                <c:pt idx="83">
                  <c:v>1.3833333333333333</c:v>
                </c:pt>
                <c:pt idx="84">
                  <c:v>1.4</c:v>
                </c:pt>
                <c:pt idx="85">
                  <c:v>1.4166666666666667</c:v>
                </c:pt>
                <c:pt idx="86">
                  <c:v>1.4333333333333333</c:v>
                </c:pt>
                <c:pt idx="87">
                  <c:v>1.45</c:v>
                </c:pt>
                <c:pt idx="88">
                  <c:v>1.4666666666666666</c:v>
                </c:pt>
                <c:pt idx="89">
                  <c:v>1.4833333333333334</c:v>
                </c:pt>
                <c:pt idx="90">
                  <c:v>1.5</c:v>
                </c:pt>
                <c:pt idx="91">
                  <c:v>1.5166666666666666</c:v>
                </c:pt>
                <c:pt idx="92">
                  <c:v>1.5333333333333334</c:v>
                </c:pt>
                <c:pt idx="93">
                  <c:v>1.55</c:v>
                </c:pt>
                <c:pt idx="94">
                  <c:v>1.5666666666666667</c:v>
                </c:pt>
                <c:pt idx="95">
                  <c:v>1.5833333333333333</c:v>
                </c:pt>
                <c:pt idx="96">
                  <c:v>1.6</c:v>
                </c:pt>
                <c:pt idx="97">
                  <c:v>1.6166666666666667</c:v>
                </c:pt>
                <c:pt idx="98">
                  <c:v>1.6333333333333333</c:v>
                </c:pt>
                <c:pt idx="99">
                  <c:v>1.65</c:v>
                </c:pt>
                <c:pt idx="100">
                  <c:v>1.6666666666666667</c:v>
                </c:pt>
                <c:pt idx="101">
                  <c:v>1.6833333333333333</c:v>
                </c:pt>
                <c:pt idx="102">
                  <c:v>1.7</c:v>
                </c:pt>
                <c:pt idx="103">
                  <c:v>1.7166666666666666</c:v>
                </c:pt>
                <c:pt idx="104">
                  <c:v>1.7333333333333334</c:v>
                </c:pt>
                <c:pt idx="105">
                  <c:v>1.75</c:v>
                </c:pt>
                <c:pt idx="106">
                  <c:v>1.7666666666666666</c:v>
                </c:pt>
                <c:pt idx="107">
                  <c:v>1.7833333333333334</c:v>
                </c:pt>
                <c:pt idx="108">
                  <c:v>1.8</c:v>
                </c:pt>
                <c:pt idx="109">
                  <c:v>1.8166666666666667</c:v>
                </c:pt>
                <c:pt idx="110">
                  <c:v>1.8333333333333333</c:v>
                </c:pt>
                <c:pt idx="111">
                  <c:v>1.85</c:v>
                </c:pt>
                <c:pt idx="112">
                  <c:v>1.8666666666666667</c:v>
                </c:pt>
                <c:pt idx="113">
                  <c:v>1.8833333333333333</c:v>
                </c:pt>
                <c:pt idx="114">
                  <c:v>1.9</c:v>
                </c:pt>
                <c:pt idx="115">
                  <c:v>1.9166666666666667</c:v>
                </c:pt>
                <c:pt idx="116">
                  <c:v>1.9333333333333333</c:v>
                </c:pt>
                <c:pt idx="117">
                  <c:v>1.95</c:v>
                </c:pt>
                <c:pt idx="118">
                  <c:v>1.9666666666666666</c:v>
                </c:pt>
                <c:pt idx="119">
                  <c:v>1.9833333333333334</c:v>
                </c:pt>
                <c:pt idx="120">
                  <c:v>2</c:v>
                </c:pt>
                <c:pt idx="121">
                  <c:v>2.0166666666666666</c:v>
                </c:pt>
                <c:pt idx="122">
                  <c:v>2.0333333333333332</c:v>
                </c:pt>
                <c:pt idx="123">
                  <c:v>2.0499999999999998</c:v>
                </c:pt>
                <c:pt idx="124">
                  <c:v>2.0666666666666669</c:v>
                </c:pt>
                <c:pt idx="125">
                  <c:v>2.0833333333333335</c:v>
                </c:pt>
                <c:pt idx="126">
                  <c:v>2.1</c:v>
                </c:pt>
                <c:pt idx="127">
                  <c:v>2.1166666666666667</c:v>
                </c:pt>
                <c:pt idx="128">
                  <c:v>2.1333333333333333</c:v>
                </c:pt>
                <c:pt idx="129">
                  <c:v>2.15</c:v>
                </c:pt>
                <c:pt idx="130">
                  <c:v>2.1666666666666665</c:v>
                </c:pt>
                <c:pt idx="131">
                  <c:v>2.1833333333333331</c:v>
                </c:pt>
                <c:pt idx="132">
                  <c:v>2.2000000000000002</c:v>
                </c:pt>
                <c:pt idx="133">
                  <c:v>2.2166666666666668</c:v>
                </c:pt>
                <c:pt idx="134">
                  <c:v>2.2333333333333334</c:v>
                </c:pt>
                <c:pt idx="135">
                  <c:v>2.25</c:v>
                </c:pt>
                <c:pt idx="136">
                  <c:v>2.2666666666666666</c:v>
                </c:pt>
                <c:pt idx="137">
                  <c:v>2.2833333333333332</c:v>
                </c:pt>
                <c:pt idx="138">
                  <c:v>2.2999999999999998</c:v>
                </c:pt>
                <c:pt idx="139">
                  <c:v>2.3166666666666669</c:v>
                </c:pt>
                <c:pt idx="140">
                  <c:v>2.3333333333333335</c:v>
                </c:pt>
                <c:pt idx="141">
                  <c:v>2.35</c:v>
                </c:pt>
                <c:pt idx="142">
                  <c:v>2.3666666666666667</c:v>
                </c:pt>
                <c:pt idx="143">
                  <c:v>2.3833333333333333</c:v>
                </c:pt>
                <c:pt idx="144">
                  <c:v>2.4</c:v>
                </c:pt>
                <c:pt idx="145">
                  <c:v>2.4166666666666665</c:v>
                </c:pt>
                <c:pt idx="146">
                  <c:v>2.4333333333333331</c:v>
                </c:pt>
                <c:pt idx="147">
                  <c:v>2.4500000000000002</c:v>
                </c:pt>
                <c:pt idx="148">
                  <c:v>2.4666666666666668</c:v>
                </c:pt>
                <c:pt idx="149">
                  <c:v>2.4833333333333334</c:v>
                </c:pt>
                <c:pt idx="150">
                  <c:v>2.5</c:v>
                </c:pt>
                <c:pt idx="151">
                  <c:v>2.5166666666666666</c:v>
                </c:pt>
                <c:pt idx="152">
                  <c:v>2.5333333333333332</c:v>
                </c:pt>
                <c:pt idx="153">
                  <c:v>2.5499999999999998</c:v>
                </c:pt>
                <c:pt idx="154">
                  <c:v>2.5666666666666669</c:v>
                </c:pt>
                <c:pt idx="155">
                  <c:v>2.5833333333333335</c:v>
                </c:pt>
                <c:pt idx="156">
                  <c:v>2.6</c:v>
                </c:pt>
                <c:pt idx="157">
                  <c:v>2.6166666666666667</c:v>
                </c:pt>
                <c:pt idx="158">
                  <c:v>2.6333333333333333</c:v>
                </c:pt>
                <c:pt idx="159">
                  <c:v>2.65</c:v>
                </c:pt>
                <c:pt idx="160">
                  <c:v>2.6666666666666665</c:v>
                </c:pt>
                <c:pt idx="161">
                  <c:v>2.6833333333333331</c:v>
                </c:pt>
                <c:pt idx="162">
                  <c:v>2.7</c:v>
                </c:pt>
                <c:pt idx="163">
                  <c:v>2.7166666666666668</c:v>
                </c:pt>
                <c:pt idx="164">
                  <c:v>2.7333333333333334</c:v>
                </c:pt>
                <c:pt idx="165">
                  <c:v>2.75</c:v>
                </c:pt>
                <c:pt idx="166">
                  <c:v>2.7666666666666666</c:v>
                </c:pt>
                <c:pt idx="167">
                  <c:v>2.7833333333333332</c:v>
                </c:pt>
                <c:pt idx="168">
                  <c:v>2.8</c:v>
                </c:pt>
                <c:pt idx="169">
                  <c:v>2.8166666666666669</c:v>
                </c:pt>
                <c:pt idx="170">
                  <c:v>2.8333333333333335</c:v>
                </c:pt>
                <c:pt idx="171">
                  <c:v>2.85</c:v>
                </c:pt>
                <c:pt idx="172">
                  <c:v>2.8666666666666667</c:v>
                </c:pt>
                <c:pt idx="173">
                  <c:v>2.8833333333333333</c:v>
                </c:pt>
                <c:pt idx="174">
                  <c:v>2.9</c:v>
                </c:pt>
                <c:pt idx="175">
                  <c:v>2.9166666666666665</c:v>
                </c:pt>
                <c:pt idx="176">
                  <c:v>2.9333333333333331</c:v>
                </c:pt>
                <c:pt idx="177">
                  <c:v>2.95</c:v>
                </c:pt>
                <c:pt idx="178">
                  <c:v>2.9666666666666668</c:v>
                </c:pt>
                <c:pt idx="179">
                  <c:v>2.9833333333333334</c:v>
                </c:pt>
                <c:pt idx="180">
                  <c:v>3</c:v>
                </c:pt>
                <c:pt idx="181">
                  <c:v>3.0166666666666666</c:v>
                </c:pt>
                <c:pt idx="182">
                  <c:v>3.0333333333333332</c:v>
                </c:pt>
                <c:pt idx="183">
                  <c:v>3.05</c:v>
                </c:pt>
                <c:pt idx="184">
                  <c:v>3.0666666666666669</c:v>
                </c:pt>
                <c:pt idx="185">
                  <c:v>3.0833333333333335</c:v>
                </c:pt>
                <c:pt idx="186">
                  <c:v>3.1</c:v>
                </c:pt>
                <c:pt idx="187">
                  <c:v>3.1166666666666667</c:v>
                </c:pt>
                <c:pt idx="188">
                  <c:v>3.1333333333333333</c:v>
                </c:pt>
                <c:pt idx="189">
                  <c:v>3.15</c:v>
                </c:pt>
                <c:pt idx="190">
                  <c:v>3.1666666666666665</c:v>
                </c:pt>
                <c:pt idx="191">
                  <c:v>3.1833333333333331</c:v>
                </c:pt>
                <c:pt idx="192">
                  <c:v>3.2</c:v>
                </c:pt>
                <c:pt idx="193">
                  <c:v>3.2166666666666668</c:v>
                </c:pt>
                <c:pt idx="194">
                  <c:v>3.2333333333333334</c:v>
                </c:pt>
                <c:pt idx="195">
                  <c:v>3.25</c:v>
                </c:pt>
                <c:pt idx="196">
                  <c:v>3.2666666666666666</c:v>
                </c:pt>
                <c:pt idx="197">
                  <c:v>3.2833333333333332</c:v>
                </c:pt>
                <c:pt idx="198">
                  <c:v>3.3</c:v>
                </c:pt>
                <c:pt idx="199">
                  <c:v>3.3166666666666669</c:v>
                </c:pt>
                <c:pt idx="200">
                  <c:v>3.3333333333333335</c:v>
                </c:pt>
                <c:pt idx="201">
                  <c:v>3.35</c:v>
                </c:pt>
                <c:pt idx="202">
                  <c:v>3.3666666666666667</c:v>
                </c:pt>
                <c:pt idx="203">
                  <c:v>3.3833333333333333</c:v>
                </c:pt>
                <c:pt idx="204">
                  <c:v>3.4</c:v>
                </c:pt>
                <c:pt idx="205">
                  <c:v>3.4166666666666665</c:v>
                </c:pt>
                <c:pt idx="206">
                  <c:v>3.4333333333333331</c:v>
                </c:pt>
                <c:pt idx="207">
                  <c:v>3.45</c:v>
                </c:pt>
                <c:pt idx="208">
                  <c:v>3.4666666666666668</c:v>
                </c:pt>
                <c:pt idx="209">
                  <c:v>3.4833333333333334</c:v>
                </c:pt>
                <c:pt idx="210">
                  <c:v>3.5</c:v>
                </c:pt>
                <c:pt idx="211">
                  <c:v>3.5166666666666666</c:v>
                </c:pt>
                <c:pt idx="212">
                  <c:v>3.5333333333333332</c:v>
                </c:pt>
                <c:pt idx="213">
                  <c:v>3.55</c:v>
                </c:pt>
                <c:pt idx="214">
                  <c:v>3.5666666666666669</c:v>
                </c:pt>
                <c:pt idx="215">
                  <c:v>3.5833333333333335</c:v>
                </c:pt>
                <c:pt idx="216">
                  <c:v>3.6</c:v>
                </c:pt>
                <c:pt idx="217">
                  <c:v>3.6166666666666667</c:v>
                </c:pt>
                <c:pt idx="218">
                  <c:v>3.6333333333333333</c:v>
                </c:pt>
                <c:pt idx="219">
                  <c:v>3.65</c:v>
                </c:pt>
                <c:pt idx="220">
                  <c:v>3.6666666666666665</c:v>
                </c:pt>
                <c:pt idx="221">
                  <c:v>3.6833333333333331</c:v>
                </c:pt>
                <c:pt idx="222">
                  <c:v>3.7</c:v>
                </c:pt>
                <c:pt idx="223">
                  <c:v>3.7166666666666668</c:v>
                </c:pt>
                <c:pt idx="224">
                  <c:v>3.7333333333333334</c:v>
                </c:pt>
                <c:pt idx="225">
                  <c:v>3.75</c:v>
                </c:pt>
                <c:pt idx="226">
                  <c:v>3.7666666666666666</c:v>
                </c:pt>
                <c:pt idx="227">
                  <c:v>3.7833333333333332</c:v>
                </c:pt>
                <c:pt idx="228">
                  <c:v>3.8</c:v>
                </c:pt>
                <c:pt idx="229">
                  <c:v>3.8166666666666669</c:v>
                </c:pt>
                <c:pt idx="230">
                  <c:v>3.8333333333333335</c:v>
                </c:pt>
                <c:pt idx="231">
                  <c:v>3.85</c:v>
                </c:pt>
                <c:pt idx="232">
                  <c:v>3.8666666666666667</c:v>
                </c:pt>
                <c:pt idx="233">
                  <c:v>3.8833333333333333</c:v>
                </c:pt>
                <c:pt idx="234">
                  <c:v>3.9</c:v>
                </c:pt>
                <c:pt idx="235">
                  <c:v>3.9166666666666665</c:v>
                </c:pt>
                <c:pt idx="236">
                  <c:v>3.9333333333333331</c:v>
                </c:pt>
                <c:pt idx="237">
                  <c:v>3.95</c:v>
                </c:pt>
                <c:pt idx="238">
                  <c:v>3.9666666666666668</c:v>
                </c:pt>
                <c:pt idx="239">
                  <c:v>3.9833333333333334</c:v>
                </c:pt>
                <c:pt idx="240">
                  <c:v>4</c:v>
                </c:pt>
                <c:pt idx="241">
                  <c:v>4.0166666666666666</c:v>
                </c:pt>
                <c:pt idx="242">
                  <c:v>4.0333333333333332</c:v>
                </c:pt>
                <c:pt idx="243">
                  <c:v>4.05</c:v>
                </c:pt>
                <c:pt idx="244">
                  <c:v>4.0666666666666664</c:v>
                </c:pt>
                <c:pt idx="245">
                  <c:v>4.083333333333333</c:v>
                </c:pt>
                <c:pt idx="246">
                  <c:v>4.0999999999999996</c:v>
                </c:pt>
                <c:pt idx="247">
                  <c:v>4.1166666666666663</c:v>
                </c:pt>
                <c:pt idx="248">
                  <c:v>4.1333333333333337</c:v>
                </c:pt>
                <c:pt idx="249">
                  <c:v>4.1500000000000004</c:v>
                </c:pt>
                <c:pt idx="250">
                  <c:v>4.166666666666667</c:v>
                </c:pt>
                <c:pt idx="251">
                  <c:v>4.1833333333333336</c:v>
                </c:pt>
                <c:pt idx="252">
                  <c:v>4.2</c:v>
                </c:pt>
                <c:pt idx="253">
                  <c:v>4.2166666666666668</c:v>
                </c:pt>
                <c:pt idx="254">
                  <c:v>4.2333333333333334</c:v>
                </c:pt>
                <c:pt idx="255">
                  <c:v>4.25</c:v>
                </c:pt>
                <c:pt idx="256">
                  <c:v>4.2666666666666666</c:v>
                </c:pt>
                <c:pt idx="257">
                  <c:v>4.2833333333333332</c:v>
                </c:pt>
                <c:pt idx="258">
                  <c:v>4.3</c:v>
                </c:pt>
                <c:pt idx="259">
                  <c:v>4.3166666666666664</c:v>
                </c:pt>
                <c:pt idx="260">
                  <c:v>4.333333333333333</c:v>
                </c:pt>
                <c:pt idx="261">
                  <c:v>4.3499999999999996</c:v>
                </c:pt>
                <c:pt idx="262">
                  <c:v>4.3666666666666663</c:v>
                </c:pt>
                <c:pt idx="263">
                  <c:v>4.3833333333333337</c:v>
                </c:pt>
                <c:pt idx="264">
                  <c:v>4.4000000000000004</c:v>
                </c:pt>
                <c:pt idx="265">
                  <c:v>4.416666666666667</c:v>
                </c:pt>
                <c:pt idx="266">
                  <c:v>4.4333333333333336</c:v>
                </c:pt>
                <c:pt idx="267">
                  <c:v>4.45</c:v>
                </c:pt>
                <c:pt idx="268">
                  <c:v>4.4666666666666668</c:v>
                </c:pt>
                <c:pt idx="269">
                  <c:v>4.4833333333333334</c:v>
                </c:pt>
                <c:pt idx="270">
                  <c:v>4.5</c:v>
                </c:pt>
                <c:pt idx="271">
                  <c:v>4.5166666666666666</c:v>
                </c:pt>
                <c:pt idx="272">
                  <c:v>4.5333333333333332</c:v>
                </c:pt>
                <c:pt idx="273">
                  <c:v>4.55</c:v>
                </c:pt>
                <c:pt idx="274">
                  <c:v>4.5666666666666664</c:v>
                </c:pt>
                <c:pt idx="275">
                  <c:v>4.583333333333333</c:v>
                </c:pt>
                <c:pt idx="276">
                  <c:v>4.5999999999999996</c:v>
                </c:pt>
                <c:pt idx="277">
                  <c:v>4.6166666666666663</c:v>
                </c:pt>
                <c:pt idx="278">
                  <c:v>4.6333333333333337</c:v>
                </c:pt>
                <c:pt idx="279">
                  <c:v>4.6500000000000004</c:v>
                </c:pt>
                <c:pt idx="280">
                  <c:v>4.666666666666667</c:v>
                </c:pt>
                <c:pt idx="281">
                  <c:v>4.6833333333333336</c:v>
                </c:pt>
                <c:pt idx="282">
                  <c:v>4.7</c:v>
                </c:pt>
                <c:pt idx="283">
                  <c:v>4.7166666666666668</c:v>
                </c:pt>
                <c:pt idx="284">
                  <c:v>4.7333333333333334</c:v>
                </c:pt>
                <c:pt idx="285">
                  <c:v>4.75</c:v>
                </c:pt>
                <c:pt idx="286">
                  <c:v>4.7666666666666666</c:v>
                </c:pt>
                <c:pt idx="287">
                  <c:v>4.7833333333333332</c:v>
                </c:pt>
                <c:pt idx="288">
                  <c:v>4.8</c:v>
                </c:pt>
                <c:pt idx="289">
                  <c:v>4.8166666666666664</c:v>
                </c:pt>
                <c:pt idx="290">
                  <c:v>4.833333333333333</c:v>
                </c:pt>
                <c:pt idx="291">
                  <c:v>4.8499999999999996</c:v>
                </c:pt>
                <c:pt idx="292">
                  <c:v>4.8666666666666663</c:v>
                </c:pt>
                <c:pt idx="293">
                  <c:v>4.8833333333333337</c:v>
                </c:pt>
                <c:pt idx="294">
                  <c:v>4.9000000000000004</c:v>
                </c:pt>
                <c:pt idx="295">
                  <c:v>4.916666666666667</c:v>
                </c:pt>
                <c:pt idx="296">
                  <c:v>4.9333333333333336</c:v>
                </c:pt>
                <c:pt idx="297">
                  <c:v>4.95</c:v>
                </c:pt>
                <c:pt idx="298">
                  <c:v>4.9666666666666668</c:v>
                </c:pt>
                <c:pt idx="299">
                  <c:v>4.9833333333333334</c:v>
                </c:pt>
                <c:pt idx="300">
                  <c:v>5</c:v>
                </c:pt>
                <c:pt idx="301">
                  <c:v>5.0166666666666666</c:v>
                </c:pt>
                <c:pt idx="302">
                  <c:v>5.0333333333333332</c:v>
                </c:pt>
                <c:pt idx="303">
                  <c:v>5.05</c:v>
                </c:pt>
                <c:pt idx="304">
                  <c:v>5.0666666666666664</c:v>
                </c:pt>
                <c:pt idx="305">
                  <c:v>5.083333333333333</c:v>
                </c:pt>
                <c:pt idx="306">
                  <c:v>5.0999999999999996</c:v>
                </c:pt>
                <c:pt idx="307">
                  <c:v>5.1166666666666663</c:v>
                </c:pt>
                <c:pt idx="308">
                  <c:v>5.1333333333333337</c:v>
                </c:pt>
                <c:pt idx="309">
                  <c:v>5.15</c:v>
                </c:pt>
                <c:pt idx="310">
                  <c:v>5.166666666666667</c:v>
                </c:pt>
                <c:pt idx="311">
                  <c:v>5.1833333333333336</c:v>
                </c:pt>
                <c:pt idx="312">
                  <c:v>5.2</c:v>
                </c:pt>
                <c:pt idx="313">
                  <c:v>5.2166666666666668</c:v>
                </c:pt>
                <c:pt idx="314">
                  <c:v>5.2333333333333334</c:v>
                </c:pt>
                <c:pt idx="315">
                  <c:v>5.25</c:v>
                </c:pt>
                <c:pt idx="316">
                  <c:v>5.2666666666666666</c:v>
                </c:pt>
                <c:pt idx="317">
                  <c:v>5.2833333333333332</c:v>
                </c:pt>
                <c:pt idx="318">
                  <c:v>5.3</c:v>
                </c:pt>
                <c:pt idx="319">
                  <c:v>5.3166666666666664</c:v>
                </c:pt>
                <c:pt idx="320">
                  <c:v>5.333333333333333</c:v>
                </c:pt>
                <c:pt idx="321">
                  <c:v>5.35</c:v>
                </c:pt>
                <c:pt idx="322">
                  <c:v>5.3666666666666663</c:v>
                </c:pt>
                <c:pt idx="323">
                  <c:v>5.3833333333333337</c:v>
                </c:pt>
                <c:pt idx="324">
                  <c:v>5.4</c:v>
                </c:pt>
                <c:pt idx="325">
                  <c:v>5.416666666666667</c:v>
                </c:pt>
                <c:pt idx="326">
                  <c:v>5.4333333333333336</c:v>
                </c:pt>
                <c:pt idx="327">
                  <c:v>5.45</c:v>
                </c:pt>
                <c:pt idx="328">
                  <c:v>5.4666666666666668</c:v>
                </c:pt>
                <c:pt idx="329">
                  <c:v>5.4833333333333334</c:v>
                </c:pt>
                <c:pt idx="330">
                  <c:v>5.5</c:v>
                </c:pt>
                <c:pt idx="331">
                  <c:v>5.5166666666666666</c:v>
                </c:pt>
                <c:pt idx="332">
                  <c:v>5.5333333333333332</c:v>
                </c:pt>
                <c:pt idx="333">
                  <c:v>5.55</c:v>
                </c:pt>
                <c:pt idx="334">
                  <c:v>5.5666666666666664</c:v>
                </c:pt>
                <c:pt idx="335">
                  <c:v>5.583333333333333</c:v>
                </c:pt>
                <c:pt idx="336">
                  <c:v>5.6</c:v>
                </c:pt>
                <c:pt idx="337">
                  <c:v>5.6166666666666663</c:v>
                </c:pt>
                <c:pt idx="338">
                  <c:v>5.6333333333333337</c:v>
                </c:pt>
                <c:pt idx="339">
                  <c:v>5.65</c:v>
                </c:pt>
                <c:pt idx="340">
                  <c:v>5.666666666666667</c:v>
                </c:pt>
                <c:pt idx="341">
                  <c:v>5.6833333333333336</c:v>
                </c:pt>
                <c:pt idx="342">
                  <c:v>5.7</c:v>
                </c:pt>
                <c:pt idx="343">
                  <c:v>5.7166666666666668</c:v>
                </c:pt>
                <c:pt idx="344">
                  <c:v>5.7333333333333334</c:v>
                </c:pt>
                <c:pt idx="345">
                  <c:v>5.75</c:v>
                </c:pt>
                <c:pt idx="346">
                  <c:v>5.7666666666666666</c:v>
                </c:pt>
                <c:pt idx="347">
                  <c:v>5.7833333333333332</c:v>
                </c:pt>
                <c:pt idx="348">
                  <c:v>5.8</c:v>
                </c:pt>
                <c:pt idx="349">
                  <c:v>5.8166666666666664</c:v>
                </c:pt>
                <c:pt idx="350">
                  <c:v>5.833333333333333</c:v>
                </c:pt>
                <c:pt idx="351">
                  <c:v>5.85</c:v>
                </c:pt>
                <c:pt idx="352">
                  <c:v>5.8666666666666663</c:v>
                </c:pt>
                <c:pt idx="353">
                  <c:v>5.8833333333333337</c:v>
                </c:pt>
                <c:pt idx="354">
                  <c:v>5.9</c:v>
                </c:pt>
                <c:pt idx="355">
                  <c:v>5.916666666666667</c:v>
                </c:pt>
                <c:pt idx="356">
                  <c:v>5.9333333333333336</c:v>
                </c:pt>
                <c:pt idx="357">
                  <c:v>5.95</c:v>
                </c:pt>
                <c:pt idx="358">
                  <c:v>5.9666666666666668</c:v>
                </c:pt>
                <c:pt idx="359">
                  <c:v>5.9833333333333334</c:v>
                </c:pt>
                <c:pt idx="360">
                  <c:v>6</c:v>
                </c:pt>
                <c:pt idx="361">
                  <c:v>6.0166666666666666</c:v>
                </c:pt>
                <c:pt idx="362">
                  <c:v>6.0333333333333332</c:v>
                </c:pt>
                <c:pt idx="363">
                  <c:v>6.05</c:v>
                </c:pt>
                <c:pt idx="364">
                  <c:v>6.0666666666666664</c:v>
                </c:pt>
                <c:pt idx="365">
                  <c:v>6.083333333333333</c:v>
                </c:pt>
                <c:pt idx="366">
                  <c:v>6.1</c:v>
                </c:pt>
                <c:pt idx="367">
                  <c:v>6.1166666666666663</c:v>
                </c:pt>
                <c:pt idx="368">
                  <c:v>6.1333333333333337</c:v>
                </c:pt>
                <c:pt idx="369">
                  <c:v>6.15</c:v>
                </c:pt>
                <c:pt idx="370">
                  <c:v>6.166666666666667</c:v>
                </c:pt>
                <c:pt idx="371">
                  <c:v>6.1833333333333336</c:v>
                </c:pt>
                <c:pt idx="372">
                  <c:v>6.2</c:v>
                </c:pt>
                <c:pt idx="373">
                  <c:v>6.2166666666666668</c:v>
                </c:pt>
                <c:pt idx="374">
                  <c:v>6.2333333333333334</c:v>
                </c:pt>
                <c:pt idx="375">
                  <c:v>6.25</c:v>
                </c:pt>
                <c:pt idx="376">
                  <c:v>6.2666666666666666</c:v>
                </c:pt>
                <c:pt idx="377">
                  <c:v>6.2833333333333332</c:v>
                </c:pt>
                <c:pt idx="378">
                  <c:v>6.3</c:v>
                </c:pt>
                <c:pt idx="379">
                  <c:v>6.3166666666666664</c:v>
                </c:pt>
                <c:pt idx="380">
                  <c:v>6.333333333333333</c:v>
                </c:pt>
                <c:pt idx="381">
                  <c:v>6.35</c:v>
                </c:pt>
                <c:pt idx="382">
                  <c:v>6.3666666666666663</c:v>
                </c:pt>
                <c:pt idx="383">
                  <c:v>6.3833333333333337</c:v>
                </c:pt>
                <c:pt idx="384">
                  <c:v>6.4</c:v>
                </c:pt>
                <c:pt idx="385">
                  <c:v>6.416666666666667</c:v>
                </c:pt>
                <c:pt idx="386">
                  <c:v>6.4333333333333336</c:v>
                </c:pt>
                <c:pt idx="387">
                  <c:v>6.45</c:v>
                </c:pt>
                <c:pt idx="388">
                  <c:v>6.4666666666666668</c:v>
                </c:pt>
                <c:pt idx="389">
                  <c:v>6.4833333333333334</c:v>
                </c:pt>
                <c:pt idx="390">
                  <c:v>6.5</c:v>
                </c:pt>
                <c:pt idx="391">
                  <c:v>6.5166666666666666</c:v>
                </c:pt>
                <c:pt idx="392">
                  <c:v>6.5333333333333332</c:v>
                </c:pt>
                <c:pt idx="393">
                  <c:v>6.55</c:v>
                </c:pt>
                <c:pt idx="394">
                  <c:v>6.5666666666666664</c:v>
                </c:pt>
                <c:pt idx="395">
                  <c:v>6.583333333333333</c:v>
                </c:pt>
                <c:pt idx="396">
                  <c:v>6.6</c:v>
                </c:pt>
                <c:pt idx="397">
                  <c:v>6.6166666666666663</c:v>
                </c:pt>
                <c:pt idx="398">
                  <c:v>6.6333333333333337</c:v>
                </c:pt>
                <c:pt idx="399">
                  <c:v>6.65</c:v>
                </c:pt>
                <c:pt idx="400">
                  <c:v>6.666666666666667</c:v>
                </c:pt>
                <c:pt idx="401">
                  <c:v>6.6833333333333336</c:v>
                </c:pt>
                <c:pt idx="402">
                  <c:v>6.7</c:v>
                </c:pt>
                <c:pt idx="403">
                  <c:v>6.7166666666666668</c:v>
                </c:pt>
                <c:pt idx="404">
                  <c:v>6.7333333333333334</c:v>
                </c:pt>
                <c:pt idx="405">
                  <c:v>6.75</c:v>
                </c:pt>
                <c:pt idx="406">
                  <c:v>6.7666666666666666</c:v>
                </c:pt>
                <c:pt idx="407">
                  <c:v>6.7833333333333332</c:v>
                </c:pt>
                <c:pt idx="408">
                  <c:v>6.8</c:v>
                </c:pt>
                <c:pt idx="409">
                  <c:v>6.8166666666666664</c:v>
                </c:pt>
                <c:pt idx="410">
                  <c:v>6.833333333333333</c:v>
                </c:pt>
                <c:pt idx="411">
                  <c:v>6.85</c:v>
                </c:pt>
                <c:pt idx="412">
                  <c:v>6.8666666666666663</c:v>
                </c:pt>
                <c:pt idx="413">
                  <c:v>6.8833333333333337</c:v>
                </c:pt>
                <c:pt idx="414">
                  <c:v>6.9</c:v>
                </c:pt>
                <c:pt idx="415">
                  <c:v>6.916666666666667</c:v>
                </c:pt>
                <c:pt idx="416">
                  <c:v>6.9333333333333336</c:v>
                </c:pt>
                <c:pt idx="417">
                  <c:v>6.95</c:v>
                </c:pt>
                <c:pt idx="418">
                  <c:v>6.9666666666666668</c:v>
                </c:pt>
                <c:pt idx="419">
                  <c:v>6.9833333333333334</c:v>
                </c:pt>
                <c:pt idx="420">
                  <c:v>7</c:v>
                </c:pt>
                <c:pt idx="421">
                  <c:v>7.0166666666666666</c:v>
                </c:pt>
                <c:pt idx="422">
                  <c:v>7.0333333333333332</c:v>
                </c:pt>
                <c:pt idx="423">
                  <c:v>7.05</c:v>
                </c:pt>
                <c:pt idx="424">
                  <c:v>7.0666666666666664</c:v>
                </c:pt>
                <c:pt idx="425">
                  <c:v>7.083333333333333</c:v>
                </c:pt>
                <c:pt idx="426">
                  <c:v>7.1</c:v>
                </c:pt>
                <c:pt idx="427">
                  <c:v>7.1166666666666663</c:v>
                </c:pt>
                <c:pt idx="428">
                  <c:v>7.1333333333333337</c:v>
                </c:pt>
                <c:pt idx="429">
                  <c:v>7.15</c:v>
                </c:pt>
                <c:pt idx="430">
                  <c:v>7.166666666666667</c:v>
                </c:pt>
                <c:pt idx="431">
                  <c:v>7.1833333333333336</c:v>
                </c:pt>
                <c:pt idx="432">
                  <c:v>7.2</c:v>
                </c:pt>
                <c:pt idx="433">
                  <c:v>7.2166666666666668</c:v>
                </c:pt>
                <c:pt idx="434">
                  <c:v>7.2333333333333334</c:v>
                </c:pt>
                <c:pt idx="435">
                  <c:v>7.25</c:v>
                </c:pt>
                <c:pt idx="436">
                  <c:v>7.2666666666666666</c:v>
                </c:pt>
                <c:pt idx="437">
                  <c:v>7.2833333333333332</c:v>
                </c:pt>
                <c:pt idx="438">
                  <c:v>7.3</c:v>
                </c:pt>
                <c:pt idx="439">
                  <c:v>7.3166666666666664</c:v>
                </c:pt>
                <c:pt idx="440">
                  <c:v>7.333333333333333</c:v>
                </c:pt>
                <c:pt idx="441">
                  <c:v>7.35</c:v>
                </c:pt>
                <c:pt idx="442">
                  <c:v>7.3666666666666663</c:v>
                </c:pt>
                <c:pt idx="443">
                  <c:v>7.3833333333333337</c:v>
                </c:pt>
                <c:pt idx="444">
                  <c:v>7.4</c:v>
                </c:pt>
                <c:pt idx="445">
                  <c:v>7.416666666666667</c:v>
                </c:pt>
                <c:pt idx="446">
                  <c:v>7.4333333333333336</c:v>
                </c:pt>
                <c:pt idx="447">
                  <c:v>7.45</c:v>
                </c:pt>
                <c:pt idx="448">
                  <c:v>7.4666666666666668</c:v>
                </c:pt>
                <c:pt idx="449">
                  <c:v>7.4833333333333334</c:v>
                </c:pt>
                <c:pt idx="450">
                  <c:v>7.5</c:v>
                </c:pt>
                <c:pt idx="451">
                  <c:v>7.5166666666666666</c:v>
                </c:pt>
                <c:pt idx="452">
                  <c:v>7.5333333333333332</c:v>
                </c:pt>
                <c:pt idx="453">
                  <c:v>7.55</c:v>
                </c:pt>
                <c:pt idx="454">
                  <c:v>7.5666666666666664</c:v>
                </c:pt>
                <c:pt idx="455">
                  <c:v>7.583333333333333</c:v>
                </c:pt>
                <c:pt idx="456">
                  <c:v>7.6</c:v>
                </c:pt>
                <c:pt idx="457">
                  <c:v>7.6166666666666663</c:v>
                </c:pt>
                <c:pt idx="458">
                  <c:v>7.6333333333333337</c:v>
                </c:pt>
                <c:pt idx="459">
                  <c:v>7.65</c:v>
                </c:pt>
                <c:pt idx="460">
                  <c:v>7.666666666666667</c:v>
                </c:pt>
                <c:pt idx="461">
                  <c:v>7.6833333333333336</c:v>
                </c:pt>
                <c:pt idx="462">
                  <c:v>7.7</c:v>
                </c:pt>
                <c:pt idx="463">
                  <c:v>7.7166666666666668</c:v>
                </c:pt>
                <c:pt idx="464">
                  <c:v>7.7333333333333334</c:v>
                </c:pt>
                <c:pt idx="465">
                  <c:v>7.75</c:v>
                </c:pt>
                <c:pt idx="466">
                  <c:v>7.7666666666666666</c:v>
                </c:pt>
                <c:pt idx="467">
                  <c:v>7.7833333333333332</c:v>
                </c:pt>
                <c:pt idx="468">
                  <c:v>7.8</c:v>
                </c:pt>
                <c:pt idx="469">
                  <c:v>7.8166666666666664</c:v>
                </c:pt>
                <c:pt idx="470">
                  <c:v>7.833333333333333</c:v>
                </c:pt>
                <c:pt idx="471">
                  <c:v>7.85</c:v>
                </c:pt>
                <c:pt idx="472">
                  <c:v>7.8666666666666663</c:v>
                </c:pt>
                <c:pt idx="473">
                  <c:v>7.8833333333333337</c:v>
                </c:pt>
                <c:pt idx="474">
                  <c:v>7.9</c:v>
                </c:pt>
                <c:pt idx="475">
                  <c:v>7.916666666666667</c:v>
                </c:pt>
                <c:pt idx="476">
                  <c:v>7.9333333333333336</c:v>
                </c:pt>
                <c:pt idx="477">
                  <c:v>7.95</c:v>
                </c:pt>
                <c:pt idx="478">
                  <c:v>7.9666666666666668</c:v>
                </c:pt>
                <c:pt idx="479">
                  <c:v>7.9833333333333334</c:v>
                </c:pt>
                <c:pt idx="480">
                  <c:v>8</c:v>
                </c:pt>
                <c:pt idx="481">
                  <c:v>8.0166666666666675</c:v>
                </c:pt>
                <c:pt idx="482">
                  <c:v>8.0333333333333332</c:v>
                </c:pt>
                <c:pt idx="483">
                  <c:v>8.0500000000000007</c:v>
                </c:pt>
                <c:pt idx="484">
                  <c:v>8.0666666666666664</c:v>
                </c:pt>
                <c:pt idx="485">
                  <c:v>8.0833333333333339</c:v>
                </c:pt>
                <c:pt idx="486">
                  <c:v>8.1</c:v>
                </c:pt>
                <c:pt idx="487">
                  <c:v>8.1166666666666671</c:v>
                </c:pt>
                <c:pt idx="488">
                  <c:v>8.1333333333333329</c:v>
                </c:pt>
                <c:pt idx="489">
                  <c:v>8.15</c:v>
                </c:pt>
                <c:pt idx="490">
                  <c:v>8.1666666666666661</c:v>
                </c:pt>
                <c:pt idx="491">
                  <c:v>8.1833333333333336</c:v>
                </c:pt>
                <c:pt idx="492">
                  <c:v>8.1999999999999993</c:v>
                </c:pt>
                <c:pt idx="493">
                  <c:v>8.2166666666666668</c:v>
                </c:pt>
                <c:pt idx="494">
                  <c:v>8.2333333333333325</c:v>
                </c:pt>
                <c:pt idx="495">
                  <c:v>8.25</c:v>
                </c:pt>
                <c:pt idx="496">
                  <c:v>8.2666666666666675</c:v>
                </c:pt>
                <c:pt idx="497">
                  <c:v>8.2833333333333332</c:v>
                </c:pt>
                <c:pt idx="498">
                  <c:v>8.3000000000000007</c:v>
                </c:pt>
                <c:pt idx="499">
                  <c:v>8.3166666666666664</c:v>
                </c:pt>
                <c:pt idx="500">
                  <c:v>8.3333333333333339</c:v>
                </c:pt>
                <c:pt idx="501">
                  <c:v>8.35</c:v>
                </c:pt>
                <c:pt idx="502">
                  <c:v>8.3666666666666671</c:v>
                </c:pt>
                <c:pt idx="503">
                  <c:v>8.3833333333333329</c:v>
                </c:pt>
                <c:pt idx="504">
                  <c:v>8.4</c:v>
                </c:pt>
                <c:pt idx="505">
                  <c:v>8.4166666666666661</c:v>
                </c:pt>
                <c:pt idx="506">
                  <c:v>8.4333333333333336</c:v>
                </c:pt>
                <c:pt idx="507">
                  <c:v>8.4499999999999993</c:v>
                </c:pt>
                <c:pt idx="508">
                  <c:v>8.4666666666666668</c:v>
                </c:pt>
                <c:pt idx="509">
                  <c:v>8.4833333333333325</c:v>
                </c:pt>
                <c:pt idx="510">
                  <c:v>8.5</c:v>
                </c:pt>
                <c:pt idx="511">
                  <c:v>8.5166666666666675</c:v>
                </c:pt>
                <c:pt idx="512">
                  <c:v>8.5333333333333332</c:v>
                </c:pt>
                <c:pt idx="513">
                  <c:v>8.5500000000000007</c:v>
                </c:pt>
                <c:pt idx="514">
                  <c:v>8.5666666666666664</c:v>
                </c:pt>
                <c:pt idx="515">
                  <c:v>8.5833333333333339</c:v>
                </c:pt>
                <c:pt idx="516">
                  <c:v>8.6</c:v>
                </c:pt>
                <c:pt idx="517">
                  <c:v>8.6166666666666671</c:v>
                </c:pt>
                <c:pt idx="518">
                  <c:v>8.6333333333333329</c:v>
                </c:pt>
                <c:pt idx="519">
                  <c:v>8.65</c:v>
                </c:pt>
                <c:pt idx="520">
                  <c:v>8.6666666666666661</c:v>
                </c:pt>
                <c:pt idx="521">
                  <c:v>8.6833333333333336</c:v>
                </c:pt>
                <c:pt idx="522">
                  <c:v>8.6999999999999993</c:v>
                </c:pt>
                <c:pt idx="523">
                  <c:v>8.7166666666666668</c:v>
                </c:pt>
                <c:pt idx="524">
                  <c:v>8.7333333333333325</c:v>
                </c:pt>
                <c:pt idx="525">
                  <c:v>8.75</c:v>
                </c:pt>
                <c:pt idx="526">
                  <c:v>8.7666666666666675</c:v>
                </c:pt>
                <c:pt idx="527">
                  <c:v>8.7833333333333332</c:v>
                </c:pt>
                <c:pt idx="528">
                  <c:v>8.8000000000000007</c:v>
                </c:pt>
                <c:pt idx="529">
                  <c:v>8.8166666666666664</c:v>
                </c:pt>
                <c:pt idx="530">
                  <c:v>8.8333333333333339</c:v>
                </c:pt>
                <c:pt idx="531">
                  <c:v>8.85</c:v>
                </c:pt>
                <c:pt idx="532">
                  <c:v>8.8666666666666671</c:v>
                </c:pt>
                <c:pt idx="533">
                  <c:v>8.8833333333333329</c:v>
                </c:pt>
                <c:pt idx="534">
                  <c:v>8.9</c:v>
                </c:pt>
                <c:pt idx="535">
                  <c:v>8.9166666666666661</c:v>
                </c:pt>
                <c:pt idx="536">
                  <c:v>8.9333333333333336</c:v>
                </c:pt>
                <c:pt idx="537">
                  <c:v>8.9499999999999993</c:v>
                </c:pt>
                <c:pt idx="538">
                  <c:v>8.9666666666666668</c:v>
                </c:pt>
                <c:pt idx="539">
                  <c:v>8.9833333333333325</c:v>
                </c:pt>
                <c:pt idx="540">
                  <c:v>9</c:v>
                </c:pt>
                <c:pt idx="541">
                  <c:v>9.0166666666666675</c:v>
                </c:pt>
                <c:pt idx="542">
                  <c:v>9.0333333333333332</c:v>
                </c:pt>
                <c:pt idx="543">
                  <c:v>9.0500000000000007</c:v>
                </c:pt>
                <c:pt idx="544">
                  <c:v>9.0666666666666664</c:v>
                </c:pt>
                <c:pt idx="545">
                  <c:v>9.0833333333333339</c:v>
                </c:pt>
                <c:pt idx="546">
                  <c:v>9.1</c:v>
                </c:pt>
                <c:pt idx="547">
                  <c:v>9.1166666666666671</c:v>
                </c:pt>
                <c:pt idx="548">
                  <c:v>9.1333333333333329</c:v>
                </c:pt>
                <c:pt idx="549">
                  <c:v>9.15</c:v>
                </c:pt>
                <c:pt idx="550">
                  <c:v>9.1666666666666661</c:v>
                </c:pt>
                <c:pt idx="551">
                  <c:v>9.1833333333333336</c:v>
                </c:pt>
                <c:pt idx="552">
                  <c:v>9.1999999999999993</c:v>
                </c:pt>
                <c:pt idx="553">
                  <c:v>9.2166666666666668</c:v>
                </c:pt>
                <c:pt idx="554">
                  <c:v>9.2333333333333325</c:v>
                </c:pt>
                <c:pt idx="555">
                  <c:v>9.25</c:v>
                </c:pt>
                <c:pt idx="556">
                  <c:v>9.2666666666666675</c:v>
                </c:pt>
                <c:pt idx="557">
                  <c:v>9.2833333333333332</c:v>
                </c:pt>
                <c:pt idx="558">
                  <c:v>9.3000000000000007</c:v>
                </c:pt>
                <c:pt idx="559">
                  <c:v>9.3166666666666664</c:v>
                </c:pt>
                <c:pt idx="560">
                  <c:v>9.3333333333333339</c:v>
                </c:pt>
                <c:pt idx="561">
                  <c:v>9.35</c:v>
                </c:pt>
                <c:pt idx="562">
                  <c:v>9.3666666666666671</c:v>
                </c:pt>
                <c:pt idx="563">
                  <c:v>9.3833333333333329</c:v>
                </c:pt>
                <c:pt idx="564">
                  <c:v>9.4</c:v>
                </c:pt>
                <c:pt idx="565">
                  <c:v>9.4166666666666661</c:v>
                </c:pt>
                <c:pt idx="566">
                  <c:v>9.4333333333333336</c:v>
                </c:pt>
                <c:pt idx="567">
                  <c:v>9.4499999999999993</c:v>
                </c:pt>
                <c:pt idx="568">
                  <c:v>9.4666666666666668</c:v>
                </c:pt>
                <c:pt idx="569">
                  <c:v>9.4833333333333325</c:v>
                </c:pt>
                <c:pt idx="570">
                  <c:v>9.5</c:v>
                </c:pt>
                <c:pt idx="571">
                  <c:v>9.5166666666666675</c:v>
                </c:pt>
                <c:pt idx="572">
                  <c:v>9.5333333333333332</c:v>
                </c:pt>
                <c:pt idx="573">
                  <c:v>9.5500000000000007</c:v>
                </c:pt>
                <c:pt idx="574">
                  <c:v>9.5666666666666664</c:v>
                </c:pt>
                <c:pt idx="575">
                  <c:v>9.5833333333333339</c:v>
                </c:pt>
                <c:pt idx="576">
                  <c:v>9.6</c:v>
                </c:pt>
                <c:pt idx="577">
                  <c:v>9.6166666666666671</c:v>
                </c:pt>
                <c:pt idx="578">
                  <c:v>9.6333333333333329</c:v>
                </c:pt>
                <c:pt idx="579">
                  <c:v>9.65</c:v>
                </c:pt>
                <c:pt idx="580">
                  <c:v>9.6666666666666661</c:v>
                </c:pt>
                <c:pt idx="581">
                  <c:v>9.6833333333333336</c:v>
                </c:pt>
                <c:pt idx="582">
                  <c:v>9.6999999999999993</c:v>
                </c:pt>
                <c:pt idx="583">
                  <c:v>9.7166666666666668</c:v>
                </c:pt>
                <c:pt idx="584">
                  <c:v>9.7333333333333325</c:v>
                </c:pt>
                <c:pt idx="585">
                  <c:v>9.75</c:v>
                </c:pt>
                <c:pt idx="586">
                  <c:v>9.7666666666666675</c:v>
                </c:pt>
                <c:pt idx="587">
                  <c:v>9.7833333333333332</c:v>
                </c:pt>
                <c:pt idx="588">
                  <c:v>9.8000000000000007</c:v>
                </c:pt>
                <c:pt idx="589">
                  <c:v>9.8166666666666664</c:v>
                </c:pt>
                <c:pt idx="590">
                  <c:v>9.8333333333333339</c:v>
                </c:pt>
                <c:pt idx="591">
                  <c:v>9.85</c:v>
                </c:pt>
                <c:pt idx="592">
                  <c:v>9.8666666666666671</c:v>
                </c:pt>
                <c:pt idx="593">
                  <c:v>9.8833333333333329</c:v>
                </c:pt>
                <c:pt idx="594">
                  <c:v>9.9</c:v>
                </c:pt>
                <c:pt idx="595">
                  <c:v>9.9166666666666661</c:v>
                </c:pt>
                <c:pt idx="596">
                  <c:v>9.9333333333333336</c:v>
                </c:pt>
                <c:pt idx="597">
                  <c:v>9.9499999999999993</c:v>
                </c:pt>
                <c:pt idx="598">
                  <c:v>9.9666666666666668</c:v>
                </c:pt>
                <c:pt idx="599">
                  <c:v>9.9833333333333325</c:v>
                </c:pt>
                <c:pt idx="600">
                  <c:v>10</c:v>
                </c:pt>
                <c:pt idx="601">
                  <c:v>10.016666666666667</c:v>
                </c:pt>
                <c:pt idx="602">
                  <c:v>10.033333333333333</c:v>
                </c:pt>
                <c:pt idx="603">
                  <c:v>10.050000000000001</c:v>
                </c:pt>
                <c:pt idx="604">
                  <c:v>10.066666666666666</c:v>
                </c:pt>
                <c:pt idx="605">
                  <c:v>10.083333333333334</c:v>
                </c:pt>
                <c:pt idx="606">
                  <c:v>10.1</c:v>
                </c:pt>
                <c:pt idx="607">
                  <c:v>10.116666666666667</c:v>
                </c:pt>
                <c:pt idx="608">
                  <c:v>10.133333333333333</c:v>
                </c:pt>
                <c:pt idx="609">
                  <c:v>10.15</c:v>
                </c:pt>
                <c:pt idx="610">
                  <c:v>10.166666666666666</c:v>
                </c:pt>
                <c:pt idx="611">
                  <c:v>10.183333333333334</c:v>
                </c:pt>
                <c:pt idx="612">
                  <c:v>10.199999999999999</c:v>
                </c:pt>
                <c:pt idx="613">
                  <c:v>10.216666666666667</c:v>
                </c:pt>
                <c:pt idx="614">
                  <c:v>10.233333333333333</c:v>
                </c:pt>
                <c:pt idx="615">
                  <c:v>10.25</c:v>
                </c:pt>
                <c:pt idx="616">
                  <c:v>10.266666666666667</c:v>
                </c:pt>
                <c:pt idx="617">
                  <c:v>10.283333333333333</c:v>
                </c:pt>
                <c:pt idx="618">
                  <c:v>10.3</c:v>
                </c:pt>
                <c:pt idx="619">
                  <c:v>10.316666666666666</c:v>
                </c:pt>
                <c:pt idx="620">
                  <c:v>10.333333333333334</c:v>
                </c:pt>
                <c:pt idx="621">
                  <c:v>10.35</c:v>
                </c:pt>
                <c:pt idx="622">
                  <c:v>10.366666666666667</c:v>
                </c:pt>
                <c:pt idx="623">
                  <c:v>10.383333333333333</c:v>
                </c:pt>
                <c:pt idx="624">
                  <c:v>10.4</c:v>
                </c:pt>
                <c:pt idx="625">
                  <c:v>10.416666666666666</c:v>
                </c:pt>
                <c:pt idx="626">
                  <c:v>10.433333333333334</c:v>
                </c:pt>
                <c:pt idx="627">
                  <c:v>10.45</c:v>
                </c:pt>
                <c:pt idx="628">
                  <c:v>10.466666666666667</c:v>
                </c:pt>
                <c:pt idx="629">
                  <c:v>10.483333333333333</c:v>
                </c:pt>
                <c:pt idx="630">
                  <c:v>10.5</c:v>
                </c:pt>
                <c:pt idx="631">
                  <c:v>10.516666666666667</c:v>
                </c:pt>
                <c:pt idx="632">
                  <c:v>10.533333333333333</c:v>
                </c:pt>
                <c:pt idx="633">
                  <c:v>10.55</c:v>
                </c:pt>
                <c:pt idx="634">
                  <c:v>10.566666666666666</c:v>
                </c:pt>
                <c:pt idx="635">
                  <c:v>10.583333333333334</c:v>
                </c:pt>
                <c:pt idx="636">
                  <c:v>10.6</c:v>
                </c:pt>
                <c:pt idx="637">
                  <c:v>10.616666666666667</c:v>
                </c:pt>
                <c:pt idx="638">
                  <c:v>10.633333333333333</c:v>
                </c:pt>
                <c:pt idx="639">
                  <c:v>10.65</c:v>
                </c:pt>
                <c:pt idx="640">
                  <c:v>10.666666666666666</c:v>
                </c:pt>
                <c:pt idx="641">
                  <c:v>10.683333333333334</c:v>
                </c:pt>
                <c:pt idx="642">
                  <c:v>10.7</c:v>
                </c:pt>
                <c:pt idx="643">
                  <c:v>10.716666666666667</c:v>
                </c:pt>
                <c:pt idx="644">
                  <c:v>10.733333333333333</c:v>
                </c:pt>
                <c:pt idx="645">
                  <c:v>10.75</c:v>
                </c:pt>
                <c:pt idx="646">
                  <c:v>10.766666666666667</c:v>
                </c:pt>
                <c:pt idx="647">
                  <c:v>10.783333333333333</c:v>
                </c:pt>
                <c:pt idx="648">
                  <c:v>10.8</c:v>
                </c:pt>
                <c:pt idx="649">
                  <c:v>10.816666666666666</c:v>
                </c:pt>
                <c:pt idx="650">
                  <c:v>10.833333333333334</c:v>
                </c:pt>
                <c:pt idx="651">
                  <c:v>10.85</c:v>
                </c:pt>
                <c:pt idx="652">
                  <c:v>10.866666666666667</c:v>
                </c:pt>
                <c:pt idx="653">
                  <c:v>10.883333333333333</c:v>
                </c:pt>
                <c:pt idx="654">
                  <c:v>10.9</c:v>
                </c:pt>
                <c:pt idx="655">
                  <c:v>10.916666666666666</c:v>
                </c:pt>
                <c:pt idx="656">
                  <c:v>10.933333333333334</c:v>
                </c:pt>
                <c:pt idx="657">
                  <c:v>10.95</c:v>
                </c:pt>
                <c:pt idx="658">
                  <c:v>10.966666666666667</c:v>
                </c:pt>
                <c:pt idx="659">
                  <c:v>10.983333333333333</c:v>
                </c:pt>
                <c:pt idx="660">
                  <c:v>11</c:v>
                </c:pt>
                <c:pt idx="661">
                  <c:v>11.016666666666667</c:v>
                </c:pt>
                <c:pt idx="662">
                  <c:v>11.033333333333333</c:v>
                </c:pt>
                <c:pt idx="663">
                  <c:v>11.05</c:v>
                </c:pt>
                <c:pt idx="664">
                  <c:v>11.066666666666666</c:v>
                </c:pt>
                <c:pt idx="665">
                  <c:v>11.083333333333334</c:v>
                </c:pt>
                <c:pt idx="666">
                  <c:v>11.1</c:v>
                </c:pt>
                <c:pt idx="667">
                  <c:v>11.116666666666667</c:v>
                </c:pt>
                <c:pt idx="668">
                  <c:v>11.133333333333333</c:v>
                </c:pt>
                <c:pt idx="669">
                  <c:v>11.15</c:v>
                </c:pt>
                <c:pt idx="670">
                  <c:v>11.166666666666666</c:v>
                </c:pt>
                <c:pt idx="671">
                  <c:v>11.183333333333334</c:v>
                </c:pt>
                <c:pt idx="672">
                  <c:v>11.2</c:v>
                </c:pt>
                <c:pt idx="673">
                  <c:v>11.216666666666667</c:v>
                </c:pt>
                <c:pt idx="674">
                  <c:v>11.233333333333333</c:v>
                </c:pt>
                <c:pt idx="675">
                  <c:v>11.25</c:v>
                </c:pt>
                <c:pt idx="676">
                  <c:v>11.266666666666667</c:v>
                </c:pt>
                <c:pt idx="677">
                  <c:v>11.283333333333333</c:v>
                </c:pt>
                <c:pt idx="678">
                  <c:v>11.3</c:v>
                </c:pt>
                <c:pt idx="679">
                  <c:v>11.316666666666666</c:v>
                </c:pt>
                <c:pt idx="680">
                  <c:v>11.333333333333334</c:v>
                </c:pt>
                <c:pt idx="681">
                  <c:v>11.35</c:v>
                </c:pt>
                <c:pt idx="682">
                  <c:v>11.366666666666667</c:v>
                </c:pt>
                <c:pt idx="683">
                  <c:v>11.383333333333333</c:v>
                </c:pt>
                <c:pt idx="684">
                  <c:v>11.4</c:v>
                </c:pt>
                <c:pt idx="685">
                  <c:v>11.416666666666666</c:v>
                </c:pt>
                <c:pt idx="686">
                  <c:v>11.433333333333334</c:v>
                </c:pt>
                <c:pt idx="687">
                  <c:v>11.45</c:v>
                </c:pt>
                <c:pt idx="688">
                  <c:v>11.466666666666667</c:v>
                </c:pt>
                <c:pt idx="689">
                  <c:v>11.483333333333333</c:v>
                </c:pt>
                <c:pt idx="690">
                  <c:v>11.5</c:v>
                </c:pt>
                <c:pt idx="691">
                  <c:v>11.516666666666667</c:v>
                </c:pt>
                <c:pt idx="692">
                  <c:v>11.533333333333333</c:v>
                </c:pt>
                <c:pt idx="693">
                  <c:v>11.55</c:v>
                </c:pt>
                <c:pt idx="694">
                  <c:v>11.566666666666666</c:v>
                </c:pt>
                <c:pt idx="695">
                  <c:v>11.583333333333334</c:v>
                </c:pt>
                <c:pt idx="696">
                  <c:v>11.6</c:v>
                </c:pt>
                <c:pt idx="697">
                  <c:v>11.616666666666667</c:v>
                </c:pt>
                <c:pt idx="698">
                  <c:v>11.633333333333333</c:v>
                </c:pt>
                <c:pt idx="699">
                  <c:v>11.65</c:v>
                </c:pt>
                <c:pt idx="700">
                  <c:v>11.666666666666666</c:v>
                </c:pt>
                <c:pt idx="701">
                  <c:v>11.683333333333334</c:v>
                </c:pt>
                <c:pt idx="702">
                  <c:v>11.7</c:v>
                </c:pt>
                <c:pt idx="703">
                  <c:v>11.716666666666667</c:v>
                </c:pt>
                <c:pt idx="704">
                  <c:v>11.733333333333333</c:v>
                </c:pt>
                <c:pt idx="705">
                  <c:v>11.75</c:v>
                </c:pt>
                <c:pt idx="706">
                  <c:v>11.766666666666667</c:v>
                </c:pt>
                <c:pt idx="707">
                  <c:v>11.783333333333333</c:v>
                </c:pt>
                <c:pt idx="708">
                  <c:v>11.8</c:v>
                </c:pt>
                <c:pt idx="709">
                  <c:v>11.816666666666666</c:v>
                </c:pt>
                <c:pt idx="710">
                  <c:v>11.833333333333334</c:v>
                </c:pt>
                <c:pt idx="711">
                  <c:v>11.85</c:v>
                </c:pt>
                <c:pt idx="712">
                  <c:v>11.866666666666667</c:v>
                </c:pt>
                <c:pt idx="713">
                  <c:v>11.883333333333333</c:v>
                </c:pt>
                <c:pt idx="714">
                  <c:v>11.9</c:v>
                </c:pt>
                <c:pt idx="715">
                  <c:v>11.916666666666666</c:v>
                </c:pt>
                <c:pt idx="716">
                  <c:v>11.933333333333334</c:v>
                </c:pt>
                <c:pt idx="717">
                  <c:v>11.95</c:v>
                </c:pt>
                <c:pt idx="718">
                  <c:v>11.966666666666667</c:v>
                </c:pt>
                <c:pt idx="719">
                  <c:v>11.983333333333333</c:v>
                </c:pt>
                <c:pt idx="720">
                  <c:v>12</c:v>
                </c:pt>
                <c:pt idx="721">
                  <c:v>12.016666666666667</c:v>
                </c:pt>
                <c:pt idx="722">
                  <c:v>12.033333333333333</c:v>
                </c:pt>
                <c:pt idx="723">
                  <c:v>12.05</c:v>
                </c:pt>
                <c:pt idx="724">
                  <c:v>12.066666666666666</c:v>
                </c:pt>
                <c:pt idx="725">
                  <c:v>12.083333333333334</c:v>
                </c:pt>
                <c:pt idx="726">
                  <c:v>12.1</c:v>
                </c:pt>
                <c:pt idx="727">
                  <c:v>12.116666666666667</c:v>
                </c:pt>
                <c:pt idx="728">
                  <c:v>12.133333333333333</c:v>
                </c:pt>
                <c:pt idx="729">
                  <c:v>12.15</c:v>
                </c:pt>
                <c:pt idx="730">
                  <c:v>12.166666666666666</c:v>
                </c:pt>
                <c:pt idx="731">
                  <c:v>12.183333333333334</c:v>
                </c:pt>
                <c:pt idx="732">
                  <c:v>12.2</c:v>
                </c:pt>
                <c:pt idx="733">
                  <c:v>12.216666666666667</c:v>
                </c:pt>
                <c:pt idx="734">
                  <c:v>12.233333333333333</c:v>
                </c:pt>
                <c:pt idx="735">
                  <c:v>12.25</c:v>
                </c:pt>
                <c:pt idx="736">
                  <c:v>12.266666666666667</c:v>
                </c:pt>
                <c:pt idx="737">
                  <c:v>12.283333333333333</c:v>
                </c:pt>
                <c:pt idx="738">
                  <c:v>12.3</c:v>
                </c:pt>
                <c:pt idx="739">
                  <c:v>12.316666666666666</c:v>
                </c:pt>
                <c:pt idx="740">
                  <c:v>12.333333333333334</c:v>
                </c:pt>
                <c:pt idx="741">
                  <c:v>12.35</c:v>
                </c:pt>
                <c:pt idx="742">
                  <c:v>12.366666666666667</c:v>
                </c:pt>
                <c:pt idx="743">
                  <c:v>12.383333333333333</c:v>
                </c:pt>
                <c:pt idx="744">
                  <c:v>12.4</c:v>
                </c:pt>
                <c:pt idx="745">
                  <c:v>12.416666666666666</c:v>
                </c:pt>
                <c:pt idx="746">
                  <c:v>12.433333333333334</c:v>
                </c:pt>
                <c:pt idx="747">
                  <c:v>12.45</c:v>
                </c:pt>
                <c:pt idx="748">
                  <c:v>12.466666666666667</c:v>
                </c:pt>
                <c:pt idx="749">
                  <c:v>12.483333333333333</c:v>
                </c:pt>
                <c:pt idx="750">
                  <c:v>12.5</c:v>
                </c:pt>
                <c:pt idx="751">
                  <c:v>12.516666666666667</c:v>
                </c:pt>
                <c:pt idx="752">
                  <c:v>12.533333333333333</c:v>
                </c:pt>
                <c:pt idx="753">
                  <c:v>12.55</c:v>
                </c:pt>
                <c:pt idx="754">
                  <c:v>12.566666666666666</c:v>
                </c:pt>
                <c:pt idx="755">
                  <c:v>12.583333333333334</c:v>
                </c:pt>
                <c:pt idx="756">
                  <c:v>12.6</c:v>
                </c:pt>
                <c:pt idx="757">
                  <c:v>12.616666666666667</c:v>
                </c:pt>
                <c:pt idx="758">
                  <c:v>12.633333333333333</c:v>
                </c:pt>
                <c:pt idx="759">
                  <c:v>12.65</c:v>
                </c:pt>
                <c:pt idx="760">
                  <c:v>12.666666666666666</c:v>
                </c:pt>
                <c:pt idx="761">
                  <c:v>12.683333333333334</c:v>
                </c:pt>
                <c:pt idx="762">
                  <c:v>12.7</c:v>
                </c:pt>
                <c:pt idx="763">
                  <c:v>12.716666666666667</c:v>
                </c:pt>
                <c:pt idx="764">
                  <c:v>12.733333333333333</c:v>
                </c:pt>
                <c:pt idx="765">
                  <c:v>12.75</c:v>
                </c:pt>
                <c:pt idx="766">
                  <c:v>12.766666666666667</c:v>
                </c:pt>
                <c:pt idx="767">
                  <c:v>12.783333333333333</c:v>
                </c:pt>
                <c:pt idx="768">
                  <c:v>12.8</c:v>
                </c:pt>
                <c:pt idx="769">
                  <c:v>12.816666666666666</c:v>
                </c:pt>
                <c:pt idx="770">
                  <c:v>12.833333333333334</c:v>
                </c:pt>
                <c:pt idx="771">
                  <c:v>12.85</c:v>
                </c:pt>
                <c:pt idx="772">
                  <c:v>12.866666666666667</c:v>
                </c:pt>
                <c:pt idx="773">
                  <c:v>12.883333333333333</c:v>
                </c:pt>
                <c:pt idx="774">
                  <c:v>12.9</c:v>
                </c:pt>
                <c:pt idx="775">
                  <c:v>12.916666666666666</c:v>
                </c:pt>
                <c:pt idx="776">
                  <c:v>12.933333333333334</c:v>
                </c:pt>
                <c:pt idx="777">
                  <c:v>12.95</c:v>
                </c:pt>
                <c:pt idx="778">
                  <c:v>12.966666666666667</c:v>
                </c:pt>
                <c:pt idx="779">
                  <c:v>12.983333333333333</c:v>
                </c:pt>
                <c:pt idx="780">
                  <c:v>13</c:v>
                </c:pt>
                <c:pt idx="781">
                  <c:v>13.016666666666667</c:v>
                </c:pt>
                <c:pt idx="782">
                  <c:v>13.033333333333333</c:v>
                </c:pt>
                <c:pt idx="783">
                  <c:v>13.05</c:v>
                </c:pt>
                <c:pt idx="784">
                  <c:v>13.066666666666666</c:v>
                </c:pt>
                <c:pt idx="785">
                  <c:v>13.083333333333334</c:v>
                </c:pt>
                <c:pt idx="786">
                  <c:v>13.1</c:v>
                </c:pt>
                <c:pt idx="787">
                  <c:v>13.116666666666667</c:v>
                </c:pt>
                <c:pt idx="788">
                  <c:v>13.133333333333333</c:v>
                </c:pt>
                <c:pt idx="789">
                  <c:v>13.15</c:v>
                </c:pt>
                <c:pt idx="790">
                  <c:v>13.166666666666666</c:v>
                </c:pt>
                <c:pt idx="791">
                  <c:v>13.183333333333334</c:v>
                </c:pt>
                <c:pt idx="792">
                  <c:v>13.2</c:v>
                </c:pt>
                <c:pt idx="793">
                  <c:v>13.216666666666667</c:v>
                </c:pt>
                <c:pt idx="794">
                  <c:v>13.233333333333333</c:v>
                </c:pt>
                <c:pt idx="795">
                  <c:v>13.25</c:v>
                </c:pt>
                <c:pt idx="796">
                  <c:v>13.266666666666667</c:v>
                </c:pt>
                <c:pt idx="797">
                  <c:v>13.283333333333333</c:v>
                </c:pt>
                <c:pt idx="798">
                  <c:v>13.3</c:v>
                </c:pt>
                <c:pt idx="799">
                  <c:v>13.316666666666666</c:v>
                </c:pt>
                <c:pt idx="800">
                  <c:v>13.333333333333334</c:v>
                </c:pt>
                <c:pt idx="801">
                  <c:v>13.35</c:v>
                </c:pt>
                <c:pt idx="802">
                  <c:v>13.366666666666667</c:v>
                </c:pt>
                <c:pt idx="803">
                  <c:v>13.383333333333333</c:v>
                </c:pt>
                <c:pt idx="804">
                  <c:v>13.4</c:v>
                </c:pt>
                <c:pt idx="805">
                  <c:v>13.416666666666666</c:v>
                </c:pt>
                <c:pt idx="806">
                  <c:v>13.433333333333334</c:v>
                </c:pt>
                <c:pt idx="807">
                  <c:v>13.45</c:v>
                </c:pt>
                <c:pt idx="808">
                  <c:v>13.466666666666667</c:v>
                </c:pt>
                <c:pt idx="809">
                  <c:v>13.483333333333333</c:v>
                </c:pt>
                <c:pt idx="810">
                  <c:v>13.5</c:v>
                </c:pt>
                <c:pt idx="811">
                  <c:v>13.516666666666667</c:v>
                </c:pt>
                <c:pt idx="812">
                  <c:v>13.533333333333333</c:v>
                </c:pt>
                <c:pt idx="813">
                  <c:v>13.55</c:v>
                </c:pt>
                <c:pt idx="814">
                  <c:v>13.566666666666666</c:v>
                </c:pt>
                <c:pt idx="815">
                  <c:v>13.583333333333334</c:v>
                </c:pt>
                <c:pt idx="816">
                  <c:v>13.6</c:v>
                </c:pt>
                <c:pt idx="817">
                  <c:v>13.616666666666667</c:v>
                </c:pt>
                <c:pt idx="818">
                  <c:v>13.633333333333333</c:v>
                </c:pt>
                <c:pt idx="819">
                  <c:v>13.65</c:v>
                </c:pt>
                <c:pt idx="820">
                  <c:v>13.666666666666666</c:v>
                </c:pt>
                <c:pt idx="821">
                  <c:v>13.683333333333334</c:v>
                </c:pt>
                <c:pt idx="822">
                  <c:v>13.7</c:v>
                </c:pt>
                <c:pt idx="823">
                  <c:v>13.716666666666667</c:v>
                </c:pt>
                <c:pt idx="824">
                  <c:v>13.733333333333333</c:v>
                </c:pt>
                <c:pt idx="825">
                  <c:v>13.75</c:v>
                </c:pt>
                <c:pt idx="826">
                  <c:v>13.766666666666667</c:v>
                </c:pt>
                <c:pt idx="827">
                  <c:v>13.783333333333333</c:v>
                </c:pt>
                <c:pt idx="828">
                  <c:v>13.8</c:v>
                </c:pt>
                <c:pt idx="829">
                  <c:v>13.816666666666666</c:v>
                </c:pt>
                <c:pt idx="830">
                  <c:v>13.833333333333334</c:v>
                </c:pt>
                <c:pt idx="831">
                  <c:v>13.85</c:v>
                </c:pt>
                <c:pt idx="832">
                  <c:v>13.866666666666667</c:v>
                </c:pt>
                <c:pt idx="833">
                  <c:v>13.883333333333333</c:v>
                </c:pt>
                <c:pt idx="834">
                  <c:v>13.9</c:v>
                </c:pt>
                <c:pt idx="835">
                  <c:v>13.916666666666666</c:v>
                </c:pt>
                <c:pt idx="836">
                  <c:v>13.933333333333334</c:v>
                </c:pt>
                <c:pt idx="837">
                  <c:v>13.95</c:v>
                </c:pt>
                <c:pt idx="838">
                  <c:v>13.966666666666667</c:v>
                </c:pt>
                <c:pt idx="839">
                  <c:v>13.983333333333333</c:v>
                </c:pt>
                <c:pt idx="840">
                  <c:v>14</c:v>
                </c:pt>
                <c:pt idx="841">
                  <c:v>14.016666666666667</c:v>
                </c:pt>
                <c:pt idx="842">
                  <c:v>14.033333333333333</c:v>
                </c:pt>
                <c:pt idx="843">
                  <c:v>14.05</c:v>
                </c:pt>
                <c:pt idx="844">
                  <c:v>14.066666666666666</c:v>
                </c:pt>
                <c:pt idx="845">
                  <c:v>14.083333333333334</c:v>
                </c:pt>
                <c:pt idx="846">
                  <c:v>14.1</c:v>
                </c:pt>
                <c:pt idx="847">
                  <c:v>14.116666666666667</c:v>
                </c:pt>
                <c:pt idx="848">
                  <c:v>14.133333333333333</c:v>
                </c:pt>
                <c:pt idx="849">
                  <c:v>14.15</c:v>
                </c:pt>
                <c:pt idx="850">
                  <c:v>14.166666666666666</c:v>
                </c:pt>
                <c:pt idx="851">
                  <c:v>14.183333333333334</c:v>
                </c:pt>
                <c:pt idx="852">
                  <c:v>14.2</c:v>
                </c:pt>
                <c:pt idx="853">
                  <c:v>14.216666666666667</c:v>
                </c:pt>
                <c:pt idx="854">
                  <c:v>14.233333333333333</c:v>
                </c:pt>
                <c:pt idx="855">
                  <c:v>14.25</c:v>
                </c:pt>
                <c:pt idx="856">
                  <c:v>14.266666666666667</c:v>
                </c:pt>
                <c:pt idx="857">
                  <c:v>14.283333333333333</c:v>
                </c:pt>
                <c:pt idx="858">
                  <c:v>14.3</c:v>
                </c:pt>
                <c:pt idx="859">
                  <c:v>14.316666666666666</c:v>
                </c:pt>
                <c:pt idx="860">
                  <c:v>14.333333333333334</c:v>
                </c:pt>
                <c:pt idx="861">
                  <c:v>14.35</c:v>
                </c:pt>
                <c:pt idx="862">
                  <c:v>14.366666666666667</c:v>
                </c:pt>
                <c:pt idx="863">
                  <c:v>14.383333333333333</c:v>
                </c:pt>
                <c:pt idx="864">
                  <c:v>14.4</c:v>
                </c:pt>
                <c:pt idx="865">
                  <c:v>14.416666666666666</c:v>
                </c:pt>
                <c:pt idx="866">
                  <c:v>14.433333333333334</c:v>
                </c:pt>
                <c:pt idx="867">
                  <c:v>14.45</c:v>
                </c:pt>
                <c:pt idx="868">
                  <c:v>14.466666666666667</c:v>
                </c:pt>
                <c:pt idx="869">
                  <c:v>14.483333333333333</c:v>
                </c:pt>
                <c:pt idx="870">
                  <c:v>14.5</c:v>
                </c:pt>
                <c:pt idx="871">
                  <c:v>14.516666666666667</c:v>
                </c:pt>
                <c:pt idx="872">
                  <c:v>14.533333333333333</c:v>
                </c:pt>
                <c:pt idx="873">
                  <c:v>14.55</c:v>
                </c:pt>
                <c:pt idx="874">
                  <c:v>14.566666666666666</c:v>
                </c:pt>
                <c:pt idx="875">
                  <c:v>14.583333333333334</c:v>
                </c:pt>
                <c:pt idx="876">
                  <c:v>14.6</c:v>
                </c:pt>
                <c:pt idx="877">
                  <c:v>14.616666666666667</c:v>
                </c:pt>
                <c:pt idx="878">
                  <c:v>14.633333333333333</c:v>
                </c:pt>
                <c:pt idx="879">
                  <c:v>14.65</c:v>
                </c:pt>
                <c:pt idx="880">
                  <c:v>14.666666666666666</c:v>
                </c:pt>
                <c:pt idx="881">
                  <c:v>14.683333333333334</c:v>
                </c:pt>
                <c:pt idx="882">
                  <c:v>14.7</c:v>
                </c:pt>
                <c:pt idx="883">
                  <c:v>14.716666666666667</c:v>
                </c:pt>
                <c:pt idx="884">
                  <c:v>14.733333333333333</c:v>
                </c:pt>
                <c:pt idx="885">
                  <c:v>14.75</c:v>
                </c:pt>
                <c:pt idx="886">
                  <c:v>14.766666666666667</c:v>
                </c:pt>
                <c:pt idx="887">
                  <c:v>14.783333333333333</c:v>
                </c:pt>
                <c:pt idx="888">
                  <c:v>14.8</c:v>
                </c:pt>
                <c:pt idx="889">
                  <c:v>14.816666666666666</c:v>
                </c:pt>
                <c:pt idx="890">
                  <c:v>14.833333333333334</c:v>
                </c:pt>
                <c:pt idx="891">
                  <c:v>14.85</c:v>
                </c:pt>
                <c:pt idx="892">
                  <c:v>14.866666666666667</c:v>
                </c:pt>
                <c:pt idx="893">
                  <c:v>14.883333333333333</c:v>
                </c:pt>
                <c:pt idx="894">
                  <c:v>14.9</c:v>
                </c:pt>
                <c:pt idx="895">
                  <c:v>14.916666666666666</c:v>
                </c:pt>
                <c:pt idx="896">
                  <c:v>14.933333333333334</c:v>
                </c:pt>
                <c:pt idx="897">
                  <c:v>14.95</c:v>
                </c:pt>
                <c:pt idx="898">
                  <c:v>14.966666666666667</c:v>
                </c:pt>
                <c:pt idx="899">
                  <c:v>14.983333333333333</c:v>
                </c:pt>
                <c:pt idx="900">
                  <c:v>15</c:v>
                </c:pt>
                <c:pt idx="901">
                  <c:v>15.016666666666667</c:v>
                </c:pt>
                <c:pt idx="902">
                  <c:v>15.033333333333333</c:v>
                </c:pt>
                <c:pt idx="903">
                  <c:v>15.05</c:v>
                </c:pt>
                <c:pt idx="904">
                  <c:v>15.066666666666666</c:v>
                </c:pt>
                <c:pt idx="905">
                  <c:v>15.083333333333334</c:v>
                </c:pt>
                <c:pt idx="906">
                  <c:v>15.1</c:v>
                </c:pt>
                <c:pt idx="907">
                  <c:v>15.116666666666667</c:v>
                </c:pt>
                <c:pt idx="908">
                  <c:v>15.133333333333333</c:v>
                </c:pt>
                <c:pt idx="909">
                  <c:v>15.15</c:v>
                </c:pt>
                <c:pt idx="910">
                  <c:v>15.166666666666666</c:v>
                </c:pt>
                <c:pt idx="911">
                  <c:v>15.183333333333334</c:v>
                </c:pt>
                <c:pt idx="912">
                  <c:v>15.2</c:v>
                </c:pt>
                <c:pt idx="913">
                  <c:v>15.216666666666667</c:v>
                </c:pt>
                <c:pt idx="914">
                  <c:v>15.233333333333333</c:v>
                </c:pt>
                <c:pt idx="915">
                  <c:v>15.25</c:v>
                </c:pt>
                <c:pt idx="916">
                  <c:v>15.266666666666667</c:v>
                </c:pt>
                <c:pt idx="917">
                  <c:v>15.283333333333333</c:v>
                </c:pt>
                <c:pt idx="918">
                  <c:v>15.3</c:v>
                </c:pt>
                <c:pt idx="919">
                  <c:v>15.316666666666666</c:v>
                </c:pt>
                <c:pt idx="920">
                  <c:v>15.333333333333334</c:v>
                </c:pt>
                <c:pt idx="921">
                  <c:v>15.35</c:v>
                </c:pt>
                <c:pt idx="922">
                  <c:v>15.366666666666667</c:v>
                </c:pt>
                <c:pt idx="923">
                  <c:v>15.383333333333333</c:v>
                </c:pt>
                <c:pt idx="924">
                  <c:v>15.4</c:v>
                </c:pt>
                <c:pt idx="925">
                  <c:v>15.416666666666666</c:v>
                </c:pt>
                <c:pt idx="926">
                  <c:v>15.433333333333334</c:v>
                </c:pt>
                <c:pt idx="927">
                  <c:v>15.45</c:v>
                </c:pt>
                <c:pt idx="928">
                  <c:v>15.466666666666667</c:v>
                </c:pt>
                <c:pt idx="929">
                  <c:v>15.483333333333333</c:v>
                </c:pt>
                <c:pt idx="930">
                  <c:v>15.5</c:v>
                </c:pt>
                <c:pt idx="931">
                  <c:v>15.516666666666667</c:v>
                </c:pt>
                <c:pt idx="932">
                  <c:v>15.533333333333333</c:v>
                </c:pt>
                <c:pt idx="933">
                  <c:v>15.55</c:v>
                </c:pt>
                <c:pt idx="934">
                  <c:v>15.566666666666666</c:v>
                </c:pt>
                <c:pt idx="935">
                  <c:v>15.583333333333334</c:v>
                </c:pt>
                <c:pt idx="936">
                  <c:v>15.6</c:v>
                </c:pt>
                <c:pt idx="937">
                  <c:v>15.616666666666667</c:v>
                </c:pt>
                <c:pt idx="938">
                  <c:v>15.633333333333333</c:v>
                </c:pt>
                <c:pt idx="939">
                  <c:v>15.65</c:v>
                </c:pt>
                <c:pt idx="940">
                  <c:v>15.666666666666666</c:v>
                </c:pt>
                <c:pt idx="941">
                  <c:v>15.683333333333334</c:v>
                </c:pt>
                <c:pt idx="942">
                  <c:v>15.7</c:v>
                </c:pt>
                <c:pt idx="943">
                  <c:v>15.716666666666667</c:v>
                </c:pt>
                <c:pt idx="944">
                  <c:v>15.733333333333333</c:v>
                </c:pt>
                <c:pt idx="945">
                  <c:v>15.75</c:v>
                </c:pt>
                <c:pt idx="946">
                  <c:v>15.766666666666667</c:v>
                </c:pt>
                <c:pt idx="947">
                  <c:v>15.783333333333333</c:v>
                </c:pt>
                <c:pt idx="948">
                  <c:v>15.8</c:v>
                </c:pt>
                <c:pt idx="949">
                  <c:v>15.816666666666666</c:v>
                </c:pt>
                <c:pt idx="950">
                  <c:v>15.833333333333334</c:v>
                </c:pt>
                <c:pt idx="951">
                  <c:v>15.85</c:v>
                </c:pt>
                <c:pt idx="952">
                  <c:v>15.866666666666667</c:v>
                </c:pt>
                <c:pt idx="953">
                  <c:v>15.883333333333333</c:v>
                </c:pt>
                <c:pt idx="954">
                  <c:v>15.9</c:v>
                </c:pt>
                <c:pt idx="955">
                  <c:v>15.916666666666666</c:v>
                </c:pt>
                <c:pt idx="956">
                  <c:v>15.933333333333334</c:v>
                </c:pt>
                <c:pt idx="957">
                  <c:v>15.95</c:v>
                </c:pt>
                <c:pt idx="958">
                  <c:v>15.966666666666667</c:v>
                </c:pt>
                <c:pt idx="959">
                  <c:v>15.983333333333333</c:v>
                </c:pt>
                <c:pt idx="960">
                  <c:v>16</c:v>
                </c:pt>
                <c:pt idx="961">
                  <c:v>16.016666666666666</c:v>
                </c:pt>
                <c:pt idx="962">
                  <c:v>16.033333333333335</c:v>
                </c:pt>
                <c:pt idx="963">
                  <c:v>16.05</c:v>
                </c:pt>
                <c:pt idx="964">
                  <c:v>16.066666666666666</c:v>
                </c:pt>
                <c:pt idx="965">
                  <c:v>16.083333333333332</c:v>
                </c:pt>
                <c:pt idx="966">
                  <c:v>16.100000000000001</c:v>
                </c:pt>
                <c:pt idx="967">
                  <c:v>16.116666666666667</c:v>
                </c:pt>
                <c:pt idx="968">
                  <c:v>16.133333333333333</c:v>
                </c:pt>
                <c:pt idx="969">
                  <c:v>16.149999999999999</c:v>
                </c:pt>
                <c:pt idx="970">
                  <c:v>16.166666666666668</c:v>
                </c:pt>
                <c:pt idx="971">
                  <c:v>16.183333333333334</c:v>
                </c:pt>
                <c:pt idx="972">
                  <c:v>16.2</c:v>
                </c:pt>
                <c:pt idx="973">
                  <c:v>16.216666666666665</c:v>
                </c:pt>
                <c:pt idx="974">
                  <c:v>16.233333333333334</c:v>
                </c:pt>
                <c:pt idx="975">
                  <c:v>16.25</c:v>
                </c:pt>
                <c:pt idx="976">
                  <c:v>16.266666666666666</c:v>
                </c:pt>
                <c:pt idx="977">
                  <c:v>16.283333333333335</c:v>
                </c:pt>
                <c:pt idx="978">
                  <c:v>16.3</c:v>
                </c:pt>
                <c:pt idx="979">
                  <c:v>16.316666666666666</c:v>
                </c:pt>
                <c:pt idx="980">
                  <c:v>16.333333333333332</c:v>
                </c:pt>
                <c:pt idx="981">
                  <c:v>16.350000000000001</c:v>
                </c:pt>
                <c:pt idx="982">
                  <c:v>16.366666666666667</c:v>
                </c:pt>
                <c:pt idx="983">
                  <c:v>16.383333333333333</c:v>
                </c:pt>
                <c:pt idx="984">
                  <c:v>16.399999999999999</c:v>
                </c:pt>
                <c:pt idx="985">
                  <c:v>16.416666666666668</c:v>
                </c:pt>
                <c:pt idx="986">
                  <c:v>16.433333333333334</c:v>
                </c:pt>
                <c:pt idx="987">
                  <c:v>16.45</c:v>
                </c:pt>
                <c:pt idx="988">
                  <c:v>16.466666666666665</c:v>
                </c:pt>
                <c:pt idx="989">
                  <c:v>16.483333333333334</c:v>
                </c:pt>
                <c:pt idx="990">
                  <c:v>16.5</c:v>
                </c:pt>
                <c:pt idx="991">
                  <c:v>16.516666666666666</c:v>
                </c:pt>
                <c:pt idx="992">
                  <c:v>16.533333333333335</c:v>
                </c:pt>
                <c:pt idx="993">
                  <c:v>16.55</c:v>
                </c:pt>
                <c:pt idx="994">
                  <c:v>16.566666666666666</c:v>
                </c:pt>
                <c:pt idx="995">
                  <c:v>16.583333333333332</c:v>
                </c:pt>
                <c:pt idx="996">
                  <c:v>16.600000000000001</c:v>
                </c:pt>
                <c:pt idx="997">
                  <c:v>16.616666666666667</c:v>
                </c:pt>
                <c:pt idx="998">
                  <c:v>16.633333333333333</c:v>
                </c:pt>
                <c:pt idx="999">
                  <c:v>16.649999999999999</c:v>
                </c:pt>
                <c:pt idx="1000">
                  <c:v>16.666666666666668</c:v>
                </c:pt>
                <c:pt idx="1001">
                  <c:v>16.683333333333334</c:v>
                </c:pt>
                <c:pt idx="1002">
                  <c:v>16.7</c:v>
                </c:pt>
                <c:pt idx="1003">
                  <c:v>16.716666666666665</c:v>
                </c:pt>
                <c:pt idx="1004">
                  <c:v>16.733333333333334</c:v>
                </c:pt>
                <c:pt idx="1005">
                  <c:v>16.75</c:v>
                </c:pt>
                <c:pt idx="1006">
                  <c:v>16.766666666666666</c:v>
                </c:pt>
                <c:pt idx="1007">
                  <c:v>16.783333333333335</c:v>
                </c:pt>
                <c:pt idx="1008">
                  <c:v>16.8</c:v>
                </c:pt>
                <c:pt idx="1009">
                  <c:v>16.816666666666666</c:v>
                </c:pt>
                <c:pt idx="1010">
                  <c:v>16.833333333333332</c:v>
                </c:pt>
                <c:pt idx="1011">
                  <c:v>16.850000000000001</c:v>
                </c:pt>
                <c:pt idx="1012">
                  <c:v>16.866666666666667</c:v>
                </c:pt>
                <c:pt idx="1013">
                  <c:v>16.883333333333333</c:v>
                </c:pt>
                <c:pt idx="1014">
                  <c:v>16.899999999999999</c:v>
                </c:pt>
                <c:pt idx="1015">
                  <c:v>16.916666666666668</c:v>
                </c:pt>
                <c:pt idx="1016">
                  <c:v>16.933333333333334</c:v>
                </c:pt>
                <c:pt idx="1017">
                  <c:v>16.95</c:v>
                </c:pt>
                <c:pt idx="1018">
                  <c:v>16.966666666666665</c:v>
                </c:pt>
                <c:pt idx="1019">
                  <c:v>16.983333333333334</c:v>
                </c:pt>
                <c:pt idx="1020">
                  <c:v>17</c:v>
                </c:pt>
                <c:pt idx="1021">
                  <c:v>17.016666666666666</c:v>
                </c:pt>
                <c:pt idx="1022">
                  <c:v>17.033333333333335</c:v>
                </c:pt>
                <c:pt idx="1023">
                  <c:v>17.05</c:v>
                </c:pt>
                <c:pt idx="1024">
                  <c:v>17.066666666666666</c:v>
                </c:pt>
                <c:pt idx="1025">
                  <c:v>17.083333333333332</c:v>
                </c:pt>
                <c:pt idx="1026">
                  <c:v>17.100000000000001</c:v>
                </c:pt>
                <c:pt idx="1027">
                  <c:v>17.116666666666667</c:v>
                </c:pt>
                <c:pt idx="1028">
                  <c:v>17.133333333333333</c:v>
                </c:pt>
                <c:pt idx="1029">
                  <c:v>17.149999999999999</c:v>
                </c:pt>
                <c:pt idx="1030">
                  <c:v>17.166666666666668</c:v>
                </c:pt>
                <c:pt idx="1031">
                  <c:v>17.183333333333334</c:v>
                </c:pt>
                <c:pt idx="1032">
                  <c:v>17.2</c:v>
                </c:pt>
                <c:pt idx="1033">
                  <c:v>17.216666666666665</c:v>
                </c:pt>
                <c:pt idx="1034">
                  <c:v>17.233333333333334</c:v>
                </c:pt>
                <c:pt idx="1035">
                  <c:v>17.25</c:v>
                </c:pt>
                <c:pt idx="1036">
                  <c:v>17.266666666666666</c:v>
                </c:pt>
                <c:pt idx="1037">
                  <c:v>17.283333333333335</c:v>
                </c:pt>
                <c:pt idx="1038">
                  <c:v>17.3</c:v>
                </c:pt>
                <c:pt idx="1039">
                  <c:v>17.316666666666666</c:v>
                </c:pt>
                <c:pt idx="1040">
                  <c:v>17.333333333333332</c:v>
                </c:pt>
                <c:pt idx="1041">
                  <c:v>17.350000000000001</c:v>
                </c:pt>
                <c:pt idx="1042">
                  <c:v>17.366666666666667</c:v>
                </c:pt>
                <c:pt idx="1043">
                  <c:v>17.383333333333333</c:v>
                </c:pt>
                <c:pt idx="1044">
                  <c:v>17.399999999999999</c:v>
                </c:pt>
                <c:pt idx="1045">
                  <c:v>17.416666666666668</c:v>
                </c:pt>
                <c:pt idx="1046">
                  <c:v>17.433333333333334</c:v>
                </c:pt>
                <c:pt idx="1047">
                  <c:v>17.45</c:v>
                </c:pt>
                <c:pt idx="1048">
                  <c:v>17.466666666666665</c:v>
                </c:pt>
                <c:pt idx="1049">
                  <c:v>17.483333333333334</c:v>
                </c:pt>
                <c:pt idx="1050">
                  <c:v>17.5</c:v>
                </c:pt>
                <c:pt idx="1051">
                  <c:v>17.516666666666666</c:v>
                </c:pt>
                <c:pt idx="1052">
                  <c:v>17.533333333333335</c:v>
                </c:pt>
                <c:pt idx="1053">
                  <c:v>17.55</c:v>
                </c:pt>
                <c:pt idx="1054">
                  <c:v>17.566666666666666</c:v>
                </c:pt>
                <c:pt idx="1055">
                  <c:v>17.583333333333332</c:v>
                </c:pt>
                <c:pt idx="1056">
                  <c:v>17.600000000000001</c:v>
                </c:pt>
                <c:pt idx="1057">
                  <c:v>17.616666666666667</c:v>
                </c:pt>
                <c:pt idx="1058">
                  <c:v>17.633333333333333</c:v>
                </c:pt>
                <c:pt idx="1059">
                  <c:v>17.649999999999999</c:v>
                </c:pt>
                <c:pt idx="1060">
                  <c:v>17.666666666666668</c:v>
                </c:pt>
                <c:pt idx="1061">
                  <c:v>17.683333333333334</c:v>
                </c:pt>
                <c:pt idx="1062">
                  <c:v>17.7</c:v>
                </c:pt>
                <c:pt idx="1063">
                  <c:v>17.716666666666665</c:v>
                </c:pt>
                <c:pt idx="1064">
                  <c:v>17.733333333333334</c:v>
                </c:pt>
                <c:pt idx="1065">
                  <c:v>17.75</c:v>
                </c:pt>
                <c:pt idx="1066">
                  <c:v>17.766666666666666</c:v>
                </c:pt>
                <c:pt idx="1067">
                  <c:v>17.783333333333335</c:v>
                </c:pt>
                <c:pt idx="1068">
                  <c:v>17.8</c:v>
                </c:pt>
                <c:pt idx="1069">
                  <c:v>17.816666666666666</c:v>
                </c:pt>
                <c:pt idx="1070">
                  <c:v>17.833333333333332</c:v>
                </c:pt>
                <c:pt idx="1071">
                  <c:v>17.850000000000001</c:v>
                </c:pt>
                <c:pt idx="1072">
                  <c:v>17.866666666666667</c:v>
                </c:pt>
                <c:pt idx="1073">
                  <c:v>17.883333333333333</c:v>
                </c:pt>
                <c:pt idx="1074">
                  <c:v>17.899999999999999</c:v>
                </c:pt>
                <c:pt idx="1075">
                  <c:v>17.916666666666668</c:v>
                </c:pt>
                <c:pt idx="1076">
                  <c:v>17.933333333333334</c:v>
                </c:pt>
                <c:pt idx="1077">
                  <c:v>17.95</c:v>
                </c:pt>
                <c:pt idx="1078">
                  <c:v>17.966666666666665</c:v>
                </c:pt>
                <c:pt idx="1079">
                  <c:v>17.983333333333334</c:v>
                </c:pt>
                <c:pt idx="1080">
                  <c:v>18</c:v>
                </c:pt>
                <c:pt idx="1081">
                  <c:v>18.016666666666666</c:v>
                </c:pt>
                <c:pt idx="1082">
                  <c:v>18.033333333333335</c:v>
                </c:pt>
                <c:pt idx="1083">
                  <c:v>18.05</c:v>
                </c:pt>
                <c:pt idx="1084">
                  <c:v>18.066666666666666</c:v>
                </c:pt>
                <c:pt idx="1085">
                  <c:v>18.083333333333332</c:v>
                </c:pt>
                <c:pt idx="1086">
                  <c:v>18.100000000000001</c:v>
                </c:pt>
                <c:pt idx="1087">
                  <c:v>18.116666666666667</c:v>
                </c:pt>
                <c:pt idx="1088">
                  <c:v>18.133333333333333</c:v>
                </c:pt>
                <c:pt idx="1089">
                  <c:v>18.149999999999999</c:v>
                </c:pt>
                <c:pt idx="1090">
                  <c:v>18.166666666666668</c:v>
                </c:pt>
                <c:pt idx="1091">
                  <c:v>18.183333333333334</c:v>
                </c:pt>
                <c:pt idx="1092">
                  <c:v>18.2</c:v>
                </c:pt>
                <c:pt idx="1093">
                  <c:v>18.216666666666665</c:v>
                </c:pt>
                <c:pt idx="1094">
                  <c:v>18.233333333333334</c:v>
                </c:pt>
                <c:pt idx="1095">
                  <c:v>18.25</c:v>
                </c:pt>
                <c:pt idx="1096">
                  <c:v>18.266666666666666</c:v>
                </c:pt>
                <c:pt idx="1097">
                  <c:v>18.283333333333335</c:v>
                </c:pt>
                <c:pt idx="1098">
                  <c:v>18.3</c:v>
                </c:pt>
                <c:pt idx="1099">
                  <c:v>18.316666666666666</c:v>
                </c:pt>
                <c:pt idx="1100">
                  <c:v>18.333333333333332</c:v>
                </c:pt>
                <c:pt idx="1101">
                  <c:v>18.350000000000001</c:v>
                </c:pt>
                <c:pt idx="1102">
                  <c:v>18.366666666666667</c:v>
                </c:pt>
                <c:pt idx="1103">
                  <c:v>18.383333333333333</c:v>
                </c:pt>
                <c:pt idx="1104">
                  <c:v>18.399999999999999</c:v>
                </c:pt>
                <c:pt idx="1105">
                  <c:v>18.416666666666668</c:v>
                </c:pt>
                <c:pt idx="1106">
                  <c:v>18.433333333333334</c:v>
                </c:pt>
                <c:pt idx="1107">
                  <c:v>18.45</c:v>
                </c:pt>
                <c:pt idx="1108">
                  <c:v>18.466666666666665</c:v>
                </c:pt>
                <c:pt idx="1109">
                  <c:v>18.483333333333334</c:v>
                </c:pt>
                <c:pt idx="1110">
                  <c:v>18.5</c:v>
                </c:pt>
                <c:pt idx="1111">
                  <c:v>18.516666666666666</c:v>
                </c:pt>
                <c:pt idx="1112">
                  <c:v>18.533333333333335</c:v>
                </c:pt>
                <c:pt idx="1113">
                  <c:v>18.55</c:v>
                </c:pt>
                <c:pt idx="1114">
                  <c:v>18.566666666666666</c:v>
                </c:pt>
                <c:pt idx="1115">
                  <c:v>18.583333333333332</c:v>
                </c:pt>
                <c:pt idx="1116">
                  <c:v>18.600000000000001</c:v>
                </c:pt>
                <c:pt idx="1117">
                  <c:v>18.616666666666667</c:v>
                </c:pt>
                <c:pt idx="1118">
                  <c:v>18.633333333333333</c:v>
                </c:pt>
                <c:pt idx="1119">
                  <c:v>18.649999999999999</c:v>
                </c:pt>
                <c:pt idx="1120">
                  <c:v>18.666666666666668</c:v>
                </c:pt>
                <c:pt idx="1121">
                  <c:v>18.683333333333334</c:v>
                </c:pt>
                <c:pt idx="1122">
                  <c:v>18.7</c:v>
                </c:pt>
                <c:pt idx="1123">
                  <c:v>18.716666666666665</c:v>
                </c:pt>
                <c:pt idx="1124">
                  <c:v>18.733333333333334</c:v>
                </c:pt>
                <c:pt idx="1125">
                  <c:v>18.75</c:v>
                </c:pt>
                <c:pt idx="1126">
                  <c:v>18.766666666666666</c:v>
                </c:pt>
                <c:pt idx="1127">
                  <c:v>18.783333333333335</c:v>
                </c:pt>
                <c:pt idx="1128">
                  <c:v>18.8</c:v>
                </c:pt>
                <c:pt idx="1129">
                  <c:v>18.816666666666666</c:v>
                </c:pt>
                <c:pt idx="1130">
                  <c:v>18.833333333333332</c:v>
                </c:pt>
                <c:pt idx="1131">
                  <c:v>18.850000000000001</c:v>
                </c:pt>
                <c:pt idx="1132">
                  <c:v>18.866666666666667</c:v>
                </c:pt>
                <c:pt idx="1133">
                  <c:v>18.883333333333333</c:v>
                </c:pt>
                <c:pt idx="1134">
                  <c:v>18.899999999999999</c:v>
                </c:pt>
                <c:pt idx="1135">
                  <c:v>18.916666666666668</c:v>
                </c:pt>
                <c:pt idx="1136">
                  <c:v>18.933333333333334</c:v>
                </c:pt>
                <c:pt idx="1137">
                  <c:v>18.95</c:v>
                </c:pt>
                <c:pt idx="1138">
                  <c:v>18.966666666666665</c:v>
                </c:pt>
                <c:pt idx="1139">
                  <c:v>18.983333333333334</c:v>
                </c:pt>
                <c:pt idx="1140">
                  <c:v>19</c:v>
                </c:pt>
                <c:pt idx="1141">
                  <c:v>19.016666666666666</c:v>
                </c:pt>
                <c:pt idx="1142">
                  <c:v>19.033333333333335</c:v>
                </c:pt>
                <c:pt idx="1143">
                  <c:v>19.05</c:v>
                </c:pt>
                <c:pt idx="1144">
                  <c:v>19.066666666666666</c:v>
                </c:pt>
                <c:pt idx="1145">
                  <c:v>19.083333333333332</c:v>
                </c:pt>
                <c:pt idx="1146">
                  <c:v>19.100000000000001</c:v>
                </c:pt>
                <c:pt idx="1147">
                  <c:v>19.116666666666667</c:v>
                </c:pt>
                <c:pt idx="1148">
                  <c:v>19.133333333333333</c:v>
                </c:pt>
                <c:pt idx="1149">
                  <c:v>19.149999999999999</c:v>
                </c:pt>
                <c:pt idx="1150">
                  <c:v>19.166666666666668</c:v>
                </c:pt>
                <c:pt idx="1151">
                  <c:v>19.183333333333334</c:v>
                </c:pt>
                <c:pt idx="1152">
                  <c:v>19.2</c:v>
                </c:pt>
                <c:pt idx="1153">
                  <c:v>19.216666666666665</c:v>
                </c:pt>
                <c:pt idx="1154">
                  <c:v>19.233333333333334</c:v>
                </c:pt>
                <c:pt idx="1155">
                  <c:v>19.25</c:v>
                </c:pt>
                <c:pt idx="1156">
                  <c:v>19.266666666666666</c:v>
                </c:pt>
                <c:pt idx="1157">
                  <c:v>19.283333333333335</c:v>
                </c:pt>
                <c:pt idx="1158">
                  <c:v>19.3</c:v>
                </c:pt>
                <c:pt idx="1159">
                  <c:v>19.316666666666666</c:v>
                </c:pt>
                <c:pt idx="1160">
                  <c:v>19.333333333333332</c:v>
                </c:pt>
                <c:pt idx="1161">
                  <c:v>19.350000000000001</c:v>
                </c:pt>
                <c:pt idx="1162">
                  <c:v>19.366666666666667</c:v>
                </c:pt>
                <c:pt idx="1163">
                  <c:v>19.383333333333333</c:v>
                </c:pt>
                <c:pt idx="1164">
                  <c:v>19.399999999999999</c:v>
                </c:pt>
                <c:pt idx="1165">
                  <c:v>19.416666666666668</c:v>
                </c:pt>
                <c:pt idx="1166">
                  <c:v>19.433333333333334</c:v>
                </c:pt>
                <c:pt idx="1167">
                  <c:v>19.45</c:v>
                </c:pt>
                <c:pt idx="1168">
                  <c:v>19.466666666666665</c:v>
                </c:pt>
                <c:pt idx="1169">
                  <c:v>19.483333333333334</c:v>
                </c:pt>
                <c:pt idx="1170">
                  <c:v>19.5</c:v>
                </c:pt>
                <c:pt idx="1171">
                  <c:v>19.516666666666666</c:v>
                </c:pt>
                <c:pt idx="1172">
                  <c:v>19.533333333333335</c:v>
                </c:pt>
                <c:pt idx="1173">
                  <c:v>19.55</c:v>
                </c:pt>
                <c:pt idx="1174">
                  <c:v>19.566666666666666</c:v>
                </c:pt>
                <c:pt idx="1175">
                  <c:v>19.583333333333332</c:v>
                </c:pt>
                <c:pt idx="1176">
                  <c:v>19.600000000000001</c:v>
                </c:pt>
                <c:pt idx="1177">
                  <c:v>19.616666666666667</c:v>
                </c:pt>
                <c:pt idx="1178">
                  <c:v>19.633333333333333</c:v>
                </c:pt>
                <c:pt idx="1179">
                  <c:v>19.649999999999999</c:v>
                </c:pt>
                <c:pt idx="1180">
                  <c:v>19.666666666666668</c:v>
                </c:pt>
                <c:pt idx="1181">
                  <c:v>19.683333333333334</c:v>
                </c:pt>
                <c:pt idx="1182">
                  <c:v>19.7</c:v>
                </c:pt>
                <c:pt idx="1183">
                  <c:v>19.716666666666665</c:v>
                </c:pt>
                <c:pt idx="1184">
                  <c:v>19.733333333333334</c:v>
                </c:pt>
                <c:pt idx="1185">
                  <c:v>19.75</c:v>
                </c:pt>
                <c:pt idx="1186">
                  <c:v>19.766666666666666</c:v>
                </c:pt>
                <c:pt idx="1187">
                  <c:v>19.783333333333335</c:v>
                </c:pt>
                <c:pt idx="1188">
                  <c:v>19.8</c:v>
                </c:pt>
                <c:pt idx="1189">
                  <c:v>19.816666666666666</c:v>
                </c:pt>
                <c:pt idx="1190">
                  <c:v>19.833333333333332</c:v>
                </c:pt>
                <c:pt idx="1191">
                  <c:v>19.850000000000001</c:v>
                </c:pt>
                <c:pt idx="1192">
                  <c:v>19.866666666666667</c:v>
                </c:pt>
                <c:pt idx="1193">
                  <c:v>19.883333333333333</c:v>
                </c:pt>
                <c:pt idx="1194">
                  <c:v>19.899999999999999</c:v>
                </c:pt>
                <c:pt idx="1195">
                  <c:v>19.916666666666668</c:v>
                </c:pt>
                <c:pt idx="1196">
                  <c:v>19.933333333333334</c:v>
                </c:pt>
                <c:pt idx="1197">
                  <c:v>19.95</c:v>
                </c:pt>
                <c:pt idx="1198">
                  <c:v>19.966666666666665</c:v>
                </c:pt>
                <c:pt idx="1199">
                  <c:v>19.983333333333334</c:v>
                </c:pt>
                <c:pt idx="1200">
                  <c:v>20</c:v>
                </c:pt>
                <c:pt idx="1201">
                  <c:v>20.016666666666666</c:v>
                </c:pt>
                <c:pt idx="1202">
                  <c:v>20.033333333333335</c:v>
                </c:pt>
                <c:pt idx="1203">
                  <c:v>20.05</c:v>
                </c:pt>
                <c:pt idx="1204">
                  <c:v>20.066666666666666</c:v>
                </c:pt>
                <c:pt idx="1205">
                  <c:v>20.083333333333332</c:v>
                </c:pt>
                <c:pt idx="1206">
                  <c:v>20.100000000000001</c:v>
                </c:pt>
                <c:pt idx="1207">
                  <c:v>20.116666666666667</c:v>
                </c:pt>
                <c:pt idx="1208">
                  <c:v>20.133333333333333</c:v>
                </c:pt>
                <c:pt idx="1209">
                  <c:v>20.149999999999999</c:v>
                </c:pt>
                <c:pt idx="1210">
                  <c:v>20.166666666666668</c:v>
                </c:pt>
                <c:pt idx="1211">
                  <c:v>20.183333333333334</c:v>
                </c:pt>
                <c:pt idx="1212">
                  <c:v>20.2</c:v>
                </c:pt>
                <c:pt idx="1213">
                  <c:v>20.216666666666665</c:v>
                </c:pt>
                <c:pt idx="1214">
                  <c:v>20.233333333333334</c:v>
                </c:pt>
                <c:pt idx="1215">
                  <c:v>20.25</c:v>
                </c:pt>
                <c:pt idx="1216">
                  <c:v>20.266666666666666</c:v>
                </c:pt>
                <c:pt idx="1217">
                  <c:v>20.283333333333335</c:v>
                </c:pt>
                <c:pt idx="1218">
                  <c:v>20.3</c:v>
                </c:pt>
                <c:pt idx="1219">
                  <c:v>20.316666666666666</c:v>
                </c:pt>
                <c:pt idx="1220">
                  <c:v>20.333333333333332</c:v>
                </c:pt>
                <c:pt idx="1221">
                  <c:v>20.350000000000001</c:v>
                </c:pt>
                <c:pt idx="1222">
                  <c:v>20.366666666666667</c:v>
                </c:pt>
                <c:pt idx="1223">
                  <c:v>20.383333333333333</c:v>
                </c:pt>
                <c:pt idx="1224">
                  <c:v>20.399999999999999</c:v>
                </c:pt>
                <c:pt idx="1225">
                  <c:v>20.416666666666668</c:v>
                </c:pt>
                <c:pt idx="1226">
                  <c:v>20.433333333333334</c:v>
                </c:pt>
                <c:pt idx="1227">
                  <c:v>20.45</c:v>
                </c:pt>
                <c:pt idx="1228">
                  <c:v>20.466666666666665</c:v>
                </c:pt>
                <c:pt idx="1229">
                  <c:v>20.483333333333334</c:v>
                </c:pt>
                <c:pt idx="1230">
                  <c:v>20.5</c:v>
                </c:pt>
                <c:pt idx="1231">
                  <c:v>20.516666666666666</c:v>
                </c:pt>
                <c:pt idx="1232">
                  <c:v>20.533333333333335</c:v>
                </c:pt>
                <c:pt idx="1233">
                  <c:v>20.55</c:v>
                </c:pt>
                <c:pt idx="1234">
                  <c:v>20.566666666666666</c:v>
                </c:pt>
                <c:pt idx="1235">
                  <c:v>20.583333333333332</c:v>
                </c:pt>
                <c:pt idx="1236">
                  <c:v>20.6</c:v>
                </c:pt>
                <c:pt idx="1237">
                  <c:v>20.616666666666667</c:v>
                </c:pt>
                <c:pt idx="1238">
                  <c:v>20.633333333333333</c:v>
                </c:pt>
                <c:pt idx="1239">
                  <c:v>20.65</c:v>
                </c:pt>
                <c:pt idx="1240">
                  <c:v>20.666666666666668</c:v>
                </c:pt>
                <c:pt idx="1241">
                  <c:v>20.683333333333334</c:v>
                </c:pt>
                <c:pt idx="1242">
                  <c:v>20.7</c:v>
                </c:pt>
                <c:pt idx="1243">
                  <c:v>20.716666666666665</c:v>
                </c:pt>
                <c:pt idx="1244">
                  <c:v>20.733333333333334</c:v>
                </c:pt>
                <c:pt idx="1245">
                  <c:v>20.75</c:v>
                </c:pt>
                <c:pt idx="1246">
                  <c:v>20.766666666666666</c:v>
                </c:pt>
                <c:pt idx="1247">
                  <c:v>20.783333333333335</c:v>
                </c:pt>
                <c:pt idx="1248">
                  <c:v>20.8</c:v>
                </c:pt>
                <c:pt idx="1249">
                  <c:v>20.816666666666666</c:v>
                </c:pt>
                <c:pt idx="1250">
                  <c:v>20.833333333333332</c:v>
                </c:pt>
                <c:pt idx="1251">
                  <c:v>20.85</c:v>
                </c:pt>
                <c:pt idx="1252">
                  <c:v>20.866666666666667</c:v>
                </c:pt>
                <c:pt idx="1253">
                  <c:v>20.883333333333333</c:v>
                </c:pt>
                <c:pt idx="1254">
                  <c:v>20.9</c:v>
                </c:pt>
                <c:pt idx="1255">
                  <c:v>20.916666666666668</c:v>
                </c:pt>
                <c:pt idx="1256">
                  <c:v>20.933333333333334</c:v>
                </c:pt>
                <c:pt idx="1257">
                  <c:v>20.95</c:v>
                </c:pt>
                <c:pt idx="1258">
                  <c:v>20.966666666666665</c:v>
                </c:pt>
                <c:pt idx="1259">
                  <c:v>20.983333333333334</c:v>
                </c:pt>
                <c:pt idx="1260">
                  <c:v>21</c:v>
                </c:pt>
                <c:pt idx="1261">
                  <c:v>21.016666666666666</c:v>
                </c:pt>
                <c:pt idx="1262">
                  <c:v>21.033333333333335</c:v>
                </c:pt>
                <c:pt idx="1263">
                  <c:v>21.05</c:v>
                </c:pt>
                <c:pt idx="1264">
                  <c:v>21.066666666666666</c:v>
                </c:pt>
                <c:pt idx="1265">
                  <c:v>21.083333333333332</c:v>
                </c:pt>
                <c:pt idx="1266">
                  <c:v>21.1</c:v>
                </c:pt>
                <c:pt idx="1267">
                  <c:v>21.116666666666667</c:v>
                </c:pt>
                <c:pt idx="1268">
                  <c:v>21.133333333333333</c:v>
                </c:pt>
                <c:pt idx="1269">
                  <c:v>21.15</c:v>
                </c:pt>
                <c:pt idx="1270">
                  <c:v>21.166666666666668</c:v>
                </c:pt>
                <c:pt idx="1271">
                  <c:v>21.183333333333334</c:v>
                </c:pt>
                <c:pt idx="1272">
                  <c:v>21.2</c:v>
                </c:pt>
                <c:pt idx="1273">
                  <c:v>21.216666666666665</c:v>
                </c:pt>
                <c:pt idx="1274">
                  <c:v>21.233333333333334</c:v>
                </c:pt>
                <c:pt idx="1275">
                  <c:v>21.25</c:v>
                </c:pt>
                <c:pt idx="1276">
                  <c:v>21.266666666666666</c:v>
                </c:pt>
                <c:pt idx="1277">
                  <c:v>21.283333333333335</c:v>
                </c:pt>
                <c:pt idx="1278">
                  <c:v>21.3</c:v>
                </c:pt>
                <c:pt idx="1279">
                  <c:v>21.316666666666666</c:v>
                </c:pt>
                <c:pt idx="1280">
                  <c:v>21.333333333333332</c:v>
                </c:pt>
                <c:pt idx="1281">
                  <c:v>21.35</c:v>
                </c:pt>
                <c:pt idx="1282">
                  <c:v>21.366666666666667</c:v>
                </c:pt>
                <c:pt idx="1283">
                  <c:v>21.383333333333333</c:v>
                </c:pt>
                <c:pt idx="1284">
                  <c:v>21.4</c:v>
                </c:pt>
                <c:pt idx="1285">
                  <c:v>21.416666666666668</c:v>
                </c:pt>
                <c:pt idx="1286">
                  <c:v>21.433333333333334</c:v>
                </c:pt>
                <c:pt idx="1287">
                  <c:v>21.45</c:v>
                </c:pt>
                <c:pt idx="1288">
                  <c:v>21.466666666666665</c:v>
                </c:pt>
                <c:pt idx="1289">
                  <c:v>21.483333333333334</c:v>
                </c:pt>
                <c:pt idx="1290">
                  <c:v>21.5</c:v>
                </c:pt>
                <c:pt idx="1291">
                  <c:v>21.516666666666666</c:v>
                </c:pt>
                <c:pt idx="1292">
                  <c:v>21.533333333333335</c:v>
                </c:pt>
                <c:pt idx="1293">
                  <c:v>21.55</c:v>
                </c:pt>
                <c:pt idx="1294">
                  <c:v>21.566666666666666</c:v>
                </c:pt>
                <c:pt idx="1295">
                  <c:v>21.583333333333332</c:v>
                </c:pt>
                <c:pt idx="1296">
                  <c:v>21.6</c:v>
                </c:pt>
                <c:pt idx="1297">
                  <c:v>21.616666666666667</c:v>
                </c:pt>
                <c:pt idx="1298">
                  <c:v>21.633333333333333</c:v>
                </c:pt>
                <c:pt idx="1299">
                  <c:v>21.65</c:v>
                </c:pt>
                <c:pt idx="1300">
                  <c:v>21.666666666666668</c:v>
                </c:pt>
                <c:pt idx="1301">
                  <c:v>21.683333333333334</c:v>
                </c:pt>
                <c:pt idx="1302">
                  <c:v>21.7</c:v>
                </c:pt>
                <c:pt idx="1303">
                  <c:v>21.716666666666665</c:v>
                </c:pt>
                <c:pt idx="1304">
                  <c:v>21.733333333333334</c:v>
                </c:pt>
                <c:pt idx="1305">
                  <c:v>21.75</c:v>
                </c:pt>
                <c:pt idx="1306">
                  <c:v>21.766666666666666</c:v>
                </c:pt>
                <c:pt idx="1307">
                  <c:v>21.783333333333335</c:v>
                </c:pt>
                <c:pt idx="1308">
                  <c:v>21.8</c:v>
                </c:pt>
                <c:pt idx="1309">
                  <c:v>21.816666666666666</c:v>
                </c:pt>
                <c:pt idx="1310">
                  <c:v>21.833333333333332</c:v>
                </c:pt>
                <c:pt idx="1311">
                  <c:v>21.85</c:v>
                </c:pt>
                <c:pt idx="1312">
                  <c:v>21.866666666666667</c:v>
                </c:pt>
                <c:pt idx="1313">
                  <c:v>21.883333333333333</c:v>
                </c:pt>
                <c:pt idx="1314">
                  <c:v>21.9</c:v>
                </c:pt>
                <c:pt idx="1315">
                  <c:v>21.916666666666668</c:v>
                </c:pt>
                <c:pt idx="1316">
                  <c:v>21.933333333333334</c:v>
                </c:pt>
                <c:pt idx="1317">
                  <c:v>21.95</c:v>
                </c:pt>
                <c:pt idx="1318">
                  <c:v>21.966666666666665</c:v>
                </c:pt>
                <c:pt idx="1319">
                  <c:v>21.983333333333334</c:v>
                </c:pt>
                <c:pt idx="1320">
                  <c:v>22</c:v>
                </c:pt>
                <c:pt idx="1321">
                  <c:v>22.016666666666666</c:v>
                </c:pt>
                <c:pt idx="1322">
                  <c:v>22.033333333333335</c:v>
                </c:pt>
                <c:pt idx="1323">
                  <c:v>22.05</c:v>
                </c:pt>
                <c:pt idx="1324">
                  <c:v>22.066666666666666</c:v>
                </c:pt>
                <c:pt idx="1325">
                  <c:v>22.083333333333332</c:v>
                </c:pt>
                <c:pt idx="1326">
                  <c:v>22.1</c:v>
                </c:pt>
                <c:pt idx="1327">
                  <c:v>22.116666666666667</c:v>
                </c:pt>
                <c:pt idx="1328">
                  <c:v>22.133333333333333</c:v>
                </c:pt>
                <c:pt idx="1329">
                  <c:v>22.15</c:v>
                </c:pt>
                <c:pt idx="1330">
                  <c:v>22.166666666666668</c:v>
                </c:pt>
                <c:pt idx="1331">
                  <c:v>22.183333333333334</c:v>
                </c:pt>
                <c:pt idx="1332">
                  <c:v>22.2</c:v>
                </c:pt>
                <c:pt idx="1333">
                  <c:v>22.216666666666665</c:v>
                </c:pt>
                <c:pt idx="1334">
                  <c:v>22.233333333333334</c:v>
                </c:pt>
                <c:pt idx="1335">
                  <c:v>22.25</c:v>
                </c:pt>
                <c:pt idx="1336">
                  <c:v>22.266666666666666</c:v>
                </c:pt>
                <c:pt idx="1337">
                  <c:v>22.283333333333335</c:v>
                </c:pt>
                <c:pt idx="1338">
                  <c:v>22.3</c:v>
                </c:pt>
                <c:pt idx="1339">
                  <c:v>22.316666666666666</c:v>
                </c:pt>
                <c:pt idx="1340">
                  <c:v>22.333333333333332</c:v>
                </c:pt>
                <c:pt idx="1341">
                  <c:v>22.35</c:v>
                </c:pt>
                <c:pt idx="1342">
                  <c:v>22.366666666666667</c:v>
                </c:pt>
                <c:pt idx="1343">
                  <c:v>22.383333333333333</c:v>
                </c:pt>
                <c:pt idx="1344">
                  <c:v>22.4</c:v>
                </c:pt>
                <c:pt idx="1345">
                  <c:v>22.416666666666668</c:v>
                </c:pt>
                <c:pt idx="1346">
                  <c:v>22.433333333333334</c:v>
                </c:pt>
                <c:pt idx="1347">
                  <c:v>22.45</c:v>
                </c:pt>
                <c:pt idx="1348">
                  <c:v>22.466666666666665</c:v>
                </c:pt>
                <c:pt idx="1349">
                  <c:v>22.483333333333334</c:v>
                </c:pt>
                <c:pt idx="1350">
                  <c:v>22.5</c:v>
                </c:pt>
                <c:pt idx="1351">
                  <c:v>22.516666666666666</c:v>
                </c:pt>
                <c:pt idx="1352">
                  <c:v>22.533333333333335</c:v>
                </c:pt>
                <c:pt idx="1353">
                  <c:v>22.55</c:v>
                </c:pt>
                <c:pt idx="1354">
                  <c:v>22.566666666666666</c:v>
                </c:pt>
                <c:pt idx="1355">
                  <c:v>22.583333333333332</c:v>
                </c:pt>
                <c:pt idx="1356">
                  <c:v>22.6</c:v>
                </c:pt>
                <c:pt idx="1357">
                  <c:v>22.616666666666667</c:v>
                </c:pt>
                <c:pt idx="1358">
                  <c:v>22.633333333333333</c:v>
                </c:pt>
                <c:pt idx="1359">
                  <c:v>22.65</c:v>
                </c:pt>
                <c:pt idx="1360">
                  <c:v>22.666666666666668</c:v>
                </c:pt>
                <c:pt idx="1361">
                  <c:v>22.683333333333334</c:v>
                </c:pt>
                <c:pt idx="1362">
                  <c:v>22.7</c:v>
                </c:pt>
                <c:pt idx="1363">
                  <c:v>22.716666666666665</c:v>
                </c:pt>
                <c:pt idx="1364">
                  <c:v>22.733333333333334</c:v>
                </c:pt>
                <c:pt idx="1365">
                  <c:v>22.75</c:v>
                </c:pt>
                <c:pt idx="1366">
                  <c:v>22.766666666666666</c:v>
                </c:pt>
                <c:pt idx="1367">
                  <c:v>22.783333333333335</c:v>
                </c:pt>
                <c:pt idx="1368">
                  <c:v>22.8</c:v>
                </c:pt>
                <c:pt idx="1369">
                  <c:v>22.816666666666666</c:v>
                </c:pt>
                <c:pt idx="1370">
                  <c:v>22.833333333333332</c:v>
                </c:pt>
                <c:pt idx="1371">
                  <c:v>22.85</c:v>
                </c:pt>
                <c:pt idx="1372">
                  <c:v>22.866666666666667</c:v>
                </c:pt>
                <c:pt idx="1373">
                  <c:v>22.883333333333333</c:v>
                </c:pt>
                <c:pt idx="1374">
                  <c:v>22.9</c:v>
                </c:pt>
                <c:pt idx="1375">
                  <c:v>22.916666666666668</c:v>
                </c:pt>
                <c:pt idx="1376">
                  <c:v>22.933333333333334</c:v>
                </c:pt>
                <c:pt idx="1377">
                  <c:v>22.95</c:v>
                </c:pt>
                <c:pt idx="1378">
                  <c:v>22.966666666666665</c:v>
                </c:pt>
                <c:pt idx="1379">
                  <c:v>22.983333333333334</c:v>
                </c:pt>
                <c:pt idx="1380">
                  <c:v>23</c:v>
                </c:pt>
                <c:pt idx="1381">
                  <c:v>23.016666666666666</c:v>
                </c:pt>
                <c:pt idx="1382">
                  <c:v>23.033333333333335</c:v>
                </c:pt>
                <c:pt idx="1383">
                  <c:v>23.05</c:v>
                </c:pt>
                <c:pt idx="1384">
                  <c:v>23.066666666666666</c:v>
                </c:pt>
                <c:pt idx="1385">
                  <c:v>23.083333333333332</c:v>
                </c:pt>
                <c:pt idx="1386">
                  <c:v>23.1</c:v>
                </c:pt>
                <c:pt idx="1387">
                  <c:v>23.116666666666667</c:v>
                </c:pt>
                <c:pt idx="1388">
                  <c:v>23.133333333333333</c:v>
                </c:pt>
                <c:pt idx="1389">
                  <c:v>23.15</c:v>
                </c:pt>
                <c:pt idx="1390">
                  <c:v>23.166666666666668</c:v>
                </c:pt>
                <c:pt idx="1391">
                  <c:v>23.183333333333334</c:v>
                </c:pt>
                <c:pt idx="1392">
                  <c:v>23.2</c:v>
                </c:pt>
                <c:pt idx="1393">
                  <c:v>23.216666666666665</c:v>
                </c:pt>
                <c:pt idx="1394">
                  <c:v>23.233333333333334</c:v>
                </c:pt>
                <c:pt idx="1395">
                  <c:v>23.25</c:v>
                </c:pt>
                <c:pt idx="1396">
                  <c:v>23.266666666666666</c:v>
                </c:pt>
                <c:pt idx="1397">
                  <c:v>23.283333333333335</c:v>
                </c:pt>
                <c:pt idx="1398">
                  <c:v>23.3</c:v>
                </c:pt>
                <c:pt idx="1399">
                  <c:v>23.316666666666666</c:v>
                </c:pt>
                <c:pt idx="1400">
                  <c:v>23.333333333333332</c:v>
                </c:pt>
                <c:pt idx="1401">
                  <c:v>23.35</c:v>
                </c:pt>
                <c:pt idx="1402">
                  <c:v>23.366666666666667</c:v>
                </c:pt>
                <c:pt idx="1403">
                  <c:v>23.383333333333333</c:v>
                </c:pt>
                <c:pt idx="1404">
                  <c:v>23.4</c:v>
                </c:pt>
                <c:pt idx="1405">
                  <c:v>23.416666666666668</c:v>
                </c:pt>
                <c:pt idx="1406">
                  <c:v>23.433333333333334</c:v>
                </c:pt>
                <c:pt idx="1407">
                  <c:v>23.45</c:v>
                </c:pt>
                <c:pt idx="1408">
                  <c:v>23.466666666666665</c:v>
                </c:pt>
                <c:pt idx="1409">
                  <c:v>23.483333333333334</c:v>
                </c:pt>
                <c:pt idx="1410">
                  <c:v>23.5</c:v>
                </c:pt>
                <c:pt idx="1411">
                  <c:v>23.516666666666666</c:v>
                </c:pt>
                <c:pt idx="1412">
                  <c:v>23.533333333333335</c:v>
                </c:pt>
                <c:pt idx="1413">
                  <c:v>23.55</c:v>
                </c:pt>
                <c:pt idx="1414">
                  <c:v>23.566666666666666</c:v>
                </c:pt>
                <c:pt idx="1415">
                  <c:v>23.583333333333332</c:v>
                </c:pt>
                <c:pt idx="1416">
                  <c:v>23.6</c:v>
                </c:pt>
                <c:pt idx="1417">
                  <c:v>23.616666666666667</c:v>
                </c:pt>
                <c:pt idx="1418">
                  <c:v>23.633333333333333</c:v>
                </c:pt>
                <c:pt idx="1419">
                  <c:v>23.65</c:v>
                </c:pt>
                <c:pt idx="1420">
                  <c:v>23.666666666666668</c:v>
                </c:pt>
                <c:pt idx="1421">
                  <c:v>23.683333333333334</c:v>
                </c:pt>
                <c:pt idx="1422">
                  <c:v>23.7</c:v>
                </c:pt>
                <c:pt idx="1423">
                  <c:v>23.716666666666665</c:v>
                </c:pt>
                <c:pt idx="1424">
                  <c:v>23.733333333333334</c:v>
                </c:pt>
                <c:pt idx="1425">
                  <c:v>23.75</c:v>
                </c:pt>
                <c:pt idx="1426">
                  <c:v>23.766666666666666</c:v>
                </c:pt>
                <c:pt idx="1427">
                  <c:v>23.783333333333335</c:v>
                </c:pt>
                <c:pt idx="1428">
                  <c:v>23.8</c:v>
                </c:pt>
                <c:pt idx="1429">
                  <c:v>23.816666666666666</c:v>
                </c:pt>
                <c:pt idx="1430">
                  <c:v>23.833333333333332</c:v>
                </c:pt>
                <c:pt idx="1431">
                  <c:v>23.85</c:v>
                </c:pt>
                <c:pt idx="1432">
                  <c:v>23.866666666666667</c:v>
                </c:pt>
                <c:pt idx="1433">
                  <c:v>23.883333333333333</c:v>
                </c:pt>
                <c:pt idx="1434">
                  <c:v>23.9</c:v>
                </c:pt>
                <c:pt idx="1435">
                  <c:v>23.916666666666668</c:v>
                </c:pt>
                <c:pt idx="1436">
                  <c:v>23.933333333333334</c:v>
                </c:pt>
                <c:pt idx="1437">
                  <c:v>23.95</c:v>
                </c:pt>
                <c:pt idx="1438">
                  <c:v>23.966666666666665</c:v>
                </c:pt>
                <c:pt idx="1439">
                  <c:v>23.983333333333334</c:v>
                </c:pt>
                <c:pt idx="1440">
                  <c:v>24</c:v>
                </c:pt>
                <c:pt idx="1441">
                  <c:v>24.016666666666666</c:v>
                </c:pt>
                <c:pt idx="1442">
                  <c:v>24.033333333333335</c:v>
                </c:pt>
                <c:pt idx="1443">
                  <c:v>24.05</c:v>
                </c:pt>
                <c:pt idx="1444">
                  <c:v>24.066666666666666</c:v>
                </c:pt>
                <c:pt idx="1445">
                  <c:v>24.083333333333332</c:v>
                </c:pt>
                <c:pt idx="1446">
                  <c:v>24.1</c:v>
                </c:pt>
                <c:pt idx="1447">
                  <c:v>24.116666666666667</c:v>
                </c:pt>
                <c:pt idx="1448">
                  <c:v>24.133333333333333</c:v>
                </c:pt>
                <c:pt idx="1449">
                  <c:v>24.15</c:v>
                </c:pt>
                <c:pt idx="1450">
                  <c:v>24.166666666666668</c:v>
                </c:pt>
                <c:pt idx="1451">
                  <c:v>24.183333333333334</c:v>
                </c:pt>
                <c:pt idx="1452">
                  <c:v>24.2</c:v>
                </c:pt>
                <c:pt idx="1453">
                  <c:v>24.216666666666665</c:v>
                </c:pt>
                <c:pt idx="1454">
                  <c:v>24.233333333333334</c:v>
                </c:pt>
                <c:pt idx="1455">
                  <c:v>24.25</c:v>
                </c:pt>
                <c:pt idx="1456">
                  <c:v>24.266666666666666</c:v>
                </c:pt>
                <c:pt idx="1457">
                  <c:v>24.283333333333335</c:v>
                </c:pt>
                <c:pt idx="1458">
                  <c:v>24.3</c:v>
                </c:pt>
                <c:pt idx="1459">
                  <c:v>24.316666666666666</c:v>
                </c:pt>
                <c:pt idx="1460">
                  <c:v>24.333333333333332</c:v>
                </c:pt>
                <c:pt idx="1461">
                  <c:v>24.35</c:v>
                </c:pt>
                <c:pt idx="1462">
                  <c:v>24.366666666666667</c:v>
                </c:pt>
                <c:pt idx="1463">
                  <c:v>24.383333333333333</c:v>
                </c:pt>
                <c:pt idx="1464">
                  <c:v>24.4</c:v>
                </c:pt>
                <c:pt idx="1465">
                  <c:v>24.416666666666668</c:v>
                </c:pt>
                <c:pt idx="1466">
                  <c:v>24.433333333333334</c:v>
                </c:pt>
                <c:pt idx="1467">
                  <c:v>24.45</c:v>
                </c:pt>
                <c:pt idx="1468">
                  <c:v>24.466666666666665</c:v>
                </c:pt>
                <c:pt idx="1469">
                  <c:v>24.483333333333334</c:v>
                </c:pt>
                <c:pt idx="1470">
                  <c:v>24.5</c:v>
                </c:pt>
                <c:pt idx="1471">
                  <c:v>24.516666666666666</c:v>
                </c:pt>
                <c:pt idx="1472">
                  <c:v>24.533333333333335</c:v>
                </c:pt>
                <c:pt idx="1473">
                  <c:v>24.55</c:v>
                </c:pt>
                <c:pt idx="1474">
                  <c:v>24.566666666666666</c:v>
                </c:pt>
                <c:pt idx="1475">
                  <c:v>24.583333333333332</c:v>
                </c:pt>
                <c:pt idx="1476">
                  <c:v>24.6</c:v>
                </c:pt>
                <c:pt idx="1477">
                  <c:v>24.616666666666667</c:v>
                </c:pt>
                <c:pt idx="1478">
                  <c:v>24.633333333333333</c:v>
                </c:pt>
                <c:pt idx="1479">
                  <c:v>24.65</c:v>
                </c:pt>
                <c:pt idx="1480">
                  <c:v>24.666666666666668</c:v>
                </c:pt>
                <c:pt idx="1481">
                  <c:v>24.683333333333334</c:v>
                </c:pt>
                <c:pt idx="1482">
                  <c:v>24.7</c:v>
                </c:pt>
                <c:pt idx="1483">
                  <c:v>24.716666666666665</c:v>
                </c:pt>
                <c:pt idx="1484">
                  <c:v>24.733333333333334</c:v>
                </c:pt>
                <c:pt idx="1485">
                  <c:v>24.75</c:v>
                </c:pt>
                <c:pt idx="1486">
                  <c:v>24.766666666666666</c:v>
                </c:pt>
                <c:pt idx="1487">
                  <c:v>24.783333333333335</c:v>
                </c:pt>
                <c:pt idx="1488">
                  <c:v>24.8</c:v>
                </c:pt>
                <c:pt idx="1489">
                  <c:v>24.816666666666666</c:v>
                </c:pt>
                <c:pt idx="1490">
                  <c:v>24.833333333333332</c:v>
                </c:pt>
                <c:pt idx="1491">
                  <c:v>24.85</c:v>
                </c:pt>
                <c:pt idx="1492">
                  <c:v>24.866666666666667</c:v>
                </c:pt>
                <c:pt idx="1493">
                  <c:v>24.883333333333333</c:v>
                </c:pt>
                <c:pt idx="1494">
                  <c:v>24.9</c:v>
                </c:pt>
                <c:pt idx="1495">
                  <c:v>24.916666666666668</c:v>
                </c:pt>
                <c:pt idx="1496">
                  <c:v>24.933333333333334</c:v>
                </c:pt>
                <c:pt idx="1497">
                  <c:v>24.95</c:v>
                </c:pt>
                <c:pt idx="1498">
                  <c:v>24.966666666666665</c:v>
                </c:pt>
                <c:pt idx="1499">
                  <c:v>24.983333333333334</c:v>
                </c:pt>
                <c:pt idx="1500">
                  <c:v>25</c:v>
                </c:pt>
                <c:pt idx="1501">
                  <c:v>25.016666666666666</c:v>
                </c:pt>
                <c:pt idx="1502">
                  <c:v>25.033333333333335</c:v>
                </c:pt>
                <c:pt idx="1503">
                  <c:v>25.05</c:v>
                </c:pt>
                <c:pt idx="1504">
                  <c:v>25.066666666666666</c:v>
                </c:pt>
                <c:pt idx="1505">
                  <c:v>25.083333333333332</c:v>
                </c:pt>
                <c:pt idx="1506">
                  <c:v>25.1</c:v>
                </c:pt>
                <c:pt idx="1507">
                  <c:v>25.116666666666667</c:v>
                </c:pt>
                <c:pt idx="1508">
                  <c:v>25.133333333333333</c:v>
                </c:pt>
                <c:pt idx="1509">
                  <c:v>25.15</c:v>
                </c:pt>
                <c:pt idx="1510">
                  <c:v>25.166666666666668</c:v>
                </c:pt>
                <c:pt idx="1511">
                  <c:v>25.183333333333334</c:v>
                </c:pt>
                <c:pt idx="1512">
                  <c:v>25.2</c:v>
                </c:pt>
                <c:pt idx="1513">
                  <c:v>25.216666666666665</c:v>
                </c:pt>
                <c:pt idx="1514">
                  <c:v>25.233333333333334</c:v>
                </c:pt>
                <c:pt idx="1515">
                  <c:v>25.25</c:v>
                </c:pt>
                <c:pt idx="1516">
                  <c:v>25.266666666666666</c:v>
                </c:pt>
                <c:pt idx="1517">
                  <c:v>25.283333333333335</c:v>
                </c:pt>
                <c:pt idx="1518">
                  <c:v>25.3</c:v>
                </c:pt>
                <c:pt idx="1519">
                  <c:v>25.316666666666666</c:v>
                </c:pt>
                <c:pt idx="1520">
                  <c:v>25.333333333333332</c:v>
                </c:pt>
                <c:pt idx="1521">
                  <c:v>25.35</c:v>
                </c:pt>
                <c:pt idx="1522">
                  <c:v>25.366666666666667</c:v>
                </c:pt>
                <c:pt idx="1523">
                  <c:v>25.383333333333333</c:v>
                </c:pt>
                <c:pt idx="1524">
                  <c:v>25.4</c:v>
                </c:pt>
                <c:pt idx="1525">
                  <c:v>25.416666666666668</c:v>
                </c:pt>
                <c:pt idx="1526">
                  <c:v>25.433333333333334</c:v>
                </c:pt>
                <c:pt idx="1527">
                  <c:v>25.45</c:v>
                </c:pt>
                <c:pt idx="1528">
                  <c:v>25.466666666666665</c:v>
                </c:pt>
                <c:pt idx="1529">
                  <c:v>25.483333333333334</c:v>
                </c:pt>
                <c:pt idx="1530">
                  <c:v>25.5</c:v>
                </c:pt>
                <c:pt idx="1531">
                  <c:v>25.516666666666666</c:v>
                </c:pt>
                <c:pt idx="1532">
                  <c:v>25.533333333333335</c:v>
                </c:pt>
                <c:pt idx="1533">
                  <c:v>25.55</c:v>
                </c:pt>
                <c:pt idx="1534">
                  <c:v>25.566666666666666</c:v>
                </c:pt>
                <c:pt idx="1535">
                  <c:v>25.583333333333332</c:v>
                </c:pt>
                <c:pt idx="1536">
                  <c:v>25.6</c:v>
                </c:pt>
                <c:pt idx="1537">
                  <c:v>25.616666666666667</c:v>
                </c:pt>
                <c:pt idx="1538">
                  <c:v>25.633333333333333</c:v>
                </c:pt>
                <c:pt idx="1539">
                  <c:v>25.65</c:v>
                </c:pt>
                <c:pt idx="1540">
                  <c:v>25.666666666666668</c:v>
                </c:pt>
                <c:pt idx="1541">
                  <c:v>25.683333333333334</c:v>
                </c:pt>
                <c:pt idx="1542">
                  <c:v>25.7</c:v>
                </c:pt>
                <c:pt idx="1543">
                  <c:v>25.716666666666665</c:v>
                </c:pt>
                <c:pt idx="1544">
                  <c:v>25.733333333333334</c:v>
                </c:pt>
                <c:pt idx="1545">
                  <c:v>25.75</c:v>
                </c:pt>
                <c:pt idx="1546">
                  <c:v>25.766666666666666</c:v>
                </c:pt>
                <c:pt idx="1547">
                  <c:v>25.783333333333335</c:v>
                </c:pt>
                <c:pt idx="1548">
                  <c:v>25.8</c:v>
                </c:pt>
                <c:pt idx="1549">
                  <c:v>25.816666666666666</c:v>
                </c:pt>
                <c:pt idx="1550">
                  <c:v>25.833333333333332</c:v>
                </c:pt>
                <c:pt idx="1551">
                  <c:v>25.85</c:v>
                </c:pt>
                <c:pt idx="1552">
                  <c:v>25.866666666666667</c:v>
                </c:pt>
                <c:pt idx="1553">
                  <c:v>25.883333333333333</c:v>
                </c:pt>
                <c:pt idx="1554">
                  <c:v>25.9</c:v>
                </c:pt>
                <c:pt idx="1555">
                  <c:v>25.916666666666668</c:v>
                </c:pt>
                <c:pt idx="1556">
                  <c:v>25.933333333333334</c:v>
                </c:pt>
                <c:pt idx="1557">
                  <c:v>25.95</c:v>
                </c:pt>
                <c:pt idx="1558">
                  <c:v>25.966666666666665</c:v>
                </c:pt>
                <c:pt idx="1559">
                  <c:v>25.983333333333334</c:v>
                </c:pt>
                <c:pt idx="1560">
                  <c:v>26</c:v>
                </c:pt>
                <c:pt idx="1561">
                  <c:v>26.016666666666666</c:v>
                </c:pt>
                <c:pt idx="1562">
                  <c:v>26.033333333333335</c:v>
                </c:pt>
                <c:pt idx="1563">
                  <c:v>26.05</c:v>
                </c:pt>
                <c:pt idx="1564">
                  <c:v>26.066666666666666</c:v>
                </c:pt>
                <c:pt idx="1565">
                  <c:v>26.083333333333332</c:v>
                </c:pt>
                <c:pt idx="1566">
                  <c:v>26.1</c:v>
                </c:pt>
                <c:pt idx="1567">
                  <c:v>26.116666666666667</c:v>
                </c:pt>
                <c:pt idx="1568">
                  <c:v>26.133333333333333</c:v>
                </c:pt>
                <c:pt idx="1569">
                  <c:v>26.15</c:v>
                </c:pt>
                <c:pt idx="1570">
                  <c:v>26.166666666666668</c:v>
                </c:pt>
                <c:pt idx="1571">
                  <c:v>26.183333333333334</c:v>
                </c:pt>
                <c:pt idx="1572">
                  <c:v>26.2</c:v>
                </c:pt>
                <c:pt idx="1573">
                  <c:v>26.216666666666665</c:v>
                </c:pt>
                <c:pt idx="1574">
                  <c:v>26.233333333333334</c:v>
                </c:pt>
                <c:pt idx="1575">
                  <c:v>26.25</c:v>
                </c:pt>
                <c:pt idx="1576">
                  <c:v>26.266666666666666</c:v>
                </c:pt>
                <c:pt idx="1577">
                  <c:v>26.283333333333335</c:v>
                </c:pt>
                <c:pt idx="1578">
                  <c:v>26.3</c:v>
                </c:pt>
                <c:pt idx="1579">
                  <c:v>26.316666666666666</c:v>
                </c:pt>
                <c:pt idx="1580">
                  <c:v>26.333333333333332</c:v>
                </c:pt>
                <c:pt idx="1581">
                  <c:v>26.35</c:v>
                </c:pt>
                <c:pt idx="1582">
                  <c:v>26.366666666666667</c:v>
                </c:pt>
                <c:pt idx="1583">
                  <c:v>26.383333333333333</c:v>
                </c:pt>
                <c:pt idx="1584">
                  <c:v>26.4</c:v>
                </c:pt>
                <c:pt idx="1585">
                  <c:v>26.416666666666668</c:v>
                </c:pt>
                <c:pt idx="1586">
                  <c:v>26.433333333333334</c:v>
                </c:pt>
                <c:pt idx="1587">
                  <c:v>26.45</c:v>
                </c:pt>
                <c:pt idx="1588">
                  <c:v>26.466666666666665</c:v>
                </c:pt>
                <c:pt idx="1589">
                  <c:v>26.483333333333334</c:v>
                </c:pt>
                <c:pt idx="1590">
                  <c:v>26.5</c:v>
                </c:pt>
                <c:pt idx="1591">
                  <c:v>26.516666666666666</c:v>
                </c:pt>
                <c:pt idx="1592">
                  <c:v>26.533333333333335</c:v>
                </c:pt>
                <c:pt idx="1593">
                  <c:v>26.55</c:v>
                </c:pt>
                <c:pt idx="1594">
                  <c:v>26.566666666666666</c:v>
                </c:pt>
                <c:pt idx="1595">
                  <c:v>26.583333333333332</c:v>
                </c:pt>
                <c:pt idx="1596">
                  <c:v>26.6</c:v>
                </c:pt>
                <c:pt idx="1597">
                  <c:v>26.616666666666667</c:v>
                </c:pt>
                <c:pt idx="1598">
                  <c:v>26.633333333333333</c:v>
                </c:pt>
                <c:pt idx="1599">
                  <c:v>26.65</c:v>
                </c:pt>
                <c:pt idx="1600">
                  <c:v>26.666666666666668</c:v>
                </c:pt>
                <c:pt idx="1601">
                  <c:v>26.683333333333334</c:v>
                </c:pt>
                <c:pt idx="1602">
                  <c:v>26.7</c:v>
                </c:pt>
                <c:pt idx="1603">
                  <c:v>26.716666666666665</c:v>
                </c:pt>
                <c:pt idx="1604">
                  <c:v>26.733333333333334</c:v>
                </c:pt>
                <c:pt idx="1605">
                  <c:v>26.75</c:v>
                </c:pt>
                <c:pt idx="1606">
                  <c:v>26.766666666666666</c:v>
                </c:pt>
                <c:pt idx="1607">
                  <c:v>26.783333333333335</c:v>
                </c:pt>
                <c:pt idx="1608">
                  <c:v>26.8</c:v>
                </c:pt>
                <c:pt idx="1609">
                  <c:v>26.816666666666666</c:v>
                </c:pt>
                <c:pt idx="1610">
                  <c:v>26.833333333333332</c:v>
                </c:pt>
                <c:pt idx="1611">
                  <c:v>26.85</c:v>
                </c:pt>
                <c:pt idx="1612">
                  <c:v>26.866666666666667</c:v>
                </c:pt>
                <c:pt idx="1613">
                  <c:v>26.883333333333333</c:v>
                </c:pt>
                <c:pt idx="1614">
                  <c:v>26.9</c:v>
                </c:pt>
                <c:pt idx="1615">
                  <c:v>26.916666666666668</c:v>
                </c:pt>
                <c:pt idx="1616">
                  <c:v>26.933333333333334</c:v>
                </c:pt>
                <c:pt idx="1617">
                  <c:v>26.95</c:v>
                </c:pt>
                <c:pt idx="1618">
                  <c:v>26.966666666666665</c:v>
                </c:pt>
                <c:pt idx="1619">
                  <c:v>26.983333333333334</c:v>
                </c:pt>
                <c:pt idx="1620">
                  <c:v>27</c:v>
                </c:pt>
                <c:pt idx="1621">
                  <c:v>27.016666666666666</c:v>
                </c:pt>
                <c:pt idx="1622">
                  <c:v>27.033333333333335</c:v>
                </c:pt>
                <c:pt idx="1623">
                  <c:v>27.05</c:v>
                </c:pt>
                <c:pt idx="1624">
                  <c:v>27.066666666666666</c:v>
                </c:pt>
                <c:pt idx="1625">
                  <c:v>27.083333333333332</c:v>
                </c:pt>
                <c:pt idx="1626">
                  <c:v>27.1</c:v>
                </c:pt>
                <c:pt idx="1627">
                  <c:v>27.116666666666667</c:v>
                </c:pt>
                <c:pt idx="1628">
                  <c:v>27.133333333333333</c:v>
                </c:pt>
                <c:pt idx="1629">
                  <c:v>27.15</c:v>
                </c:pt>
                <c:pt idx="1630">
                  <c:v>27.166666666666668</c:v>
                </c:pt>
                <c:pt idx="1631">
                  <c:v>27.183333333333334</c:v>
                </c:pt>
                <c:pt idx="1632">
                  <c:v>27.2</c:v>
                </c:pt>
                <c:pt idx="1633">
                  <c:v>27.216666666666665</c:v>
                </c:pt>
                <c:pt idx="1634">
                  <c:v>27.233333333333334</c:v>
                </c:pt>
                <c:pt idx="1635">
                  <c:v>27.25</c:v>
                </c:pt>
                <c:pt idx="1636">
                  <c:v>27.266666666666666</c:v>
                </c:pt>
                <c:pt idx="1637">
                  <c:v>27.283333333333335</c:v>
                </c:pt>
                <c:pt idx="1638">
                  <c:v>27.3</c:v>
                </c:pt>
                <c:pt idx="1639">
                  <c:v>27.316666666666666</c:v>
                </c:pt>
                <c:pt idx="1640">
                  <c:v>27.333333333333332</c:v>
                </c:pt>
                <c:pt idx="1641">
                  <c:v>27.35</c:v>
                </c:pt>
                <c:pt idx="1642">
                  <c:v>27.366666666666667</c:v>
                </c:pt>
                <c:pt idx="1643">
                  <c:v>27.383333333333333</c:v>
                </c:pt>
                <c:pt idx="1644">
                  <c:v>27.4</c:v>
                </c:pt>
                <c:pt idx="1645">
                  <c:v>27.416666666666668</c:v>
                </c:pt>
                <c:pt idx="1646">
                  <c:v>27.433333333333334</c:v>
                </c:pt>
                <c:pt idx="1647">
                  <c:v>27.45</c:v>
                </c:pt>
                <c:pt idx="1648">
                  <c:v>27.466666666666665</c:v>
                </c:pt>
                <c:pt idx="1649">
                  <c:v>27.483333333333334</c:v>
                </c:pt>
                <c:pt idx="1650">
                  <c:v>27.5</c:v>
                </c:pt>
                <c:pt idx="1651">
                  <c:v>27.516666666666666</c:v>
                </c:pt>
                <c:pt idx="1652">
                  <c:v>27.533333333333335</c:v>
                </c:pt>
                <c:pt idx="1653">
                  <c:v>27.55</c:v>
                </c:pt>
                <c:pt idx="1654">
                  <c:v>27.566666666666666</c:v>
                </c:pt>
                <c:pt idx="1655">
                  <c:v>27.583333333333332</c:v>
                </c:pt>
                <c:pt idx="1656">
                  <c:v>27.6</c:v>
                </c:pt>
                <c:pt idx="1657">
                  <c:v>27.616666666666667</c:v>
                </c:pt>
                <c:pt idx="1658">
                  <c:v>27.633333333333333</c:v>
                </c:pt>
                <c:pt idx="1659">
                  <c:v>27.65</c:v>
                </c:pt>
                <c:pt idx="1660">
                  <c:v>27.666666666666668</c:v>
                </c:pt>
                <c:pt idx="1661">
                  <c:v>27.683333333333334</c:v>
                </c:pt>
                <c:pt idx="1662">
                  <c:v>27.7</c:v>
                </c:pt>
                <c:pt idx="1663">
                  <c:v>27.716666666666665</c:v>
                </c:pt>
                <c:pt idx="1664">
                  <c:v>27.733333333333334</c:v>
                </c:pt>
                <c:pt idx="1665">
                  <c:v>27.75</c:v>
                </c:pt>
                <c:pt idx="1666">
                  <c:v>27.766666666666666</c:v>
                </c:pt>
                <c:pt idx="1667">
                  <c:v>27.783333333333335</c:v>
                </c:pt>
                <c:pt idx="1668">
                  <c:v>27.8</c:v>
                </c:pt>
                <c:pt idx="1669">
                  <c:v>27.816666666666666</c:v>
                </c:pt>
                <c:pt idx="1670">
                  <c:v>27.833333333333332</c:v>
                </c:pt>
                <c:pt idx="1671">
                  <c:v>27.85</c:v>
                </c:pt>
                <c:pt idx="1672">
                  <c:v>27.866666666666667</c:v>
                </c:pt>
                <c:pt idx="1673">
                  <c:v>27.883333333333333</c:v>
                </c:pt>
                <c:pt idx="1674">
                  <c:v>27.9</c:v>
                </c:pt>
                <c:pt idx="1675">
                  <c:v>27.916666666666668</c:v>
                </c:pt>
                <c:pt idx="1676">
                  <c:v>27.933333333333334</c:v>
                </c:pt>
                <c:pt idx="1677">
                  <c:v>27.95</c:v>
                </c:pt>
                <c:pt idx="1678">
                  <c:v>27.966666666666665</c:v>
                </c:pt>
                <c:pt idx="1679">
                  <c:v>27.983333333333334</c:v>
                </c:pt>
                <c:pt idx="1680">
                  <c:v>28</c:v>
                </c:pt>
                <c:pt idx="1681">
                  <c:v>28.016666666666666</c:v>
                </c:pt>
                <c:pt idx="1682">
                  <c:v>28.033333333333335</c:v>
                </c:pt>
                <c:pt idx="1683">
                  <c:v>28.05</c:v>
                </c:pt>
                <c:pt idx="1684">
                  <c:v>28.066666666666666</c:v>
                </c:pt>
                <c:pt idx="1685">
                  <c:v>28.083333333333332</c:v>
                </c:pt>
                <c:pt idx="1686">
                  <c:v>28.1</c:v>
                </c:pt>
                <c:pt idx="1687">
                  <c:v>28.116666666666667</c:v>
                </c:pt>
                <c:pt idx="1688">
                  <c:v>28.133333333333333</c:v>
                </c:pt>
                <c:pt idx="1689">
                  <c:v>28.15</c:v>
                </c:pt>
                <c:pt idx="1690">
                  <c:v>28.166666666666668</c:v>
                </c:pt>
                <c:pt idx="1691">
                  <c:v>28.183333333333334</c:v>
                </c:pt>
                <c:pt idx="1692">
                  <c:v>28.2</c:v>
                </c:pt>
                <c:pt idx="1693">
                  <c:v>28.216666666666665</c:v>
                </c:pt>
                <c:pt idx="1694">
                  <c:v>28.233333333333334</c:v>
                </c:pt>
                <c:pt idx="1695">
                  <c:v>28.25</c:v>
                </c:pt>
                <c:pt idx="1696">
                  <c:v>28.266666666666666</c:v>
                </c:pt>
                <c:pt idx="1697">
                  <c:v>28.283333333333335</c:v>
                </c:pt>
                <c:pt idx="1698">
                  <c:v>28.3</c:v>
                </c:pt>
                <c:pt idx="1699">
                  <c:v>28.316666666666666</c:v>
                </c:pt>
                <c:pt idx="1700">
                  <c:v>28.333333333333332</c:v>
                </c:pt>
                <c:pt idx="1701">
                  <c:v>28.35</c:v>
                </c:pt>
                <c:pt idx="1702">
                  <c:v>28.366666666666667</c:v>
                </c:pt>
                <c:pt idx="1703">
                  <c:v>28.383333333333333</c:v>
                </c:pt>
                <c:pt idx="1704">
                  <c:v>28.4</c:v>
                </c:pt>
                <c:pt idx="1705">
                  <c:v>28.416666666666668</c:v>
                </c:pt>
                <c:pt idx="1706">
                  <c:v>28.433333333333334</c:v>
                </c:pt>
                <c:pt idx="1707">
                  <c:v>28.45</c:v>
                </c:pt>
                <c:pt idx="1708">
                  <c:v>28.466666666666665</c:v>
                </c:pt>
                <c:pt idx="1709">
                  <c:v>28.483333333333334</c:v>
                </c:pt>
                <c:pt idx="1710">
                  <c:v>28.5</c:v>
                </c:pt>
                <c:pt idx="1711">
                  <c:v>28.516666666666666</c:v>
                </c:pt>
                <c:pt idx="1712">
                  <c:v>28.533333333333335</c:v>
                </c:pt>
                <c:pt idx="1713">
                  <c:v>28.55</c:v>
                </c:pt>
                <c:pt idx="1714">
                  <c:v>28.566666666666666</c:v>
                </c:pt>
                <c:pt idx="1715">
                  <c:v>28.583333333333332</c:v>
                </c:pt>
                <c:pt idx="1716">
                  <c:v>28.6</c:v>
                </c:pt>
                <c:pt idx="1717">
                  <c:v>28.616666666666667</c:v>
                </c:pt>
                <c:pt idx="1718">
                  <c:v>28.633333333333333</c:v>
                </c:pt>
                <c:pt idx="1719">
                  <c:v>28.65</c:v>
                </c:pt>
                <c:pt idx="1720">
                  <c:v>28.666666666666668</c:v>
                </c:pt>
                <c:pt idx="1721">
                  <c:v>28.683333333333334</c:v>
                </c:pt>
                <c:pt idx="1722">
                  <c:v>28.7</c:v>
                </c:pt>
                <c:pt idx="1723">
                  <c:v>28.716666666666665</c:v>
                </c:pt>
                <c:pt idx="1724">
                  <c:v>28.733333333333334</c:v>
                </c:pt>
                <c:pt idx="1725">
                  <c:v>28.75</c:v>
                </c:pt>
                <c:pt idx="1726">
                  <c:v>28.766666666666666</c:v>
                </c:pt>
                <c:pt idx="1727">
                  <c:v>28.783333333333335</c:v>
                </c:pt>
                <c:pt idx="1728">
                  <c:v>28.8</c:v>
                </c:pt>
                <c:pt idx="1729">
                  <c:v>28.816666666666666</c:v>
                </c:pt>
                <c:pt idx="1730">
                  <c:v>28.833333333333332</c:v>
                </c:pt>
                <c:pt idx="1731">
                  <c:v>28.85</c:v>
                </c:pt>
                <c:pt idx="1732">
                  <c:v>28.866666666666667</c:v>
                </c:pt>
                <c:pt idx="1733">
                  <c:v>28.883333333333333</c:v>
                </c:pt>
                <c:pt idx="1734">
                  <c:v>28.9</c:v>
                </c:pt>
                <c:pt idx="1735">
                  <c:v>28.916666666666668</c:v>
                </c:pt>
                <c:pt idx="1736">
                  <c:v>28.933333333333334</c:v>
                </c:pt>
                <c:pt idx="1737">
                  <c:v>28.95</c:v>
                </c:pt>
                <c:pt idx="1738">
                  <c:v>28.966666666666665</c:v>
                </c:pt>
                <c:pt idx="1739">
                  <c:v>28.983333333333334</c:v>
                </c:pt>
                <c:pt idx="1740">
                  <c:v>29</c:v>
                </c:pt>
                <c:pt idx="1741">
                  <c:v>29.016666666666666</c:v>
                </c:pt>
                <c:pt idx="1742">
                  <c:v>29.033333333333335</c:v>
                </c:pt>
                <c:pt idx="1743">
                  <c:v>29.05</c:v>
                </c:pt>
                <c:pt idx="1744">
                  <c:v>29.066666666666666</c:v>
                </c:pt>
                <c:pt idx="1745">
                  <c:v>29.083333333333332</c:v>
                </c:pt>
                <c:pt idx="1746">
                  <c:v>29.1</c:v>
                </c:pt>
                <c:pt idx="1747">
                  <c:v>29.116666666666667</c:v>
                </c:pt>
                <c:pt idx="1748">
                  <c:v>29.133333333333333</c:v>
                </c:pt>
                <c:pt idx="1749">
                  <c:v>29.15</c:v>
                </c:pt>
                <c:pt idx="1750">
                  <c:v>29.166666666666668</c:v>
                </c:pt>
                <c:pt idx="1751">
                  <c:v>29.183333333333334</c:v>
                </c:pt>
                <c:pt idx="1752">
                  <c:v>29.2</c:v>
                </c:pt>
                <c:pt idx="1753">
                  <c:v>29.216666666666665</c:v>
                </c:pt>
                <c:pt idx="1754">
                  <c:v>29.233333333333334</c:v>
                </c:pt>
                <c:pt idx="1755">
                  <c:v>29.25</c:v>
                </c:pt>
                <c:pt idx="1756">
                  <c:v>29.266666666666666</c:v>
                </c:pt>
                <c:pt idx="1757">
                  <c:v>29.283333333333335</c:v>
                </c:pt>
                <c:pt idx="1758">
                  <c:v>29.3</c:v>
                </c:pt>
                <c:pt idx="1759">
                  <c:v>29.316666666666666</c:v>
                </c:pt>
                <c:pt idx="1760">
                  <c:v>29.333333333333332</c:v>
                </c:pt>
                <c:pt idx="1761">
                  <c:v>29.35</c:v>
                </c:pt>
                <c:pt idx="1762">
                  <c:v>29.366666666666667</c:v>
                </c:pt>
                <c:pt idx="1763">
                  <c:v>29.383333333333333</c:v>
                </c:pt>
                <c:pt idx="1764">
                  <c:v>29.4</c:v>
                </c:pt>
                <c:pt idx="1765">
                  <c:v>29.416666666666668</c:v>
                </c:pt>
                <c:pt idx="1766">
                  <c:v>29.433333333333334</c:v>
                </c:pt>
                <c:pt idx="1767">
                  <c:v>29.45</c:v>
                </c:pt>
                <c:pt idx="1768">
                  <c:v>29.466666666666665</c:v>
                </c:pt>
                <c:pt idx="1769">
                  <c:v>29.483333333333334</c:v>
                </c:pt>
                <c:pt idx="1770">
                  <c:v>29.5</c:v>
                </c:pt>
                <c:pt idx="1771">
                  <c:v>29.516666666666666</c:v>
                </c:pt>
                <c:pt idx="1772">
                  <c:v>29.533333333333335</c:v>
                </c:pt>
                <c:pt idx="1773">
                  <c:v>29.55</c:v>
                </c:pt>
                <c:pt idx="1774">
                  <c:v>29.566666666666666</c:v>
                </c:pt>
                <c:pt idx="1775">
                  <c:v>29.583333333333332</c:v>
                </c:pt>
                <c:pt idx="1776">
                  <c:v>29.6</c:v>
                </c:pt>
                <c:pt idx="1777">
                  <c:v>29.616666666666667</c:v>
                </c:pt>
                <c:pt idx="1778">
                  <c:v>29.633333333333333</c:v>
                </c:pt>
                <c:pt idx="1779">
                  <c:v>29.65</c:v>
                </c:pt>
                <c:pt idx="1780">
                  <c:v>29.666666666666668</c:v>
                </c:pt>
                <c:pt idx="1781">
                  <c:v>29.683333333333334</c:v>
                </c:pt>
                <c:pt idx="1782">
                  <c:v>29.7</c:v>
                </c:pt>
                <c:pt idx="1783">
                  <c:v>29.716666666666665</c:v>
                </c:pt>
                <c:pt idx="1784">
                  <c:v>29.733333333333334</c:v>
                </c:pt>
                <c:pt idx="1785">
                  <c:v>29.75</c:v>
                </c:pt>
                <c:pt idx="1786">
                  <c:v>29.766666666666666</c:v>
                </c:pt>
                <c:pt idx="1787">
                  <c:v>29.783333333333335</c:v>
                </c:pt>
                <c:pt idx="1788">
                  <c:v>29.8</c:v>
                </c:pt>
                <c:pt idx="1789">
                  <c:v>29.816666666666666</c:v>
                </c:pt>
                <c:pt idx="1790">
                  <c:v>29.833333333333332</c:v>
                </c:pt>
                <c:pt idx="1791">
                  <c:v>29.85</c:v>
                </c:pt>
                <c:pt idx="1792">
                  <c:v>29.866666666666667</c:v>
                </c:pt>
                <c:pt idx="1793">
                  <c:v>29.883333333333333</c:v>
                </c:pt>
                <c:pt idx="1794">
                  <c:v>29.9</c:v>
                </c:pt>
                <c:pt idx="1795">
                  <c:v>29.916666666666668</c:v>
                </c:pt>
                <c:pt idx="1796">
                  <c:v>29.933333333333334</c:v>
                </c:pt>
                <c:pt idx="1797">
                  <c:v>29.95</c:v>
                </c:pt>
                <c:pt idx="1798">
                  <c:v>29.966666666666665</c:v>
                </c:pt>
                <c:pt idx="1799">
                  <c:v>29.983333333333334</c:v>
                </c:pt>
                <c:pt idx="1800">
                  <c:v>30</c:v>
                </c:pt>
                <c:pt idx="1801">
                  <c:v>30.016666666666666</c:v>
                </c:pt>
                <c:pt idx="1802">
                  <c:v>30.033333333333335</c:v>
                </c:pt>
                <c:pt idx="1803">
                  <c:v>30.05</c:v>
                </c:pt>
                <c:pt idx="1804">
                  <c:v>30.066666666666666</c:v>
                </c:pt>
                <c:pt idx="1805">
                  <c:v>30.083333333333332</c:v>
                </c:pt>
                <c:pt idx="1806">
                  <c:v>30.1</c:v>
                </c:pt>
                <c:pt idx="1807">
                  <c:v>30.116666666666667</c:v>
                </c:pt>
                <c:pt idx="1808">
                  <c:v>30.133333333333333</c:v>
                </c:pt>
                <c:pt idx="1809">
                  <c:v>30.15</c:v>
                </c:pt>
                <c:pt idx="1810">
                  <c:v>30.166666666666668</c:v>
                </c:pt>
                <c:pt idx="1811">
                  <c:v>30.183333333333334</c:v>
                </c:pt>
                <c:pt idx="1812">
                  <c:v>30.2</c:v>
                </c:pt>
                <c:pt idx="1813">
                  <c:v>30.216666666666665</c:v>
                </c:pt>
                <c:pt idx="1814">
                  <c:v>30.233333333333334</c:v>
                </c:pt>
                <c:pt idx="1815">
                  <c:v>30.25</c:v>
                </c:pt>
                <c:pt idx="1816">
                  <c:v>30.266666666666666</c:v>
                </c:pt>
                <c:pt idx="1817">
                  <c:v>30.283333333333335</c:v>
                </c:pt>
                <c:pt idx="1818">
                  <c:v>30.3</c:v>
                </c:pt>
                <c:pt idx="1819">
                  <c:v>30.316666666666666</c:v>
                </c:pt>
                <c:pt idx="1820">
                  <c:v>30.333333333333332</c:v>
                </c:pt>
                <c:pt idx="1821">
                  <c:v>30.35</c:v>
                </c:pt>
                <c:pt idx="1822">
                  <c:v>30.366666666666667</c:v>
                </c:pt>
                <c:pt idx="1823">
                  <c:v>30.383333333333333</c:v>
                </c:pt>
                <c:pt idx="1824">
                  <c:v>30.4</c:v>
                </c:pt>
                <c:pt idx="1825">
                  <c:v>30.416666666666668</c:v>
                </c:pt>
                <c:pt idx="1826">
                  <c:v>30.433333333333334</c:v>
                </c:pt>
                <c:pt idx="1827">
                  <c:v>30.45</c:v>
                </c:pt>
                <c:pt idx="1828">
                  <c:v>30.466666666666665</c:v>
                </c:pt>
                <c:pt idx="1829">
                  <c:v>30.483333333333334</c:v>
                </c:pt>
                <c:pt idx="1830">
                  <c:v>30.5</c:v>
                </c:pt>
                <c:pt idx="1831">
                  <c:v>30.516666666666666</c:v>
                </c:pt>
                <c:pt idx="1832">
                  <c:v>30.533333333333335</c:v>
                </c:pt>
                <c:pt idx="1833">
                  <c:v>30.55</c:v>
                </c:pt>
                <c:pt idx="1834">
                  <c:v>30.566666666666666</c:v>
                </c:pt>
                <c:pt idx="1835">
                  <c:v>30.583333333333332</c:v>
                </c:pt>
                <c:pt idx="1836">
                  <c:v>30.6</c:v>
                </c:pt>
                <c:pt idx="1837">
                  <c:v>30.616666666666667</c:v>
                </c:pt>
                <c:pt idx="1838">
                  <c:v>30.633333333333333</c:v>
                </c:pt>
                <c:pt idx="1839">
                  <c:v>30.65</c:v>
                </c:pt>
                <c:pt idx="1840">
                  <c:v>30.666666666666668</c:v>
                </c:pt>
                <c:pt idx="1841">
                  <c:v>30.683333333333334</c:v>
                </c:pt>
                <c:pt idx="1842">
                  <c:v>30.7</c:v>
                </c:pt>
                <c:pt idx="1843">
                  <c:v>30.716666666666665</c:v>
                </c:pt>
                <c:pt idx="1844">
                  <c:v>30.733333333333334</c:v>
                </c:pt>
                <c:pt idx="1845">
                  <c:v>30.75</c:v>
                </c:pt>
                <c:pt idx="1846">
                  <c:v>30.766666666666666</c:v>
                </c:pt>
                <c:pt idx="1847">
                  <c:v>30.783333333333335</c:v>
                </c:pt>
                <c:pt idx="1848">
                  <c:v>30.8</c:v>
                </c:pt>
                <c:pt idx="1849">
                  <c:v>30.816666666666666</c:v>
                </c:pt>
                <c:pt idx="1850">
                  <c:v>30.833333333333332</c:v>
                </c:pt>
                <c:pt idx="1851">
                  <c:v>30.85</c:v>
                </c:pt>
                <c:pt idx="1852">
                  <c:v>30.866666666666667</c:v>
                </c:pt>
                <c:pt idx="1853">
                  <c:v>30.883333333333333</c:v>
                </c:pt>
                <c:pt idx="1854">
                  <c:v>30.9</c:v>
                </c:pt>
                <c:pt idx="1855">
                  <c:v>30.916666666666668</c:v>
                </c:pt>
                <c:pt idx="1856">
                  <c:v>30.933333333333334</c:v>
                </c:pt>
                <c:pt idx="1857">
                  <c:v>30.95</c:v>
                </c:pt>
                <c:pt idx="1858">
                  <c:v>30.966666666666665</c:v>
                </c:pt>
                <c:pt idx="1859">
                  <c:v>30.983333333333334</c:v>
                </c:pt>
                <c:pt idx="1860">
                  <c:v>31</c:v>
                </c:pt>
                <c:pt idx="1861">
                  <c:v>31.016666666666666</c:v>
                </c:pt>
                <c:pt idx="1862">
                  <c:v>31.033333333333335</c:v>
                </c:pt>
                <c:pt idx="1863">
                  <c:v>31.05</c:v>
                </c:pt>
                <c:pt idx="1864">
                  <c:v>31.066666666666666</c:v>
                </c:pt>
                <c:pt idx="1865">
                  <c:v>31.083333333333332</c:v>
                </c:pt>
                <c:pt idx="1866">
                  <c:v>31.1</c:v>
                </c:pt>
                <c:pt idx="1867">
                  <c:v>31.116666666666667</c:v>
                </c:pt>
                <c:pt idx="1868">
                  <c:v>31.133333333333333</c:v>
                </c:pt>
                <c:pt idx="1869">
                  <c:v>31.15</c:v>
                </c:pt>
                <c:pt idx="1870">
                  <c:v>31.166666666666668</c:v>
                </c:pt>
                <c:pt idx="1871">
                  <c:v>31.183333333333334</c:v>
                </c:pt>
                <c:pt idx="1872">
                  <c:v>31.2</c:v>
                </c:pt>
                <c:pt idx="1873">
                  <c:v>31.216666666666665</c:v>
                </c:pt>
                <c:pt idx="1874">
                  <c:v>31.233333333333334</c:v>
                </c:pt>
                <c:pt idx="1875">
                  <c:v>31.25</c:v>
                </c:pt>
                <c:pt idx="1876">
                  <c:v>31.266666666666666</c:v>
                </c:pt>
                <c:pt idx="1877">
                  <c:v>31.283333333333335</c:v>
                </c:pt>
                <c:pt idx="1878">
                  <c:v>31.3</c:v>
                </c:pt>
                <c:pt idx="1879">
                  <c:v>31.316666666666666</c:v>
                </c:pt>
                <c:pt idx="1880">
                  <c:v>31.333333333333332</c:v>
                </c:pt>
                <c:pt idx="1881">
                  <c:v>31.35</c:v>
                </c:pt>
                <c:pt idx="1882">
                  <c:v>31.366666666666667</c:v>
                </c:pt>
                <c:pt idx="1883">
                  <c:v>31.383333333333333</c:v>
                </c:pt>
                <c:pt idx="1884">
                  <c:v>31.4</c:v>
                </c:pt>
                <c:pt idx="1885">
                  <c:v>31.416666666666668</c:v>
                </c:pt>
                <c:pt idx="1886">
                  <c:v>31.433333333333334</c:v>
                </c:pt>
                <c:pt idx="1887">
                  <c:v>31.45</c:v>
                </c:pt>
                <c:pt idx="1888">
                  <c:v>31.466666666666665</c:v>
                </c:pt>
                <c:pt idx="1889">
                  <c:v>31.483333333333334</c:v>
                </c:pt>
                <c:pt idx="1890">
                  <c:v>31.5</c:v>
                </c:pt>
                <c:pt idx="1891">
                  <c:v>31.516666666666666</c:v>
                </c:pt>
                <c:pt idx="1892">
                  <c:v>31.533333333333335</c:v>
                </c:pt>
                <c:pt idx="1893">
                  <c:v>31.55</c:v>
                </c:pt>
                <c:pt idx="1894">
                  <c:v>31.566666666666666</c:v>
                </c:pt>
                <c:pt idx="1895">
                  <c:v>31.583333333333332</c:v>
                </c:pt>
                <c:pt idx="1896">
                  <c:v>31.6</c:v>
                </c:pt>
                <c:pt idx="1897">
                  <c:v>31.616666666666667</c:v>
                </c:pt>
                <c:pt idx="1898">
                  <c:v>31.633333333333333</c:v>
                </c:pt>
                <c:pt idx="1899">
                  <c:v>31.65</c:v>
                </c:pt>
                <c:pt idx="1900">
                  <c:v>31.666666666666668</c:v>
                </c:pt>
                <c:pt idx="1901">
                  <c:v>31.683333333333334</c:v>
                </c:pt>
                <c:pt idx="1902">
                  <c:v>31.7</c:v>
                </c:pt>
                <c:pt idx="1903">
                  <c:v>31.716666666666665</c:v>
                </c:pt>
                <c:pt idx="1904">
                  <c:v>31.733333333333334</c:v>
                </c:pt>
                <c:pt idx="1905">
                  <c:v>31.75</c:v>
                </c:pt>
                <c:pt idx="1906">
                  <c:v>31.766666666666666</c:v>
                </c:pt>
                <c:pt idx="1907">
                  <c:v>31.783333333333335</c:v>
                </c:pt>
                <c:pt idx="1908">
                  <c:v>31.8</c:v>
                </c:pt>
                <c:pt idx="1909">
                  <c:v>31.816666666666666</c:v>
                </c:pt>
                <c:pt idx="1910">
                  <c:v>31.833333333333332</c:v>
                </c:pt>
                <c:pt idx="1911">
                  <c:v>31.85</c:v>
                </c:pt>
                <c:pt idx="1912">
                  <c:v>31.866666666666667</c:v>
                </c:pt>
                <c:pt idx="1913">
                  <c:v>31.883333333333333</c:v>
                </c:pt>
                <c:pt idx="1914">
                  <c:v>31.9</c:v>
                </c:pt>
                <c:pt idx="1915">
                  <c:v>31.916666666666668</c:v>
                </c:pt>
                <c:pt idx="1916">
                  <c:v>31.933333333333334</c:v>
                </c:pt>
                <c:pt idx="1917">
                  <c:v>31.95</c:v>
                </c:pt>
                <c:pt idx="1918">
                  <c:v>31.966666666666665</c:v>
                </c:pt>
                <c:pt idx="1919">
                  <c:v>31.983333333333334</c:v>
                </c:pt>
                <c:pt idx="1920">
                  <c:v>32</c:v>
                </c:pt>
                <c:pt idx="1921">
                  <c:v>32.016666666666666</c:v>
                </c:pt>
                <c:pt idx="1922">
                  <c:v>32.033333333333331</c:v>
                </c:pt>
                <c:pt idx="1923">
                  <c:v>32.049999999999997</c:v>
                </c:pt>
                <c:pt idx="1924">
                  <c:v>32.06666666666667</c:v>
                </c:pt>
                <c:pt idx="1925">
                  <c:v>32.083333333333336</c:v>
                </c:pt>
                <c:pt idx="1926">
                  <c:v>32.1</c:v>
                </c:pt>
                <c:pt idx="1927">
                  <c:v>32.116666666666667</c:v>
                </c:pt>
                <c:pt idx="1928">
                  <c:v>32.133333333333333</c:v>
                </c:pt>
                <c:pt idx="1929">
                  <c:v>32.15</c:v>
                </c:pt>
                <c:pt idx="1930">
                  <c:v>32.166666666666664</c:v>
                </c:pt>
                <c:pt idx="1931">
                  <c:v>32.18333333333333</c:v>
                </c:pt>
                <c:pt idx="1932">
                  <c:v>32.200000000000003</c:v>
                </c:pt>
                <c:pt idx="1933">
                  <c:v>32.216666666666669</c:v>
                </c:pt>
                <c:pt idx="1934">
                  <c:v>32.233333333333334</c:v>
                </c:pt>
                <c:pt idx="1935">
                  <c:v>32.25</c:v>
                </c:pt>
                <c:pt idx="1936">
                  <c:v>32.266666666666666</c:v>
                </c:pt>
                <c:pt idx="1937">
                  <c:v>32.283333333333331</c:v>
                </c:pt>
                <c:pt idx="1938">
                  <c:v>32.299999999999997</c:v>
                </c:pt>
                <c:pt idx="1939">
                  <c:v>32.31666666666667</c:v>
                </c:pt>
                <c:pt idx="1940">
                  <c:v>32.333333333333336</c:v>
                </c:pt>
                <c:pt idx="1941">
                  <c:v>32.35</c:v>
                </c:pt>
                <c:pt idx="1942">
                  <c:v>32.366666666666667</c:v>
                </c:pt>
                <c:pt idx="1943">
                  <c:v>32.383333333333333</c:v>
                </c:pt>
                <c:pt idx="1944">
                  <c:v>32.4</c:v>
                </c:pt>
                <c:pt idx="1945">
                  <c:v>32.416666666666664</c:v>
                </c:pt>
                <c:pt idx="1946">
                  <c:v>32.43333333333333</c:v>
                </c:pt>
                <c:pt idx="1947">
                  <c:v>32.450000000000003</c:v>
                </c:pt>
                <c:pt idx="1948">
                  <c:v>32.466666666666669</c:v>
                </c:pt>
                <c:pt idx="1949">
                  <c:v>32.483333333333334</c:v>
                </c:pt>
                <c:pt idx="1950">
                  <c:v>32.5</c:v>
                </c:pt>
                <c:pt idx="1951">
                  <c:v>32.516666666666666</c:v>
                </c:pt>
                <c:pt idx="1952">
                  <c:v>32.533333333333331</c:v>
                </c:pt>
                <c:pt idx="1953">
                  <c:v>32.549999999999997</c:v>
                </c:pt>
                <c:pt idx="1954">
                  <c:v>32.56666666666667</c:v>
                </c:pt>
                <c:pt idx="1955">
                  <c:v>32.583333333333336</c:v>
                </c:pt>
                <c:pt idx="1956">
                  <c:v>32.6</c:v>
                </c:pt>
                <c:pt idx="1957">
                  <c:v>32.616666666666667</c:v>
                </c:pt>
                <c:pt idx="1958">
                  <c:v>32.633333333333333</c:v>
                </c:pt>
                <c:pt idx="1959">
                  <c:v>32.65</c:v>
                </c:pt>
                <c:pt idx="1960">
                  <c:v>32.666666666666664</c:v>
                </c:pt>
                <c:pt idx="1961">
                  <c:v>32.68333333333333</c:v>
                </c:pt>
                <c:pt idx="1962">
                  <c:v>32.700000000000003</c:v>
                </c:pt>
                <c:pt idx="1963">
                  <c:v>32.716666666666669</c:v>
                </c:pt>
                <c:pt idx="1964">
                  <c:v>32.733333333333334</c:v>
                </c:pt>
                <c:pt idx="1965">
                  <c:v>32.75</c:v>
                </c:pt>
                <c:pt idx="1966">
                  <c:v>32.766666666666666</c:v>
                </c:pt>
                <c:pt idx="1967">
                  <c:v>32.783333333333331</c:v>
                </c:pt>
                <c:pt idx="1968">
                  <c:v>32.799999999999997</c:v>
                </c:pt>
                <c:pt idx="1969">
                  <c:v>32.81666666666667</c:v>
                </c:pt>
                <c:pt idx="1970">
                  <c:v>32.833333333333336</c:v>
                </c:pt>
                <c:pt idx="1971">
                  <c:v>32.85</c:v>
                </c:pt>
                <c:pt idx="1972">
                  <c:v>32.866666666666667</c:v>
                </c:pt>
                <c:pt idx="1973">
                  <c:v>32.883333333333333</c:v>
                </c:pt>
                <c:pt idx="1974">
                  <c:v>32.9</c:v>
                </c:pt>
                <c:pt idx="1975">
                  <c:v>32.916666666666664</c:v>
                </c:pt>
                <c:pt idx="1976">
                  <c:v>32.93333333333333</c:v>
                </c:pt>
                <c:pt idx="1977">
                  <c:v>32.950000000000003</c:v>
                </c:pt>
                <c:pt idx="1978">
                  <c:v>32.966666666666669</c:v>
                </c:pt>
                <c:pt idx="1979">
                  <c:v>32.983333333333334</c:v>
                </c:pt>
                <c:pt idx="1980">
                  <c:v>33</c:v>
                </c:pt>
                <c:pt idx="1981">
                  <c:v>33.016666666666666</c:v>
                </c:pt>
                <c:pt idx="1982">
                  <c:v>33.033333333333331</c:v>
                </c:pt>
                <c:pt idx="1983">
                  <c:v>33.049999999999997</c:v>
                </c:pt>
                <c:pt idx="1984">
                  <c:v>33.06666666666667</c:v>
                </c:pt>
                <c:pt idx="1985">
                  <c:v>33.083333333333336</c:v>
                </c:pt>
                <c:pt idx="1986">
                  <c:v>33.1</c:v>
                </c:pt>
                <c:pt idx="1987">
                  <c:v>33.116666666666667</c:v>
                </c:pt>
                <c:pt idx="1988">
                  <c:v>33.133333333333333</c:v>
                </c:pt>
                <c:pt idx="1989">
                  <c:v>33.15</c:v>
                </c:pt>
                <c:pt idx="1990">
                  <c:v>33.166666666666664</c:v>
                </c:pt>
                <c:pt idx="1991">
                  <c:v>33.18333333333333</c:v>
                </c:pt>
                <c:pt idx="1992">
                  <c:v>33.200000000000003</c:v>
                </c:pt>
                <c:pt idx="1993">
                  <c:v>33.216666666666669</c:v>
                </c:pt>
                <c:pt idx="1994">
                  <c:v>33.233333333333334</c:v>
                </c:pt>
                <c:pt idx="1995">
                  <c:v>33.25</c:v>
                </c:pt>
                <c:pt idx="1996">
                  <c:v>33.266666666666666</c:v>
                </c:pt>
                <c:pt idx="1997">
                  <c:v>33.283333333333331</c:v>
                </c:pt>
                <c:pt idx="1998">
                  <c:v>33.299999999999997</c:v>
                </c:pt>
                <c:pt idx="1999">
                  <c:v>33.31666666666667</c:v>
                </c:pt>
                <c:pt idx="2000">
                  <c:v>33.333333333333336</c:v>
                </c:pt>
                <c:pt idx="2001">
                  <c:v>33.35</c:v>
                </c:pt>
                <c:pt idx="2002">
                  <c:v>33.366666666666667</c:v>
                </c:pt>
                <c:pt idx="2003">
                  <c:v>33.383333333333333</c:v>
                </c:pt>
                <c:pt idx="2004">
                  <c:v>33.4</c:v>
                </c:pt>
                <c:pt idx="2005">
                  <c:v>33.416666666666664</c:v>
                </c:pt>
                <c:pt idx="2006">
                  <c:v>33.43333333333333</c:v>
                </c:pt>
                <c:pt idx="2007">
                  <c:v>33.450000000000003</c:v>
                </c:pt>
                <c:pt idx="2008">
                  <c:v>33.466666666666669</c:v>
                </c:pt>
                <c:pt idx="2009">
                  <c:v>33.483333333333334</c:v>
                </c:pt>
                <c:pt idx="2010">
                  <c:v>33.5</c:v>
                </c:pt>
                <c:pt idx="2011">
                  <c:v>33.516666666666666</c:v>
                </c:pt>
                <c:pt idx="2012">
                  <c:v>33.533333333333331</c:v>
                </c:pt>
                <c:pt idx="2013">
                  <c:v>33.549999999999997</c:v>
                </c:pt>
                <c:pt idx="2014">
                  <c:v>33.56666666666667</c:v>
                </c:pt>
                <c:pt idx="2015">
                  <c:v>33.583333333333336</c:v>
                </c:pt>
                <c:pt idx="2016">
                  <c:v>33.6</c:v>
                </c:pt>
                <c:pt idx="2017">
                  <c:v>33.616666666666667</c:v>
                </c:pt>
                <c:pt idx="2018">
                  <c:v>33.633333333333333</c:v>
                </c:pt>
                <c:pt idx="2019">
                  <c:v>33.65</c:v>
                </c:pt>
                <c:pt idx="2020">
                  <c:v>33.666666666666664</c:v>
                </c:pt>
                <c:pt idx="2021">
                  <c:v>33.68333333333333</c:v>
                </c:pt>
                <c:pt idx="2022">
                  <c:v>33.700000000000003</c:v>
                </c:pt>
                <c:pt idx="2023">
                  <c:v>33.716666666666669</c:v>
                </c:pt>
                <c:pt idx="2024">
                  <c:v>33.733333333333334</c:v>
                </c:pt>
                <c:pt idx="2025">
                  <c:v>33.75</c:v>
                </c:pt>
                <c:pt idx="2026">
                  <c:v>33.766666666666666</c:v>
                </c:pt>
                <c:pt idx="2027">
                  <c:v>33.783333333333331</c:v>
                </c:pt>
                <c:pt idx="2028">
                  <c:v>33.799999999999997</c:v>
                </c:pt>
                <c:pt idx="2029">
                  <c:v>33.81666666666667</c:v>
                </c:pt>
                <c:pt idx="2030">
                  <c:v>33.833333333333336</c:v>
                </c:pt>
                <c:pt idx="2031">
                  <c:v>33.85</c:v>
                </c:pt>
                <c:pt idx="2032">
                  <c:v>33.866666666666667</c:v>
                </c:pt>
                <c:pt idx="2033">
                  <c:v>33.883333333333333</c:v>
                </c:pt>
                <c:pt idx="2034">
                  <c:v>33.9</c:v>
                </c:pt>
                <c:pt idx="2035">
                  <c:v>33.916666666666664</c:v>
                </c:pt>
                <c:pt idx="2036">
                  <c:v>33.93333333333333</c:v>
                </c:pt>
                <c:pt idx="2037">
                  <c:v>33.950000000000003</c:v>
                </c:pt>
                <c:pt idx="2038">
                  <c:v>33.966666666666669</c:v>
                </c:pt>
                <c:pt idx="2039">
                  <c:v>33.983333333333334</c:v>
                </c:pt>
                <c:pt idx="2040">
                  <c:v>34</c:v>
                </c:pt>
                <c:pt idx="2041">
                  <c:v>34.016666666666666</c:v>
                </c:pt>
                <c:pt idx="2042">
                  <c:v>34.033333333333331</c:v>
                </c:pt>
                <c:pt idx="2043">
                  <c:v>34.049999999999997</c:v>
                </c:pt>
                <c:pt idx="2044">
                  <c:v>34.06666666666667</c:v>
                </c:pt>
                <c:pt idx="2045">
                  <c:v>34.083333333333336</c:v>
                </c:pt>
                <c:pt idx="2046">
                  <c:v>34.1</c:v>
                </c:pt>
                <c:pt idx="2047">
                  <c:v>34.116666666666667</c:v>
                </c:pt>
                <c:pt idx="2048">
                  <c:v>34.133333333333333</c:v>
                </c:pt>
                <c:pt idx="2049">
                  <c:v>34.15</c:v>
                </c:pt>
                <c:pt idx="2050">
                  <c:v>34.166666666666664</c:v>
                </c:pt>
                <c:pt idx="2051">
                  <c:v>34.18333333333333</c:v>
                </c:pt>
                <c:pt idx="2052">
                  <c:v>34.200000000000003</c:v>
                </c:pt>
                <c:pt idx="2053">
                  <c:v>34.216666666666669</c:v>
                </c:pt>
                <c:pt idx="2054">
                  <c:v>34.233333333333334</c:v>
                </c:pt>
                <c:pt idx="2055">
                  <c:v>34.25</c:v>
                </c:pt>
                <c:pt idx="2056">
                  <c:v>34.266666666666666</c:v>
                </c:pt>
                <c:pt idx="2057">
                  <c:v>34.283333333333331</c:v>
                </c:pt>
                <c:pt idx="2058">
                  <c:v>34.299999999999997</c:v>
                </c:pt>
                <c:pt idx="2059">
                  <c:v>34.31666666666667</c:v>
                </c:pt>
                <c:pt idx="2060">
                  <c:v>34.333333333333336</c:v>
                </c:pt>
                <c:pt idx="2061">
                  <c:v>34.35</c:v>
                </c:pt>
                <c:pt idx="2062">
                  <c:v>34.366666666666667</c:v>
                </c:pt>
                <c:pt idx="2063">
                  <c:v>34.383333333333333</c:v>
                </c:pt>
                <c:pt idx="2064">
                  <c:v>34.4</c:v>
                </c:pt>
                <c:pt idx="2065">
                  <c:v>34.416666666666664</c:v>
                </c:pt>
                <c:pt idx="2066">
                  <c:v>34.43333333333333</c:v>
                </c:pt>
                <c:pt idx="2067">
                  <c:v>34.450000000000003</c:v>
                </c:pt>
                <c:pt idx="2068">
                  <c:v>34.466666666666669</c:v>
                </c:pt>
                <c:pt idx="2069">
                  <c:v>34.483333333333334</c:v>
                </c:pt>
                <c:pt idx="2070">
                  <c:v>34.5</c:v>
                </c:pt>
                <c:pt idx="2071">
                  <c:v>34.516666666666666</c:v>
                </c:pt>
                <c:pt idx="2072">
                  <c:v>34.533333333333331</c:v>
                </c:pt>
                <c:pt idx="2073">
                  <c:v>34.549999999999997</c:v>
                </c:pt>
                <c:pt idx="2074">
                  <c:v>34.56666666666667</c:v>
                </c:pt>
                <c:pt idx="2075">
                  <c:v>34.583333333333336</c:v>
                </c:pt>
                <c:pt idx="2076">
                  <c:v>34.6</c:v>
                </c:pt>
                <c:pt idx="2077">
                  <c:v>34.616666666666667</c:v>
                </c:pt>
                <c:pt idx="2078">
                  <c:v>34.633333333333333</c:v>
                </c:pt>
                <c:pt idx="2079">
                  <c:v>34.65</c:v>
                </c:pt>
                <c:pt idx="2080">
                  <c:v>34.666666666666664</c:v>
                </c:pt>
                <c:pt idx="2081">
                  <c:v>34.68333333333333</c:v>
                </c:pt>
                <c:pt idx="2082">
                  <c:v>34.700000000000003</c:v>
                </c:pt>
                <c:pt idx="2083">
                  <c:v>34.716666666666669</c:v>
                </c:pt>
                <c:pt idx="2084">
                  <c:v>34.733333333333334</c:v>
                </c:pt>
                <c:pt idx="2085">
                  <c:v>34.75</c:v>
                </c:pt>
                <c:pt idx="2086">
                  <c:v>34.766666666666666</c:v>
                </c:pt>
                <c:pt idx="2087">
                  <c:v>34.783333333333331</c:v>
                </c:pt>
                <c:pt idx="2088">
                  <c:v>34.799999999999997</c:v>
                </c:pt>
                <c:pt idx="2089">
                  <c:v>34.81666666666667</c:v>
                </c:pt>
                <c:pt idx="2090">
                  <c:v>34.833333333333336</c:v>
                </c:pt>
                <c:pt idx="2091">
                  <c:v>34.85</c:v>
                </c:pt>
                <c:pt idx="2092">
                  <c:v>34.866666666666667</c:v>
                </c:pt>
                <c:pt idx="2093">
                  <c:v>34.883333333333333</c:v>
                </c:pt>
                <c:pt idx="2094">
                  <c:v>34.9</c:v>
                </c:pt>
                <c:pt idx="2095">
                  <c:v>34.916666666666664</c:v>
                </c:pt>
                <c:pt idx="2096">
                  <c:v>34.93333333333333</c:v>
                </c:pt>
                <c:pt idx="2097">
                  <c:v>34.950000000000003</c:v>
                </c:pt>
                <c:pt idx="2098">
                  <c:v>34.966666666666669</c:v>
                </c:pt>
                <c:pt idx="2099">
                  <c:v>34.983333333333334</c:v>
                </c:pt>
                <c:pt idx="2100">
                  <c:v>35</c:v>
                </c:pt>
                <c:pt idx="2101">
                  <c:v>35.016666666666666</c:v>
                </c:pt>
                <c:pt idx="2102">
                  <c:v>35.033333333333331</c:v>
                </c:pt>
                <c:pt idx="2103">
                  <c:v>35.049999999999997</c:v>
                </c:pt>
                <c:pt idx="2104">
                  <c:v>35.06666666666667</c:v>
                </c:pt>
                <c:pt idx="2105">
                  <c:v>35.083333333333336</c:v>
                </c:pt>
                <c:pt idx="2106">
                  <c:v>35.1</c:v>
                </c:pt>
                <c:pt idx="2107">
                  <c:v>35.116666666666667</c:v>
                </c:pt>
                <c:pt idx="2108">
                  <c:v>35.133333333333333</c:v>
                </c:pt>
                <c:pt idx="2109">
                  <c:v>35.15</c:v>
                </c:pt>
                <c:pt idx="2110">
                  <c:v>35.166666666666664</c:v>
                </c:pt>
                <c:pt idx="2111">
                  <c:v>35.18333333333333</c:v>
                </c:pt>
                <c:pt idx="2112">
                  <c:v>35.200000000000003</c:v>
                </c:pt>
                <c:pt idx="2113">
                  <c:v>35.216666666666669</c:v>
                </c:pt>
                <c:pt idx="2114">
                  <c:v>35.233333333333334</c:v>
                </c:pt>
                <c:pt idx="2115">
                  <c:v>35.25</c:v>
                </c:pt>
                <c:pt idx="2116">
                  <c:v>35.266666666666666</c:v>
                </c:pt>
                <c:pt idx="2117">
                  <c:v>35.283333333333331</c:v>
                </c:pt>
                <c:pt idx="2118">
                  <c:v>35.299999999999997</c:v>
                </c:pt>
                <c:pt idx="2119">
                  <c:v>35.31666666666667</c:v>
                </c:pt>
                <c:pt idx="2120">
                  <c:v>35.333333333333336</c:v>
                </c:pt>
                <c:pt idx="2121">
                  <c:v>35.35</c:v>
                </c:pt>
                <c:pt idx="2122">
                  <c:v>35.366666666666667</c:v>
                </c:pt>
                <c:pt idx="2123">
                  <c:v>35.383333333333333</c:v>
                </c:pt>
                <c:pt idx="2124">
                  <c:v>35.4</c:v>
                </c:pt>
                <c:pt idx="2125">
                  <c:v>35.416666666666664</c:v>
                </c:pt>
                <c:pt idx="2126">
                  <c:v>35.43333333333333</c:v>
                </c:pt>
                <c:pt idx="2127">
                  <c:v>35.450000000000003</c:v>
                </c:pt>
                <c:pt idx="2128">
                  <c:v>35.466666666666669</c:v>
                </c:pt>
                <c:pt idx="2129">
                  <c:v>35.483333333333334</c:v>
                </c:pt>
                <c:pt idx="2130">
                  <c:v>35.5</c:v>
                </c:pt>
                <c:pt idx="2131">
                  <c:v>35.516666666666666</c:v>
                </c:pt>
                <c:pt idx="2132">
                  <c:v>35.533333333333331</c:v>
                </c:pt>
                <c:pt idx="2133">
                  <c:v>35.549999999999997</c:v>
                </c:pt>
                <c:pt idx="2134">
                  <c:v>35.56666666666667</c:v>
                </c:pt>
                <c:pt idx="2135">
                  <c:v>35.583333333333336</c:v>
                </c:pt>
                <c:pt idx="2136">
                  <c:v>35.6</c:v>
                </c:pt>
                <c:pt idx="2137">
                  <c:v>35.616666666666667</c:v>
                </c:pt>
                <c:pt idx="2138">
                  <c:v>35.633333333333333</c:v>
                </c:pt>
                <c:pt idx="2139">
                  <c:v>35.65</c:v>
                </c:pt>
                <c:pt idx="2140">
                  <c:v>35.666666666666664</c:v>
                </c:pt>
                <c:pt idx="2141">
                  <c:v>35.68333333333333</c:v>
                </c:pt>
                <c:pt idx="2142">
                  <c:v>35.700000000000003</c:v>
                </c:pt>
                <c:pt idx="2143">
                  <c:v>35.716666666666669</c:v>
                </c:pt>
                <c:pt idx="2144">
                  <c:v>35.733333333333334</c:v>
                </c:pt>
                <c:pt idx="2145">
                  <c:v>35.75</c:v>
                </c:pt>
                <c:pt idx="2146">
                  <c:v>35.766666666666666</c:v>
                </c:pt>
                <c:pt idx="2147">
                  <c:v>35.783333333333331</c:v>
                </c:pt>
                <c:pt idx="2148">
                  <c:v>35.799999999999997</c:v>
                </c:pt>
                <c:pt idx="2149">
                  <c:v>35.81666666666667</c:v>
                </c:pt>
                <c:pt idx="2150">
                  <c:v>35.833333333333336</c:v>
                </c:pt>
                <c:pt idx="2151">
                  <c:v>35.85</c:v>
                </c:pt>
                <c:pt idx="2152">
                  <c:v>35.866666666666667</c:v>
                </c:pt>
                <c:pt idx="2153">
                  <c:v>35.883333333333333</c:v>
                </c:pt>
                <c:pt idx="2154">
                  <c:v>35.9</c:v>
                </c:pt>
                <c:pt idx="2155">
                  <c:v>35.916666666666664</c:v>
                </c:pt>
                <c:pt idx="2156">
                  <c:v>35.93333333333333</c:v>
                </c:pt>
                <c:pt idx="2157">
                  <c:v>35.950000000000003</c:v>
                </c:pt>
                <c:pt idx="2158">
                  <c:v>35.966666666666669</c:v>
                </c:pt>
                <c:pt idx="2159">
                  <c:v>35.983333333333334</c:v>
                </c:pt>
                <c:pt idx="2160">
                  <c:v>36</c:v>
                </c:pt>
                <c:pt idx="2161">
                  <c:v>36.016666666666666</c:v>
                </c:pt>
                <c:pt idx="2162">
                  <c:v>36.033333333333331</c:v>
                </c:pt>
                <c:pt idx="2163">
                  <c:v>36.049999999999997</c:v>
                </c:pt>
                <c:pt idx="2164">
                  <c:v>36.06666666666667</c:v>
                </c:pt>
                <c:pt idx="2165">
                  <c:v>36.083333333333336</c:v>
                </c:pt>
                <c:pt idx="2166">
                  <c:v>36.1</c:v>
                </c:pt>
                <c:pt idx="2167">
                  <c:v>36.116666666666667</c:v>
                </c:pt>
                <c:pt idx="2168">
                  <c:v>36.133333333333333</c:v>
                </c:pt>
                <c:pt idx="2169">
                  <c:v>36.15</c:v>
                </c:pt>
                <c:pt idx="2170">
                  <c:v>36.166666666666664</c:v>
                </c:pt>
                <c:pt idx="2171">
                  <c:v>36.18333333333333</c:v>
                </c:pt>
                <c:pt idx="2172">
                  <c:v>36.200000000000003</c:v>
                </c:pt>
                <c:pt idx="2173">
                  <c:v>36.216666666666669</c:v>
                </c:pt>
                <c:pt idx="2174">
                  <c:v>36.233333333333334</c:v>
                </c:pt>
                <c:pt idx="2175">
                  <c:v>36.25</c:v>
                </c:pt>
                <c:pt idx="2176">
                  <c:v>36.266666666666666</c:v>
                </c:pt>
                <c:pt idx="2177">
                  <c:v>36.283333333333331</c:v>
                </c:pt>
                <c:pt idx="2178">
                  <c:v>36.299999999999997</c:v>
                </c:pt>
                <c:pt idx="2179">
                  <c:v>36.31666666666667</c:v>
                </c:pt>
                <c:pt idx="2180">
                  <c:v>36.333333333333336</c:v>
                </c:pt>
                <c:pt idx="2181">
                  <c:v>36.35</c:v>
                </c:pt>
                <c:pt idx="2182">
                  <c:v>36.366666666666667</c:v>
                </c:pt>
                <c:pt idx="2183">
                  <c:v>36.383333333333333</c:v>
                </c:pt>
                <c:pt idx="2184">
                  <c:v>36.4</c:v>
                </c:pt>
                <c:pt idx="2185">
                  <c:v>36.416666666666664</c:v>
                </c:pt>
                <c:pt idx="2186">
                  <c:v>36.43333333333333</c:v>
                </c:pt>
                <c:pt idx="2187">
                  <c:v>36.450000000000003</c:v>
                </c:pt>
                <c:pt idx="2188">
                  <c:v>36.466666666666669</c:v>
                </c:pt>
                <c:pt idx="2189">
                  <c:v>36.483333333333334</c:v>
                </c:pt>
                <c:pt idx="2190">
                  <c:v>36.5</c:v>
                </c:pt>
                <c:pt idx="2191">
                  <c:v>36.516666666666666</c:v>
                </c:pt>
                <c:pt idx="2192">
                  <c:v>36.533333333333331</c:v>
                </c:pt>
                <c:pt idx="2193">
                  <c:v>36.549999999999997</c:v>
                </c:pt>
                <c:pt idx="2194">
                  <c:v>36.56666666666667</c:v>
                </c:pt>
                <c:pt idx="2195">
                  <c:v>36.583333333333336</c:v>
                </c:pt>
                <c:pt idx="2196">
                  <c:v>36.6</c:v>
                </c:pt>
                <c:pt idx="2197">
                  <c:v>36.616666666666667</c:v>
                </c:pt>
                <c:pt idx="2198">
                  <c:v>36.633333333333333</c:v>
                </c:pt>
                <c:pt idx="2199">
                  <c:v>36.65</c:v>
                </c:pt>
                <c:pt idx="2200">
                  <c:v>36.666666666666664</c:v>
                </c:pt>
                <c:pt idx="2201">
                  <c:v>36.68333333333333</c:v>
                </c:pt>
                <c:pt idx="2202">
                  <c:v>36.700000000000003</c:v>
                </c:pt>
                <c:pt idx="2203">
                  <c:v>36.716666666666669</c:v>
                </c:pt>
                <c:pt idx="2204">
                  <c:v>36.733333333333334</c:v>
                </c:pt>
                <c:pt idx="2205">
                  <c:v>36.75</c:v>
                </c:pt>
                <c:pt idx="2206">
                  <c:v>36.766666666666666</c:v>
                </c:pt>
                <c:pt idx="2207">
                  <c:v>36.783333333333331</c:v>
                </c:pt>
                <c:pt idx="2208">
                  <c:v>36.799999999999997</c:v>
                </c:pt>
                <c:pt idx="2209">
                  <c:v>36.81666666666667</c:v>
                </c:pt>
                <c:pt idx="2210">
                  <c:v>36.833333333333336</c:v>
                </c:pt>
                <c:pt idx="2211">
                  <c:v>36.85</c:v>
                </c:pt>
                <c:pt idx="2212">
                  <c:v>36.866666666666667</c:v>
                </c:pt>
                <c:pt idx="2213">
                  <c:v>36.883333333333333</c:v>
                </c:pt>
                <c:pt idx="2214">
                  <c:v>36.9</c:v>
                </c:pt>
                <c:pt idx="2215">
                  <c:v>36.916666666666664</c:v>
                </c:pt>
                <c:pt idx="2216">
                  <c:v>36.93333333333333</c:v>
                </c:pt>
                <c:pt idx="2217">
                  <c:v>36.950000000000003</c:v>
                </c:pt>
                <c:pt idx="2218">
                  <c:v>36.966666666666669</c:v>
                </c:pt>
                <c:pt idx="2219">
                  <c:v>36.983333333333334</c:v>
                </c:pt>
                <c:pt idx="2220">
                  <c:v>37</c:v>
                </c:pt>
                <c:pt idx="2221">
                  <c:v>37.016666666666666</c:v>
                </c:pt>
                <c:pt idx="2222">
                  <c:v>37.033333333333331</c:v>
                </c:pt>
                <c:pt idx="2223">
                  <c:v>37.049999999999997</c:v>
                </c:pt>
                <c:pt idx="2224">
                  <c:v>37.06666666666667</c:v>
                </c:pt>
                <c:pt idx="2225">
                  <c:v>37.083333333333336</c:v>
                </c:pt>
                <c:pt idx="2226">
                  <c:v>37.1</c:v>
                </c:pt>
                <c:pt idx="2227">
                  <c:v>37.116666666666667</c:v>
                </c:pt>
                <c:pt idx="2228">
                  <c:v>37.133333333333333</c:v>
                </c:pt>
                <c:pt idx="2229">
                  <c:v>37.15</c:v>
                </c:pt>
                <c:pt idx="2230">
                  <c:v>37.166666666666664</c:v>
                </c:pt>
                <c:pt idx="2231">
                  <c:v>37.18333333333333</c:v>
                </c:pt>
                <c:pt idx="2232">
                  <c:v>37.200000000000003</c:v>
                </c:pt>
                <c:pt idx="2233">
                  <c:v>37.216666666666669</c:v>
                </c:pt>
                <c:pt idx="2234">
                  <c:v>37.233333333333334</c:v>
                </c:pt>
                <c:pt idx="2235">
                  <c:v>37.25</c:v>
                </c:pt>
                <c:pt idx="2236">
                  <c:v>37.266666666666666</c:v>
                </c:pt>
                <c:pt idx="2237">
                  <c:v>37.283333333333331</c:v>
                </c:pt>
                <c:pt idx="2238">
                  <c:v>37.299999999999997</c:v>
                </c:pt>
                <c:pt idx="2239">
                  <c:v>37.31666666666667</c:v>
                </c:pt>
                <c:pt idx="2240">
                  <c:v>37.333333333333336</c:v>
                </c:pt>
                <c:pt idx="2241">
                  <c:v>37.35</c:v>
                </c:pt>
                <c:pt idx="2242">
                  <c:v>37.366666666666667</c:v>
                </c:pt>
                <c:pt idx="2243">
                  <c:v>37.383333333333333</c:v>
                </c:pt>
                <c:pt idx="2244">
                  <c:v>37.4</c:v>
                </c:pt>
                <c:pt idx="2245">
                  <c:v>37.416666666666664</c:v>
                </c:pt>
                <c:pt idx="2246">
                  <c:v>37.43333333333333</c:v>
                </c:pt>
                <c:pt idx="2247">
                  <c:v>37.450000000000003</c:v>
                </c:pt>
                <c:pt idx="2248">
                  <c:v>37.466666666666669</c:v>
                </c:pt>
                <c:pt idx="2249">
                  <c:v>37.483333333333334</c:v>
                </c:pt>
                <c:pt idx="2250">
                  <c:v>37.5</c:v>
                </c:pt>
                <c:pt idx="2251">
                  <c:v>37.516666666666666</c:v>
                </c:pt>
                <c:pt idx="2252">
                  <c:v>37.533333333333331</c:v>
                </c:pt>
                <c:pt idx="2253">
                  <c:v>37.549999999999997</c:v>
                </c:pt>
                <c:pt idx="2254">
                  <c:v>37.56666666666667</c:v>
                </c:pt>
                <c:pt idx="2255">
                  <c:v>37.583333333333336</c:v>
                </c:pt>
                <c:pt idx="2256">
                  <c:v>37.6</c:v>
                </c:pt>
                <c:pt idx="2257">
                  <c:v>37.616666666666667</c:v>
                </c:pt>
                <c:pt idx="2258">
                  <c:v>37.633333333333333</c:v>
                </c:pt>
                <c:pt idx="2259">
                  <c:v>37.65</c:v>
                </c:pt>
                <c:pt idx="2260">
                  <c:v>37.666666666666664</c:v>
                </c:pt>
                <c:pt idx="2261">
                  <c:v>37.68333333333333</c:v>
                </c:pt>
                <c:pt idx="2262">
                  <c:v>37.700000000000003</c:v>
                </c:pt>
                <c:pt idx="2263">
                  <c:v>37.716666666666669</c:v>
                </c:pt>
                <c:pt idx="2264">
                  <c:v>37.733333333333334</c:v>
                </c:pt>
                <c:pt idx="2265">
                  <c:v>37.75</c:v>
                </c:pt>
                <c:pt idx="2266">
                  <c:v>37.766666666666666</c:v>
                </c:pt>
                <c:pt idx="2267">
                  <c:v>37.783333333333331</c:v>
                </c:pt>
                <c:pt idx="2268">
                  <c:v>37.799999999999997</c:v>
                </c:pt>
                <c:pt idx="2269">
                  <c:v>37.81666666666667</c:v>
                </c:pt>
                <c:pt idx="2270">
                  <c:v>37.833333333333336</c:v>
                </c:pt>
                <c:pt idx="2271">
                  <c:v>37.85</c:v>
                </c:pt>
                <c:pt idx="2272">
                  <c:v>37.866666666666667</c:v>
                </c:pt>
                <c:pt idx="2273">
                  <c:v>37.883333333333333</c:v>
                </c:pt>
                <c:pt idx="2274">
                  <c:v>37.9</c:v>
                </c:pt>
                <c:pt idx="2275">
                  <c:v>37.916666666666664</c:v>
                </c:pt>
                <c:pt idx="2276">
                  <c:v>37.93333333333333</c:v>
                </c:pt>
                <c:pt idx="2277">
                  <c:v>37.950000000000003</c:v>
                </c:pt>
                <c:pt idx="2278">
                  <c:v>37.966666666666669</c:v>
                </c:pt>
                <c:pt idx="2279">
                  <c:v>37.983333333333334</c:v>
                </c:pt>
                <c:pt idx="2280">
                  <c:v>38</c:v>
                </c:pt>
                <c:pt idx="2281">
                  <c:v>38.016666666666666</c:v>
                </c:pt>
                <c:pt idx="2282">
                  <c:v>38.033333333333331</c:v>
                </c:pt>
                <c:pt idx="2283">
                  <c:v>38.049999999999997</c:v>
                </c:pt>
                <c:pt idx="2284">
                  <c:v>38.06666666666667</c:v>
                </c:pt>
                <c:pt idx="2285">
                  <c:v>38.083333333333336</c:v>
                </c:pt>
                <c:pt idx="2286">
                  <c:v>38.1</c:v>
                </c:pt>
                <c:pt idx="2287">
                  <c:v>38.116666666666667</c:v>
                </c:pt>
                <c:pt idx="2288">
                  <c:v>38.133333333333333</c:v>
                </c:pt>
                <c:pt idx="2289">
                  <c:v>38.15</c:v>
                </c:pt>
                <c:pt idx="2290">
                  <c:v>38.166666666666664</c:v>
                </c:pt>
                <c:pt idx="2291">
                  <c:v>38.18333333333333</c:v>
                </c:pt>
                <c:pt idx="2292">
                  <c:v>38.200000000000003</c:v>
                </c:pt>
                <c:pt idx="2293">
                  <c:v>38.216666666666669</c:v>
                </c:pt>
                <c:pt idx="2294">
                  <c:v>38.233333333333334</c:v>
                </c:pt>
                <c:pt idx="2295">
                  <c:v>38.25</c:v>
                </c:pt>
                <c:pt idx="2296">
                  <c:v>38.266666666666666</c:v>
                </c:pt>
                <c:pt idx="2297">
                  <c:v>38.283333333333331</c:v>
                </c:pt>
                <c:pt idx="2298">
                  <c:v>38.299999999999997</c:v>
                </c:pt>
                <c:pt idx="2299">
                  <c:v>38.31666666666667</c:v>
                </c:pt>
                <c:pt idx="2300">
                  <c:v>38.333333333333336</c:v>
                </c:pt>
                <c:pt idx="2301">
                  <c:v>38.35</c:v>
                </c:pt>
                <c:pt idx="2302">
                  <c:v>38.366666666666667</c:v>
                </c:pt>
                <c:pt idx="2303">
                  <c:v>38.383333333333333</c:v>
                </c:pt>
                <c:pt idx="2304">
                  <c:v>38.4</c:v>
                </c:pt>
                <c:pt idx="2305">
                  <c:v>38.416666666666664</c:v>
                </c:pt>
                <c:pt idx="2306">
                  <c:v>38.43333333333333</c:v>
                </c:pt>
                <c:pt idx="2307">
                  <c:v>38.450000000000003</c:v>
                </c:pt>
                <c:pt idx="2308">
                  <c:v>38.466666666666669</c:v>
                </c:pt>
                <c:pt idx="2309">
                  <c:v>38.483333333333334</c:v>
                </c:pt>
                <c:pt idx="2310">
                  <c:v>38.5</c:v>
                </c:pt>
                <c:pt idx="2311">
                  <c:v>38.516666666666666</c:v>
                </c:pt>
                <c:pt idx="2312">
                  <c:v>38.533333333333331</c:v>
                </c:pt>
                <c:pt idx="2313">
                  <c:v>38.549999999999997</c:v>
                </c:pt>
                <c:pt idx="2314">
                  <c:v>38.56666666666667</c:v>
                </c:pt>
                <c:pt idx="2315">
                  <c:v>38.583333333333336</c:v>
                </c:pt>
                <c:pt idx="2316">
                  <c:v>38.6</c:v>
                </c:pt>
                <c:pt idx="2317">
                  <c:v>38.616666666666667</c:v>
                </c:pt>
                <c:pt idx="2318">
                  <c:v>38.633333333333333</c:v>
                </c:pt>
                <c:pt idx="2319">
                  <c:v>38.65</c:v>
                </c:pt>
                <c:pt idx="2320">
                  <c:v>38.666666666666664</c:v>
                </c:pt>
                <c:pt idx="2321">
                  <c:v>38.68333333333333</c:v>
                </c:pt>
                <c:pt idx="2322">
                  <c:v>38.700000000000003</c:v>
                </c:pt>
                <c:pt idx="2323">
                  <c:v>38.716666666666669</c:v>
                </c:pt>
                <c:pt idx="2324">
                  <c:v>38.733333333333334</c:v>
                </c:pt>
                <c:pt idx="2325">
                  <c:v>38.75</c:v>
                </c:pt>
                <c:pt idx="2326">
                  <c:v>38.766666666666666</c:v>
                </c:pt>
                <c:pt idx="2327">
                  <c:v>38.783333333333331</c:v>
                </c:pt>
                <c:pt idx="2328">
                  <c:v>38.799999999999997</c:v>
                </c:pt>
                <c:pt idx="2329">
                  <c:v>38.81666666666667</c:v>
                </c:pt>
                <c:pt idx="2330">
                  <c:v>38.833333333333336</c:v>
                </c:pt>
                <c:pt idx="2331">
                  <c:v>38.85</c:v>
                </c:pt>
                <c:pt idx="2332">
                  <c:v>38.866666666666667</c:v>
                </c:pt>
                <c:pt idx="2333">
                  <c:v>38.883333333333333</c:v>
                </c:pt>
                <c:pt idx="2334">
                  <c:v>38.9</c:v>
                </c:pt>
                <c:pt idx="2335">
                  <c:v>38.916666666666664</c:v>
                </c:pt>
                <c:pt idx="2336">
                  <c:v>38.93333333333333</c:v>
                </c:pt>
                <c:pt idx="2337">
                  <c:v>38.950000000000003</c:v>
                </c:pt>
                <c:pt idx="2338">
                  <c:v>38.966666666666669</c:v>
                </c:pt>
                <c:pt idx="2339">
                  <c:v>38.983333333333334</c:v>
                </c:pt>
                <c:pt idx="2340">
                  <c:v>39</c:v>
                </c:pt>
                <c:pt idx="2341">
                  <c:v>39.016666666666666</c:v>
                </c:pt>
                <c:pt idx="2342">
                  <c:v>39.033333333333331</c:v>
                </c:pt>
                <c:pt idx="2343">
                  <c:v>39.049999999999997</c:v>
                </c:pt>
                <c:pt idx="2344">
                  <c:v>39.06666666666667</c:v>
                </c:pt>
                <c:pt idx="2345">
                  <c:v>39.083333333333336</c:v>
                </c:pt>
                <c:pt idx="2346">
                  <c:v>39.1</c:v>
                </c:pt>
                <c:pt idx="2347">
                  <c:v>39.116666666666667</c:v>
                </c:pt>
                <c:pt idx="2348">
                  <c:v>39.133333333333333</c:v>
                </c:pt>
                <c:pt idx="2349">
                  <c:v>39.15</c:v>
                </c:pt>
                <c:pt idx="2350">
                  <c:v>39.166666666666664</c:v>
                </c:pt>
                <c:pt idx="2351">
                  <c:v>39.18333333333333</c:v>
                </c:pt>
                <c:pt idx="2352">
                  <c:v>39.200000000000003</c:v>
                </c:pt>
                <c:pt idx="2353">
                  <c:v>39.216666666666669</c:v>
                </c:pt>
                <c:pt idx="2354">
                  <c:v>39.233333333333334</c:v>
                </c:pt>
                <c:pt idx="2355">
                  <c:v>39.25</c:v>
                </c:pt>
                <c:pt idx="2356">
                  <c:v>39.266666666666666</c:v>
                </c:pt>
                <c:pt idx="2357">
                  <c:v>39.283333333333331</c:v>
                </c:pt>
                <c:pt idx="2358">
                  <c:v>39.299999999999997</c:v>
                </c:pt>
                <c:pt idx="2359">
                  <c:v>39.31666666666667</c:v>
                </c:pt>
                <c:pt idx="2360">
                  <c:v>39.333333333333336</c:v>
                </c:pt>
                <c:pt idx="2361">
                  <c:v>39.35</c:v>
                </c:pt>
                <c:pt idx="2362">
                  <c:v>39.366666666666667</c:v>
                </c:pt>
                <c:pt idx="2363">
                  <c:v>39.383333333333333</c:v>
                </c:pt>
                <c:pt idx="2364">
                  <c:v>39.4</c:v>
                </c:pt>
                <c:pt idx="2365">
                  <c:v>39.416666666666664</c:v>
                </c:pt>
                <c:pt idx="2366">
                  <c:v>39.43333333333333</c:v>
                </c:pt>
                <c:pt idx="2367">
                  <c:v>39.450000000000003</c:v>
                </c:pt>
                <c:pt idx="2368">
                  <c:v>39.466666666666669</c:v>
                </c:pt>
                <c:pt idx="2369">
                  <c:v>39.483333333333334</c:v>
                </c:pt>
                <c:pt idx="2370">
                  <c:v>39.5</c:v>
                </c:pt>
                <c:pt idx="2371">
                  <c:v>39.516666666666666</c:v>
                </c:pt>
                <c:pt idx="2372">
                  <c:v>39.533333333333331</c:v>
                </c:pt>
                <c:pt idx="2373">
                  <c:v>39.549999999999997</c:v>
                </c:pt>
                <c:pt idx="2374">
                  <c:v>39.56666666666667</c:v>
                </c:pt>
                <c:pt idx="2375">
                  <c:v>39.583333333333336</c:v>
                </c:pt>
                <c:pt idx="2376">
                  <c:v>39.6</c:v>
                </c:pt>
                <c:pt idx="2377">
                  <c:v>39.616666666666667</c:v>
                </c:pt>
                <c:pt idx="2378">
                  <c:v>39.633333333333333</c:v>
                </c:pt>
                <c:pt idx="2379">
                  <c:v>39.65</c:v>
                </c:pt>
                <c:pt idx="2380">
                  <c:v>39.666666666666664</c:v>
                </c:pt>
                <c:pt idx="2381">
                  <c:v>39.68333333333333</c:v>
                </c:pt>
                <c:pt idx="2382">
                  <c:v>39.700000000000003</c:v>
                </c:pt>
                <c:pt idx="2383">
                  <c:v>39.716666666666669</c:v>
                </c:pt>
                <c:pt idx="2384">
                  <c:v>39.733333333333334</c:v>
                </c:pt>
                <c:pt idx="2385">
                  <c:v>39.75</c:v>
                </c:pt>
                <c:pt idx="2386">
                  <c:v>39.766666666666666</c:v>
                </c:pt>
                <c:pt idx="2387">
                  <c:v>39.783333333333331</c:v>
                </c:pt>
                <c:pt idx="2388">
                  <c:v>39.799999999999997</c:v>
                </c:pt>
                <c:pt idx="2389">
                  <c:v>39.81666666666667</c:v>
                </c:pt>
                <c:pt idx="2390">
                  <c:v>39.833333333333336</c:v>
                </c:pt>
                <c:pt idx="2391">
                  <c:v>39.85</c:v>
                </c:pt>
                <c:pt idx="2392">
                  <c:v>39.866666666666667</c:v>
                </c:pt>
                <c:pt idx="2393">
                  <c:v>39.883333333333333</c:v>
                </c:pt>
                <c:pt idx="2394">
                  <c:v>39.9</c:v>
                </c:pt>
                <c:pt idx="2395">
                  <c:v>39.916666666666664</c:v>
                </c:pt>
                <c:pt idx="2396">
                  <c:v>39.93333333333333</c:v>
                </c:pt>
                <c:pt idx="2397">
                  <c:v>39.950000000000003</c:v>
                </c:pt>
                <c:pt idx="2398">
                  <c:v>39.966666666666669</c:v>
                </c:pt>
                <c:pt idx="2399">
                  <c:v>39.983333333333334</c:v>
                </c:pt>
                <c:pt idx="2400">
                  <c:v>40</c:v>
                </c:pt>
                <c:pt idx="2401">
                  <c:v>40.016666666666666</c:v>
                </c:pt>
                <c:pt idx="2402">
                  <c:v>40.033333333333331</c:v>
                </c:pt>
                <c:pt idx="2403">
                  <c:v>40.049999999999997</c:v>
                </c:pt>
                <c:pt idx="2404">
                  <c:v>40.06666666666667</c:v>
                </c:pt>
                <c:pt idx="2405">
                  <c:v>40.083333333333336</c:v>
                </c:pt>
                <c:pt idx="2406">
                  <c:v>40.1</c:v>
                </c:pt>
                <c:pt idx="2407">
                  <c:v>40.116666666666667</c:v>
                </c:pt>
                <c:pt idx="2408">
                  <c:v>40.133333333333333</c:v>
                </c:pt>
                <c:pt idx="2409">
                  <c:v>40.15</c:v>
                </c:pt>
                <c:pt idx="2410">
                  <c:v>40.166666666666664</c:v>
                </c:pt>
                <c:pt idx="2411">
                  <c:v>40.18333333333333</c:v>
                </c:pt>
                <c:pt idx="2412">
                  <c:v>40.200000000000003</c:v>
                </c:pt>
                <c:pt idx="2413">
                  <c:v>40.216666666666669</c:v>
                </c:pt>
                <c:pt idx="2414">
                  <c:v>40.233333333333334</c:v>
                </c:pt>
                <c:pt idx="2415">
                  <c:v>40.25</c:v>
                </c:pt>
                <c:pt idx="2416">
                  <c:v>40.266666666666666</c:v>
                </c:pt>
                <c:pt idx="2417">
                  <c:v>40.283333333333331</c:v>
                </c:pt>
                <c:pt idx="2418">
                  <c:v>40.299999999999997</c:v>
                </c:pt>
                <c:pt idx="2419">
                  <c:v>40.31666666666667</c:v>
                </c:pt>
                <c:pt idx="2420">
                  <c:v>40.333333333333336</c:v>
                </c:pt>
                <c:pt idx="2421">
                  <c:v>40.35</c:v>
                </c:pt>
                <c:pt idx="2422">
                  <c:v>40.366666666666667</c:v>
                </c:pt>
                <c:pt idx="2423">
                  <c:v>40.383333333333333</c:v>
                </c:pt>
                <c:pt idx="2424">
                  <c:v>40.4</c:v>
                </c:pt>
                <c:pt idx="2425">
                  <c:v>40.416666666666664</c:v>
                </c:pt>
                <c:pt idx="2426">
                  <c:v>40.43333333333333</c:v>
                </c:pt>
                <c:pt idx="2427">
                  <c:v>40.450000000000003</c:v>
                </c:pt>
                <c:pt idx="2428">
                  <c:v>40.466666666666669</c:v>
                </c:pt>
                <c:pt idx="2429">
                  <c:v>40.483333333333334</c:v>
                </c:pt>
                <c:pt idx="2430">
                  <c:v>40.5</c:v>
                </c:pt>
                <c:pt idx="2431">
                  <c:v>40.516666666666666</c:v>
                </c:pt>
                <c:pt idx="2432">
                  <c:v>40.533333333333331</c:v>
                </c:pt>
                <c:pt idx="2433">
                  <c:v>40.549999999999997</c:v>
                </c:pt>
                <c:pt idx="2434">
                  <c:v>40.56666666666667</c:v>
                </c:pt>
                <c:pt idx="2435">
                  <c:v>40.583333333333336</c:v>
                </c:pt>
                <c:pt idx="2436">
                  <c:v>40.6</c:v>
                </c:pt>
                <c:pt idx="2437">
                  <c:v>40.616666666666667</c:v>
                </c:pt>
                <c:pt idx="2438">
                  <c:v>40.633333333333333</c:v>
                </c:pt>
                <c:pt idx="2439">
                  <c:v>40.65</c:v>
                </c:pt>
                <c:pt idx="2440">
                  <c:v>40.666666666666664</c:v>
                </c:pt>
                <c:pt idx="2441">
                  <c:v>40.68333333333333</c:v>
                </c:pt>
                <c:pt idx="2442">
                  <c:v>40.700000000000003</c:v>
                </c:pt>
                <c:pt idx="2443">
                  <c:v>40.716666666666669</c:v>
                </c:pt>
                <c:pt idx="2444">
                  <c:v>40.733333333333334</c:v>
                </c:pt>
                <c:pt idx="2445">
                  <c:v>40.75</c:v>
                </c:pt>
                <c:pt idx="2446">
                  <c:v>40.766666666666666</c:v>
                </c:pt>
                <c:pt idx="2447">
                  <c:v>40.783333333333331</c:v>
                </c:pt>
                <c:pt idx="2448">
                  <c:v>40.799999999999997</c:v>
                </c:pt>
                <c:pt idx="2449">
                  <c:v>40.81666666666667</c:v>
                </c:pt>
                <c:pt idx="2450">
                  <c:v>40.833333333333336</c:v>
                </c:pt>
                <c:pt idx="2451">
                  <c:v>40.85</c:v>
                </c:pt>
                <c:pt idx="2452">
                  <c:v>40.866666666666667</c:v>
                </c:pt>
                <c:pt idx="2453">
                  <c:v>40.883333333333333</c:v>
                </c:pt>
                <c:pt idx="2454">
                  <c:v>40.9</c:v>
                </c:pt>
                <c:pt idx="2455">
                  <c:v>40.916666666666664</c:v>
                </c:pt>
                <c:pt idx="2456">
                  <c:v>40.93333333333333</c:v>
                </c:pt>
                <c:pt idx="2457">
                  <c:v>40.950000000000003</c:v>
                </c:pt>
                <c:pt idx="2458">
                  <c:v>40.966666666666669</c:v>
                </c:pt>
                <c:pt idx="2459">
                  <c:v>40.983333333333334</c:v>
                </c:pt>
                <c:pt idx="2460">
                  <c:v>41</c:v>
                </c:pt>
                <c:pt idx="2461">
                  <c:v>41.016666666666666</c:v>
                </c:pt>
                <c:pt idx="2462">
                  <c:v>41.033333333333331</c:v>
                </c:pt>
                <c:pt idx="2463">
                  <c:v>41.05</c:v>
                </c:pt>
                <c:pt idx="2464">
                  <c:v>41.06666666666667</c:v>
                </c:pt>
                <c:pt idx="2465">
                  <c:v>41.083333333333336</c:v>
                </c:pt>
                <c:pt idx="2466">
                  <c:v>41.1</c:v>
                </c:pt>
                <c:pt idx="2467">
                  <c:v>41.116666666666667</c:v>
                </c:pt>
                <c:pt idx="2468">
                  <c:v>41.133333333333333</c:v>
                </c:pt>
                <c:pt idx="2469">
                  <c:v>41.15</c:v>
                </c:pt>
                <c:pt idx="2470">
                  <c:v>41.166666666666664</c:v>
                </c:pt>
                <c:pt idx="2471">
                  <c:v>41.18333333333333</c:v>
                </c:pt>
                <c:pt idx="2472">
                  <c:v>41.2</c:v>
                </c:pt>
                <c:pt idx="2473">
                  <c:v>41.216666666666669</c:v>
                </c:pt>
                <c:pt idx="2474">
                  <c:v>41.233333333333334</c:v>
                </c:pt>
                <c:pt idx="2475">
                  <c:v>41.25</c:v>
                </c:pt>
                <c:pt idx="2476">
                  <c:v>41.266666666666666</c:v>
                </c:pt>
                <c:pt idx="2477">
                  <c:v>41.283333333333331</c:v>
                </c:pt>
                <c:pt idx="2478">
                  <c:v>41.3</c:v>
                </c:pt>
                <c:pt idx="2479">
                  <c:v>41.31666666666667</c:v>
                </c:pt>
                <c:pt idx="2480">
                  <c:v>41.333333333333336</c:v>
                </c:pt>
                <c:pt idx="2481">
                  <c:v>41.35</c:v>
                </c:pt>
                <c:pt idx="2482">
                  <c:v>41.366666666666667</c:v>
                </c:pt>
                <c:pt idx="2483">
                  <c:v>41.383333333333333</c:v>
                </c:pt>
                <c:pt idx="2484">
                  <c:v>41.4</c:v>
                </c:pt>
                <c:pt idx="2485">
                  <c:v>41.416666666666664</c:v>
                </c:pt>
                <c:pt idx="2486">
                  <c:v>41.43333333333333</c:v>
                </c:pt>
                <c:pt idx="2487">
                  <c:v>41.45</c:v>
                </c:pt>
                <c:pt idx="2488">
                  <c:v>41.466666666666669</c:v>
                </c:pt>
                <c:pt idx="2489">
                  <c:v>41.483333333333334</c:v>
                </c:pt>
                <c:pt idx="2490">
                  <c:v>41.5</c:v>
                </c:pt>
                <c:pt idx="2491">
                  <c:v>41.516666666666666</c:v>
                </c:pt>
                <c:pt idx="2492">
                  <c:v>41.533333333333331</c:v>
                </c:pt>
                <c:pt idx="2493">
                  <c:v>41.55</c:v>
                </c:pt>
                <c:pt idx="2494">
                  <c:v>41.56666666666667</c:v>
                </c:pt>
                <c:pt idx="2495">
                  <c:v>41.583333333333336</c:v>
                </c:pt>
                <c:pt idx="2496">
                  <c:v>41.6</c:v>
                </c:pt>
                <c:pt idx="2497">
                  <c:v>41.616666666666667</c:v>
                </c:pt>
                <c:pt idx="2498">
                  <c:v>41.633333333333333</c:v>
                </c:pt>
                <c:pt idx="2499">
                  <c:v>41.65</c:v>
                </c:pt>
                <c:pt idx="2500">
                  <c:v>41.666666666666664</c:v>
                </c:pt>
                <c:pt idx="2501">
                  <c:v>41.68333333333333</c:v>
                </c:pt>
                <c:pt idx="2502">
                  <c:v>41.7</c:v>
                </c:pt>
                <c:pt idx="2503">
                  <c:v>41.716666666666669</c:v>
                </c:pt>
                <c:pt idx="2504">
                  <c:v>41.733333333333334</c:v>
                </c:pt>
                <c:pt idx="2505">
                  <c:v>41.75</c:v>
                </c:pt>
                <c:pt idx="2506">
                  <c:v>41.766666666666666</c:v>
                </c:pt>
                <c:pt idx="2507">
                  <c:v>41.783333333333331</c:v>
                </c:pt>
                <c:pt idx="2508">
                  <c:v>41.8</c:v>
                </c:pt>
                <c:pt idx="2509">
                  <c:v>41.81666666666667</c:v>
                </c:pt>
                <c:pt idx="2510">
                  <c:v>41.833333333333336</c:v>
                </c:pt>
                <c:pt idx="2511">
                  <c:v>41.85</c:v>
                </c:pt>
                <c:pt idx="2512">
                  <c:v>41.866666666666667</c:v>
                </c:pt>
                <c:pt idx="2513">
                  <c:v>41.883333333333333</c:v>
                </c:pt>
                <c:pt idx="2514">
                  <c:v>41.9</c:v>
                </c:pt>
                <c:pt idx="2515">
                  <c:v>41.916666666666664</c:v>
                </c:pt>
                <c:pt idx="2516">
                  <c:v>41.93333333333333</c:v>
                </c:pt>
                <c:pt idx="2517">
                  <c:v>41.95</c:v>
                </c:pt>
                <c:pt idx="2518">
                  <c:v>41.966666666666669</c:v>
                </c:pt>
                <c:pt idx="2519">
                  <c:v>41.983333333333334</c:v>
                </c:pt>
                <c:pt idx="2520">
                  <c:v>42</c:v>
                </c:pt>
                <c:pt idx="2521">
                  <c:v>42.016666666666666</c:v>
                </c:pt>
                <c:pt idx="2522">
                  <c:v>42.033333333333331</c:v>
                </c:pt>
                <c:pt idx="2523">
                  <c:v>42.05</c:v>
                </c:pt>
                <c:pt idx="2524">
                  <c:v>42.06666666666667</c:v>
                </c:pt>
                <c:pt idx="2525">
                  <c:v>42.083333333333336</c:v>
                </c:pt>
                <c:pt idx="2526">
                  <c:v>42.1</c:v>
                </c:pt>
                <c:pt idx="2527">
                  <c:v>42.116666666666667</c:v>
                </c:pt>
                <c:pt idx="2528">
                  <c:v>42.133333333333333</c:v>
                </c:pt>
                <c:pt idx="2529">
                  <c:v>42.15</c:v>
                </c:pt>
                <c:pt idx="2530">
                  <c:v>42.166666666666664</c:v>
                </c:pt>
                <c:pt idx="2531">
                  <c:v>42.18333333333333</c:v>
                </c:pt>
                <c:pt idx="2532">
                  <c:v>42.2</c:v>
                </c:pt>
                <c:pt idx="2533">
                  <c:v>42.216666666666669</c:v>
                </c:pt>
                <c:pt idx="2534">
                  <c:v>42.233333333333334</c:v>
                </c:pt>
                <c:pt idx="2535">
                  <c:v>42.25</c:v>
                </c:pt>
                <c:pt idx="2536">
                  <c:v>42.266666666666666</c:v>
                </c:pt>
                <c:pt idx="2537">
                  <c:v>42.283333333333331</c:v>
                </c:pt>
                <c:pt idx="2538">
                  <c:v>42.3</c:v>
                </c:pt>
                <c:pt idx="2539">
                  <c:v>42.31666666666667</c:v>
                </c:pt>
                <c:pt idx="2540">
                  <c:v>42.333333333333336</c:v>
                </c:pt>
                <c:pt idx="2541">
                  <c:v>42.35</c:v>
                </c:pt>
                <c:pt idx="2542">
                  <c:v>42.366666666666667</c:v>
                </c:pt>
                <c:pt idx="2543">
                  <c:v>42.383333333333333</c:v>
                </c:pt>
                <c:pt idx="2544">
                  <c:v>42.4</c:v>
                </c:pt>
                <c:pt idx="2545">
                  <c:v>42.416666666666664</c:v>
                </c:pt>
                <c:pt idx="2546">
                  <c:v>42.43333333333333</c:v>
                </c:pt>
                <c:pt idx="2547">
                  <c:v>42.45</c:v>
                </c:pt>
                <c:pt idx="2548">
                  <c:v>42.466666666666669</c:v>
                </c:pt>
                <c:pt idx="2549">
                  <c:v>42.483333333333334</c:v>
                </c:pt>
                <c:pt idx="2550">
                  <c:v>42.5</c:v>
                </c:pt>
                <c:pt idx="2551">
                  <c:v>42.516666666666666</c:v>
                </c:pt>
                <c:pt idx="2552">
                  <c:v>42.533333333333331</c:v>
                </c:pt>
                <c:pt idx="2553">
                  <c:v>42.55</c:v>
                </c:pt>
                <c:pt idx="2554">
                  <c:v>42.56666666666667</c:v>
                </c:pt>
                <c:pt idx="2555">
                  <c:v>42.583333333333336</c:v>
                </c:pt>
                <c:pt idx="2556">
                  <c:v>42.6</c:v>
                </c:pt>
                <c:pt idx="2557">
                  <c:v>42.616666666666667</c:v>
                </c:pt>
                <c:pt idx="2558">
                  <c:v>42.633333333333333</c:v>
                </c:pt>
                <c:pt idx="2559">
                  <c:v>42.65</c:v>
                </c:pt>
                <c:pt idx="2560">
                  <c:v>42.666666666666664</c:v>
                </c:pt>
                <c:pt idx="2561">
                  <c:v>42.68333333333333</c:v>
                </c:pt>
                <c:pt idx="2562">
                  <c:v>42.7</c:v>
                </c:pt>
                <c:pt idx="2563">
                  <c:v>42.716666666666669</c:v>
                </c:pt>
                <c:pt idx="2564">
                  <c:v>42.733333333333334</c:v>
                </c:pt>
                <c:pt idx="2565">
                  <c:v>42.75</c:v>
                </c:pt>
                <c:pt idx="2566">
                  <c:v>42.766666666666666</c:v>
                </c:pt>
                <c:pt idx="2567">
                  <c:v>42.783333333333331</c:v>
                </c:pt>
                <c:pt idx="2568">
                  <c:v>42.8</c:v>
                </c:pt>
                <c:pt idx="2569">
                  <c:v>42.81666666666667</c:v>
                </c:pt>
                <c:pt idx="2570">
                  <c:v>42.833333333333336</c:v>
                </c:pt>
                <c:pt idx="2571">
                  <c:v>42.85</c:v>
                </c:pt>
                <c:pt idx="2572">
                  <c:v>42.866666666666667</c:v>
                </c:pt>
                <c:pt idx="2573">
                  <c:v>42.883333333333333</c:v>
                </c:pt>
                <c:pt idx="2574">
                  <c:v>42.9</c:v>
                </c:pt>
                <c:pt idx="2575">
                  <c:v>42.916666666666664</c:v>
                </c:pt>
                <c:pt idx="2576">
                  <c:v>42.93333333333333</c:v>
                </c:pt>
                <c:pt idx="2577">
                  <c:v>42.95</c:v>
                </c:pt>
                <c:pt idx="2578">
                  <c:v>42.966666666666669</c:v>
                </c:pt>
                <c:pt idx="2579">
                  <c:v>42.983333333333334</c:v>
                </c:pt>
                <c:pt idx="2580">
                  <c:v>43</c:v>
                </c:pt>
                <c:pt idx="2581">
                  <c:v>43.016666666666666</c:v>
                </c:pt>
                <c:pt idx="2582">
                  <c:v>43.033333333333331</c:v>
                </c:pt>
                <c:pt idx="2583">
                  <c:v>43.05</c:v>
                </c:pt>
                <c:pt idx="2584">
                  <c:v>43.06666666666667</c:v>
                </c:pt>
                <c:pt idx="2585">
                  <c:v>43.083333333333336</c:v>
                </c:pt>
                <c:pt idx="2586">
                  <c:v>43.1</c:v>
                </c:pt>
                <c:pt idx="2587">
                  <c:v>43.116666666666667</c:v>
                </c:pt>
                <c:pt idx="2588">
                  <c:v>43.133333333333333</c:v>
                </c:pt>
                <c:pt idx="2589">
                  <c:v>43.15</c:v>
                </c:pt>
                <c:pt idx="2590">
                  <c:v>43.166666666666664</c:v>
                </c:pt>
                <c:pt idx="2591">
                  <c:v>43.18333333333333</c:v>
                </c:pt>
                <c:pt idx="2592">
                  <c:v>43.2</c:v>
                </c:pt>
                <c:pt idx="2593">
                  <c:v>43.216666666666669</c:v>
                </c:pt>
                <c:pt idx="2594">
                  <c:v>43.233333333333334</c:v>
                </c:pt>
                <c:pt idx="2595">
                  <c:v>43.25</c:v>
                </c:pt>
                <c:pt idx="2596">
                  <c:v>43.266666666666666</c:v>
                </c:pt>
                <c:pt idx="2597">
                  <c:v>43.283333333333331</c:v>
                </c:pt>
                <c:pt idx="2598">
                  <c:v>43.3</c:v>
                </c:pt>
                <c:pt idx="2599">
                  <c:v>43.31666666666667</c:v>
                </c:pt>
                <c:pt idx="2600">
                  <c:v>43.333333333333336</c:v>
                </c:pt>
                <c:pt idx="2601">
                  <c:v>43.35</c:v>
                </c:pt>
                <c:pt idx="2602">
                  <c:v>43.366666666666667</c:v>
                </c:pt>
                <c:pt idx="2603">
                  <c:v>43.383333333333333</c:v>
                </c:pt>
                <c:pt idx="2604">
                  <c:v>43.4</c:v>
                </c:pt>
                <c:pt idx="2605">
                  <c:v>43.416666666666664</c:v>
                </c:pt>
                <c:pt idx="2606">
                  <c:v>43.43333333333333</c:v>
                </c:pt>
                <c:pt idx="2607">
                  <c:v>43.45</c:v>
                </c:pt>
                <c:pt idx="2608">
                  <c:v>43.466666666666669</c:v>
                </c:pt>
                <c:pt idx="2609">
                  <c:v>43.483333333333334</c:v>
                </c:pt>
                <c:pt idx="2610">
                  <c:v>43.5</c:v>
                </c:pt>
                <c:pt idx="2611">
                  <c:v>43.516666666666666</c:v>
                </c:pt>
                <c:pt idx="2612">
                  <c:v>43.533333333333331</c:v>
                </c:pt>
                <c:pt idx="2613">
                  <c:v>43.55</c:v>
                </c:pt>
                <c:pt idx="2614">
                  <c:v>43.56666666666667</c:v>
                </c:pt>
                <c:pt idx="2615">
                  <c:v>43.583333333333336</c:v>
                </c:pt>
                <c:pt idx="2616">
                  <c:v>43.6</c:v>
                </c:pt>
                <c:pt idx="2617">
                  <c:v>43.616666666666667</c:v>
                </c:pt>
                <c:pt idx="2618">
                  <c:v>43.633333333333333</c:v>
                </c:pt>
                <c:pt idx="2619">
                  <c:v>43.65</c:v>
                </c:pt>
                <c:pt idx="2620">
                  <c:v>43.666666666666664</c:v>
                </c:pt>
                <c:pt idx="2621">
                  <c:v>43.68333333333333</c:v>
                </c:pt>
                <c:pt idx="2622">
                  <c:v>43.7</c:v>
                </c:pt>
                <c:pt idx="2623">
                  <c:v>43.716666666666669</c:v>
                </c:pt>
                <c:pt idx="2624">
                  <c:v>43.733333333333334</c:v>
                </c:pt>
                <c:pt idx="2625">
                  <c:v>43.75</c:v>
                </c:pt>
                <c:pt idx="2626">
                  <c:v>43.766666666666666</c:v>
                </c:pt>
                <c:pt idx="2627">
                  <c:v>43.783333333333331</c:v>
                </c:pt>
                <c:pt idx="2628">
                  <c:v>43.8</c:v>
                </c:pt>
                <c:pt idx="2629">
                  <c:v>43.81666666666667</c:v>
                </c:pt>
                <c:pt idx="2630">
                  <c:v>43.833333333333336</c:v>
                </c:pt>
                <c:pt idx="2631">
                  <c:v>43.85</c:v>
                </c:pt>
                <c:pt idx="2632">
                  <c:v>43.866666666666667</c:v>
                </c:pt>
                <c:pt idx="2633">
                  <c:v>43.883333333333333</c:v>
                </c:pt>
                <c:pt idx="2634">
                  <c:v>43.9</c:v>
                </c:pt>
                <c:pt idx="2635">
                  <c:v>43.916666666666664</c:v>
                </c:pt>
                <c:pt idx="2636">
                  <c:v>43.93333333333333</c:v>
                </c:pt>
                <c:pt idx="2637">
                  <c:v>43.95</c:v>
                </c:pt>
                <c:pt idx="2638">
                  <c:v>43.966666666666669</c:v>
                </c:pt>
                <c:pt idx="2639">
                  <c:v>43.983333333333334</c:v>
                </c:pt>
                <c:pt idx="2640">
                  <c:v>44</c:v>
                </c:pt>
                <c:pt idx="2641">
                  <c:v>44.016666666666666</c:v>
                </c:pt>
                <c:pt idx="2642">
                  <c:v>44.033333333333331</c:v>
                </c:pt>
                <c:pt idx="2643">
                  <c:v>44.05</c:v>
                </c:pt>
                <c:pt idx="2644">
                  <c:v>44.06666666666667</c:v>
                </c:pt>
                <c:pt idx="2645">
                  <c:v>44.083333333333336</c:v>
                </c:pt>
                <c:pt idx="2646">
                  <c:v>44.1</c:v>
                </c:pt>
                <c:pt idx="2647">
                  <c:v>44.116666666666667</c:v>
                </c:pt>
                <c:pt idx="2648">
                  <c:v>44.133333333333333</c:v>
                </c:pt>
                <c:pt idx="2649">
                  <c:v>44.15</c:v>
                </c:pt>
                <c:pt idx="2650">
                  <c:v>44.166666666666664</c:v>
                </c:pt>
                <c:pt idx="2651">
                  <c:v>44.18333333333333</c:v>
                </c:pt>
                <c:pt idx="2652">
                  <c:v>44.2</c:v>
                </c:pt>
                <c:pt idx="2653">
                  <c:v>44.216666666666669</c:v>
                </c:pt>
                <c:pt idx="2654">
                  <c:v>44.233333333333334</c:v>
                </c:pt>
                <c:pt idx="2655">
                  <c:v>44.25</c:v>
                </c:pt>
                <c:pt idx="2656">
                  <c:v>44.266666666666666</c:v>
                </c:pt>
                <c:pt idx="2657">
                  <c:v>44.283333333333331</c:v>
                </c:pt>
                <c:pt idx="2658">
                  <c:v>44.3</c:v>
                </c:pt>
                <c:pt idx="2659">
                  <c:v>44.31666666666667</c:v>
                </c:pt>
                <c:pt idx="2660">
                  <c:v>44.333333333333336</c:v>
                </c:pt>
                <c:pt idx="2661">
                  <c:v>44.35</c:v>
                </c:pt>
                <c:pt idx="2662">
                  <c:v>44.366666666666667</c:v>
                </c:pt>
                <c:pt idx="2663">
                  <c:v>44.383333333333333</c:v>
                </c:pt>
                <c:pt idx="2664">
                  <c:v>44.4</c:v>
                </c:pt>
                <c:pt idx="2665">
                  <c:v>44.416666666666664</c:v>
                </c:pt>
                <c:pt idx="2666">
                  <c:v>44.43333333333333</c:v>
                </c:pt>
                <c:pt idx="2667">
                  <c:v>44.45</c:v>
                </c:pt>
                <c:pt idx="2668">
                  <c:v>44.466666666666669</c:v>
                </c:pt>
                <c:pt idx="2669">
                  <c:v>44.483333333333334</c:v>
                </c:pt>
                <c:pt idx="2670">
                  <c:v>44.5</c:v>
                </c:pt>
                <c:pt idx="2671">
                  <c:v>44.516666666666666</c:v>
                </c:pt>
                <c:pt idx="2672">
                  <c:v>44.533333333333331</c:v>
                </c:pt>
                <c:pt idx="2673">
                  <c:v>44.55</c:v>
                </c:pt>
                <c:pt idx="2674">
                  <c:v>44.56666666666667</c:v>
                </c:pt>
                <c:pt idx="2675">
                  <c:v>44.583333333333336</c:v>
                </c:pt>
                <c:pt idx="2676">
                  <c:v>44.6</c:v>
                </c:pt>
                <c:pt idx="2677">
                  <c:v>44.616666666666667</c:v>
                </c:pt>
                <c:pt idx="2678">
                  <c:v>44.633333333333333</c:v>
                </c:pt>
                <c:pt idx="2679">
                  <c:v>44.65</c:v>
                </c:pt>
                <c:pt idx="2680">
                  <c:v>44.666666666666664</c:v>
                </c:pt>
                <c:pt idx="2681">
                  <c:v>44.68333333333333</c:v>
                </c:pt>
                <c:pt idx="2682">
                  <c:v>44.7</c:v>
                </c:pt>
                <c:pt idx="2683">
                  <c:v>44.716666666666669</c:v>
                </c:pt>
                <c:pt idx="2684">
                  <c:v>44.733333333333334</c:v>
                </c:pt>
                <c:pt idx="2685">
                  <c:v>44.75</c:v>
                </c:pt>
                <c:pt idx="2686">
                  <c:v>44.766666666666666</c:v>
                </c:pt>
                <c:pt idx="2687">
                  <c:v>44.783333333333331</c:v>
                </c:pt>
                <c:pt idx="2688">
                  <c:v>44.8</c:v>
                </c:pt>
                <c:pt idx="2689">
                  <c:v>44.81666666666667</c:v>
                </c:pt>
                <c:pt idx="2690">
                  <c:v>44.833333333333336</c:v>
                </c:pt>
                <c:pt idx="2691">
                  <c:v>44.85</c:v>
                </c:pt>
                <c:pt idx="2692">
                  <c:v>44.866666666666667</c:v>
                </c:pt>
                <c:pt idx="2693">
                  <c:v>44.883333333333333</c:v>
                </c:pt>
                <c:pt idx="2694">
                  <c:v>44.9</c:v>
                </c:pt>
                <c:pt idx="2695">
                  <c:v>44.916666666666664</c:v>
                </c:pt>
                <c:pt idx="2696">
                  <c:v>44.93333333333333</c:v>
                </c:pt>
                <c:pt idx="2697">
                  <c:v>44.95</c:v>
                </c:pt>
                <c:pt idx="2698">
                  <c:v>44.966666666666669</c:v>
                </c:pt>
                <c:pt idx="2699">
                  <c:v>44.983333333333334</c:v>
                </c:pt>
                <c:pt idx="2700">
                  <c:v>45</c:v>
                </c:pt>
                <c:pt idx="2701">
                  <c:v>45.016666666666666</c:v>
                </c:pt>
                <c:pt idx="2702">
                  <c:v>45.033333333333331</c:v>
                </c:pt>
                <c:pt idx="2703">
                  <c:v>45.05</c:v>
                </c:pt>
                <c:pt idx="2704">
                  <c:v>45.06666666666667</c:v>
                </c:pt>
                <c:pt idx="2705">
                  <c:v>45.083333333333336</c:v>
                </c:pt>
                <c:pt idx="2706">
                  <c:v>45.1</c:v>
                </c:pt>
                <c:pt idx="2707">
                  <c:v>45.116666666666667</c:v>
                </c:pt>
                <c:pt idx="2708">
                  <c:v>45.133333333333333</c:v>
                </c:pt>
                <c:pt idx="2709">
                  <c:v>45.15</c:v>
                </c:pt>
                <c:pt idx="2710">
                  <c:v>45.166666666666664</c:v>
                </c:pt>
                <c:pt idx="2711">
                  <c:v>45.18333333333333</c:v>
                </c:pt>
                <c:pt idx="2712">
                  <c:v>45.2</c:v>
                </c:pt>
                <c:pt idx="2713">
                  <c:v>45.216666666666669</c:v>
                </c:pt>
                <c:pt idx="2714">
                  <c:v>45.233333333333334</c:v>
                </c:pt>
                <c:pt idx="2715">
                  <c:v>45.25</c:v>
                </c:pt>
                <c:pt idx="2716">
                  <c:v>45.266666666666666</c:v>
                </c:pt>
                <c:pt idx="2717">
                  <c:v>45.283333333333331</c:v>
                </c:pt>
                <c:pt idx="2718">
                  <c:v>45.3</c:v>
                </c:pt>
                <c:pt idx="2719">
                  <c:v>45.31666666666667</c:v>
                </c:pt>
                <c:pt idx="2720">
                  <c:v>45.333333333333336</c:v>
                </c:pt>
                <c:pt idx="2721">
                  <c:v>45.35</c:v>
                </c:pt>
                <c:pt idx="2722">
                  <c:v>45.366666666666667</c:v>
                </c:pt>
                <c:pt idx="2723">
                  <c:v>45.383333333333333</c:v>
                </c:pt>
                <c:pt idx="2724">
                  <c:v>45.4</c:v>
                </c:pt>
                <c:pt idx="2725">
                  <c:v>45.416666666666664</c:v>
                </c:pt>
                <c:pt idx="2726">
                  <c:v>45.43333333333333</c:v>
                </c:pt>
                <c:pt idx="2727">
                  <c:v>45.45</c:v>
                </c:pt>
                <c:pt idx="2728">
                  <c:v>45.466666666666669</c:v>
                </c:pt>
                <c:pt idx="2729">
                  <c:v>45.483333333333334</c:v>
                </c:pt>
                <c:pt idx="2730">
                  <c:v>45.5</c:v>
                </c:pt>
                <c:pt idx="2731">
                  <c:v>45.516666666666666</c:v>
                </c:pt>
                <c:pt idx="2732">
                  <c:v>45.533333333333331</c:v>
                </c:pt>
                <c:pt idx="2733">
                  <c:v>45.55</c:v>
                </c:pt>
                <c:pt idx="2734">
                  <c:v>45.56666666666667</c:v>
                </c:pt>
                <c:pt idx="2735">
                  <c:v>45.583333333333336</c:v>
                </c:pt>
                <c:pt idx="2736">
                  <c:v>45.6</c:v>
                </c:pt>
                <c:pt idx="2737">
                  <c:v>45.616666666666667</c:v>
                </c:pt>
                <c:pt idx="2738">
                  <c:v>45.633333333333333</c:v>
                </c:pt>
                <c:pt idx="2739">
                  <c:v>45.65</c:v>
                </c:pt>
                <c:pt idx="2740">
                  <c:v>45.666666666666664</c:v>
                </c:pt>
                <c:pt idx="2741">
                  <c:v>45.68333333333333</c:v>
                </c:pt>
                <c:pt idx="2742">
                  <c:v>45.7</c:v>
                </c:pt>
                <c:pt idx="2743">
                  <c:v>45.716666666666669</c:v>
                </c:pt>
                <c:pt idx="2744">
                  <c:v>45.733333333333334</c:v>
                </c:pt>
                <c:pt idx="2745">
                  <c:v>45.75</c:v>
                </c:pt>
                <c:pt idx="2746">
                  <c:v>45.766666666666666</c:v>
                </c:pt>
                <c:pt idx="2747">
                  <c:v>45.783333333333331</c:v>
                </c:pt>
                <c:pt idx="2748">
                  <c:v>45.8</c:v>
                </c:pt>
                <c:pt idx="2749">
                  <c:v>45.81666666666667</c:v>
                </c:pt>
                <c:pt idx="2750">
                  <c:v>45.833333333333336</c:v>
                </c:pt>
                <c:pt idx="2751">
                  <c:v>45.85</c:v>
                </c:pt>
                <c:pt idx="2752">
                  <c:v>45.866666666666667</c:v>
                </c:pt>
                <c:pt idx="2753">
                  <c:v>45.883333333333333</c:v>
                </c:pt>
                <c:pt idx="2754">
                  <c:v>45.9</c:v>
                </c:pt>
                <c:pt idx="2755">
                  <c:v>45.916666666666664</c:v>
                </c:pt>
                <c:pt idx="2756">
                  <c:v>45.93333333333333</c:v>
                </c:pt>
                <c:pt idx="2757">
                  <c:v>45.95</c:v>
                </c:pt>
                <c:pt idx="2758">
                  <c:v>45.966666666666669</c:v>
                </c:pt>
                <c:pt idx="2759">
                  <c:v>45.983333333333334</c:v>
                </c:pt>
                <c:pt idx="2760">
                  <c:v>46</c:v>
                </c:pt>
                <c:pt idx="2761">
                  <c:v>46.016666666666666</c:v>
                </c:pt>
                <c:pt idx="2762">
                  <c:v>46.033333333333331</c:v>
                </c:pt>
                <c:pt idx="2763">
                  <c:v>46.05</c:v>
                </c:pt>
                <c:pt idx="2764">
                  <c:v>46.06666666666667</c:v>
                </c:pt>
                <c:pt idx="2765">
                  <c:v>46.083333333333336</c:v>
                </c:pt>
                <c:pt idx="2766">
                  <c:v>46.1</c:v>
                </c:pt>
                <c:pt idx="2767">
                  <c:v>46.116666666666667</c:v>
                </c:pt>
                <c:pt idx="2768">
                  <c:v>46.133333333333333</c:v>
                </c:pt>
                <c:pt idx="2769">
                  <c:v>46.15</c:v>
                </c:pt>
                <c:pt idx="2770">
                  <c:v>46.166666666666664</c:v>
                </c:pt>
                <c:pt idx="2771">
                  <c:v>46.18333333333333</c:v>
                </c:pt>
                <c:pt idx="2772">
                  <c:v>46.2</c:v>
                </c:pt>
                <c:pt idx="2773">
                  <c:v>46.216666666666669</c:v>
                </c:pt>
                <c:pt idx="2774">
                  <c:v>46.233333333333334</c:v>
                </c:pt>
                <c:pt idx="2775">
                  <c:v>46.25</c:v>
                </c:pt>
                <c:pt idx="2776">
                  <c:v>46.266666666666666</c:v>
                </c:pt>
                <c:pt idx="2777">
                  <c:v>46.283333333333331</c:v>
                </c:pt>
                <c:pt idx="2778">
                  <c:v>46.3</c:v>
                </c:pt>
                <c:pt idx="2779">
                  <c:v>46.31666666666667</c:v>
                </c:pt>
                <c:pt idx="2780">
                  <c:v>46.333333333333336</c:v>
                </c:pt>
                <c:pt idx="2781">
                  <c:v>46.35</c:v>
                </c:pt>
                <c:pt idx="2782">
                  <c:v>46.366666666666667</c:v>
                </c:pt>
                <c:pt idx="2783">
                  <c:v>46.383333333333333</c:v>
                </c:pt>
                <c:pt idx="2784">
                  <c:v>46.4</c:v>
                </c:pt>
                <c:pt idx="2785">
                  <c:v>46.416666666666664</c:v>
                </c:pt>
                <c:pt idx="2786">
                  <c:v>46.43333333333333</c:v>
                </c:pt>
                <c:pt idx="2787">
                  <c:v>46.45</c:v>
                </c:pt>
                <c:pt idx="2788">
                  <c:v>46.466666666666669</c:v>
                </c:pt>
                <c:pt idx="2789">
                  <c:v>46.483333333333334</c:v>
                </c:pt>
                <c:pt idx="2790">
                  <c:v>46.5</c:v>
                </c:pt>
                <c:pt idx="2791">
                  <c:v>46.516666666666666</c:v>
                </c:pt>
                <c:pt idx="2792">
                  <c:v>46.533333333333331</c:v>
                </c:pt>
                <c:pt idx="2793">
                  <c:v>46.55</c:v>
                </c:pt>
                <c:pt idx="2794">
                  <c:v>46.56666666666667</c:v>
                </c:pt>
                <c:pt idx="2795">
                  <c:v>46.583333333333336</c:v>
                </c:pt>
                <c:pt idx="2796">
                  <c:v>46.6</c:v>
                </c:pt>
                <c:pt idx="2797">
                  <c:v>46.616666666666667</c:v>
                </c:pt>
                <c:pt idx="2798">
                  <c:v>46.633333333333333</c:v>
                </c:pt>
                <c:pt idx="2799">
                  <c:v>46.65</c:v>
                </c:pt>
                <c:pt idx="2800">
                  <c:v>46.666666666666664</c:v>
                </c:pt>
                <c:pt idx="2801">
                  <c:v>46.68333333333333</c:v>
                </c:pt>
                <c:pt idx="2802">
                  <c:v>46.7</c:v>
                </c:pt>
                <c:pt idx="2803">
                  <c:v>46.716666666666669</c:v>
                </c:pt>
                <c:pt idx="2804">
                  <c:v>46.733333333333334</c:v>
                </c:pt>
                <c:pt idx="2805">
                  <c:v>46.75</c:v>
                </c:pt>
                <c:pt idx="2806">
                  <c:v>46.766666666666666</c:v>
                </c:pt>
                <c:pt idx="2807">
                  <c:v>46.783333333333331</c:v>
                </c:pt>
                <c:pt idx="2808">
                  <c:v>46.8</c:v>
                </c:pt>
                <c:pt idx="2809">
                  <c:v>46.81666666666667</c:v>
                </c:pt>
                <c:pt idx="2810">
                  <c:v>46.833333333333336</c:v>
                </c:pt>
                <c:pt idx="2811">
                  <c:v>46.85</c:v>
                </c:pt>
                <c:pt idx="2812">
                  <c:v>46.866666666666667</c:v>
                </c:pt>
                <c:pt idx="2813">
                  <c:v>46.883333333333333</c:v>
                </c:pt>
                <c:pt idx="2814">
                  <c:v>46.9</c:v>
                </c:pt>
                <c:pt idx="2815">
                  <c:v>46.916666666666664</c:v>
                </c:pt>
                <c:pt idx="2816">
                  <c:v>46.93333333333333</c:v>
                </c:pt>
                <c:pt idx="2817">
                  <c:v>46.95</c:v>
                </c:pt>
                <c:pt idx="2818">
                  <c:v>46.966666666666669</c:v>
                </c:pt>
                <c:pt idx="2819">
                  <c:v>46.983333333333334</c:v>
                </c:pt>
                <c:pt idx="2820">
                  <c:v>47</c:v>
                </c:pt>
                <c:pt idx="2821">
                  <c:v>47.016666666666666</c:v>
                </c:pt>
                <c:pt idx="2822">
                  <c:v>47.033333333333331</c:v>
                </c:pt>
                <c:pt idx="2823">
                  <c:v>47.05</c:v>
                </c:pt>
                <c:pt idx="2824">
                  <c:v>47.06666666666667</c:v>
                </c:pt>
                <c:pt idx="2825">
                  <c:v>47.083333333333336</c:v>
                </c:pt>
                <c:pt idx="2826">
                  <c:v>47.1</c:v>
                </c:pt>
                <c:pt idx="2827">
                  <c:v>47.116666666666667</c:v>
                </c:pt>
                <c:pt idx="2828">
                  <c:v>47.133333333333333</c:v>
                </c:pt>
                <c:pt idx="2829">
                  <c:v>47.15</c:v>
                </c:pt>
                <c:pt idx="2830">
                  <c:v>47.166666666666664</c:v>
                </c:pt>
                <c:pt idx="2831">
                  <c:v>47.18333333333333</c:v>
                </c:pt>
                <c:pt idx="2832">
                  <c:v>47.2</c:v>
                </c:pt>
                <c:pt idx="2833">
                  <c:v>47.216666666666669</c:v>
                </c:pt>
                <c:pt idx="2834">
                  <c:v>47.233333333333334</c:v>
                </c:pt>
                <c:pt idx="2835">
                  <c:v>47.25</c:v>
                </c:pt>
                <c:pt idx="2836">
                  <c:v>47.266666666666666</c:v>
                </c:pt>
                <c:pt idx="2837">
                  <c:v>47.283333333333331</c:v>
                </c:pt>
                <c:pt idx="2838">
                  <c:v>47.3</c:v>
                </c:pt>
                <c:pt idx="2839">
                  <c:v>47.31666666666667</c:v>
                </c:pt>
                <c:pt idx="2840">
                  <c:v>47.333333333333336</c:v>
                </c:pt>
                <c:pt idx="2841">
                  <c:v>47.35</c:v>
                </c:pt>
                <c:pt idx="2842">
                  <c:v>47.366666666666667</c:v>
                </c:pt>
                <c:pt idx="2843">
                  <c:v>47.383333333333333</c:v>
                </c:pt>
                <c:pt idx="2844">
                  <c:v>47.4</c:v>
                </c:pt>
                <c:pt idx="2845">
                  <c:v>47.416666666666664</c:v>
                </c:pt>
                <c:pt idx="2846">
                  <c:v>47.43333333333333</c:v>
                </c:pt>
                <c:pt idx="2847">
                  <c:v>47.45</c:v>
                </c:pt>
                <c:pt idx="2848">
                  <c:v>47.466666666666669</c:v>
                </c:pt>
                <c:pt idx="2849">
                  <c:v>47.483333333333334</c:v>
                </c:pt>
                <c:pt idx="2850">
                  <c:v>47.5</c:v>
                </c:pt>
                <c:pt idx="2851">
                  <c:v>47.516666666666666</c:v>
                </c:pt>
                <c:pt idx="2852">
                  <c:v>47.533333333333331</c:v>
                </c:pt>
                <c:pt idx="2853">
                  <c:v>47.55</c:v>
                </c:pt>
                <c:pt idx="2854">
                  <c:v>47.56666666666667</c:v>
                </c:pt>
                <c:pt idx="2855">
                  <c:v>47.583333333333336</c:v>
                </c:pt>
                <c:pt idx="2856">
                  <c:v>47.6</c:v>
                </c:pt>
                <c:pt idx="2857">
                  <c:v>47.616666666666667</c:v>
                </c:pt>
                <c:pt idx="2858">
                  <c:v>47.633333333333333</c:v>
                </c:pt>
                <c:pt idx="2859">
                  <c:v>47.65</c:v>
                </c:pt>
                <c:pt idx="2860">
                  <c:v>47.666666666666664</c:v>
                </c:pt>
                <c:pt idx="2861">
                  <c:v>47.68333333333333</c:v>
                </c:pt>
                <c:pt idx="2862">
                  <c:v>47.7</c:v>
                </c:pt>
                <c:pt idx="2863">
                  <c:v>47.716666666666669</c:v>
                </c:pt>
                <c:pt idx="2864">
                  <c:v>47.733333333333334</c:v>
                </c:pt>
                <c:pt idx="2865">
                  <c:v>47.75</c:v>
                </c:pt>
                <c:pt idx="2866">
                  <c:v>47.766666666666666</c:v>
                </c:pt>
                <c:pt idx="2867">
                  <c:v>47.783333333333331</c:v>
                </c:pt>
                <c:pt idx="2868">
                  <c:v>47.8</c:v>
                </c:pt>
                <c:pt idx="2869">
                  <c:v>47.81666666666667</c:v>
                </c:pt>
                <c:pt idx="2870">
                  <c:v>47.833333333333336</c:v>
                </c:pt>
                <c:pt idx="2871">
                  <c:v>47.85</c:v>
                </c:pt>
                <c:pt idx="2872">
                  <c:v>47.866666666666667</c:v>
                </c:pt>
                <c:pt idx="2873">
                  <c:v>47.883333333333333</c:v>
                </c:pt>
                <c:pt idx="2874">
                  <c:v>47.9</c:v>
                </c:pt>
                <c:pt idx="2875">
                  <c:v>47.916666666666664</c:v>
                </c:pt>
                <c:pt idx="2876">
                  <c:v>47.93333333333333</c:v>
                </c:pt>
                <c:pt idx="2877">
                  <c:v>47.95</c:v>
                </c:pt>
                <c:pt idx="2878">
                  <c:v>47.966666666666669</c:v>
                </c:pt>
                <c:pt idx="2879">
                  <c:v>47.983333333333334</c:v>
                </c:pt>
                <c:pt idx="2880">
                  <c:v>48</c:v>
                </c:pt>
                <c:pt idx="2881">
                  <c:v>48.016666666666666</c:v>
                </c:pt>
                <c:pt idx="2882">
                  <c:v>48.033333333333331</c:v>
                </c:pt>
                <c:pt idx="2883">
                  <c:v>48.05</c:v>
                </c:pt>
                <c:pt idx="2884">
                  <c:v>48.06666666666667</c:v>
                </c:pt>
                <c:pt idx="2885">
                  <c:v>48.083333333333336</c:v>
                </c:pt>
                <c:pt idx="2886">
                  <c:v>48.1</c:v>
                </c:pt>
                <c:pt idx="2887">
                  <c:v>48.116666666666667</c:v>
                </c:pt>
                <c:pt idx="2888">
                  <c:v>48.133333333333333</c:v>
                </c:pt>
                <c:pt idx="2889">
                  <c:v>48.15</c:v>
                </c:pt>
                <c:pt idx="2890">
                  <c:v>48.166666666666664</c:v>
                </c:pt>
                <c:pt idx="2891">
                  <c:v>48.18333333333333</c:v>
                </c:pt>
                <c:pt idx="2892">
                  <c:v>48.2</c:v>
                </c:pt>
                <c:pt idx="2893">
                  <c:v>48.216666666666669</c:v>
                </c:pt>
                <c:pt idx="2894">
                  <c:v>48.233333333333334</c:v>
                </c:pt>
                <c:pt idx="2895">
                  <c:v>48.25</c:v>
                </c:pt>
                <c:pt idx="2896">
                  <c:v>48.266666666666666</c:v>
                </c:pt>
                <c:pt idx="2897">
                  <c:v>48.283333333333331</c:v>
                </c:pt>
                <c:pt idx="2898">
                  <c:v>48.3</c:v>
                </c:pt>
                <c:pt idx="2899">
                  <c:v>48.31666666666667</c:v>
                </c:pt>
                <c:pt idx="2900">
                  <c:v>48.333333333333336</c:v>
                </c:pt>
                <c:pt idx="2901">
                  <c:v>48.35</c:v>
                </c:pt>
                <c:pt idx="2902">
                  <c:v>48.366666666666667</c:v>
                </c:pt>
                <c:pt idx="2903">
                  <c:v>48.383333333333333</c:v>
                </c:pt>
                <c:pt idx="2904">
                  <c:v>48.4</c:v>
                </c:pt>
                <c:pt idx="2905">
                  <c:v>48.416666666666664</c:v>
                </c:pt>
                <c:pt idx="2906">
                  <c:v>48.43333333333333</c:v>
                </c:pt>
                <c:pt idx="2907">
                  <c:v>48.45</c:v>
                </c:pt>
                <c:pt idx="2908">
                  <c:v>48.466666666666669</c:v>
                </c:pt>
                <c:pt idx="2909">
                  <c:v>48.483333333333334</c:v>
                </c:pt>
                <c:pt idx="2910">
                  <c:v>48.5</c:v>
                </c:pt>
                <c:pt idx="2911">
                  <c:v>48.516666666666666</c:v>
                </c:pt>
                <c:pt idx="2912">
                  <c:v>48.533333333333331</c:v>
                </c:pt>
                <c:pt idx="2913">
                  <c:v>48.55</c:v>
                </c:pt>
                <c:pt idx="2914">
                  <c:v>48.56666666666667</c:v>
                </c:pt>
                <c:pt idx="2915">
                  <c:v>48.583333333333336</c:v>
                </c:pt>
                <c:pt idx="2916">
                  <c:v>48.6</c:v>
                </c:pt>
                <c:pt idx="2917">
                  <c:v>48.616666666666667</c:v>
                </c:pt>
                <c:pt idx="2918">
                  <c:v>48.633333333333333</c:v>
                </c:pt>
                <c:pt idx="2919">
                  <c:v>48.65</c:v>
                </c:pt>
                <c:pt idx="2920">
                  <c:v>48.666666666666664</c:v>
                </c:pt>
                <c:pt idx="2921">
                  <c:v>48.68333333333333</c:v>
                </c:pt>
                <c:pt idx="2922">
                  <c:v>48.7</c:v>
                </c:pt>
                <c:pt idx="2923">
                  <c:v>48.716666666666669</c:v>
                </c:pt>
                <c:pt idx="2924">
                  <c:v>48.733333333333334</c:v>
                </c:pt>
                <c:pt idx="2925">
                  <c:v>48.75</c:v>
                </c:pt>
                <c:pt idx="2926">
                  <c:v>48.766666666666666</c:v>
                </c:pt>
                <c:pt idx="2927">
                  <c:v>48.783333333333331</c:v>
                </c:pt>
                <c:pt idx="2928">
                  <c:v>48.8</c:v>
                </c:pt>
                <c:pt idx="2929">
                  <c:v>48.81666666666667</c:v>
                </c:pt>
                <c:pt idx="2930">
                  <c:v>48.833333333333336</c:v>
                </c:pt>
                <c:pt idx="2931">
                  <c:v>48.85</c:v>
                </c:pt>
                <c:pt idx="2932">
                  <c:v>48.866666666666667</c:v>
                </c:pt>
                <c:pt idx="2933">
                  <c:v>48.883333333333333</c:v>
                </c:pt>
                <c:pt idx="2934">
                  <c:v>48.9</c:v>
                </c:pt>
                <c:pt idx="2935">
                  <c:v>48.916666666666664</c:v>
                </c:pt>
                <c:pt idx="2936">
                  <c:v>48.93333333333333</c:v>
                </c:pt>
                <c:pt idx="2937">
                  <c:v>48.95</c:v>
                </c:pt>
                <c:pt idx="2938">
                  <c:v>48.966666666666669</c:v>
                </c:pt>
                <c:pt idx="2939">
                  <c:v>48.983333333333334</c:v>
                </c:pt>
                <c:pt idx="2940">
                  <c:v>49</c:v>
                </c:pt>
                <c:pt idx="2941">
                  <c:v>49.016666666666666</c:v>
                </c:pt>
                <c:pt idx="2942">
                  <c:v>49.033333333333331</c:v>
                </c:pt>
                <c:pt idx="2943">
                  <c:v>49.05</c:v>
                </c:pt>
                <c:pt idx="2944">
                  <c:v>49.06666666666667</c:v>
                </c:pt>
                <c:pt idx="2945">
                  <c:v>49.083333333333336</c:v>
                </c:pt>
                <c:pt idx="2946">
                  <c:v>49.1</c:v>
                </c:pt>
                <c:pt idx="2947">
                  <c:v>49.116666666666667</c:v>
                </c:pt>
                <c:pt idx="2948">
                  <c:v>49.133333333333333</c:v>
                </c:pt>
                <c:pt idx="2949">
                  <c:v>49.15</c:v>
                </c:pt>
                <c:pt idx="2950">
                  <c:v>49.166666666666664</c:v>
                </c:pt>
                <c:pt idx="2951">
                  <c:v>49.18333333333333</c:v>
                </c:pt>
                <c:pt idx="2952">
                  <c:v>49.2</c:v>
                </c:pt>
                <c:pt idx="2953">
                  <c:v>49.216666666666669</c:v>
                </c:pt>
                <c:pt idx="2954">
                  <c:v>49.233333333333334</c:v>
                </c:pt>
                <c:pt idx="2955">
                  <c:v>49.25</c:v>
                </c:pt>
                <c:pt idx="2956">
                  <c:v>49.266666666666666</c:v>
                </c:pt>
                <c:pt idx="2957">
                  <c:v>49.283333333333331</c:v>
                </c:pt>
                <c:pt idx="2958">
                  <c:v>49.3</c:v>
                </c:pt>
                <c:pt idx="2959">
                  <c:v>49.31666666666667</c:v>
                </c:pt>
                <c:pt idx="2960">
                  <c:v>49.333333333333336</c:v>
                </c:pt>
                <c:pt idx="2961">
                  <c:v>49.35</c:v>
                </c:pt>
                <c:pt idx="2962">
                  <c:v>49.366666666666667</c:v>
                </c:pt>
                <c:pt idx="2963">
                  <c:v>49.383333333333333</c:v>
                </c:pt>
                <c:pt idx="2964">
                  <c:v>49.4</c:v>
                </c:pt>
                <c:pt idx="2965">
                  <c:v>49.416666666666664</c:v>
                </c:pt>
                <c:pt idx="2966">
                  <c:v>49.43333333333333</c:v>
                </c:pt>
                <c:pt idx="2967">
                  <c:v>49.45</c:v>
                </c:pt>
                <c:pt idx="2968">
                  <c:v>49.466666666666669</c:v>
                </c:pt>
                <c:pt idx="2969">
                  <c:v>49.483333333333334</c:v>
                </c:pt>
                <c:pt idx="2970">
                  <c:v>49.5</c:v>
                </c:pt>
                <c:pt idx="2971">
                  <c:v>49.516666666666666</c:v>
                </c:pt>
                <c:pt idx="2972">
                  <c:v>49.533333333333331</c:v>
                </c:pt>
                <c:pt idx="2973">
                  <c:v>49.55</c:v>
                </c:pt>
                <c:pt idx="2974">
                  <c:v>49.56666666666667</c:v>
                </c:pt>
                <c:pt idx="2975">
                  <c:v>49.583333333333336</c:v>
                </c:pt>
                <c:pt idx="2976">
                  <c:v>49.6</c:v>
                </c:pt>
                <c:pt idx="2977">
                  <c:v>49.616666666666667</c:v>
                </c:pt>
                <c:pt idx="2978">
                  <c:v>49.633333333333333</c:v>
                </c:pt>
                <c:pt idx="2979">
                  <c:v>49.65</c:v>
                </c:pt>
                <c:pt idx="2980">
                  <c:v>49.666666666666664</c:v>
                </c:pt>
                <c:pt idx="2981">
                  <c:v>49.68333333333333</c:v>
                </c:pt>
                <c:pt idx="2982">
                  <c:v>49.7</c:v>
                </c:pt>
                <c:pt idx="2983">
                  <c:v>49.716666666666669</c:v>
                </c:pt>
                <c:pt idx="2984">
                  <c:v>49.733333333333334</c:v>
                </c:pt>
                <c:pt idx="2985">
                  <c:v>49.75</c:v>
                </c:pt>
                <c:pt idx="2986">
                  <c:v>49.766666666666666</c:v>
                </c:pt>
                <c:pt idx="2987">
                  <c:v>49.783333333333331</c:v>
                </c:pt>
                <c:pt idx="2988">
                  <c:v>49.8</c:v>
                </c:pt>
                <c:pt idx="2989">
                  <c:v>49.81666666666667</c:v>
                </c:pt>
                <c:pt idx="2990">
                  <c:v>49.833333333333336</c:v>
                </c:pt>
                <c:pt idx="2991">
                  <c:v>49.85</c:v>
                </c:pt>
                <c:pt idx="2992">
                  <c:v>49.866666666666667</c:v>
                </c:pt>
                <c:pt idx="2993">
                  <c:v>49.883333333333333</c:v>
                </c:pt>
                <c:pt idx="2994">
                  <c:v>49.9</c:v>
                </c:pt>
                <c:pt idx="2995">
                  <c:v>49.916666666666664</c:v>
                </c:pt>
                <c:pt idx="2996">
                  <c:v>49.93333333333333</c:v>
                </c:pt>
                <c:pt idx="2997">
                  <c:v>49.95</c:v>
                </c:pt>
                <c:pt idx="2998">
                  <c:v>49.966666666666669</c:v>
                </c:pt>
                <c:pt idx="2999">
                  <c:v>49.983333333333334</c:v>
                </c:pt>
                <c:pt idx="3000">
                  <c:v>50</c:v>
                </c:pt>
                <c:pt idx="3001">
                  <c:v>50.016666666666666</c:v>
                </c:pt>
                <c:pt idx="3002">
                  <c:v>50.033333333333331</c:v>
                </c:pt>
                <c:pt idx="3003">
                  <c:v>50.05</c:v>
                </c:pt>
                <c:pt idx="3004">
                  <c:v>50.06666666666667</c:v>
                </c:pt>
                <c:pt idx="3005">
                  <c:v>50.083333333333336</c:v>
                </c:pt>
                <c:pt idx="3006">
                  <c:v>50.1</c:v>
                </c:pt>
                <c:pt idx="3007">
                  <c:v>50.116666666666667</c:v>
                </c:pt>
                <c:pt idx="3008">
                  <c:v>50.133333333333333</c:v>
                </c:pt>
                <c:pt idx="3009">
                  <c:v>50.15</c:v>
                </c:pt>
                <c:pt idx="3010">
                  <c:v>50.166666666666664</c:v>
                </c:pt>
                <c:pt idx="3011">
                  <c:v>50.18333333333333</c:v>
                </c:pt>
                <c:pt idx="3012">
                  <c:v>50.2</c:v>
                </c:pt>
                <c:pt idx="3013">
                  <c:v>50.216666666666669</c:v>
                </c:pt>
                <c:pt idx="3014">
                  <c:v>50.233333333333334</c:v>
                </c:pt>
                <c:pt idx="3015">
                  <c:v>50.25</c:v>
                </c:pt>
                <c:pt idx="3016">
                  <c:v>50.266666666666666</c:v>
                </c:pt>
                <c:pt idx="3017">
                  <c:v>50.283333333333331</c:v>
                </c:pt>
                <c:pt idx="3018">
                  <c:v>50.3</c:v>
                </c:pt>
                <c:pt idx="3019">
                  <c:v>50.31666666666667</c:v>
                </c:pt>
                <c:pt idx="3020">
                  <c:v>50.333333333333336</c:v>
                </c:pt>
                <c:pt idx="3021">
                  <c:v>50.35</c:v>
                </c:pt>
                <c:pt idx="3022">
                  <c:v>50.366666666666667</c:v>
                </c:pt>
                <c:pt idx="3023">
                  <c:v>50.383333333333333</c:v>
                </c:pt>
                <c:pt idx="3024">
                  <c:v>50.4</c:v>
                </c:pt>
                <c:pt idx="3025">
                  <c:v>50.416666666666664</c:v>
                </c:pt>
                <c:pt idx="3026">
                  <c:v>50.43333333333333</c:v>
                </c:pt>
                <c:pt idx="3027">
                  <c:v>50.45</c:v>
                </c:pt>
                <c:pt idx="3028">
                  <c:v>50.466666666666669</c:v>
                </c:pt>
                <c:pt idx="3029">
                  <c:v>50.483333333333334</c:v>
                </c:pt>
                <c:pt idx="3030">
                  <c:v>50.5</c:v>
                </c:pt>
                <c:pt idx="3031">
                  <c:v>50.516666666666666</c:v>
                </c:pt>
                <c:pt idx="3032">
                  <c:v>50.533333333333331</c:v>
                </c:pt>
                <c:pt idx="3033">
                  <c:v>50.55</c:v>
                </c:pt>
                <c:pt idx="3034">
                  <c:v>50.56666666666667</c:v>
                </c:pt>
                <c:pt idx="3035">
                  <c:v>50.583333333333336</c:v>
                </c:pt>
                <c:pt idx="3036">
                  <c:v>50.6</c:v>
                </c:pt>
                <c:pt idx="3037">
                  <c:v>50.616666666666667</c:v>
                </c:pt>
                <c:pt idx="3038">
                  <c:v>50.633333333333333</c:v>
                </c:pt>
                <c:pt idx="3039">
                  <c:v>50.65</c:v>
                </c:pt>
                <c:pt idx="3040">
                  <c:v>50.666666666666664</c:v>
                </c:pt>
                <c:pt idx="3041">
                  <c:v>50.68333333333333</c:v>
                </c:pt>
                <c:pt idx="3042">
                  <c:v>50.7</c:v>
                </c:pt>
                <c:pt idx="3043">
                  <c:v>50.716666666666669</c:v>
                </c:pt>
                <c:pt idx="3044">
                  <c:v>50.733333333333334</c:v>
                </c:pt>
                <c:pt idx="3045">
                  <c:v>50.75</c:v>
                </c:pt>
                <c:pt idx="3046">
                  <c:v>50.766666666666666</c:v>
                </c:pt>
                <c:pt idx="3047">
                  <c:v>50.783333333333331</c:v>
                </c:pt>
                <c:pt idx="3048">
                  <c:v>50.8</c:v>
                </c:pt>
                <c:pt idx="3049">
                  <c:v>50.81666666666667</c:v>
                </c:pt>
                <c:pt idx="3050">
                  <c:v>50.833333333333336</c:v>
                </c:pt>
                <c:pt idx="3051">
                  <c:v>50.85</c:v>
                </c:pt>
                <c:pt idx="3052">
                  <c:v>50.866666666666667</c:v>
                </c:pt>
                <c:pt idx="3053">
                  <c:v>50.883333333333333</c:v>
                </c:pt>
                <c:pt idx="3054">
                  <c:v>50.9</c:v>
                </c:pt>
                <c:pt idx="3055">
                  <c:v>50.916666666666664</c:v>
                </c:pt>
                <c:pt idx="3056">
                  <c:v>50.93333333333333</c:v>
                </c:pt>
                <c:pt idx="3057">
                  <c:v>50.95</c:v>
                </c:pt>
                <c:pt idx="3058">
                  <c:v>50.966666666666669</c:v>
                </c:pt>
                <c:pt idx="3059">
                  <c:v>50.983333333333334</c:v>
                </c:pt>
                <c:pt idx="3060">
                  <c:v>51</c:v>
                </c:pt>
                <c:pt idx="3061">
                  <c:v>51.016666666666666</c:v>
                </c:pt>
                <c:pt idx="3062">
                  <c:v>51.033333333333331</c:v>
                </c:pt>
                <c:pt idx="3063">
                  <c:v>51.05</c:v>
                </c:pt>
                <c:pt idx="3064">
                  <c:v>51.06666666666667</c:v>
                </c:pt>
                <c:pt idx="3065">
                  <c:v>51.083333333333336</c:v>
                </c:pt>
                <c:pt idx="3066">
                  <c:v>51.1</c:v>
                </c:pt>
                <c:pt idx="3067">
                  <c:v>51.116666666666667</c:v>
                </c:pt>
                <c:pt idx="3068">
                  <c:v>51.133333333333333</c:v>
                </c:pt>
                <c:pt idx="3069">
                  <c:v>51.15</c:v>
                </c:pt>
                <c:pt idx="3070">
                  <c:v>51.166666666666664</c:v>
                </c:pt>
                <c:pt idx="3071">
                  <c:v>51.18333333333333</c:v>
                </c:pt>
                <c:pt idx="3072">
                  <c:v>51.2</c:v>
                </c:pt>
                <c:pt idx="3073">
                  <c:v>51.216666666666669</c:v>
                </c:pt>
                <c:pt idx="3074">
                  <c:v>51.233333333333334</c:v>
                </c:pt>
                <c:pt idx="3075">
                  <c:v>51.25</c:v>
                </c:pt>
                <c:pt idx="3076">
                  <c:v>51.266666666666666</c:v>
                </c:pt>
                <c:pt idx="3077">
                  <c:v>51.283333333333331</c:v>
                </c:pt>
                <c:pt idx="3078">
                  <c:v>51.3</c:v>
                </c:pt>
                <c:pt idx="3079">
                  <c:v>51.31666666666667</c:v>
                </c:pt>
                <c:pt idx="3080">
                  <c:v>51.333333333333336</c:v>
                </c:pt>
                <c:pt idx="3081">
                  <c:v>51.35</c:v>
                </c:pt>
                <c:pt idx="3082">
                  <c:v>51.366666666666667</c:v>
                </c:pt>
                <c:pt idx="3083">
                  <c:v>51.383333333333333</c:v>
                </c:pt>
                <c:pt idx="3084">
                  <c:v>51.4</c:v>
                </c:pt>
                <c:pt idx="3085">
                  <c:v>51.416666666666664</c:v>
                </c:pt>
                <c:pt idx="3086">
                  <c:v>51.43333333333333</c:v>
                </c:pt>
                <c:pt idx="3087">
                  <c:v>51.45</c:v>
                </c:pt>
                <c:pt idx="3088">
                  <c:v>51.466666666666669</c:v>
                </c:pt>
                <c:pt idx="3089">
                  <c:v>51.483333333333334</c:v>
                </c:pt>
                <c:pt idx="3090">
                  <c:v>51.5</c:v>
                </c:pt>
                <c:pt idx="3091">
                  <c:v>51.516666666666666</c:v>
                </c:pt>
                <c:pt idx="3092">
                  <c:v>51.533333333333331</c:v>
                </c:pt>
                <c:pt idx="3093">
                  <c:v>51.55</c:v>
                </c:pt>
                <c:pt idx="3094">
                  <c:v>51.56666666666667</c:v>
                </c:pt>
                <c:pt idx="3095">
                  <c:v>51.583333333333336</c:v>
                </c:pt>
                <c:pt idx="3096">
                  <c:v>51.6</c:v>
                </c:pt>
                <c:pt idx="3097">
                  <c:v>51.616666666666667</c:v>
                </c:pt>
                <c:pt idx="3098">
                  <c:v>51.633333333333333</c:v>
                </c:pt>
                <c:pt idx="3099">
                  <c:v>51.65</c:v>
                </c:pt>
                <c:pt idx="3100">
                  <c:v>51.666666666666664</c:v>
                </c:pt>
                <c:pt idx="3101">
                  <c:v>51.68333333333333</c:v>
                </c:pt>
                <c:pt idx="3102">
                  <c:v>51.7</c:v>
                </c:pt>
                <c:pt idx="3103">
                  <c:v>51.716666666666669</c:v>
                </c:pt>
                <c:pt idx="3104">
                  <c:v>51.733333333333334</c:v>
                </c:pt>
                <c:pt idx="3105">
                  <c:v>51.75</c:v>
                </c:pt>
                <c:pt idx="3106">
                  <c:v>51.766666666666666</c:v>
                </c:pt>
                <c:pt idx="3107">
                  <c:v>51.783333333333331</c:v>
                </c:pt>
                <c:pt idx="3108">
                  <c:v>51.8</c:v>
                </c:pt>
                <c:pt idx="3109">
                  <c:v>51.81666666666667</c:v>
                </c:pt>
                <c:pt idx="3110">
                  <c:v>51.833333333333336</c:v>
                </c:pt>
                <c:pt idx="3111">
                  <c:v>51.85</c:v>
                </c:pt>
                <c:pt idx="3112">
                  <c:v>51.866666666666667</c:v>
                </c:pt>
                <c:pt idx="3113">
                  <c:v>51.883333333333333</c:v>
                </c:pt>
                <c:pt idx="3114">
                  <c:v>51.9</c:v>
                </c:pt>
                <c:pt idx="3115">
                  <c:v>51.916666666666664</c:v>
                </c:pt>
                <c:pt idx="3116">
                  <c:v>51.93333333333333</c:v>
                </c:pt>
                <c:pt idx="3117">
                  <c:v>51.95</c:v>
                </c:pt>
                <c:pt idx="3118">
                  <c:v>51.966666666666669</c:v>
                </c:pt>
                <c:pt idx="3119">
                  <c:v>51.983333333333334</c:v>
                </c:pt>
                <c:pt idx="3120">
                  <c:v>52</c:v>
                </c:pt>
                <c:pt idx="3121">
                  <c:v>52.016666666666666</c:v>
                </c:pt>
                <c:pt idx="3122">
                  <c:v>52.033333333333331</c:v>
                </c:pt>
                <c:pt idx="3123">
                  <c:v>52.05</c:v>
                </c:pt>
                <c:pt idx="3124">
                  <c:v>52.06666666666667</c:v>
                </c:pt>
                <c:pt idx="3125">
                  <c:v>52.083333333333336</c:v>
                </c:pt>
                <c:pt idx="3126">
                  <c:v>52.1</c:v>
                </c:pt>
                <c:pt idx="3127">
                  <c:v>52.116666666666667</c:v>
                </c:pt>
                <c:pt idx="3128">
                  <c:v>52.133333333333333</c:v>
                </c:pt>
                <c:pt idx="3129">
                  <c:v>52.15</c:v>
                </c:pt>
                <c:pt idx="3130">
                  <c:v>52.166666666666664</c:v>
                </c:pt>
                <c:pt idx="3131">
                  <c:v>52.18333333333333</c:v>
                </c:pt>
                <c:pt idx="3132">
                  <c:v>52.2</c:v>
                </c:pt>
                <c:pt idx="3133">
                  <c:v>52.216666666666669</c:v>
                </c:pt>
                <c:pt idx="3134">
                  <c:v>52.233333333333334</c:v>
                </c:pt>
                <c:pt idx="3135">
                  <c:v>52.25</c:v>
                </c:pt>
                <c:pt idx="3136">
                  <c:v>52.266666666666666</c:v>
                </c:pt>
                <c:pt idx="3137">
                  <c:v>52.283333333333331</c:v>
                </c:pt>
                <c:pt idx="3138">
                  <c:v>52.3</c:v>
                </c:pt>
                <c:pt idx="3139">
                  <c:v>52.31666666666667</c:v>
                </c:pt>
                <c:pt idx="3140">
                  <c:v>52.333333333333336</c:v>
                </c:pt>
                <c:pt idx="3141">
                  <c:v>52.35</c:v>
                </c:pt>
                <c:pt idx="3142">
                  <c:v>52.366666666666667</c:v>
                </c:pt>
                <c:pt idx="3143">
                  <c:v>52.383333333333333</c:v>
                </c:pt>
                <c:pt idx="3144">
                  <c:v>52.4</c:v>
                </c:pt>
                <c:pt idx="3145">
                  <c:v>52.416666666666664</c:v>
                </c:pt>
                <c:pt idx="3146">
                  <c:v>52.43333333333333</c:v>
                </c:pt>
                <c:pt idx="3147">
                  <c:v>52.45</c:v>
                </c:pt>
                <c:pt idx="3148">
                  <c:v>52.466666666666669</c:v>
                </c:pt>
                <c:pt idx="3149">
                  <c:v>52.483333333333334</c:v>
                </c:pt>
                <c:pt idx="3150">
                  <c:v>52.5</c:v>
                </c:pt>
                <c:pt idx="3151">
                  <c:v>52.516666666666666</c:v>
                </c:pt>
                <c:pt idx="3152">
                  <c:v>52.533333333333331</c:v>
                </c:pt>
                <c:pt idx="3153">
                  <c:v>52.55</c:v>
                </c:pt>
                <c:pt idx="3154">
                  <c:v>52.56666666666667</c:v>
                </c:pt>
                <c:pt idx="3155">
                  <c:v>52.583333333333336</c:v>
                </c:pt>
                <c:pt idx="3156">
                  <c:v>52.6</c:v>
                </c:pt>
                <c:pt idx="3157">
                  <c:v>52.616666666666667</c:v>
                </c:pt>
                <c:pt idx="3158">
                  <c:v>52.633333333333333</c:v>
                </c:pt>
                <c:pt idx="3159">
                  <c:v>52.65</c:v>
                </c:pt>
                <c:pt idx="3160">
                  <c:v>52.666666666666664</c:v>
                </c:pt>
                <c:pt idx="3161">
                  <c:v>52.68333333333333</c:v>
                </c:pt>
                <c:pt idx="3162">
                  <c:v>52.7</c:v>
                </c:pt>
                <c:pt idx="3163">
                  <c:v>52.716666666666669</c:v>
                </c:pt>
                <c:pt idx="3164">
                  <c:v>52.733333333333334</c:v>
                </c:pt>
                <c:pt idx="3165">
                  <c:v>52.75</c:v>
                </c:pt>
                <c:pt idx="3166">
                  <c:v>52.766666666666666</c:v>
                </c:pt>
                <c:pt idx="3167">
                  <c:v>52.783333333333331</c:v>
                </c:pt>
                <c:pt idx="3168">
                  <c:v>52.8</c:v>
                </c:pt>
                <c:pt idx="3169">
                  <c:v>52.81666666666667</c:v>
                </c:pt>
                <c:pt idx="3170">
                  <c:v>52.833333333333336</c:v>
                </c:pt>
                <c:pt idx="3171">
                  <c:v>52.85</c:v>
                </c:pt>
                <c:pt idx="3172">
                  <c:v>52.866666666666667</c:v>
                </c:pt>
                <c:pt idx="3173">
                  <c:v>52.883333333333333</c:v>
                </c:pt>
                <c:pt idx="3174">
                  <c:v>52.9</c:v>
                </c:pt>
                <c:pt idx="3175">
                  <c:v>52.916666666666664</c:v>
                </c:pt>
                <c:pt idx="3176">
                  <c:v>52.93333333333333</c:v>
                </c:pt>
                <c:pt idx="3177">
                  <c:v>52.95</c:v>
                </c:pt>
                <c:pt idx="3178">
                  <c:v>52.966666666666669</c:v>
                </c:pt>
                <c:pt idx="3179">
                  <c:v>52.983333333333334</c:v>
                </c:pt>
                <c:pt idx="3180">
                  <c:v>53</c:v>
                </c:pt>
                <c:pt idx="3181">
                  <c:v>53.016666666666666</c:v>
                </c:pt>
                <c:pt idx="3182">
                  <c:v>53.033333333333331</c:v>
                </c:pt>
                <c:pt idx="3183">
                  <c:v>53.05</c:v>
                </c:pt>
                <c:pt idx="3184">
                  <c:v>53.06666666666667</c:v>
                </c:pt>
                <c:pt idx="3185">
                  <c:v>53.083333333333336</c:v>
                </c:pt>
                <c:pt idx="3186">
                  <c:v>53.1</c:v>
                </c:pt>
                <c:pt idx="3187">
                  <c:v>53.116666666666667</c:v>
                </c:pt>
                <c:pt idx="3188">
                  <c:v>53.133333333333333</c:v>
                </c:pt>
                <c:pt idx="3189">
                  <c:v>53.15</c:v>
                </c:pt>
                <c:pt idx="3190">
                  <c:v>53.166666666666664</c:v>
                </c:pt>
                <c:pt idx="3191">
                  <c:v>53.18333333333333</c:v>
                </c:pt>
                <c:pt idx="3192">
                  <c:v>53.2</c:v>
                </c:pt>
                <c:pt idx="3193">
                  <c:v>53.216666666666669</c:v>
                </c:pt>
                <c:pt idx="3194">
                  <c:v>53.233333333333334</c:v>
                </c:pt>
                <c:pt idx="3195">
                  <c:v>53.25</c:v>
                </c:pt>
                <c:pt idx="3196">
                  <c:v>53.266666666666666</c:v>
                </c:pt>
                <c:pt idx="3197">
                  <c:v>53.283333333333331</c:v>
                </c:pt>
                <c:pt idx="3198">
                  <c:v>53.3</c:v>
                </c:pt>
                <c:pt idx="3199">
                  <c:v>53.31666666666667</c:v>
                </c:pt>
                <c:pt idx="3200">
                  <c:v>53.333333333333336</c:v>
                </c:pt>
                <c:pt idx="3201">
                  <c:v>53.35</c:v>
                </c:pt>
                <c:pt idx="3202">
                  <c:v>53.366666666666667</c:v>
                </c:pt>
                <c:pt idx="3203">
                  <c:v>53.383333333333333</c:v>
                </c:pt>
                <c:pt idx="3204">
                  <c:v>53.4</c:v>
                </c:pt>
                <c:pt idx="3205">
                  <c:v>53.416666666666664</c:v>
                </c:pt>
                <c:pt idx="3206">
                  <c:v>53.43333333333333</c:v>
                </c:pt>
                <c:pt idx="3207">
                  <c:v>53.45</c:v>
                </c:pt>
                <c:pt idx="3208">
                  <c:v>53.466666666666669</c:v>
                </c:pt>
                <c:pt idx="3209">
                  <c:v>53.483333333333334</c:v>
                </c:pt>
                <c:pt idx="3210">
                  <c:v>53.5</c:v>
                </c:pt>
                <c:pt idx="3211">
                  <c:v>53.516666666666666</c:v>
                </c:pt>
                <c:pt idx="3212">
                  <c:v>53.533333333333331</c:v>
                </c:pt>
                <c:pt idx="3213">
                  <c:v>53.55</c:v>
                </c:pt>
                <c:pt idx="3214">
                  <c:v>53.56666666666667</c:v>
                </c:pt>
                <c:pt idx="3215">
                  <c:v>53.583333333333336</c:v>
                </c:pt>
                <c:pt idx="3216">
                  <c:v>53.6</c:v>
                </c:pt>
                <c:pt idx="3217">
                  <c:v>53.616666666666667</c:v>
                </c:pt>
                <c:pt idx="3218">
                  <c:v>53.633333333333333</c:v>
                </c:pt>
                <c:pt idx="3219">
                  <c:v>53.65</c:v>
                </c:pt>
                <c:pt idx="3220">
                  <c:v>53.666666666666664</c:v>
                </c:pt>
                <c:pt idx="3221">
                  <c:v>53.68333333333333</c:v>
                </c:pt>
                <c:pt idx="3222">
                  <c:v>53.7</c:v>
                </c:pt>
                <c:pt idx="3223">
                  <c:v>53.716666666666669</c:v>
                </c:pt>
                <c:pt idx="3224">
                  <c:v>53.733333333333334</c:v>
                </c:pt>
                <c:pt idx="3225">
                  <c:v>53.75</c:v>
                </c:pt>
                <c:pt idx="3226">
                  <c:v>53.766666666666666</c:v>
                </c:pt>
                <c:pt idx="3227">
                  <c:v>53.783333333333331</c:v>
                </c:pt>
                <c:pt idx="3228">
                  <c:v>53.8</c:v>
                </c:pt>
                <c:pt idx="3229">
                  <c:v>53.81666666666667</c:v>
                </c:pt>
                <c:pt idx="3230">
                  <c:v>53.833333333333336</c:v>
                </c:pt>
                <c:pt idx="3231">
                  <c:v>53.85</c:v>
                </c:pt>
                <c:pt idx="3232">
                  <c:v>53.866666666666667</c:v>
                </c:pt>
                <c:pt idx="3233">
                  <c:v>53.883333333333333</c:v>
                </c:pt>
                <c:pt idx="3234">
                  <c:v>53.9</c:v>
                </c:pt>
                <c:pt idx="3235">
                  <c:v>53.916666666666664</c:v>
                </c:pt>
                <c:pt idx="3236">
                  <c:v>53.93333333333333</c:v>
                </c:pt>
                <c:pt idx="3237">
                  <c:v>53.95</c:v>
                </c:pt>
                <c:pt idx="3238">
                  <c:v>53.966666666666669</c:v>
                </c:pt>
                <c:pt idx="3239">
                  <c:v>53.983333333333334</c:v>
                </c:pt>
                <c:pt idx="3240">
                  <c:v>54</c:v>
                </c:pt>
                <c:pt idx="3241">
                  <c:v>54.016666666666666</c:v>
                </c:pt>
                <c:pt idx="3242">
                  <c:v>54.033333333333331</c:v>
                </c:pt>
                <c:pt idx="3243">
                  <c:v>54.05</c:v>
                </c:pt>
                <c:pt idx="3244">
                  <c:v>54.06666666666667</c:v>
                </c:pt>
                <c:pt idx="3245">
                  <c:v>54.083333333333336</c:v>
                </c:pt>
                <c:pt idx="3246">
                  <c:v>54.1</c:v>
                </c:pt>
                <c:pt idx="3247">
                  <c:v>54.116666666666667</c:v>
                </c:pt>
                <c:pt idx="3248">
                  <c:v>54.133333333333333</c:v>
                </c:pt>
                <c:pt idx="3249">
                  <c:v>54.15</c:v>
                </c:pt>
                <c:pt idx="3250">
                  <c:v>54.166666666666664</c:v>
                </c:pt>
                <c:pt idx="3251">
                  <c:v>54.18333333333333</c:v>
                </c:pt>
                <c:pt idx="3252">
                  <c:v>54.2</c:v>
                </c:pt>
                <c:pt idx="3253">
                  <c:v>54.216666666666669</c:v>
                </c:pt>
                <c:pt idx="3254">
                  <c:v>54.233333333333334</c:v>
                </c:pt>
                <c:pt idx="3255">
                  <c:v>54.25</c:v>
                </c:pt>
                <c:pt idx="3256">
                  <c:v>54.266666666666666</c:v>
                </c:pt>
                <c:pt idx="3257">
                  <c:v>54.283333333333331</c:v>
                </c:pt>
                <c:pt idx="3258">
                  <c:v>54.3</c:v>
                </c:pt>
                <c:pt idx="3259">
                  <c:v>54.31666666666667</c:v>
                </c:pt>
                <c:pt idx="3260">
                  <c:v>54.333333333333336</c:v>
                </c:pt>
                <c:pt idx="3261">
                  <c:v>54.35</c:v>
                </c:pt>
                <c:pt idx="3262">
                  <c:v>54.366666666666667</c:v>
                </c:pt>
                <c:pt idx="3263">
                  <c:v>54.383333333333333</c:v>
                </c:pt>
                <c:pt idx="3264">
                  <c:v>54.4</c:v>
                </c:pt>
                <c:pt idx="3265">
                  <c:v>54.416666666666664</c:v>
                </c:pt>
                <c:pt idx="3266">
                  <c:v>54.43333333333333</c:v>
                </c:pt>
                <c:pt idx="3267">
                  <c:v>54.45</c:v>
                </c:pt>
                <c:pt idx="3268">
                  <c:v>54.466666666666669</c:v>
                </c:pt>
                <c:pt idx="3269">
                  <c:v>54.483333333333334</c:v>
                </c:pt>
                <c:pt idx="3270">
                  <c:v>54.5</c:v>
                </c:pt>
                <c:pt idx="3271">
                  <c:v>54.516666666666666</c:v>
                </c:pt>
                <c:pt idx="3272">
                  <c:v>54.533333333333331</c:v>
                </c:pt>
                <c:pt idx="3273">
                  <c:v>54.55</c:v>
                </c:pt>
                <c:pt idx="3274">
                  <c:v>54.56666666666667</c:v>
                </c:pt>
                <c:pt idx="3275">
                  <c:v>54.583333333333336</c:v>
                </c:pt>
                <c:pt idx="3276">
                  <c:v>54.6</c:v>
                </c:pt>
                <c:pt idx="3277">
                  <c:v>54.616666666666667</c:v>
                </c:pt>
                <c:pt idx="3278">
                  <c:v>54.633333333333333</c:v>
                </c:pt>
                <c:pt idx="3279">
                  <c:v>54.65</c:v>
                </c:pt>
                <c:pt idx="3280">
                  <c:v>54.666666666666664</c:v>
                </c:pt>
                <c:pt idx="3281">
                  <c:v>54.68333333333333</c:v>
                </c:pt>
                <c:pt idx="3282">
                  <c:v>54.7</c:v>
                </c:pt>
                <c:pt idx="3283">
                  <c:v>54.716666666666669</c:v>
                </c:pt>
                <c:pt idx="3284">
                  <c:v>54.733333333333334</c:v>
                </c:pt>
                <c:pt idx="3285">
                  <c:v>54.75</c:v>
                </c:pt>
                <c:pt idx="3286">
                  <c:v>54.766666666666666</c:v>
                </c:pt>
                <c:pt idx="3287">
                  <c:v>54.783333333333331</c:v>
                </c:pt>
                <c:pt idx="3288">
                  <c:v>54.8</c:v>
                </c:pt>
                <c:pt idx="3289">
                  <c:v>54.81666666666667</c:v>
                </c:pt>
                <c:pt idx="3290">
                  <c:v>54.833333333333336</c:v>
                </c:pt>
                <c:pt idx="3291">
                  <c:v>54.85</c:v>
                </c:pt>
                <c:pt idx="3292">
                  <c:v>54.866666666666667</c:v>
                </c:pt>
                <c:pt idx="3293">
                  <c:v>54.883333333333333</c:v>
                </c:pt>
                <c:pt idx="3294">
                  <c:v>54.9</c:v>
                </c:pt>
                <c:pt idx="3295">
                  <c:v>54.916666666666664</c:v>
                </c:pt>
                <c:pt idx="3296">
                  <c:v>54.93333333333333</c:v>
                </c:pt>
                <c:pt idx="3297">
                  <c:v>54.95</c:v>
                </c:pt>
                <c:pt idx="3298">
                  <c:v>54.966666666666669</c:v>
                </c:pt>
                <c:pt idx="3299">
                  <c:v>54.983333333333334</c:v>
                </c:pt>
                <c:pt idx="3300">
                  <c:v>55</c:v>
                </c:pt>
                <c:pt idx="3301">
                  <c:v>55.016666666666666</c:v>
                </c:pt>
                <c:pt idx="3302">
                  <c:v>55.033333333333331</c:v>
                </c:pt>
                <c:pt idx="3303">
                  <c:v>55.05</c:v>
                </c:pt>
                <c:pt idx="3304">
                  <c:v>55.06666666666667</c:v>
                </c:pt>
                <c:pt idx="3305">
                  <c:v>55.083333333333336</c:v>
                </c:pt>
                <c:pt idx="3306">
                  <c:v>55.1</c:v>
                </c:pt>
                <c:pt idx="3307">
                  <c:v>55.116666666666667</c:v>
                </c:pt>
                <c:pt idx="3308">
                  <c:v>55.133333333333333</c:v>
                </c:pt>
                <c:pt idx="3309">
                  <c:v>55.15</c:v>
                </c:pt>
                <c:pt idx="3310">
                  <c:v>55.166666666666664</c:v>
                </c:pt>
                <c:pt idx="3311">
                  <c:v>55.18333333333333</c:v>
                </c:pt>
                <c:pt idx="3312">
                  <c:v>55.2</c:v>
                </c:pt>
                <c:pt idx="3313">
                  <c:v>55.216666666666669</c:v>
                </c:pt>
                <c:pt idx="3314">
                  <c:v>55.233333333333334</c:v>
                </c:pt>
                <c:pt idx="3315">
                  <c:v>55.25</c:v>
                </c:pt>
                <c:pt idx="3316">
                  <c:v>55.266666666666666</c:v>
                </c:pt>
                <c:pt idx="3317">
                  <c:v>55.283333333333331</c:v>
                </c:pt>
                <c:pt idx="3318">
                  <c:v>55.3</c:v>
                </c:pt>
                <c:pt idx="3319">
                  <c:v>55.31666666666667</c:v>
                </c:pt>
                <c:pt idx="3320">
                  <c:v>55.333333333333336</c:v>
                </c:pt>
                <c:pt idx="3321">
                  <c:v>55.35</c:v>
                </c:pt>
                <c:pt idx="3322">
                  <c:v>55.366666666666667</c:v>
                </c:pt>
                <c:pt idx="3323">
                  <c:v>55.383333333333333</c:v>
                </c:pt>
                <c:pt idx="3324">
                  <c:v>55.4</c:v>
                </c:pt>
                <c:pt idx="3325">
                  <c:v>55.416666666666664</c:v>
                </c:pt>
                <c:pt idx="3326">
                  <c:v>55.43333333333333</c:v>
                </c:pt>
                <c:pt idx="3327">
                  <c:v>55.45</c:v>
                </c:pt>
                <c:pt idx="3328">
                  <c:v>55.466666666666669</c:v>
                </c:pt>
                <c:pt idx="3329">
                  <c:v>55.483333333333334</c:v>
                </c:pt>
                <c:pt idx="3330">
                  <c:v>55.5</c:v>
                </c:pt>
                <c:pt idx="3331">
                  <c:v>55.516666666666666</c:v>
                </c:pt>
                <c:pt idx="3332">
                  <c:v>55.533333333333331</c:v>
                </c:pt>
                <c:pt idx="3333">
                  <c:v>55.55</c:v>
                </c:pt>
                <c:pt idx="3334">
                  <c:v>55.56666666666667</c:v>
                </c:pt>
                <c:pt idx="3335">
                  <c:v>55.583333333333336</c:v>
                </c:pt>
                <c:pt idx="3336">
                  <c:v>55.6</c:v>
                </c:pt>
                <c:pt idx="3337">
                  <c:v>55.616666666666667</c:v>
                </c:pt>
                <c:pt idx="3338">
                  <c:v>55.633333333333333</c:v>
                </c:pt>
                <c:pt idx="3339">
                  <c:v>55.65</c:v>
                </c:pt>
                <c:pt idx="3340">
                  <c:v>55.666666666666664</c:v>
                </c:pt>
                <c:pt idx="3341">
                  <c:v>55.68333333333333</c:v>
                </c:pt>
                <c:pt idx="3342">
                  <c:v>55.7</c:v>
                </c:pt>
                <c:pt idx="3343">
                  <c:v>55.716666666666669</c:v>
                </c:pt>
                <c:pt idx="3344">
                  <c:v>55.733333333333334</c:v>
                </c:pt>
                <c:pt idx="3345">
                  <c:v>55.75</c:v>
                </c:pt>
                <c:pt idx="3346">
                  <c:v>55.766666666666666</c:v>
                </c:pt>
                <c:pt idx="3347">
                  <c:v>55.783333333333331</c:v>
                </c:pt>
                <c:pt idx="3348">
                  <c:v>55.8</c:v>
                </c:pt>
                <c:pt idx="3349">
                  <c:v>55.81666666666667</c:v>
                </c:pt>
                <c:pt idx="3350">
                  <c:v>55.833333333333336</c:v>
                </c:pt>
                <c:pt idx="3351">
                  <c:v>55.85</c:v>
                </c:pt>
                <c:pt idx="3352">
                  <c:v>55.866666666666667</c:v>
                </c:pt>
                <c:pt idx="3353">
                  <c:v>55.883333333333333</c:v>
                </c:pt>
                <c:pt idx="3354">
                  <c:v>55.9</c:v>
                </c:pt>
                <c:pt idx="3355">
                  <c:v>55.916666666666664</c:v>
                </c:pt>
                <c:pt idx="3356">
                  <c:v>55.93333333333333</c:v>
                </c:pt>
                <c:pt idx="3357">
                  <c:v>55.95</c:v>
                </c:pt>
                <c:pt idx="3358">
                  <c:v>55.966666666666669</c:v>
                </c:pt>
                <c:pt idx="3359">
                  <c:v>55.983333333333334</c:v>
                </c:pt>
                <c:pt idx="3360">
                  <c:v>56</c:v>
                </c:pt>
                <c:pt idx="3361">
                  <c:v>56.016666666666666</c:v>
                </c:pt>
                <c:pt idx="3362">
                  <c:v>56.033333333333331</c:v>
                </c:pt>
                <c:pt idx="3363">
                  <c:v>56.05</c:v>
                </c:pt>
                <c:pt idx="3364">
                  <c:v>56.06666666666667</c:v>
                </c:pt>
                <c:pt idx="3365">
                  <c:v>56.083333333333336</c:v>
                </c:pt>
                <c:pt idx="3366">
                  <c:v>56.1</c:v>
                </c:pt>
                <c:pt idx="3367">
                  <c:v>56.116666666666667</c:v>
                </c:pt>
                <c:pt idx="3368">
                  <c:v>56.133333333333333</c:v>
                </c:pt>
                <c:pt idx="3369">
                  <c:v>56.15</c:v>
                </c:pt>
                <c:pt idx="3370">
                  <c:v>56.166666666666664</c:v>
                </c:pt>
                <c:pt idx="3371">
                  <c:v>56.18333333333333</c:v>
                </c:pt>
                <c:pt idx="3372">
                  <c:v>56.2</c:v>
                </c:pt>
                <c:pt idx="3373">
                  <c:v>56.216666666666669</c:v>
                </c:pt>
                <c:pt idx="3374">
                  <c:v>56.233333333333334</c:v>
                </c:pt>
                <c:pt idx="3375">
                  <c:v>56.25</c:v>
                </c:pt>
                <c:pt idx="3376">
                  <c:v>56.266666666666666</c:v>
                </c:pt>
                <c:pt idx="3377">
                  <c:v>56.283333333333331</c:v>
                </c:pt>
                <c:pt idx="3378">
                  <c:v>56.3</c:v>
                </c:pt>
                <c:pt idx="3379">
                  <c:v>56.31666666666667</c:v>
                </c:pt>
                <c:pt idx="3380">
                  <c:v>56.333333333333336</c:v>
                </c:pt>
                <c:pt idx="3381">
                  <c:v>56.35</c:v>
                </c:pt>
                <c:pt idx="3382">
                  <c:v>56.366666666666667</c:v>
                </c:pt>
                <c:pt idx="3383">
                  <c:v>56.383333333333333</c:v>
                </c:pt>
                <c:pt idx="3384">
                  <c:v>56.4</c:v>
                </c:pt>
                <c:pt idx="3385">
                  <c:v>56.416666666666664</c:v>
                </c:pt>
                <c:pt idx="3386">
                  <c:v>56.43333333333333</c:v>
                </c:pt>
                <c:pt idx="3387">
                  <c:v>56.45</c:v>
                </c:pt>
                <c:pt idx="3388">
                  <c:v>56.466666666666669</c:v>
                </c:pt>
                <c:pt idx="3389">
                  <c:v>56.483333333333334</c:v>
                </c:pt>
                <c:pt idx="3390">
                  <c:v>56.5</c:v>
                </c:pt>
                <c:pt idx="3391">
                  <c:v>56.516666666666666</c:v>
                </c:pt>
                <c:pt idx="3392">
                  <c:v>56.533333333333331</c:v>
                </c:pt>
                <c:pt idx="3393">
                  <c:v>56.55</c:v>
                </c:pt>
                <c:pt idx="3394">
                  <c:v>56.56666666666667</c:v>
                </c:pt>
                <c:pt idx="3395">
                  <c:v>56.583333333333336</c:v>
                </c:pt>
                <c:pt idx="3396">
                  <c:v>56.6</c:v>
                </c:pt>
                <c:pt idx="3397">
                  <c:v>56.616666666666667</c:v>
                </c:pt>
                <c:pt idx="3398">
                  <c:v>56.633333333333333</c:v>
                </c:pt>
                <c:pt idx="3399">
                  <c:v>56.65</c:v>
                </c:pt>
                <c:pt idx="3400">
                  <c:v>56.666666666666664</c:v>
                </c:pt>
                <c:pt idx="3401">
                  <c:v>56.68333333333333</c:v>
                </c:pt>
                <c:pt idx="3402">
                  <c:v>56.7</c:v>
                </c:pt>
                <c:pt idx="3403">
                  <c:v>56.716666666666669</c:v>
                </c:pt>
                <c:pt idx="3404">
                  <c:v>56.733333333333334</c:v>
                </c:pt>
                <c:pt idx="3405">
                  <c:v>56.75</c:v>
                </c:pt>
                <c:pt idx="3406">
                  <c:v>56.766666666666666</c:v>
                </c:pt>
                <c:pt idx="3407">
                  <c:v>56.783333333333331</c:v>
                </c:pt>
                <c:pt idx="3408">
                  <c:v>56.8</c:v>
                </c:pt>
                <c:pt idx="3409">
                  <c:v>56.81666666666667</c:v>
                </c:pt>
                <c:pt idx="3410">
                  <c:v>56.833333333333336</c:v>
                </c:pt>
                <c:pt idx="3411">
                  <c:v>56.85</c:v>
                </c:pt>
                <c:pt idx="3412">
                  <c:v>56.866666666666667</c:v>
                </c:pt>
                <c:pt idx="3413">
                  <c:v>56.883333333333333</c:v>
                </c:pt>
                <c:pt idx="3414">
                  <c:v>56.9</c:v>
                </c:pt>
                <c:pt idx="3415">
                  <c:v>56.916666666666664</c:v>
                </c:pt>
                <c:pt idx="3416">
                  <c:v>56.93333333333333</c:v>
                </c:pt>
                <c:pt idx="3417">
                  <c:v>56.95</c:v>
                </c:pt>
                <c:pt idx="3418">
                  <c:v>56.966666666666669</c:v>
                </c:pt>
                <c:pt idx="3419">
                  <c:v>56.983333333333334</c:v>
                </c:pt>
                <c:pt idx="3420">
                  <c:v>57</c:v>
                </c:pt>
                <c:pt idx="3421">
                  <c:v>57.016666666666666</c:v>
                </c:pt>
                <c:pt idx="3422">
                  <c:v>57.033333333333331</c:v>
                </c:pt>
                <c:pt idx="3423">
                  <c:v>57.05</c:v>
                </c:pt>
                <c:pt idx="3424">
                  <c:v>57.06666666666667</c:v>
                </c:pt>
                <c:pt idx="3425">
                  <c:v>57.083333333333336</c:v>
                </c:pt>
                <c:pt idx="3426">
                  <c:v>57.1</c:v>
                </c:pt>
                <c:pt idx="3427">
                  <c:v>57.116666666666667</c:v>
                </c:pt>
                <c:pt idx="3428">
                  <c:v>57.133333333333333</c:v>
                </c:pt>
                <c:pt idx="3429">
                  <c:v>57.15</c:v>
                </c:pt>
                <c:pt idx="3430">
                  <c:v>57.166666666666664</c:v>
                </c:pt>
                <c:pt idx="3431">
                  <c:v>57.18333333333333</c:v>
                </c:pt>
                <c:pt idx="3432">
                  <c:v>57.2</c:v>
                </c:pt>
                <c:pt idx="3433">
                  <c:v>57.216666666666669</c:v>
                </c:pt>
                <c:pt idx="3434">
                  <c:v>57.233333333333334</c:v>
                </c:pt>
                <c:pt idx="3435">
                  <c:v>57.25</c:v>
                </c:pt>
                <c:pt idx="3436">
                  <c:v>57.266666666666666</c:v>
                </c:pt>
                <c:pt idx="3437">
                  <c:v>57.283333333333331</c:v>
                </c:pt>
                <c:pt idx="3438">
                  <c:v>57.3</c:v>
                </c:pt>
                <c:pt idx="3439">
                  <c:v>57.31666666666667</c:v>
                </c:pt>
                <c:pt idx="3440">
                  <c:v>57.333333333333336</c:v>
                </c:pt>
                <c:pt idx="3441">
                  <c:v>57.35</c:v>
                </c:pt>
                <c:pt idx="3442">
                  <c:v>57.366666666666667</c:v>
                </c:pt>
                <c:pt idx="3443">
                  <c:v>57.383333333333333</c:v>
                </c:pt>
                <c:pt idx="3444">
                  <c:v>57.4</c:v>
                </c:pt>
                <c:pt idx="3445">
                  <c:v>57.416666666666664</c:v>
                </c:pt>
                <c:pt idx="3446">
                  <c:v>57.43333333333333</c:v>
                </c:pt>
                <c:pt idx="3447">
                  <c:v>57.45</c:v>
                </c:pt>
                <c:pt idx="3448">
                  <c:v>57.466666666666669</c:v>
                </c:pt>
                <c:pt idx="3449">
                  <c:v>57.483333333333334</c:v>
                </c:pt>
                <c:pt idx="3450">
                  <c:v>57.5</c:v>
                </c:pt>
                <c:pt idx="3451">
                  <c:v>57.516666666666666</c:v>
                </c:pt>
                <c:pt idx="3452">
                  <c:v>57.533333333333331</c:v>
                </c:pt>
                <c:pt idx="3453">
                  <c:v>57.55</c:v>
                </c:pt>
                <c:pt idx="3454">
                  <c:v>57.56666666666667</c:v>
                </c:pt>
                <c:pt idx="3455">
                  <c:v>57.583333333333336</c:v>
                </c:pt>
                <c:pt idx="3456">
                  <c:v>57.6</c:v>
                </c:pt>
                <c:pt idx="3457">
                  <c:v>57.616666666666667</c:v>
                </c:pt>
                <c:pt idx="3458">
                  <c:v>57.633333333333333</c:v>
                </c:pt>
                <c:pt idx="3459">
                  <c:v>57.65</c:v>
                </c:pt>
                <c:pt idx="3460">
                  <c:v>57.666666666666664</c:v>
                </c:pt>
                <c:pt idx="3461">
                  <c:v>57.68333333333333</c:v>
                </c:pt>
                <c:pt idx="3462">
                  <c:v>57.7</c:v>
                </c:pt>
                <c:pt idx="3463">
                  <c:v>57.716666666666669</c:v>
                </c:pt>
                <c:pt idx="3464">
                  <c:v>57.733333333333334</c:v>
                </c:pt>
                <c:pt idx="3465">
                  <c:v>57.75</c:v>
                </c:pt>
                <c:pt idx="3466">
                  <c:v>57.766666666666666</c:v>
                </c:pt>
                <c:pt idx="3467">
                  <c:v>57.783333333333331</c:v>
                </c:pt>
                <c:pt idx="3468">
                  <c:v>57.8</c:v>
                </c:pt>
                <c:pt idx="3469">
                  <c:v>57.81666666666667</c:v>
                </c:pt>
                <c:pt idx="3470">
                  <c:v>57.833333333333336</c:v>
                </c:pt>
                <c:pt idx="3471">
                  <c:v>57.85</c:v>
                </c:pt>
                <c:pt idx="3472">
                  <c:v>57.866666666666667</c:v>
                </c:pt>
                <c:pt idx="3473">
                  <c:v>57.883333333333333</c:v>
                </c:pt>
                <c:pt idx="3474">
                  <c:v>57.9</c:v>
                </c:pt>
                <c:pt idx="3475">
                  <c:v>57.916666666666664</c:v>
                </c:pt>
                <c:pt idx="3476">
                  <c:v>57.93333333333333</c:v>
                </c:pt>
                <c:pt idx="3477">
                  <c:v>57.95</c:v>
                </c:pt>
                <c:pt idx="3478">
                  <c:v>57.966666666666669</c:v>
                </c:pt>
                <c:pt idx="3479">
                  <c:v>57.983333333333334</c:v>
                </c:pt>
                <c:pt idx="3480">
                  <c:v>58</c:v>
                </c:pt>
                <c:pt idx="3481">
                  <c:v>58.016666666666666</c:v>
                </c:pt>
                <c:pt idx="3482">
                  <c:v>58.033333333333331</c:v>
                </c:pt>
                <c:pt idx="3483">
                  <c:v>58.05</c:v>
                </c:pt>
                <c:pt idx="3484">
                  <c:v>58.06666666666667</c:v>
                </c:pt>
                <c:pt idx="3485">
                  <c:v>58.083333333333336</c:v>
                </c:pt>
                <c:pt idx="3486">
                  <c:v>58.1</c:v>
                </c:pt>
                <c:pt idx="3487">
                  <c:v>58.116666666666667</c:v>
                </c:pt>
                <c:pt idx="3488">
                  <c:v>58.133333333333333</c:v>
                </c:pt>
                <c:pt idx="3489">
                  <c:v>58.15</c:v>
                </c:pt>
                <c:pt idx="3490">
                  <c:v>58.166666666666664</c:v>
                </c:pt>
                <c:pt idx="3491">
                  <c:v>58.18333333333333</c:v>
                </c:pt>
                <c:pt idx="3492">
                  <c:v>58.2</c:v>
                </c:pt>
                <c:pt idx="3493">
                  <c:v>58.216666666666669</c:v>
                </c:pt>
                <c:pt idx="3494">
                  <c:v>58.233333333333334</c:v>
                </c:pt>
                <c:pt idx="3495">
                  <c:v>58.25</c:v>
                </c:pt>
                <c:pt idx="3496">
                  <c:v>58.266666666666666</c:v>
                </c:pt>
                <c:pt idx="3497">
                  <c:v>58.283333333333331</c:v>
                </c:pt>
                <c:pt idx="3498">
                  <c:v>58.3</c:v>
                </c:pt>
                <c:pt idx="3499">
                  <c:v>58.31666666666667</c:v>
                </c:pt>
                <c:pt idx="3500">
                  <c:v>58.333333333333336</c:v>
                </c:pt>
                <c:pt idx="3501">
                  <c:v>58.35</c:v>
                </c:pt>
                <c:pt idx="3502">
                  <c:v>58.366666666666667</c:v>
                </c:pt>
                <c:pt idx="3503">
                  <c:v>58.383333333333333</c:v>
                </c:pt>
                <c:pt idx="3504">
                  <c:v>58.4</c:v>
                </c:pt>
                <c:pt idx="3505">
                  <c:v>58.416666666666664</c:v>
                </c:pt>
                <c:pt idx="3506">
                  <c:v>58.43333333333333</c:v>
                </c:pt>
                <c:pt idx="3507">
                  <c:v>58.45</c:v>
                </c:pt>
                <c:pt idx="3508">
                  <c:v>58.466666666666669</c:v>
                </c:pt>
                <c:pt idx="3509">
                  <c:v>58.483333333333334</c:v>
                </c:pt>
                <c:pt idx="3510">
                  <c:v>58.5</c:v>
                </c:pt>
                <c:pt idx="3511">
                  <c:v>58.516666666666666</c:v>
                </c:pt>
                <c:pt idx="3512">
                  <c:v>58.533333333333331</c:v>
                </c:pt>
                <c:pt idx="3513">
                  <c:v>58.55</c:v>
                </c:pt>
                <c:pt idx="3514">
                  <c:v>58.56666666666667</c:v>
                </c:pt>
                <c:pt idx="3515">
                  <c:v>58.583333333333336</c:v>
                </c:pt>
                <c:pt idx="3516">
                  <c:v>58.6</c:v>
                </c:pt>
                <c:pt idx="3517">
                  <c:v>58.616666666666667</c:v>
                </c:pt>
                <c:pt idx="3518">
                  <c:v>58.633333333333333</c:v>
                </c:pt>
                <c:pt idx="3519">
                  <c:v>58.65</c:v>
                </c:pt>
                <c:pt idx="3520">
                  <c:v>58.666666666666664</c:v>
                </c:pt>
                <c:pt idx="3521">
                  <c:v>58.68333333333333</c:v>
                </c:pt>
                <c:pt idx="3522">
                  <c:v>58.7</c:v>
                </c:pt>
                <c:pt idx="3523">
                  <c:v>58.716666666666669</c:v>
                </c:pt>
                <c:pt idx="3524">
                  <c:v>58.733333333333334</c:v>
                </c:pt>
                <c:pt idx="3525">
                  <c:v>58.75</c:v>
                </c:pt>
                <c:pt idx="3526">
                  <c:v>58.766666666666666</c:v>
                </c:pt>
                <c:pt idx="3527">
                  <c:v>58.783333333333331</c:v>
                </c:pt>
                <c:pt idx="3528">
                  <c:v>58.8</c:v>
                </c:pt>
                <c:pt idx="3529">
                  <c:v>58.81666666666667</c:v>
                </c:pt>
                <c:pt idx="3530">
                  <c:v>58.833333333333336</c:v>
                </c:pt>
                <c:pt idx="3531">
                  <c:v>58.85</c:v>
                </c:pt>
                <c:pt idx="3532">
                  <c:v>58.866666666666667</c:v>
                </c:pt>
                <c:pt idx="3533">
                  <c:v>58.883333333333333</c:v>
                </c:pt>
                <c:pt idx="3534">
                  <c:v>58.9</c:v>
                </c:pt>
                <c:pt idx="3535">
                  <c:v>58.916666666666664</c:v>
                </c:pt>
                <c:pt idx="3536">
                  <c:v>58.93333333333333</c:v>
                </c:pt>
                <c:pt idx="3537">
                  <c:v>58.95</c:v>
                </c:pt>
                <c:pt idx="3538">
                  <c:v>58.966666666666669</c:v>
                </c:pt>
                <c:pt idx="3539">
                  <c:v>58.983333333333334</c:v>
                </c:pt>
                <c:pt idx="3540">
                  <c:v>59</c:v>
                </c:pt>
                <c:pt idx="3541">
                  <c:v>59.016666666666666</c:v>
                </c:pt>
                <c:pt idx="3542">
                  <c:v>59.033333333333331</c:v>
                </c:pt>
                <c:pt idx="3543">
                  <c:v>59.05</c:v>
                </c:pt>
                <c:pt idx="3544">
                  <c:v>59.06666666666667</c:v>
                </c:pt>
                <c:pt idx="3545">
                  <c:v>59.083333333333336</c:v>
                </c:pt>
                <c:pt idx="3546">
                  <c:v>59.1</c:v>
                </c:pt>
                <c:pt idx="3547">
                  <c:v>59.116666666666667</c:v>
                </c:pt>
                <c:pt idx="3548">
                  <c:v>59.133333333333333</c:v>
                </c:pt>
                <c:pt idx="3549">
                  <c:v>59.15</c:v>
                </c:pt>
                <c:pt idx="3550">
                  <c:v>59.166666666666664</c:v>
                </c:pt>
                <c:pt idx="3551">
                  <c:v>59.18333333333333</c:v>
                </c:pt>
                <c:pt idx="3552">
                  <c:v>59.2</c:v>
                </c:pt>
                <c:pt idx="3553">
                  <c:v>59.216666666666669</c:v>
                </c:pt>
                <c:pt idx="3554">
                  <c:v>59.233333333333334</c:v>
                </c:pt>
                <c:pt idx="3555">
                  <c:v>59.25</c:v>
                </c:pt>
                <c:pt idx="3556">
                  <c:v>59.266666666666666</c:v>
                </c:pt>
                <c:pt idx="3557">
                  <c:v>59.283333333333331</c:v>
                </c:pt>
                <c:pt idx="3558">
                  <c:v>59.3</c:v>
                </c:pt>
                <c:pt idx="3559">
                  <c:v>59.31666666666667</c:v>
                </c:pt>
                <c:pt idx="3560">
                  <c:v>59.333333333333336</c:v>
                </c:pt>
                <c:pt idx="3561">
                  <c:v>59.35</c:v>
                </c:pt>
                <c:pt idx="3562">
                  <c:v>59.366666666666667</c:v>
                </c:pt>
                <c:pt idx="3563">
                  <c:v>59.383333333333333</c:v>
                </c:pt>
                <c:pt idx="3564">
                  <c:v>59.4</c:v>
                </c:pt>
                <c:pt idx="3565">
                  <c:v>59.416666666666664</c:v>
                </c:pt>
                <c:pt idx="3566">
                  <c:v>59.43333333333333</c:v>
                </c:pt>
                <c:pt idx="3567">
                  <c:v>59.45</c:v>
                </c:pt>
                <c:pt idx="3568">
                  <c:v>59.466666666666669</c:v>
                </c:pt>
                <c:pt idx="3569">
                  <c:v>59.483333333333334</c:v>
                </c:pt>
                <c:pt idx="3570">
                  <c:v>59.5</c:v>
                </c:pt>
                <c:pt idx="3571">
                  <c:v>59.516666666666666</c:v>
                </c:pt>
                <c:pt idx="3572">
                  <c:v>59.533333333333331</c:v>
                </c:pt>
                <c:pt idx="3573">
                  <c:v>59.55</c:v>
                </c:pt>
                <c:pt idx="3574">
                  <c:v>59.56666666666667</c:v>
                </c:pt>
                <c:pt idx="3575">
                  <c:v>59.583333333333336</c:v>
                </c:pt>
                <c:pt idx="3576">
                  <c:v>59.6</c:v>
                </c:pt>
                <c:pt idx="3577">
                  <c:v>59.616666666666667</c:v>
                </c:pt>
                <c:pt idx="3578">
                  <c:v>59.633333333333333</c:v>
                </c:pt>
                <c:pt idx="3579">
                  <c:v>59.65</c:v>
                </c:pt>
                <c:pt idx="3580">
                  <c:v>59.666666666666664</c:v>
                </c:pt>
                <c:pt idx="3581">
                  <c:v>59.68333333333333</c:v>
                </c:pt>
                <c:pt idx="3582">
                  <c:v>59.7</c:v>
                </c:pt>
                <c:pt idx="3583">
                  <c:v>59.716666666666669</c:v>
                </c:pt>
                <c:pt idx="3584">
                  <c:v>59.733333333333334</c:v>
                </c:pt>
                <c:pt idx="3585">
                  <c:v>59.75</c:v>
                </c:pt>
                <c:pt idx="3586">
                  <c:v>59.766666666666666</c:v>
                </c:pt>
                <c:pt idx="3587">
                  <c:v>59.783333333333331</c:v>
                </c:pt>
                <c:pt idx="3588">
                  <c:v>59.8</c:v>
                </c:pt>
                <c:pt idx="3589">
                  <c:v>59.81666666666667</c:v>
                </c:pt>
                <c:pt idx="3590">
                  <c:v>59.833333333333336</c:v>
                </c:pt>
                <c:pt idx="3591">
                  <c:v>59.85</c:v>
                </c:pt>
                <c:pt idx="3592">
                  <c:v>59.866666666666667</c:v>
                </c:pt>
                <c:pt idx="3593">
                  <c:v>59.883333333333333</c:v>
                </c:pt>
                <c:pt idx="3594">
                  <c:v>59.9</c:v>
                </c:pt>
                <c:pt idx="3595">
                  <c:v>59.916666666666664</c:v>
                </c:pt>
                <c:pt idx="3596">
                  <c:v>59.93333333333333</c:v>
                </c:pt>
                <c:pt idx="3597">
                  <c:v>59.95</c:v>
                </c:pt>
                <c:pt idx="3598">
                  <c:v>59.966666666666669</c:v>
                </c:pt>
                <c:pt idx="3599">
                  <c:v>59.983333333333334</c:v>
                </c:pt>
                <c:pt idx="3600">
                  <c:v>60</c:v>
                </c:pt>
                <c:pt idx="3601">
                  <c:v>60.016666666666666</c:v>
                </c:pt>
                <c:pt idx="3602">
                  <c:v>60.033333333333331</c:v>
                </c:pt>
                <c:pt idx="3603">
                  <c:v>60.05</c:v>
                </c:pt>
                <c:pt idx="3604">
                  <c:v>60.06666666666667</c:v>
                </c:pt>
                <c:pt idx="3605">
                  <c:v>60.083333333333336</c:v>
                </c:pt>
                <c:pt idx="3606">
                  <c:v>60.1</c:v>
                </c:pt>
                <c:pt idx="3607">
                  <c:v>60.116666666666667</c:v>
                </c:pt>
                <c:pt idx="3608">
                  <c:v>60.133333333333333</c:v>
                </c:pt>
                <c:pt idx="3609">
                  <c:v>60.15</c:v>
                </c:pt>
                <c:pt idx="3610">
                  <c:v>60.166666666666664</c:v>
                </c:pt>
                <c:pt idx="3611">
                  <c:v>60.18333333333333</c:v>
                </c:pt>
                <c:pt idx="3612">
                  <c:v>60.2</c:v>
                </c:pt>
                <c:pt idx="3613">
                  <c:v>60.216666666666669</c:v>
                </c:pt>
                <c:pt idx="3614">
                  <c:v>60.233333333333334</c:v>
                </c:pt>
                <c:pt idx="3615">
                  <c:v>60.25</c:v>
                </c:pt>
                <c:pt idx="3616">
                  <c:v>60.266666666666666</c:v>
                </c:pt>
                <c:pt idx="3617">
                  <c:v>60.283333333333331</c:v>
                </c:pt>
                <c:pt idx="3618">
                  <c:v>60.3</c:v>
                </c:pt>
                <c:pt idx="3619">
                  <c:v>60.31666666666667</c:v>
                </c:pt>
                <c:pt idx="3620">
                  <c:v>60.333333333333336</c:v>
                </c:pt>
                <c:pt idx="3621">
                  <c:v>60.35</c:v>
                </c:pt>
                <c:pt idx="3622">
                  <c:v>60.366666666666667</c:v>
                </c:pt>
                <c:pt idx="3623">
                  <c:v>60.383333333333333</c:v>
                </c:pt>
                <c:pt idx="3624">
                  <c:v>60.4</c:v>
                </c:pt>
                <c:pt idx="3625">
                  <c:v>60.416666666666664</c:v>
                </c:pt>
                <c:pt idx="3626">
                  <c:v>60.43333333333333</c:v>
                </c:pt>
                <c:pt idx="3627">
                  <c:v>60.45</c:v>
                </c:pt>
                <c:pt idx="3628">
                  <c:v>60.466666666666669</c:v>
                </c:pt>
                <c:pt idx="3629">
                  <c:v>60.483333333333334</c:v>
                </c:pt>
                <c:pt idx="3630">
                  <c:v>60.5</c:v>
                </c:pt>
                <c:pt idx="3631">
                  <c:v>60.516666666666666</c:v>
                </c:pt>
                <c:pt idx="3632">
                  <c:v>60.533333333333331</c:v>
                </c:pt>
                <c:pt idx="3633">
                  <c:v>60.55</c:v>
                </c:pt>
                <c:pt idx="3634">
                  <c:v>60.56666666666667</c:v>
                </c:pt>
                <c:pt idx="3635">
                  <c:v>60.583333333333336</c:v>
                </c:pt>
                <c:pt idx="3636">
                  <c:v>60.6</c:v>
                </c:pt>
                <c:pt idx="3637">
                  <c:v>60.616666666666667</c:v>
                </c:pt>
                <c:pt idx="3638">
                  <c:v>60.633333333333333</c:v>
                </c:pt>
                <c:pt idx="3639">
                  <c:v>60.65</c:v>
                </c:pt>
                <c:pt idx="3640">
                  <c:v>60.666666666666664</c:v>
                </c:pt>
                <c:pt idx="3641">
                  <c:v>60.68333333333333</c:v>
                </c:pt>
                <c:pt idx="3642">
                  <c:v>60.7</c:v>
                </c:pt>
                <c:pt idx="3643">
                  <c:v>60.716666666666669</c:v>
                </c:pt>
                <c:pt idx="3644">
                  <c:v>60.733333333333334</c:v>
                </c:pt>
                <c:pt idx="3645">
                  <c:v>60.75</c:v>
                </c:pt>
                <c:pt idx="3646">
                  <c:v>60.766666666666666</c:v>
                </c:pt>
                <c:pt idx="3647">
                  <c:v>60.783333333333331</c:v>
                </c:pt>
                <c:pt idx="3648">
                  <c:v>60.8</c:v>
                </c:pt>
                <c:pt idx="3649">
                  <c:v>60.81666666666667</c:v>
                </c:pt>
                <c:pt idx="3650">
                  <c:v>60.833333333333336</c:v>
                </c:pt>
                <c:pt idx="3651">
                  <c:v>60.85</c:v>
                </c:pt>
                <c:pt idx="3652">
                  <c:v>60.866666666666667</c:v>
                </c:pt>
                <c:pt idx="3653">
                  <c:v>60.883333333333333</c:v>
                </c:pt>
                <c:pt idx="3654">
                  <c:v>60.9</c:v>
                </c:pt>
                <c:pt idx="3655">
                  <c:v>60.916666666666664</c:v>
                </c:pt>
                <c:pt idx="3656">
                  <c:v>60.93333333333333</c:v>
                </c:pt>
                <c:pt idx="3657">
                  <c:v>60.95</c:v>
                </c:pt>
                <c:pt idx="3658">
                  <c:v>60.966666666666669</c:v>
                </c:pt>
                <c:pt idx="3659">
                  <c:v>60.983333333333334</c:v>
                </c:pt>
                <c:pt idx="3660">
                  <c:v>61</c:v>
                </c:pt>
                <c:pt idx="3661">
                  <c:v>61.016666666666666</c:v>
                </c:pt>
                <c:pt idx="3662">
                  <c:v>61.033333333333331</c:v>
                </c:pt>
                <c:pt idx="3663">
                  <c:v>61.05</c:v>
                </c:pt>
                <c:pt idx="3664">
                  <c:v>61.06666666666667</c:v>
                </c:pt>
                <c:pt idx="3665">
                  <c:v>61.083333333333336</c:v>
                </c:pt>
                <c:pt idx="3666">
                  <c:v>61.1</c:v>
                </c:pt>
                <c:pt idx="3667">
                  <c:v>61.116666666666667</c:v>
                </c:pt>
                <c:pt idx="3668">
                  <c:v>61.133333333333333</c:v>
                </c:pt>
                <c:pt idx="3669">
                  <c:v>61.15</c:v>
                </c:pt>
                <c:pt idx="3670">
                  <c:v>61.166666666666664</c:v>
                </c:pt>
                <c:pt idx="3671">
                  <c:v>61.18333333333333</c:v>
                </c:pt>
                <c:pt idx="3672">
                  <c:v>61.2</c:v>
                </c:pt>
                <c:pt idx="3673">
                  <c:v>61.216666666666669</c:v>
                </c:pt>
                <c:pt idx="3674">
                  <c:v>61.233333333333334</c:v>
                </c:pt>
                <c:pt idx="3675">
                  <c:v>61.25</c:v>
                </c:pt>
                <c:pt idx="3676">
                  <c:v>61.266666666666666</c:v>
                </c:pt>
                <c:pt idx="3677">
                  <c:v>61.283333333333331</c:v>
                </c:pt>
                <c:pt idx="3678">
                  <c:v>61.3</c:v>
                </c:pt>
                <c:pt idx="3679">
                  <c:v>61.31666666666667</c:v>
                </c:pt>
                <c:pt idx="3680">
                  <c:v>61.333333333333336</c:v>
                </c:pt>
                <c:pt idx="3681">
                  <c:v>61.35</c:v>
                </c:pt>
                <c:pt idx="3682">
                  <c:v>61.366666666666667</c:v>
                </c:pt>
                <c:pt idx="3683">
                  <c:v>61.383333333333333</c:v>
                </c:pt>
                <c:pt idx="3684">
                  <c:v>61.4</c:v>
                </c:pt>
                <c:pt idx="3685">
                  <c:v>61.416666666666664</c:v>
                </c:pt>
                <c:pt idx="3686">
                  <c:v>61.43333333333333</c:v>
                </c:pt>
                <c:pt idx="3687">
                  <c:v>61.45</c:v>
                </c:pt>
                <c:pt idx="3688">
                  <c:v>61.466666666666669</c:v>
                </c:pt>
                <c:pt idx="3689">
                  <c:v>61.483333333333334</c:v>
                </c:pt>
                <c:pt idx="3690">
                  <c:v>61.5</c:v>
                </c:pt>
                <c:pt idx="3691">
                  <c:v>61.516666666666666</c:v>
                </c:pt>
                <c:pt idx="3692">
                  <c:v>61.533333333333331</c:v>
                </c:pt>
                <c:pt idx="3693">
                  <c:v>61.55</c:v>
                </c:pt>
                <c:pt idx="3694">
                  <c:v>61.56666666666667</c:v>
                </c:pt>
                <c:pt idx="3695">
                  <c:v>61.583333333333336</c:v>
                </c:pt>
                <c:pt idx="3696">
                  <c:v>61.6</c:v>
                </c:pt>
                <c:pt idx="3697">
                  <c:v>61.616666666666667</c:v>
                </c:pt>
                <c:pt idx="3698">
                  <c:v>61.633333333333333</c:v>
                </c:pt>
                <c:pt idx="3699">
                  <c:v>61.65</c:v>
                </c:pt>
                <c:pt idx="3700">
                  <c:v>61.666666666666664</c:v>
                </c:pt>
                <c:pt idx="3701">
                  <c:v>61.68333333333333</c:v>
                </c:pt>
                <c:pt idx="3702">
                  <c:v>61.7</c:v>
                </c:pt>
                <c:pt idx="3703">
                  <c:v>61.716666666666669</c:v>
                </c:pt>
                <c:pt idx="3704">
                  <c:v>61.733333333333334</c:v>
                </c:pt>
                <c:pt idx="3705">
                  <c:v>61.75</c:v>
                </c:pt>
                <c:pt idx="3706">
                  <c:v>61.766666666666666</c:v>
                </c:pt>
                <c:pt idx="3707">
                  <c:v>61.783333333333331</c:v>
                </c:pt>
                <c:pt idx="3708">
                  <c:v>61.8</c:v>
                </c:pt>
                <c:pt idx="3709">
                  <c:v>61.81666666666667</c:v>
                </c:pt>
                <c:pt idx="3710">
                  <c:v>61.833333333333336</c:v>
                </c:pt>
                <c:pt idx="3711">
                  <c:v>61.85</c:v>
                </c:pt>
                <c:pt idx="3712">
                  <c:v>61.866666666666667</c:v>
                </c:pt>
                <c:pt idx="3713">
                  <c:v>61.883333333333333</c:v>
                </c:pt>
                <c:pt idx="3714">
                  <c:v>61.9</c:v>
                </c:pt>
                <c:pt idx="3715">
                  <c:v>61.916666666666664</c:v>
                </c:pt>
                <c:pt idx="3716">
                  <c:v>61.93333333333333</c:v>
                </c:pt>
                <c:pt idx="3717">
                  <c:v>61.95</c:v>
                </c:pt>
                <c:pt idx="3718">
                  <c:v>61.966666666666669</c:v>
                </c:pt>
                <c:pt idx="3719">
                  <c:v>61.983333333333334</c:v>
                </c:pt>
                <c:pt idx="3720">
                  <c:v>62</c:v>
                </c:pt>
                <c:pt idx="3721">
                  <c:v>62.016666666666666</c:v>
                </c:pt>
                <c:pt idx="3722">
                  <c:v>62.033333333333331</c:v>
                </c:pt>
                <c:pt idx="3723">
                  <c:v>62.05</c:v>
                </c:pt>
                <c:pt idx="3724">
                  <c:v>62.06666666666667</c:v>
                </c:pt>
                <c:pt idx="3725">
                  <c:v>62.083333333333336</c:v>
                </c:pt>
                <c:pt idx="3726">
                  <c:v>62.1</c:v>
                </c:pt>
                <c:pt idx="3727">
                  <c:v>62.116666666666667</c:v>
                </c:pt>
                <c:pt idx="3728">
                  <c:v>62.133333333333333</c:v>
                </c:pt>
                <c:pt idx="3729">
                  <c:v>62.15</c:v>
                </c:pt>
                <c:pt idx="3730">
                  <c:v>62.166666666666664</c:v>
                </c:pt>
                <c:pt idx="3731">
                  <c:v>62.18333333333333</c:v>
                </c:pt>
                <c:pt idx="3732">
                  <c:v>62.2</c:v>
                </c:pt>
                <c:pt idx="3733">
                  <c:v>62.216666666666669</c:v>
                </c:pt>
                <c:pt idx="3734">
                  <c:v>62.233333333333334</c:v>
                </c:pt>
                <c:pt idx="3735">
                  <c:v>62.25</c:v>
                </c:pt>
                <c:pt idx="3736">
                  <c:v>62.266666666666666</c:v>
                </c:pt>
                <c:pt idx="3737">
                  <c:v>62.283333333333331</c:v>
                </c:pt>
                <c:pt idx="3738">
                  <c:v>62.3</c:v>
                </c:pt>
                <c:pt idx="3739">
                  <c:v>62.31666666666667</c:v>
                </c:pt>
                <c:pt idx="3740">
                  <c:v>62.333333333333336</c:v>
                </c:pt>
                <c:pt idx="3741">
                  <c:v>62.35</c:v>
                </c:pt>
                <c:pt idx="3742">
                  <c:v>62.366666666666667</c:v>
                </c:pt>
                <c:pt idx="3743">
                  <c:v>62.383333333333333</c:v>
                </c:pt>
                <c:pt idx="3744">
                  <c:v>62.4</c:v>
                </c:pt>
                <c:pt idx="3745">
                  <c:v>62.416666666666664</c:v>
                </c:pt>
                <c:pt idx="3746">
                  <c:v>62.43333333333333</c:v>
                </c:pt>
                <c:pt idx="3747">
                  <c:v>62.45</c:v>
                </c:pt>
                <c:pt idx="3748">
                  <c:v>62.466666666666669</c:v>
                </c:pt>
                <c:pt idx="3749">
                  <c:v>62.483333333333334</c:v>
                </c:pt>
                <c:pt idx="3750">
                  <c:v>62.5</c:v>
                </c:pt>
                <c:pt idx="3751">
                  <c:v>62.516666666666666</c:v>
                </c:pt>
                <c:pt idx="3752">
                  <c:v>62.533333333333331</c:v>
                </c:pt>
                <c:pt idx="3753">
                  <c:v>62.55</c:v>
                </c:pt>
                <c:pt idx="3754">
                  <c:v>62.56666666666667</c:v>
                </c:pt>
                <c:pt idx="3755">
                  <c:v>62.583333333333336</c:v>
                </c:pt>
                <c:pt idx="3756">
                  <c:v>62.6</c:v>
                </c:pt>
                <c:pt idx="3757">
                  <c:v>62.616666666666667</c:v>
                </c:pt>
                <c:pt idx="3758">
                  <c:v>62.633333333333333</c:v>
                </c:pt>
                <c:pt idx="3759">
                  <c:v>62.65</c:v>
                </c:pt>
                <c:pt idx="3760">
                  <c:v>62.666666666666664</c:v>
                </c:pt>
                <c:pt idx="3761">
                  <c:v>62.68333333333333</c:v>
                </c:pt>
                <c:pt idx="3762">
                  <c:v>62.7</c:v>
                </c:pt>
                <c:pt idx="3763">
                  <c:v>62.716666666666669</c:v>
                </c:pt>
                <c:pt idx="3764">
                  <c:v>62.733333333333334</c:v>
                </c:pt>
                <c:pt idx="3765">
                  <c:v>62.75</c:v>
                </c:pt>
                <c:pt idx="3766">
                  <c:v>62.766666666666666</c:v>
                </c:pt>
                <c:pt idx="3767">
                  <c:v>62.783333333333331</c:v>
                </c:pt>
                <c:pt idx="3768">
                  <c:v>62.8</c:v>
                </c:pt>
                <c:pt idx="3769">
                  <c:v>62.81666666666667</c:v>
                </c:pt>
                <c:pt idx="3770">
                  <c:v>62.833333333333336</c:v>
                </c:pt>
                <c:pt idx="3771">
                  <c:v>62.85</c:v>
                </c:pt>
                <c:pt idx="3772">
                  <c:v>62.866666666666667</c:v>
                </c:pt>
                <c:pt idx="3773">
                  <c:v>62.883333333333333</c:v>
                </c:pt>
                <c:pt idx="3774">
                  <c:v>62.9</c:v>
                </c:pt>
                <c:pt idx="3775">
                  <c:v>62.916666666666664</c:v>
                </c:pt>
                <c:pt idx="3776">
                  <c:v>62.93333333333333</c:v>
                </c:pt>
                <c:pt idx="3777">
                  <c:v>62.95</c:v>
                </c:pt>
                <c:pt idx="3778">
                  <c:v>62.966666666666669</c:v>
                </c:pt>
                <c:pt idx="3779">
                  <c:v>62.983333333333334</c:v>
                </c:pt>
                <c:pt idx="3780">
                  <c:v>63</c:v>
                </c:pt>
                <c:pt idx="3781">
                  <c:v>63.016666666666666</c:v>
                </c:pt>
                <c:pt idx="3782">
                  <c:v>63.033333333333331</c:v>
                </c:pt>
                <c:pt idx="3783">
                  <c:v>63.05</c:v>
                </c:pt>
                <c:pt idx="3784">
                  <c:v>63.06666666666667</c:v>
                </c:pt>
                <c:pt idx="3785">
                  <c:v>63.083333333333336</c:v>
                </c:pt>
                <c:pt idx="3786">
                  <c:v>63.1</c:v>
                </c:pt>
                <c:pt idx="3787">
                  <c:v>63.116666666666667</c:v>
                </c:pt>
                <c:pt idx="3788">
                  <c:v>63.133333333333333</c:v>
                </c:pt>
                <c:pt idx="3789">
                  <c:v>63.15</c:v>
                </c:pt>
                <c:pt idx="3790">
                  <c:v>63.166666666666664</c:v>
                </c:pt>
                <c:pt idx="3791">
                  <c:v>63.18333333333333</c:v>
                </c:pt>
                <c:pt idx="3792">
                  <c:v>63.2</c:v>
                </c:pt>
                <c:pt idx="3793">
                  <c:v>63.216666666666669</c:v>
                </c:pt>
                <c:pt idx="3794">
                  <c:v>63.233333333333334</c:v>
                </c:pt>
                <c:pt idx="3795">
                  <c:v>63.25</c:v>
                </c:pt>
                <c:pt idx="3796">
                  <c:v>63.266666666666666</c:v>
                </c:pt>
                <c:pt idx="3797">
                  <c:v>63.283333333333331</c:v>
                </c:pt>
                <c:pt idx="3798">
                  <c:v>63.3</c:v>
                </c:pt>
                <c:pt idx="3799">
                  <c:v>63.31666666666667</c:v>
                </c:pt>
                <c:pt idx="3800">
                  <c:v>63.333333333333336</c:v>
                </c:pt>
                <c:pt idx="3801">
                  <c:v>63.35</c:v>
                </c:pt>
                <c:pt idx="3802">
                  <c:v>63.366666666666667</c:v>
                </c:pt>
                <c:pt idx="3803">
                  <c:v>63.383333333333333</c:v>
                </c:pt>
                <c:pt idx="3804">
                  <c:v>63.4</c:v>
                </c:pt>
                <c:pt idx="3805">
                  <c:v>63.416666666666664</c:v>
                </c:pt>
                <c:pt idx="3806">
                  <c:v>63.43333333333333</c:v>
                </c:pt>
                <c:pt idx="3807">
                  <c:v>63.45</c:v>
                </c:pt>
                <c:pt idx="3808">
                  <c:v>63.466666666666669</c:v>
                </c:pt>
                <c:pt idx="3809">
                  <c:v>63.483333333333334</c:v>
                </c:pt>
                <c:pt idx="3810">
                  <c:v>63.5</c:v>
                </c:pt>
                <c:pt idx="3811">
                  <c:v>63.516666666666666</c:v>
                </c:pt>
                <c:pt idx="3812">
                  <c:v>63.533333333333331</c:v>
                </c:pt>
                <c:pt idx="3813">
                  <c:v>63.55</c:v>
                </c:pt>
                <c:pt idx="3814">
                  <c:v>63.56666666666667</c:v>
                </c:pt>
                <c:pt idx="3815">
                  <c:v>63.583333333333336</c:v>
                </c:pt>
                <c:pt idx="3816">
                  <c:v>63.6</c:v>
                </c:pt>
                <c:pt idx="3817">
                  <c:v>63.616666666666667</c:v>
                </c:pt>
                <c:pt idx="3818">
                  <c:v>63.633333333333333</c:v>
                </c:pt>
                <c:pt idx="3819">
                  <c:v>63.65</c:v>
                </c:pt>
                <c:pt idx="3820">
                  <c:v>63.666666666666664</c:v>
                </c:pt>
                <c:pt idx="3821">
                  <c:v>63.68333333333333</c:v>
                </c:pt>
                <c:pt idx="3822">
                  <c:v>63.7</c:v>
                </c:pt>
                <c:pt idx="3823">
                  <c:v>63.716666666666669</c:v>
                </c:pt>
                <c:pt idx="3824">
                  <c:v>63.733333333333334</c:v>
                </c:pt>
                <c:pt idx="3825">
                  <c:v>63.75</c:v>
                </c:pt>
                <c:pt idx="3826">
                  <c:v>63.766666666666666</c:v>
                </c:pt>
                <c:pt idx="3827">
                  <c:v>63.783333333333331</c:v>
                </c:pt>
                <c:pt idx="3828">
                  <c:v>63.8</c:v>
                </c:pt>
                <c:pt idx="3829">
                  <c:v>63.81666666666667</c:v>
                </c:pt>
                <c:pt idx="3830">
                  <c:v>63.833333333333336</c:v>
                </c:pt>
                <c:pt idx="3831">
                  <c:v>63.85</c:v>
                </c:pt>
                <c:pt idx="3832">
                  <c:v>63.866666666666667</c:v>
                </c:pt>
                <c:pt idx="3833">
                  <c:v>63.883333333333333</c:v>
                </c:pt>
                <c:pt idx="3834">
                  <c:v>63.9</c:v>
                </c:pt>
                <c:pt idx="3835">
                  <c:v>63.916666666666664</c:v>
                </c:pt>
                <c:pt idx="3836">
                  <c:v>63.93333333333333</c:v>
                </c:pt>
                <c:pt idx="3837">
                  <c:v>63.95</c:v>
                </c:pt>
                <c:pt idx="3838">
                  <c:v>63.966666666666669</c:v>
                </c:pt>
                <c:pt idx="3839">
                  <c:v>63.983333333333334</c:v>
                </c:pt>
                <c:pt idx="3840">
                  <c:v>64</c:v>
                </c:pt>
                <c:pt idx="3841">
                  <c:v>64.016666666666666</c:v>
                </c:pt>
                <c:pt idx="3842">
                  <c:v>64.033333333333331</c:v>
                </c:pt>
                <c:pt idx="3843">
                  <c:v>64.05</c:v>
                </c:pt>
                <c:pt idx="3844">
                  <c:v>64.066666666666663</c:v>
                </c:pt>
                <c:pt idx="3845">
                  <c:v>64.083333333333329</c:v>
                </c:pt>
                <c:pt idx="3846">
                  <c:v>64.099999999999994</c:v>
                </c:pt>
                <c:pt idx="3847">
                  <c:v>64.11666666666666</c:v>
                </c:pt>
                <c:pt idx="3848">
                  <c:v>64.13333333333334</c:v>
                </c:pt>
                <c:pt idx="3849">
                  <c:v>64.150000000000006</c:v>
                </c:pt>
                <c:pt idx="3850">
                  <c:v>64.166666666666671</c:v>
                </c:pt>
                <c:pt idx="3851">
                  <c:v>64.183333333333337</c:v>
                </c:pt>
                <c:pt idx="3852">
                  <c:v>64.2</c:v>
                </c:pt>
                <c:pt idx="3853">
                  <c:v>64.216666666666669</c:v>
                </c:pt>
                <c:pt idx="3854">
                  <c:v>64.233333333333334</c:v>
                </c:pt>
                <c:pt idx="3855">
                  <c:v>64.25</c:v>
                </c:pt>
                <c:pt idx="3856">
                  <c:v>64.266666666666666</c:v>
                </c:pt>
                <c:pt idx="3857">
                  <c:v>64.283333333333331</c:v>
                </c:pt>
                <c:pt idx="3858">
                  <c:v>64.3</c:v>
                </c:pt>
                <c:pt idx="3859">
                  <c:v>64.316666666666663</c:v>
                </c:pt>
                <c:pt idx="3860">
                  <c:v>64.333333333333329</c:v>
                </c:pt>
                <c:pt idx="3861">
                  <c:v>64.349999999999994</c:v>
                </c:pt>
                <c:pt idx="3862">
                  <c:v>64.36666666666666</c:v>
                </c:pt>
                <c:pt idx="3863">
                  <c:v>64.38333333333334</c:v>
                </c:pt>
                <c:pt idx="3864">
                  <c:v>64.400000000000006</c:v>
                </c:pt>
                <c:pt idx="3865">
                  <c:v>64.416666666666671</c:v>
                </c:pt>
                <c:pt idx="3866">
                  <c:v>64.433333333333337</c:v>
                </c:pt>
                <c:pt idx="3867">
                  <c:v>64.45</c:v>
                </c:pt>
                <c:pt idx="3868">
                  <c:v>64.466666666666669</c:v>
                </c:pt>
                <c:pt idx="3869">
                  <c:v>64.483333333333334</c:v>
                </c:pt>
                <c:pt idx="3870">
                  <c:v>64.5</c:v>
                </c:pt>
                <c:pt idx="3871">
                  <c:v>64.516666666666666</c:v>
                </c:pt>
                <c:pt idx="3872">
                  <c:v>64.533333333333331</c:v>
                </c:pt>
                <c:pt idx="3873">
                  <c:v>64.55</c:v>
                </c:pt>
                <c:pt idx="3874">
                  <c:v>64.566666666666663</c:v>
                </c:pt>
                <c:pt idx="3875">
                  <c:v>64.583333333333329</c:v>
                </c:pt>
                <c:pt idx="3876">
                  <c:v>64.599999999999994</c:v>
                </c:pt>
                <c:pt idx="3877">
                  <c:v>64.61666666666666</c:v>
                </c:pt>
                <c:pt idx="3878">
                  <c:v>64.63333333333334</c:v>
                </c:pt>
                <c:pt idx="3879">
                  <c:v>64.650000000000006</c:v>
                </c:pt>
                <c:pt idx="3880">
                  <c:v>64.666666666666671</c:v>
                </c:pt>
                <c:pt idx="3881">
                  <c:v>64.683333333333337</c:v>
                </c:pt>
                <c:pt idx="3882">
                  <c:v>64.7</c:v>
                </c:pt>
                <c:pt idx="3883">
                  <c:v>64.716666666666669</c:v>
                </c:pt>
                <c:pt idx="3884">
                  <c:v>64.733333333333334</c:v>
                </c:pt>
                <c:pt idx="3885">
                  <c:v>64.75</c:v>
                </c:pt>
                <c:pt idx="3886">
                  <c:v>64.766666666666666</c:v>
                </c:pt>
                <c:pt idx="3887">
                  <c:v>64.783333333333331</c:v>
                </c:pt>
                <c:pt idx="3888">
                  <c:v>64.8</c:v>
                </c:pt>
                <c:pt idx="3889">
                  <c:v>64.816666666666663</c:v>
                </c:pt>
                <c:pt idx="3890">
                  <c:v>64.833333333333329</c:v>
                </c:pt>
                <c:pt idx="3891">
                  <c:v>64.849999999999994</c:v>
                </c:pt>
                <c:pt idx="3892">
                  <c:v>64.86666666666666</c:v>
                </c:pt>
                <c:pt idx="3893">
                  <c:v>64.88333333333334</c:v>
                </c:pt>
                <c:pt idx="3894">
                  <c:v>64.900000000000006</c:v>
                </c:pt>
                <c:pt idx="3895">
                  <c:v>64.916666666666671</c:v>
                </c:pt>
                <c:pt idx="3896">
                  <c:v>64.933333333333337</c:v>
                </c:pt>
                <c:pt idx="3897">
                  <c:v>64.95</c:v>
                </c:pt>
                <c:pt idx="3898">
                  <c:v>64.966666666666669</c:v>
                </c:pt>
                <c:pt idx="3899">
                  <c:v>64.983333333333334</c:v>
                </c:pt>
                <c:pt idx="3900">
                  <c:v>65</c:v>
                </c:pt>
                <c:pt idx="3901">
                  <c:v>65.016666666666666</c:v>
                </c:pt>
                <c:pt idx="3902">
                  <c:v>65.033333333333331</c:v>
                </c:pt>
                <c:pt idx="3903">
                  <c:v>65.05</c:v>
                </c:pt>
                <c:pt idx="3904">
                  <c:v>65.066666666666663</c:v>
                </c:pt>
                <c:pt idx="3905">
                  <c:v>65.083333333333329</c:v>
                </c:pt>
                <c:pt idx="3906">
                  <c:v>65.099999999999994</c:v>
                </c:pt>
                <c:pt idx="3907">
                  <c:v>65.11666666666666</c:v>
                </c:pt>
                <c:pt idx="3908">
                  <c:v>65.13333333333334</c:v>
                </c:pt>
                <c:pt idx="3909">
                  <c:v>65.150000000000006</c:v>
                </c:pt>
                <c:pt idx="3910">
                  <c:v>65.166666666666671</c:v>
                </c:pt>
                <c:pt idx="3911">
                  <c:v>65.183333333333337</c:v>
                </c:pt>
                <c:pt idx="3912">
                  <c:v>65.2</c:v>
                </c:pt>
                <c:pt idx="3913">
                  <c:v>65.216666666666669</c:v>
                </c:pt>
                <c:pt idx="3914">
                  <c:v>65.233333333333334</c:v>
                </c:pt>
                <c:pt idx="3915">
                  <c:v>65.25</c:v>
                </c:pt>
                <c:pt idx="3916">
                  <c:v>65.266666666666666</c:v>
                </c:pt>
                <c:pt idx="3917">
                  <c:v>65.283333333333331</c:v>
                </c:pt>
                <c:pt idx="3918">
                  <c:v>65.3</c:v>
                </c:pt>
                <c:pt idx="3919">
                  <c:v>65.316666666666663</c:v>
                </c:pt>
                <c:pt idx="3920">
                  <c:v>65.333333333333329</c:v>
                </c:pt>
                <c:pt idx="3921">
                  <c:v>65.349999999999994</c:v>
                </c:pt>
                <c:pt idx="3922">
                  <c:v>65.36666666666666</c:v>
                </c:pt>
                <c:pt idx="3923">
                  <c:v>65.38333333333334</c:v>
                </c:pt>
                <c:pt idx="3924">
                  <c:v>65.400000000000006</c:v>
                </c:pt>
                <c:pt idx="3925">
                  <c:v>65.416666666666671</c:v>
                </c:pt>
                <c:pt idx="3926">
                  <c:v>65.433333333333337</c:v>
                </c:pt>
                <c:pt idx="3927">
                  <c:v>65.45</c:v>
                </c:pt>
                <c:pt idx="3928">
                  <c:v>65.466666666666669</c:v>
                </c:pt>
                <c:pt idx="3929">
                  <c:v>65.483333333333334</c:v>
                </c:pt>
                <c:pt idx="3930">
                  <c:v>65.5</c:v>
                </c:pt>
                <c:pt idx="3931">
                  <c:v>65.516666666666666</c:v>
                </c:pt>
                <c:pt idx="3932">
                  <c:v>65.533333333333331</c:v>
                </c:pt>
                <c:pt idx="3933">
                  <c:v>65.55</c:v>
                </c:pt>
                <c:pt idx="3934">
                  <c:v>65.566666666666663</c:v>
                </c:pt>
                <c:pt idx="3935">
                  <c:v>65.583333333333329</c:v>
                </c:pt>
                <c:pt idx="3936">
                  <c:v>65.599999999999994</c:v>
                </c:pt>
                <c:pt idx="3937">
                  <c:v>65.61666666666666</c:v>
                </c:pt>
                <c:pt idx="3938">
                  <c:v>65.63333333333334</c:v>
                </c:pt>
                <c:pt idx="3939">
                  <c:v>65.650000000000006</c:v>
                </c:pt>
                <c:pt idx="3940">
                  <c:v>65.666666666666671</c:v>
                </c:pt>
                <c:pt idx="3941">
                  <c:v>65.683333333333337</c:v>
                </c:pt>
                <c:pt idx="3942">
                  <c:v>65.7</c:v>
                </c:pt>
                <c:pt idx="3943">
                  <c:v>65.716666666666669</c:v>
                </c:pt>
                <c:pt idx="3944">
                  <c:v>65.733333333333334</c:v>
                </c:pt>
                <c:pt idx="3945">
                  <c:v>65.75</c:v>
                </c:pt>
                <c:pt idx="3946">
                  <c:v>65.766666666666666</c:v>
                </c:pt>
                <c:pt idx="3947">
                  <c:v>65.783333333333331</c:v>
                </c:pt>
                <c:pt idx="3948">
                  <c:v>65.8</c:v>
                </c:pt>
                <c:pt idx="3949">
                  <c:v>65.816666666666663</c:v>
                </c:pt>
                <c:pt idx="3950">
                  <c:v>65.833333333333329</c:v>
                </c:pt>
                <c:pt idx="3951">
                  <c:v>65.849999999999994</c:v>
                </c:pt>
                <c:pt idx="3952">
                  <c:v>65.86666666666666</c:v>
                </c:pt>
                <c:pt idx="3953">
                  <c:v>65.88333333333334</c:v>
                </c:pt>
                <c:pt idx="3954">
                  <c:v>65.900000000000006</c:v>
                </c:pt>
                <c:pt idx="3955">
                  <c:v>65.916666666666671</c:v>
                </c:pt>
                <c:pt idx="3956">
                  <c:v>65.933333333333337</c:v>
                </c:pt>
                <c:pt idx="3957">
                  <c:v>65.95</c:v>
                </c:pt>
                <c:pt idx="3958">
                  <c:v>65.966666666666669</c:v>
                </c:pt>
                <c:pt idx="3959">
                  <c:v>65.983333333333334</c:v>
                </c:pt>
                <c:pt idx="3960">
                  <c:v>66</c:v>
                </c:pt>
                <c:pt idx="3961">
                  <c:v>66.016666666666666</c:v>
                </c:pt>
                <c:pt idx="3962">
                  <c:v>66.033333333333331</c:v>
                </c:pt>
                <c:pt idx="3963">
                  <c:v>66.05</c:v>
                </c:pt>
                <c:pt idx="3964">
                  <c:v>66.066666666666663</c:v>
                </c:pt>
                <c:pt idx="3965">
                  <c:v>66.083333333333329</c:v>
                </c:pt>
                <c:pt idx="3966">
                  <c:v>66.099999999999994</c:v>
                </c:pt>
                <c:pt idx="3967">
                  <c:v>66.11666666666666</c:v>
                </c:pt>
                <c:pt idx="3968">
                  <c:v>66.13333333333334</c:v>
                </c:pt>
                <c:pt idx="3969">
                  <c:v>66.150000000000006</c:v>
                </c:pt>
                <c:pt idx="3970">
                  <c:v>66.166666666666671</c:v>
                </c:pt>
                <c:pt idx="3971">
                  <c:v>66.183333333333337</c:v>
                </c:pt>
                <c:pt idx="3972">
                  <c:v>66.2</c:v>
                </c:pt>
                <c:pt idx="3973">
                  <c:v>66.216666666666669</c:v>
                </c:pt>
                <c:pt idx="3974">
                  <c:v>66.233333333333334</c:v>
                </c:pt>
                <c:pt idx="3975">
                  <c:v>66.25</c:v>
                </c:pt>
                <c:pt idx="3976">
                  <c:v>66.266666666666666</c:v>
                </c:pt>
                <c:pt idx="3977">
                  <c:v>66.283333333333331</c:v>
                </c:pt>
                <c:pt idx="3978">
                  <c:v>66.3</c:v>
                </c:pt>
                <c:pt idx="3979">
                  <c:v>66.316666666666663</c:v>
                </c:pt>
                <c:pt idx="3980">
                  <c:v>66.333333333333329</c:v>
                </c:pt>
                <c:pt idx="3981">
                  <c:v>66.349999999999994</c:v>
                </c:pt>
                <c:pt idx="3982">
                  <c:v>66.36666666666666</c:v>
                </c:pt>
                <c:pt idx="3983">
                  <c:v>66.38333333333334</c:v>
                </c:pt>
                <c:pt idx="3984">
                  <c:v>66.400000000000006</c:v>
                </c:pt>
                <c:pt idx="3985">
                  <c:v>66.416666666666671</c:v>
                </c:pt>
                <c:pt idx="3986">
                  <c:v>66.433333333333337</c:v>
                </c:pt>
                <c:pt idx="3987">
                  <c:v>66.45</c:v>
                </c:pt>
                <c:pt idx="3988">
                  <c:v>66.466666666666669</c:v>
                </c:pt>
                <c:pt idx="3989">
                  <c:v>66.483333333333334</c:v>
                </c:pt>
                <c:pt idx="3990">
                  <c:v>66.5</c:v>
                </c:pt>
                <c:pt idx="3991">
                  <c:v>66.516666666666666</c:v>
                </c:pt>
                <c:pt idx="3992">
                  <c:v>66.533333333333331</c:v>
                </c:pt>
                <c:pt idx="3993">
                  <c:v>66.55</c:v>
                </c:pt>
                <c:pt idx="3994">
                  <c:v>66.566666666666663</c:v>
                </c:pt>
                <c:pt idx="3995">
                  <c:v>66.583333333333329</c:v>
                </c:pt>
                <c:pt idx="3996">
                  <c:v>66.599999999999994</c:v>
                </c:pt>
                <c:pt idx="3997">
                  <c:v>66.61666666666666</c:v>
                </c:pt>
                <c:pt idx="3998">
                  <c:v>66.63333333333334</c:v>
                </c:pt>
                <c:pt idx="3999">
                  <c:v>66.650000000000006</c:v>
                </c:pt>
                <c:pt idx="4000">
                  <c:v>66.666666666666671</c:v>
                </c:pt>
                <c:pt idx="4001">
                  <c:v>66.683333333333337</c:v>
                </c:pt>
                <c:pt idx="4002">
                  <c:v>66.7</c:v>
                </c:pt>
                <c:pt idx="4003">
                  <c:v>66.716666666666669</c:v>
                </c:pt>
                <c:pt idx="4004">
                  <c:v>66.733333333333334</c:v>
                </c:pt>
                <c:pt idx="4005">
                  <c:v>66.75</c:v>
                </c:pt>
                <c:pt idx="4006">
                  <c:v>66.766666666666666</c:v>
                </c:pt>
                <c:pt idx="4007">
                  <c:v>66.783333333333331</c:v>
                </c:pt>
                <c:pt idx="4008">
                  <c:v>66.8</c:v>
                </c:pt>
                <c:pt idx="4009">
                  <c:v>66.816666666666663</c:v>
                </c:pt>
                <c:pt idx="4010">
                  <c:v>66.833333333333329</c:v>
                </c:pt>
                <c:pt idx="4011">
                  <c:v>66.849999999999994</c:v>
                </c:pt>
                <c:pt idx="4012">
                  <c:v>66.86666666666666</c:v>
                </c:pt>
                <c:pt idx="4013">
                  <c:v>66.88333333333334</c:v>
                </c:pt>
                <c:pt idx="4014">
                  <c:v>66.900000000000006</c:v>
                </c:pt>
                <c:pt idx="4015">
                  <c:v>66.916666666666671</c:v>
                </c:pt>
                <c:pt idx="4016">
                  <c:v>66.933333333333337</c:v>
                </c:pt>
                <c:pt idx="4017">
                  <c:v>66.95</c:v>
                </c:pt>
                <c:pt idx="4018">
                  <c:v>66.966666666666669</c:v>
                </c:pt>
                <c:pt idx="4019">
                  <c:v>66.983333333333334</c:v>
                </c:pt>
                <c:pt idx="4020">
                  <c:v>67</c:v>
                </c:pt>
                <c:pt idx="4021">
                  <c:v>67.016666666666666</c:v>
                </c:pt>
                <c:pt idx="4022">
                  <c:v>67.033333333333331</c:v>
                </c:pt>
                <c:pt idx="4023">
                  <c:v>67.05</c:v>
                </c:pt>
                <c:pt idx="4024">
                  <c:v>67.066666666666663</c:v>
                </c:pt>
                <c:pt idx="4025">
                  <c:v>67.083333333333329</c:v>
                </c:pt>
                <c:pt idx="4026">
                  <c:v>67.099999999999994</c:v>
                </c:pt>
                <c:pt idx="4027">
                  <c:v>67.11666666666666</c:v>
                </c:pt>
                <c:pt idx="4028">
                  <c:v>67.13333333333334</c:v>
                </c:pt>
                <c:pt idx="4029">
                  <c:v>67.150000000000006</c:v>
                </c:pt>
                <c:pt idx="4030">
                  <c:v>67.166666666666671</c:v>
                </c:pt>
                <c:pt idx="4031">
                  <c:v>67.183333333333337</c:v>
                </c:pt>
                <c:pt idx="4032">
                  <c:v>67.2</c:v>
                </c:pt>
                <c:pt idx="4033">
                  <c:v>67.216666666666669</c:v>
                </c:pt>
                <c:pt idx="4034">
                  <c:v>67.233333333333334</c:v>
                </c:pt>
                <c:pt idx="4035">
                  <c:v>67.25</c:v>
                </c:pt>
                <c:pt idx="4036">
                  <c:v>67.266666666666666</c:v>
                </c:pt>
                <c:pt idx="4037">
                  <c:v>67.283333333333331</c:v>
                </c:pt>
                <c:pt idx="4038">
                  <c:v>67.3</c:v>
                </c:pt>
                <c:pt idx="4039">
                  <c:v>67.316666666666663</c:v>
                </c:pt>
                <c:pt idx="4040">
                  <c:v>67.333333333333329</c:v>
                </c:pt>
                <c:pt idx="4041">
                  <c:v>67.349999999999994</c:v>
                </c:pt>
                <c:pt idx="4042">
                  <c:v>67.36666666666666</c:v>
                </c:pt>
                <c:pt idx="4043">
                  <c:v>67.38333333333334</c:v>
                </c:pt>
                <c:pt idx="4044">
                  <c:v>67.400000000000006</c:v>
                </c:pt>
                <c:pt idx="4045">
                  <c:v>67.416666666666671</c:v>
                </c:pt>
                <c:pt idx="4046">
                  <c:v>67.433333333333337</c:v>
                </c:pt>
                <c:pt idx="4047">
                  <c:v>67.45</c:v>
                </c:pt>
                <c:pt idx="4048">
                  <c:v>67.466666666666669</c:v>
                </c:pt>
                <c:pt idx="4049">
                  <c:v>67.483333333333334</c:v>
                </c:pt>
                <c:pt idx="4050">
                  <c:v>67.5</c:v>
                </c:pt>
                <c:pt idx="4051">
                  <c:v>67.516666666666666</c:v>
                </c:pt>
                <c:pt idx="4052">
                  <c:v>67.533333333333331</c:v>
                </c:pt>
                <c:pt idx="4053">
                  <c:v>67.55</c:v>
                </c:pt>
                <c:pt idx="4054">
                  <c:v>67.566666666666663</c:v>
                </c:pt>
                <c:pt idx="4055">
                  <c:v>67.583333333333329</c:v>
                </c:pt>
                <c:pt idx="4056">
                  <c:v>67.599999999999994</c:v>
                </c:pt>
                <c:pt idx="4057">
                  <c:v>67.61666666666666</c:v>
                </c:pt>
                <c:pt idx="4058">
                  <c:v>67.63333333333334</c:v>
                </c:pt>
                <c:pt idx="4059">
                  <c:v>67.650000000000006</c:v>
                </c:pt>
                <c:pt idx="4060">
                  <c:v>67.666666666666671</c:v>
                </c:pt>
                <c:pt idx="4061">
                  <c:v>67.683333333333337</c:v>
                </c:pt>
                <c:pt idx="4062">
                  <c:v>67.7</c:v>
                </c:pt>
                <c:pt idx="4063">
                  <c:v>67.716666666666669</c:v>
                </c:pt>
                <c:pt idx="4064">
                  <c:v>67.733333333333334</c:v>
                </c:pt>
                <c:pt idx="4065">
                  <c:v>67.75</c:v>
                </c:pt>
                <c:pt idx="4066">
                  <c:v>67.766666666666666</c:v>
                </c:pt>
                <c:pt idx="4067">
                  <c:v>67.783333333333331</c:v>
                </c:pt>
                <c:pt idx="4068">
                  <c:v>67.8</c:v>
                </c:pt>
                <c:pt idx="4069">
                  <c:v>67.816666666666663</c:v>
                </c:pt>
                <c:pt idx="4070">
                  <c:v>67.833333333333329</c:v>
                </c:pt>
                <c:pt idx="4071">
                  <c:v>67.849999999999994</c:v>
                </c:pt>
                <c:pt idx="4072">
                  <c:v>67.86666666666666</c:v>
                </c:pt>
                <c:pt idx="4073">
                  <c:v>67.88333333333334</c:v>
                </c:pt>
                <c:pt idx="4074">
                  <c:v>67.900000000000006</c:v>
                </c:pt>
                <c:pt idx="4075">
                  <c:v>67.916666666666671</c:v>
                </c:pt>
                <c:pt idx="4076">
                  <c:v>67.933333333333337</c:v>
                </c:pt>
                <c:pt idx="4077">
                  <c:v>67.95</c:v>
                </c:pt>
                <c:pt idx="4078">
                  <c:v>67.966666666666669</c:v>
                </c:pt>
                <c:pt idx="4079">
                  <c:v>67.983333333333334</c:v>
                </c:pt>
                <c:pt idx="4080">
                  <c:v>68</c:v>
                </c:pt>
                <c:pt idx="4081">
                  <c:v>68.016666666666666</c:v>
                </c:pt>
                <c:pt idx="4082">
                  <c:v>68.033333333333331</c:v>
                </c:pt>
                <c:pt idx="4083">
                  <c:v>68.05</c:v>
                </c:pt>
                <c:pt idx="4084">
                  <c:v>68.066666666666663</c:v>
                </c:pt>
                <c:pt idx="4085">
                  <c:v>68.083333333333329</c:v>
                </c:pt>
                <c:pt idx="4086">
                  <c:v>68.099999999999994</c:v>
                </c:pt>
                <c:pt idx="4087">
                  <c:v>68.11666666666666</c:v>
                </c:pt>
                <c:pt idx="4088">
                  <c:v>68.13333333333334</c:v>
                </c:pt>
                <c:pt idx="4089">
                  <c:v>68.150000000000006</c:v>
                </c:pt>
                <c:pt idx="4090">
                  <c:v>68.166666666666671</c:v>
                </c:pt>
                <c:pt idx="4091">
                  <c:v>68.183333333333337</c:v>
                </c:pt>
                <c:pt idx="4092">
                  <c:v>68.2</c:v>
                </c:pt>
                <c:pt idx="4093">
                  <c:v>68.216666666666669</c:v>
                </c:pt>
                <c:pt idx="4094">
                  <c:v>68.233333333333334</c:v>
                </c:pt>
                <c:pt idx="4095">
                  <c:v>68.25</c:v>
                </c:pt>
                <c:pt idx="4096">
                  <c:v>68.266666666666666</c:v>
                </c:pt>
                <c:pt idx="4097">
                  <c:v>68.283333333333331</c:v>
                </c:pt>
                <c:pt idx="4098">
                  <c:v>68.3</c:v>
                </c:pt>
                <c:pt idx="4099">
                  <c:v>68.316666666666663</c:v>
                </c:pt>
                <c:pt idx="4100">
                  <c:v>68.333333333333329</c:v>
                </c:pt>
                <c:pt idx="4101">
                  <c:v>68.349999999999994</c:v>
                </c:pt>
                <c:pt idx="4102">
                  <c:v>68.36666666666666</c:v>
                </c:pt>
                <c:pt idx="4103">
                  <c:v>68.38333333333334</c:v>
                </c:pt>
                <c:pt idx="4104">
                  <c:v>68.400000000000006</c:v>
                </c:pt>
                <c:pt idx="4105">
                  <c:v>68.416666666666671</c:v>
                </c:pt>
                <c:pt idx="4106">
                  <c:v>68.433333333333337</c:v>
                </c:pt>
                <c:pt idx="4107">
                  <c:v>68.45</c:v>
                </c:pt>
                <c:pt idx="4108">
                  <c:v>68.466666666666669</c:v>
                </c:pt>
                <c:pt idx="4109">
                  <c:v>68.483333333333334</c:v>
                </c:pt>
                <c:pt idx="4110">
                  <c:v>68.5</c:v>
                </c:pt>
                <c:pt idx="4111">
                  <c:v>68.516666666666666</c:v>
                </c:pt>
                <c:pt idx="4112">
                  <c:v>68.533333333333331</c:v>
                </c:pt>
                <c:pt idx="4113">
                  <c:v>68.55</c:v>
                </c:pt>
                <c:pt idx="4114">
                  <c:v>68.566666666666663</c:v>
                </c:pt>
                <c:pt idx="4115">
                  <c:v>68.583333333333329</c:v>
                </c:pt>
                <c:pt idx="4116">
                  <c:v>68.599999999999994</c:v>
                </c:pt>
                <c:pt idx="4117">
                  <c:v>68.61666666666666</c:v>
                </c:pt>
                <c:pt idx="4118">
                  <c:v>68.63333333333334</c:v>
                </c:pt>
                <c:pt idx="4119">
                  <c:v>68.650000000000006</c:v>
                </c:pt>
                <c:pt idx="4120">
                  <c:v>68.666666666666671</c:v>
                </c:pt>
                <c:pt idx="4121">
                  <c:v>68.683333333333337</c:v>
                </c:pt>
                <c:pt idx="4122">
                  <c:v>68.7</c:v>
                </c:pt>
                <c:pt idx="4123">
                  <c:v>68.716666666666669</c:v>
                </c:pt>
                <c:pt idx="4124">
                  <c:v>68.733333333333334</c:v>
                </c:pt>
                <c:pt idx="4125">
                  <c:v>68.75</c:v>
                </c:pt>
                <c:pt idx="4126">
                  <c:v>68.766666666666666</c:v>
                </c:pt>
                <c:pt idx="4127">
                  <c:v>68.783333333333331</c:v>
                </c:pt>
                <c:pt idx="4128">
                  <c:v>68.8</c:v>
                </c:pt>
                <c:pt idx="4129">
                  <c:v>68.816666666666663</c:v>
                </c:pt>
                <c:pt idx="4130">
                  <c:v>68.833333333333329</c:v>
                </c:pt>
                <c:pt idx="4131">
                  <c:v>68.849999999999994</c:v>
                </c:pt>
                <c:pt idx="4132">
                  <c:v>68.86666666666666</c:v>
                </c:pt>
                <c:pt idx="4133">
                  <c:v>68.88333333333334</c:v>
                </c:pt>
                <c:pt idx="4134">
                  <c:v>68.900000000000006</c:v>
                </c:pt>
                <c:pt idx="4135">
                  <c:v>68.916666666666671</c:v>
                </c:pt>
                <c:pt idx="4136">
                  <c:v>68.933333333333337</c:v>
                </c:pt>
                <c:pt idx="4137">
                  <c:v>68.95</c:v>
                </c:pt>
                <c:pt idx="4138">
                  <c:v>68.966666666666669</c:v>
                </c:pt>
                <c:pt idx="4139">
                  <c:v>68.983333333333334</c:v>
                </c:pt>
                <c:pt idx="4140">
                  <c:v>69</c:v>
                </c:pt>
                <c:pt idx="4141">
                  <c:v>69.016666666666666</c:v>
                </c:pt>
                <c:pt idx="4142">
                  <c:v>69.033333333333331</c:v>
                </c:pt>
                <c:pt idx="4143">
                  <c:v>69.05</c:v>
                </c:pt>
                <c:pt idx="4144">
                  <c:v>69.066666666666663</c:v>
                </c:pt>
                <c:pt idx="4145">
                  <c:v>69.083333333333329</c:v>
                </c:pt>
                <c:pt idx="4146">
                  <c:v>69.099999999999994</c:v>
                </c:pt>
                <c:pt idx="4147">
                  <c:v>69.11666666666666</c:v>
                </c:pt>
                <c:pt idx="4148">
                  <c:v>69.13333333333334</c:v>
                </c:pt>
                <c:pt idx="4149">
                  <c:v>69.150000000000006</c:v>
                </c:pt>
                <c:pt idx="4150">
                  <c:v>69.166666666666671</c:v>
                </c:pt>
                <c:pt idx="4151">
                  <c:v>69.183333333333337</c:v>
                </c:pt>
                <c:pt idx="4152">
                  <c:v>69.2</c:v>
                </c:pt>
                <c:pt idx="4153">
                  <c:v>69.216666666666669</c:v>
                </c:pt>
                <c:pt idx="4154">
                  <c:v>69.233333333333334</c:v>
                </c:pt>
                <c:pt idx="4155">
                  <c:v>69.25</c:v>
                </c:pt>
                <c:pt idx="4156">
                  <c:v>69.266666666666666</c:v>
                </c:pt>
                <c:pt idx="4157">
                  <c:v>69.283333333333331</c:v>
                </c:pt>
                <c:pt idx="4158">
                  <c:v>69.3</c:v>
                </c:pt>
                <c:pt idx="4159">
                  <c:v>69.316666666666663</c:v>
                </c:pt>
                <c:pt idx="4160">
                  <c:v>69.333333333333329</c:v>
                </c:pt>
                <c:pt idx="4161">
                  <c:v>69.349999999999994</c:v>
                </c:pt>
                <c:pt idx="4162">
                  <c:v>69.36666666666666</c:v>
                </c:pt>
                <c:pt idx="4163">
                  <c:v>69.38333333333334</c:v>
                </c:pt>
                <c:pt idx="4164">
                  <c:v>69.400000000000006</c:v>
                </c:pt>
                <c:pt idx="4165">
                  <c:v>69.416666666666671</c:v>
                </c:pt>
                <c:pt idx="4166">
                  <c:v>69.433333333333337</c:v>
                </c:pt>
                <c:pt idx="4167">
                  <c:v>69.45</c:v>
                </c:pt>
                <c:pt idx="4168">
                  <c:v>69.466666666666669</c:v>
                </c:pt>
                <c:pt idx="4169">
                  <c:v>69.483333333333334</c:v>
                </c:pt>
                <c:pt idx="4170">
                  <c:v>69.5</c:v>
                </c:pt>
                <c:pt idx="4171">
                  <c:v>69.516666666666666</c:v>
                </c:pt>
                <c:pt idx="4172">
                  <c:v>69.533333333333331</c:v>
                </c:pt>
                <c:pt idx="4173">
                  <c:v>69.55</c:v>
                </c:pt>
                <c:pt idx="4174">
                  <c:v>69.566666666666663</c:v>
                </c:pt>
                <c:pt idx="4175">
                  <c:v>69.583333333333329</c:v>
                </c:pt>
                <c:pt idx="4176">
                  <c:v>69.599999999999994</c:v>
                </c:pt>
                <c:pt idx="4177">
                  <c:v>69.61666666666666</c:v>
                </c:pt>
                <c:pt idx="4178">
                  <c:v>69.63333333333334</c:v>
                </c:pt>
                <c:pt idx="4179">
                  <c:v>69.650000000000006</c:v>
                </c:pt>
                <c:pt idx="4180">
                  <c:v>69.666666666666671</c:v>
                </c:pt>
                <c:pt idx="4181">
                  <c:v>69.683333333333337</c:v>
                </c:pt>
                <c:pt idx="4182">
                  <c:v>69.7</c:v>
                </c:pt>
                <c:pt idx="4183">
                  <c:v>69.716666666666669</c:v>
                </c:pt>
                <c:pt idx="4184">
                  <c:v>69.733333333333334</c:v>
                </c:pt>
                <c:pt idx="4185">
                  <c:v>69.75</c:v>
                </c:pt>
                <c:pt idx="4186">
                  <c:v>69.766666666666666</c:v>
                </c:pt>
                <c:pt idx="4187">
                  <c:v>69.783333333333331</c:v>
                </c:pt>
                <c:pt idx="4188">
                  <c:v>69.8</c:v>
                </c:pt>
                <c:pt idx="4189">
                  <c:v>69.816666666666663</c:v>
                </c:pt>
                <c:pt idx="4190">
                  <c:v>69.833333333333329</c:v>
                </c:pt>
                <c:pt idx="4191">
                  <c:v>69.849999999999994</c:v>
                </c:pt>
                <c:pt idx="4192">
                  <c:v>69.86666666666666</c:v>
                </c:pt>
                <c:pt idx="4193">
                  <c:v>69.88333333333334</c:v>
                </c:pt>
                <c:pt idx="4194">
                  <c:v>69.900000000000006</c:v>
                </c:pt>
                <c:pt idx="4195">
                  <c:v>69.916666666666671</c:v>
                </c:pt>
                <c:pt idx="4196">
                  <c:v>69.933333333333337</c:v>
                </c:pt>
                <c:pt idx="4197">
                  <c:v>69.95</c:v>
                </c:pt>
                <c:pt idx="4198">
                  <c:v>69.966666666666669</c:v>
                </c:pt>
                <c:pt idx="4199">
                  <c:v>69.983333333333334</c:v>
                </c:pt>
                <c:pt idx="4200">
                  <c:v>70</c:v>
                </c:pt>
                <c:pt idx="4201">
                  <c:v>70.016666666666666</c:v>
                </c:pt>
                <c:pt idx="4202">
                  <c:v>70.033333333333331</c:v>
                </c:pt>
                <c:pt idx="4203">
                  <c:v>70.05</c:v>
                </c:pt>
                <c:pt idx="4204">
                  <c:v>70.066666666666663</c:v>
                </c:pt>
                <c:pt idx="4205">
                  <c:v>70.083333333333329</c:v>
                </c:pt>
                <c:pt idx="4206">
                  <c:v>70.099999999999994</c:v>
                </c:pt>
                <c:pt idx="4207">
                  <c:v>70.11666666666666</c:v>
                </c:pt>
                <c:pt idx="4208">
                  <c:v>70.13333333333334</c:v>
                </c:pt>
                <c:pt idx="4209">
                  <c:v>70.150000000000006</c:v>
                </c:pt>
                <c:pt idx="4210">
                  <c:v>70.166666666666671</c:v>
                </c:pt>
                <c:pt idx="4211">
                  <c:v>70.183333333333337</c:v>
                </c:pt>
                <c:pt idx="4212">
                  <c:v>70.2</c:v>
                </c:pt>
                <c:pt idx="4213">
                  <c:v>70.216666666666669</c:v>
                </c:pt>
                <c:pt idx="4214">
                  <c:v>70.233333333333334</c:v>
                </c:pt>
                <c:pt idx="4215">
                  <c:v>70.25</c:v>
                </c:pt>
                <c:pt idx="4216">
                  <c:v>70.266666666666666</c:v>
                </c:pt>
                <c:pt idx="4217">
                  <c:v>70.283333333333331</c:v>
                </c:pt>
                <c:pt idx="4218">
                  <c:v>70.3</c:v>
                </c:pt>
                <c:pt idx="4219">
                  <c:v>70.316666666666663</c:v>
                </c:pt>
                <c:pt idx="4220">
                  <c:v>70.333333333333329</c:v>
                </c:pt>
                <c:pt idx="4221">
                  <c:v>70.349999999999994</c:v>
                </c:pt>
                <c:pt idx="4222">
                  <c:v>70.36666666666666</c:v>
                </c:pt>
                <c:pt idx="4223">
                  <c:v>70.38333333333334</c:v>
                </c:pt>
                <c:pt idx="4224">
                  <c:v>70.400000000000006</c:v>
                </c:pt>
                <c:pt idx="4225">
                  <c:v>70.416666666666671</c:v>
                </c:pt>
                <c:pt idx="4226">
                  <c:v>70.433333333333337</c:v>
                </c:pt>
                <c:pt idx="4227">
                  <c:v>70.45</c:v>
                </c:pt>
                <c:pt idx="4228">
                  <c:v>70.466666666666669</c:v>
                </c:pt>
                <c:pt idx="4229">
                  <c:v>70.483333333333334</c:v>
                </c:pt>
                <c:pt idx="4230">
                  <c:v>70.5</c:v>
                </c:pt>
                <c:pt idx="4231">
                  <c:v>70.516666666666666</c:v>
                </c:pt>
                <c:pt idx="4232">
                  <c:v>70.533333333333331</c:v>
                </c:pt>
                <c:pt idx="4233">
                  <c:v>70.55</c:v>
                </c:pt>
                <c:pt idx="4234">
                  <c:v>70.566666666666663</c:v>
                </c:pt>
                <c:pt idx="4235">
                  <c:v>70.583333333333329</c:v>
                </c:pt>
                <c:pt idx="4236">
                  <c:v>70.599999999999994</c:v>
                </c:pt>
                <c:pt idx="4237">
                  <c:v>70.61666666666666</c:v>
                </c:pt>
                <c:pt idx="4238">
                  <c:v>70.63333333333334</c:v>
                </c:pt>
                <c:pt idx="4239">
                  <c:v>70.650000000000006</c:v>
                </c:pt>
                <c:pt idx="4240">
                  <c:v>70.666666666666671</c:v>
                </c:pt>
                <c:pt idx="4241">
                  <c:v>70.683333333333337</c:v>
                </c:pt>
                <c:pt idx="4242">
                  <c:v>70.7</c:v>
                </c:pt>
                <c:pt idx="4243">
                  <c:v>70.716666666666669</c:v>
                </c:pt>
                <c:pt idx="4244">
                  <c:v>70.733333333333334</c:v>
                </c:pt>
                <c:pt idx="4245">
                  <c:v>70.75</c:v>
                </c:pt>
                <c:pt idx="4246">
                  <c:v>70.766666666666666</c:v>
                </c:pt>
                <c:pt idx="4247">
                  <c:v>70.783333333333331</c:v>
                </c:pt>
                <c:pt idx="4248">
                  <c:v>70.8</c:v>
                </c:pt>
                <c:pt idx="4249">
                  <c:v>70.816666666666663</c:v>
                </c:pt>
                <c:pt idx="4250">
                  <c:v>70.833333333333329</c:v>
                </c:pt>
                <c:pt idx="4251">
                  <c:v>70.849999999999994</c:v>
                </c:pt>
                <c:pt idx="4252">
                  <c:v>70.86666666666666</c:v>
                </c:pt>
                <c:pt idx="4253">
                  <c:v>70.88333333333334</c:v>
                </c:pt>
                <c:pt idx="4254">
                  <c:v>70.900000000000006</c:v>
                </c:pt>
                <c:pt idx="4255">
                  <c:v>70.916666666666671</c:v>
                </c:pt>
                <c:pt idx="4256">
                  <c:v>70.933333333333337</c:v>
                </c:pt>
                <c:pt idx="4257">
                  <c:v>70.95</c:v>
                </c:pt>
                <c:pt idx="4258">
                  <c:v>70.966666666666669</c:v>
                </c:pt>
                <c:pt idx="4259">
                  <c:v>70.983333333333334</c:v>
                </c:pt>
                <c:pt idx="4260">
                  <c:v>71</c:v>
                </c:pt>
                <c:pt idx="4261">
                  <c:v>71.016666666666666</c:v>
                </c:pt>
                <c:pt idx="4262">
                  <c:v>71.033333333333331</c:v>
                </c:pt>
                <c:pt idx="4263">
                  <c:v>71.05</c:v>
                </c:pt>
                <c:pt idx="4264">
                  <c:v>71.066666666666663</c:v>
                </c:pt>
                <c:pt idx="4265">
                  <c:v>71.083333333333329</c:v>
                </c:pt>
                <c:pt idx="4266">
                  <c:v>71.099999999999994</c:v>
                </c:pt>
                <c:pt idx="4267">
                  <c:v>71.11666666666666</c:v>
                </c:pt>
                <c:pt idx="4268">
                  <c:v>71.13333333333334</c:v>
                </c:pt>
                <c:pt idx="4269">
                  <c:v>71.150000000000006</c:v>
                </c:pt>
                <c:pt idx="4270">
                  <c:v>71.166666666666671</c:v>
                </c:pt>
                <c:pt idx="4271">
                  <c:v>71.183333333333337</c:v>
                </c:pt>
                <c:pt idx="4272">
                  <c:v>71.2</c:v>
                </c:pt>
                <c:pt idx="4273">
                  <c:v>71.216666666666669</c:v>
                </c:pt>
                <c:pt idx="4274">
                  <c:v>71.233333333333334</c:v>
                </c:pt>
                <c:pt idx="4275">
                  <c:v>71.25</c:v>
                </c:pt>
                <c:pt idx="4276">
                  <c:v>71.266666666666666</c:v>
                </c:pt>
                <c:pt idx="4277">
                  <c:v>71.283333333333331</c:v>
                </c:pt>
                <c:pt idx="4278">
                  <c:v>71.3</c:v>
                </c:pt>
                <c:pt idx="4279">
                  <c:v>71.316666666666663</c:v>
                </c:pt>
                <c:pt idx="4280">
                  <c:v>71.333333333333329</c:v>
                </c:pt>
                <c:pt idx="4281">
                  <c:v>71.349999999999994</c:v>
                </c:pt>
                <c:pt idx="4282">
                  <c:v>71.36666666666666</c:v>
                </c:pt>
                <c:pt idx="4283">
                  <c:v>71.38333333333334</c:v>
                </c:pt>
                <c:pt idx="4284">
                  <c:v>71.400000000000006</c:v>
                </c:pt>
                <c:pt idx="4285">
                  <c:v>71.416666666666671</c:v>
                </c:pt>
                <c:pt idx="4286">
                  <c:v>71.433333333333337</c:v>
                </c:pt>
                <c:pt idx="4287">
                  <c:v>71.45</c:v>
                </c:pt>
                <c:pt idx="4288">
                  <c:v>71.466666666666669</c:v>
                </c:pt>
                <c:pt idx="4289">
                  <c:v>71.483333333333334</c:v>
                </c:pt>
                <c:pt idx="4290">
                  <c:v>71.5</c:v>
                </c:pt>
                <c:pt idx="4291">
                  <c:v>71.516666666666666</c:v>
                </c:pt>
                <c:pt idx="4292">
                  <c:v>71.533333333333331</c:v>
                </c:pt>
                <c:pt idx="4293">
                  <c:v>71.55</c:v>
                </c:pt>
                <c:pt idx="4294">
                  <c:v>71.566666666666663</c:v>
                </c:pt>
                <c:pt idx="4295">
                  <c:v>71.583333333333329</c:v>
                </c:pt>
                <c:pt idx="4296">
                  <c:v>71.599999999999994</c:v>
                </c:pt>
                <c:pt idx="4297">
                  <c:v>71.61666666666666</c:v>
                </c:pt>
                <c:pt idx="4298">
                  <c:v>71.63333333333334</c:v>
                </c:pt>
                <c:pt idx="4299">
                  <c:v>71.650000000000006</c:v>
                </c:pt>
                <c:pt idx="4300">
                  <c:v>71.666666666666671</c:v>
                </c:pt>
                <c:pt idx="4301">
                  <c:v>71.683333333333337</c:v>
                </c:pt>
                <c:pt idx="4302">
                  <c:v>71.7</c:v>
                </c:pt>
                <c:pt idx="4303">
                  <c:v>71.716666666666669</c:v>
                </c:pt>
                <c:pt idx="4304">
                  <c:v>71.733333333333334</c:v>
                </c:pt>
                <c:pt idx="4305">
                  <c:v>71.75</c:v>
                </c:pt>
                <c:pt idx="4306">
                  <c:v>71.766666666666666</c:v>
                </c:pt>
                <c:pt idx="4307">
                  <c:v>71.783333333333331</c:v>
                </c:pt>
                <c:pt idx="4308">
                  <c:v>71.8</c:v>
                </c:pt>
                <c:pt idx="4309">
                  <c:v>71.816666666666663</c:v>
                </c:pt>
                <c:pt idx="4310">
                  <c:v>71.833333333333329</c:v>
                </c:pt>
                <c:pt idx="4311">
                  <c:v>71.849999999999994</c:v>
                </c:pt>
                <c:pt idx="4312">
                  <c:v>71.86666666666666</c:v>
                </c:pt>
                <c:pt idx="4313">
                  <c:v>71.88333333333334</c:v>
                </c:pt>
                <c:pt idx="4314">
                  <c:v>71.900000000000006</c:v>
                </c:pt>
                <c:pt idx="4315">
                  <c:v>71.916666666666671</c:v>
                </c:pt>
                <c:pt idx="4316">
                  <c:v>71.933333333333337</c:v>
                </c:pt>
                <c:pt idx="4317">
                  <c:v>71.95</c:v>
                </c:pt>
                <c:pt idx="4318">
                  <c:v>71.966666666666669</c:v>
                </c:pt>
                <c:pt idx="4319">
                  <c:v>71.983333333333334</c:v>
                </c:pt>
                <c:pt idx="4320">
                  <c:v>72</c:v>
                </c:pt>
                <c:pt idx="4321">
                  <c:v>72.016666666666666</c:v>
                </c:pt>
                <c:pt idx="4322">
                  <c:v>72.033333333333331</c:v>
                </c:pt>
                <c:pt idx="4323">
                  <c:v>72.05</c:v>
                </c:pt>
                <c:pt idx="4324">
                  <c:v>72.066666666666663</c:v>
                </c:pt>
                <c:pt idx="4325">
                  <c:v>72.083333333333329</c:v>
                </c:pt>
                <c:pt idx="4326">
                  <c:v>72.099999999999994</c:v>
                </c:pt>
                <c:pt idx="4327">
                  <c:v>72.11666666666666</c:v>
                </c:pt>
                <c:pt idx="4328">
                  <c:v>72.13333333333334</c:v>
                </c:pt>
                <c:pt idx="4329">
                  <c:v>72.150000000000006</c:v>
                </c:pt>
                <c:pt idx="4330">
                  <c:v>72.166666666666671</c:v>
                </c:pt>
                <c:pt idx="4331">
                  <c:v>72.183333333333337</c:v>
                </c:pt>
                <c:pt idx="4332">
                  <c:v>72.2</c:v>
                </c:pt>
                <c:pt idx="4333">
                  <c:v>72.216666666666669</c:v>
                </c:pt>
                <c:pt idx="4334">
                  <c:v>72.233333333333334</c:v>
                </c:pt>
                <c:pt idx="4335">
                  <c:v>72.25</c:v>
                </c:pt>
                <c:pt idx="4336">
                  <c:v>72.266666666666666</c:v>
                </c:pt>
                <c:pt idx="4337">
                  <c:v>72.283333333333331</c:v>
                </c:pt>
                <c:pt idx="4338">
                  <c:v>72.3</c:v>
                </c:pt>
                <c:pt idx="4339">
                  <c:v>72.316666666666663</c:v>
                </c:pt>
                <c:pt idx="4340">
                  <c:v>72.333333333333329</c:v>
                </c:pt>
                <c:pt idx="4341">
                  <c:v>72.349999999999994</c:v>
                </c:pt>
                <c:pt idx="4342">
                  <c:v>72.36666666666666</c:v>
                </c:pt>
                <c:pt idx="4343">
                  <c:v>72.38333333333334</c:v>
                </c:pt>
                <c:pt idx="4344">
                  <c:v>72.400000000000006</c:v>
                </c:pt>
                <c:pt idx="4345">
                  <c:v>72.416666666666671</c:v>
                </c:pt>
                <c:pt idx="4346">
                  <c:v>72.433333333333337</c:v>
                </c:pt>
                <c:pt idx="4347">
                  <c:v>72.45</c:v>
                </c:pt>
                <c:pt idx="4348">
                  <c:v>72.466666666666669</c:v>
                </c:pt>
                <c:pt idx="4349">
                  <c:v>72.483333333333334</c:v>
                </c:pt>
                <c:pt idx="4350">
                  <c:v>72.5</c:v>
                </c:pt>
                <c:pt idx="4351">
                  <c:v>72.516666666666666</c:v>
                </c:pt>
                <c:pt idx="4352">
                  <c:v>72.533333333333331</c:v>
                </c:pt>
                <c:pt idx="4353">
                  <c:v>72.55</c:v>
                </c:pt>
                <c:pt idx="4354">
                  <c:v>72.566666666666663</c:v>
                </c:pt>
                <c:pt idx="4355">
                  <c:v>72.583333333333329</c:v>
                </c:pt>
                <c:pt idx="4356">
                  <c:v>72.599999999999994</c:v>
                </c:pt>
                <c:pt idx="4357">
                  <c:v>72.61666666666666</c:v>
                </c:pt>
                <c:pt idx="4358">
                  <c:v>72.63333333333334</c:v>
                </c:pt>
                <c:pt idx="4359">
                  <c:v>72.650000000000006</c:v>
                </c:pt>
                <c:pt idx="4360">
                  <c:v>72.666666666666671</c:v>
                </c:pt>
                <c:pt idx="4361">
                  <c:v>72.683333333333337</c:v>
                </c:pt>
                <c:pt idx="4362">
                  <c:v>72.7</c:v>
                </c:pt>
                <c:pt idx="4363">
                  <c:v>72.716666666666669</c:v>
                </c:pt>
                <c:pt idx="4364">
                  <c:v>72.733333333333334</c:v>
                </c:pt>
                <c:pt idx="4365">
                  <c:v>72.75</c:v>
                </c:pt>
                <c:pt idx="4366">
                  <c:v>72.766666666666666</c:v>
                </c:pt>
                <c:pt idx="4367">
                  <c:v>72.783333333333331</c:v>
                </c:pt>
                <c:pt idx="4368">
                  <c:v>72.8</c:v>
                </c:pt>
                <c:pt idx="4369">
                  <c:v>72.816666666666663</c:v>
                </c:pt>
                <c:pt idx="4370">
                  <c:v>72.833333333333329</c:v>
                </c:pt>
                <c:pt idx="4371">
                  <c:v>72.849999999999994</c:v>
                </c:pt>
                <c:pt idx="4372">
                  <c:v>72.86666666666666</c:v>
                </c:pt>
                <c:pt idx="4373">
                  <c:v>72.88333333333334</c:v>
                </c:pt>
                <c:pt idx="4374">
                  <c:v>72.900000000000006</c:v>
                </c:pt>
                <c:pt idx="4375">
                  <c:v>72.916666666666671</c:v>
                </c:pt>
                <c:pt idx="4376">
                  <c:v>72.933333333333337</c:v>
                </c:pt>
                <c:pt idx="4377">
                  <c:v>72.95</c:v>
                </c:pt>
                <c:pt idx="4378">
                  <c:v>72.966666666666669</c:v>
                </c:pt>
                <c:pt idx="4379">
                  <c:v>72.983333333333334</c:v>
                </c:pt>
                <c:pt idx="4380">
                  <c:v>73</c:v>
                </c:pt>
                <c:pt idx="4381">
                  <c:v>73.016666666666666</c:v>
                </c:pt>
                <c:pt idx="4382">
                  <c:v>73.033333333333331</c:v>
                </c:pt>
                <c:pt idx="4383">
                  <c:v>73.05</c:v>
                </c:pt>
                <c:pt idx="4384">
                  <c:v>73.066666666666663</c:v>
                </c:pt>
                <c:pt idx="4385">
                  <c:v>73.083333333333329</c:v>
                </c:pt>
                <c:pt idx="4386">
                  <c:v>73.099999999999994</c:v>
                </c:pt>
                <c:pt idx="4387">
                  <c:v>73.11666666666666</c:v>
                </c:pt>
                <c:pt idx="4388">
                  <c:v>73.13333333333334</c:v>
                </c:pt>
                <c:pt idx="4389">
                  <c:v>73.150000000000006</c:v>
                </c:pt>
                <c:pt idx="4390">
                  <c:v>73.166666666666671</c:v>
                </c:pt>
                <c:pt idx="4391">
                  <c:v>73.183333333333337</c:v>
                </c:pt>
                <c:pt idx="4392">
                  <c:v>73.2</c:v>
                </c:pt>
                <c:pt idx="4393">
                  <c:v>73.216666666666669</c:v>
                </c:pt>
                <c:pt idx="4394">
                  <c:v>73.233333333333334</c:v>
                </c:pt>
                <c:pt idx="4395">
                  <c:v>73.25</c:v>
                </c:pt>
                <c:pt idx="4396">
                  <c:v>73.266666666666666</c:v>
                </c:pt>
                <c:pt idx="4397">
                  <c:v>73.283333333333331</c:v>
                </c:pt>
                <c:pt idx="4398">
                  <c:v>73.3</c:v>
                </c:pt>
                <c:pt idx="4399">
                  <c:v>73.316666666666663</c:v>
                </c:pt>
                <c:pt idx="4400">
                  <c:v>73.333333333333329</c:v>
                </c:pt>
                <c:pt idx="4401">
                  <c:v>73.349999999999994</c:v>
                </c:pt>
                <c:pt idx="4402">
                  <c:v>73.36666666666666</c:v>
                </c:pt>
                <c:pt idx="4403">
                  <c:v>73.38333333333334</c:v>
                </c:pt>
                <c:pt idx="4404">
                  <c:v>73.400000000000006</c:v>
                </c:pt>
                <c:pt idx="4405">
                  <c:v>73.416666666666671</c:v>
                </c:pt>
                <c:pt idx="4406">
                  <c:v>73.433333333333337</c:v>
                </c:pt>
                <c:pt idx="4407">
                  <c:v>73.45</c:v>
                </c:pt>
                <c:pt idx="4408">
                  <c:v>73.466666666666669</c:v>
                </c:pt>
                <c:pt idx="4409">
                  <c:v>73.483333333333334</c:v>
                </c:pt>
                <c:pt idx="4410">
                  <c:v>73.5</c:v>
                </c:pt>
                <c:pt idx="4411">
                  <c:v>73.516666666666666</c:v>
                </c:pt>
                <c:pt idx="4412">
                  <c:v>73.533333333333331</c:v>
                </c:pt>
                <c:pt idx="4413">
                  <c:v>73.55</c:v>
                </c:pt>
                <c:pt idx="4414">
                  <c:v>73.566666666666663</c:v>
                </c:pt>
                <c:pt idx="4415">
                  <c:v>73.583333333333329</c:v>
                </c:pt>
                <c:pt idx="4416">
                  <c:v>73.599999999999994</c:v>
                </c:pt>
                <c:pt idx="4417">
                  <c:v>73.61666666666666</c:v>
                </c:pt>
                <c:pt idx="4418">
                  <c:v>73.63333333333334</c:v>
                </c:pt>
                <c:pt idx="4419">
                  <c:v>73.650000000000006</c:v>
                </c:pt>
                <c:pt idx="4420">
                  <c:v>73.666666666666671</c:v>
                </c:pt>
                <c:pt idx="4421">
                  <c:v>73.683333333333337</c:v>
                </c:pt>
                <c:pt idx="4422">
                  <c:v>73.7</c:v>
                </c:pt>
                <c:pt idx="4423">
                  <c:v>73.716666666666669</c:v>
                </c:pt>
                <c:pt idx="4424">
                  <c:v>73.733333333333334</c:v>
                </c:pt>
                <c:pt idx="4425">
                  <c:v>73.75</c:v>
                </c:pt>
                <c:pt idx="4426">
                  <c:v>73.766666666666666</c:v>
                </c:pt>
                <c:pt idx="4427">
                  <c:v>73.783333333333331</c:v>
                </c:pt>
                <c:pt idx="4428">
                  <c:v>73.8</c:v>
                </c:pt>
                <c:pt idx="4429">
                  <c:v>73.816666666666663</c:v>
                </c:pt>
                <c:pt idx="4430">
                  <c:v>73.833333333333329</c:v>
                </c:pt>
                <c:pt idx="4431">
                  <c:v>73.849999999999994</c:v>
                </c:pt>
                <c:pt idx="4432">
                  <c:v>73.86666666666666</c:v>
                </c:pt>
                <c:pt idx="4433">
                  <c:v>73.88333333333334</c:v>
                </c:pt>
                <c:pt idx="4434">
                  <c:v>73.900000000000006</c:v>
                </c:pt>
                <c:pt idx="4435">
                  <c:v>73.916666666666671</c:v>
                </c:pt>
                <c:pt idx="4436">
                  <c:v>73.933333333333337</c:v>
                </c:pt>
                <c:pt idx="4437">
                  <c:v>73.95</c:v>
                </c:pt>
                <c:pt idx="4438">
                  <c:v>73.966666666666669</c:v>
                </c:pt>
                <c:pt idx="4439">
                  <c:v>73.983333333333334</c:v>
                </c:pt>
                <c:pt idx="4440">
                  <c:v>74</c:v>
                </c:pt>
                <c:pt idx="4441">
                  <c:v>74.016666666666666</c:v>
                </c:pt>
                <c:pt idx="4442">
                  <c:v>74.033333333333331</c:v>
                </c:pt>
                <c:pt idx="4443">
                  <c:v>74.05</c:v>
                </c:pt>
                <c:pt idx="4444">
                  <c:v>74.066666666666663</c:v>
                </c:pt>
                <c:pt idx="4445">
                  <c:v>74.083333333333329</c:v>
                </c:pt>
                <c:pt idx="4446">
                  <c:v>74.099999999999994</c:v>
                </c:pt>
                <c:pt idx="4447">
                  <c:v>74.11666666666666</c:v>
                </c:pt>
                <c:pt idx="4448">
                  <c:v>74.13333333333334</c:v>
                </c:pt>
                <c:pt idx="4449">
                  <c:v>74.150000000000006</c:v>
                </c:pt>
                <c:pt idx="4450">
                  <c:v>74.166666666666671</c:v>
                </c:pt>
                <c:pt idx="4451">
                  <c:v>74.183333333333337</c:v>
                </c:pt>
                <c:pt idx="4452">
                  <c:v>74.2</c:v>
                </c:pt>
                <c:pt idx="4453">
                  <c:v>74.216666666666669</c:v>
                </c:pt>
                <c:pt idx="4454">
                  <c:v>74.233333333333334</c:v>
                </c:pt>
                <c:pt idx="4455">
                  <c:v>74.25</c:v>
                </c:pt>
                <c:pt idx="4456">
                  <c:v>74.266666666666666</c:v>
                </c:pt>
                <c:pt idx="4457">
                  <c:v>74.283333333333331</c:v>
                </c:pt>
                <c:pt idx="4458">
                  <c:v>74.3</c:v>
                </c:pt>
                <c:pt idx="4459">
                  <c:v>74.316666666666663</c:v>
                </c:pt>
                <c:pt idx="4460">
                  <c:v>74.333333333333329</c:v>
                </c:pt>
                <c:pt idx="4461">
                  <c:v>74.349999999999994</c:v>
                </c:pt>
                <c:pt idx="4462">
                  <c:v>74.36666666666666</c:v>
                </c:pt>
                <c:pt idx="4463">
                  <c:v>74.38333333333334</c:v>
                </c:pt>
                <c:pt idx="4464">
                  <c:v>74.400000000000006</c:v>
                </c:pt>
                <c:pt idx="4465">
                  <c:v>74.416666666666671</c:v>
                </c:pt>
                <c:pt idx="4466">
                  <c:v>74.433333333333337</c:v>
                </c:pt>
                <c:pt idx="4467">
                  <c:v>74.45</c:v>
                </c:pt>
                <c:pt idx="4468">
                  <c:v>74.466666666666669</c:v>
                </c:pt>
                <c:pt idx="4469">
                  <c:v>74.483333333333334</c:v>
                </c:pt>
                <c:pt idx="4470">
                  <c:v>74.5</c:v>
                </c:pt>
                <c:pt idx="4471">
                  <c:v>74.516666666666666</c:v>
                </c:pt>
                <c:pt idx="4472">
                  <c:v>74.533333333333331</c:v>
                </c:pt>
                <c:pt idx="4473">
                  <c:v>74.55</c:v>
                </c:pt>
                <c:pt idx="4474">
                  <c:v>74.566666666666663</c:v>
                </c:pt>
                <c:pt idx="4475">
                  <c:v>74.583333333333329</c:v>
                </c:pt>
                <c:pt idx="4476">
                  <c:v>74.599999999999994</c:v>
                </c:pt>
                <c:pt idx="4477">
                  <c:v>74.61666666666666</c:v>
                </c:pt>
                <c:pt idx="4478">
                  <c:v>74.63333333333334</c:v>
                </c:pt>
                <c:pt idx="4479">
                  <c:v>74.650000000000006</c:v>
                </c:pt>
                <c:pt idx="4480">
                  <c:v>74.666666666666671</c:v>
                </c:pt>
                <c:pt idx="4481">
                  <c:v>74.683333333333337</c:v>
                </c:pt>
                <c:pt idx="4482">
                  <c:v>74.7</c:v>
                </c:pt>
                <c:pt idx="4483">
                  <c:v>74.716666666666669</c:v>
                </c:pt>
                <c:pt idx="4484">
                  <c:v>74.733333333333334</c:v>
                </c:pt>
                <c:pt idx="4485">
                  <c:v>74.75</c:v>
                </c:pt>
                <c:pt idx="4486">
                  <c:v>74.766666666666666</c:v>
                </c:pt>
                <c:pt idx="4487">
                  <c:v>74.783333333333331</c:v>
                </c:pt>
                <c:pt idx="4488">
                  <c:v>74.8</c:v>
                </c:pt>
                <c:pt idx="4489">
                  <c:v>74.816666666666663</c:v>
                </c:pt>
                <c:pt idx="4490">
                  <c:v>74.833333333333329</c:v>
                </c:pt>
                <c:pt idx="4491">
                  <c:v>74.849999999999994</c:v>
                </c:pt>
                <c:pt idx="4492">
                  <c:v>74.86666666666666</c:v>
                </c:pt>
                <c:pt idx="4493">
                  <c:v>74.88333333333334</c:v>
                </c:pt>
                <c:pt idx="4494">
                  <c:v>74.900000000000006</c:v>
                </c:pt>
                <c:pt idx="4495">
                  <c:v>74.916666666666671</c:v>
                </c:pt>
                <c:pt idx="4496">
                  <c:v>74.933333333333337</c:v>
                </c:pt>
                <c:pt idx="4497">
                  <c:v>74.95</c:v>
                </c:pt>
                <c:pt idx="4498">
                  <c:v>74.966666666666669</c:v>
                </c:pt>
                <c:pt idx="4499">
                  <c:v>74.983333333333334</c:v>
                </c:pt>
                <c:pt idx="4500">
                  <c:v>75</c:v>
                </c:pt>
                <c:pt idx="4501">
                  <c:v>75.016666666666666</c:v>
                </c:pt>
                <c:pt idx="4502">
                  <c:v>75.033333333333331</c:v>
                </c:pt>
                <c:pt idx="4503">
                  <c:v>75.05</c:v>
                </c:pt>
                <c:pt idx="4504">
                  <c:v>75.066666666666663</c:v>
                </c:pt>
                <c:pt idx="4505">
                  <c:v>75.083333333333329</c:v>
                </c:pt>
                <c:pt idx="4506">
                  <c:v>75.099999999999994</c:v>
                </c:pt>
                <c:pt idx="4507">
                  <c:v>75.11666666666666</c:v>
                </c:pt>
                <c:pt idx="4508">
                  <c:v>75.13333333333334</c:v>
                </c:pt>
                <c:pt idx="4509">
                  <c:v>75.150000000000006</c:v>
                </c:pt>
                <c:pt idx="4510">
                  <c:v>75.166666666666671</c:v>
                </c:pt>
                <c:pt idx="4511">
                  <c:v>75.183333333333337</c:v>
                </c:pt>
                <c:pt idx="4512">
                  <c:v>75.2</c:v>
                </c:pt>
                <c:pt idx="4513">
                  <c:v>75.216666666666669</c:v>
                </c:pt>
                <c:pt idx="4514">
                  <c:v>75.233333333333334</c:v>
                </c:pt>
                <c:pt idx="4515">
                  <c:v>75.25</c:v>
                </c:pt>
                <c:pt idx="4516">
                  <c:v>75.266666666666666</c:v>
                </c:pt>
                <c:pt idx="4517">
                  <c:v>75.283333333333331</c:v>
                </c:pt>
                <c:pt idx="4518">
                  <c:v>75.3</c:v>
                </c:pt>
                <c:pt idx="4519">
                  <c:v>75.316666666666663</c:v>
                </c:pt>
                <c:pt idx="4520">
                  <c:v>75.333333333333329</c:v>
                </c:pt>
                <c:pt idx="4521">
                  <c:v>75.349999999999994</c:v>
                </c:pt>
                <c:pt idx="4522">
                  <c:v>75.36666666666666</c:v>
                </c:pt>
                <c:pt idx="4523">
                  <c:v>75.38333333333334</c:v>
                </c:pt>
                <c:pt idx="4524">
                  <c:v>75.400000000000006</c:v>
                </c:pt>
                <c:pt idx="4525">
                  <c:v>75.416666666666671</c:v>
                </c:pt>
                <c:pt idx="4526">
                  <c:v>75.433333333333337</c:v>
                </c:pt>
                <c:pt idx="4527">
                  <c:v>75.45</c:v>
                </c:pt>
                <c:pt idx="4528">
                  <c:v>75.466666666666669</c:v>
                </c:pt>
                <c:pt idx="4529">
                  <c:v>75.483333333333334</c:v>
                </c:pt>
                <c:pt idx="4530">
                  <c:v>75.5</c:v>
                </c:pt>
                <c:pt idx="4531">
                  <c:v>75.516666666666666</c:v>
                </c:pt>
                <c:pt idx="4532">
                  <c:v>75.533333333333331</c:v>
                </c:pt>
                <c:pt idx="4533">
                  <c:v>75.55</c:v>
                </c:pt>
                <c:pt idx="4534">
                  <c:v>75.566666666666663</c:v>
                </c:pt>
                <c:pt idx="4535">
                  <c:v>75.583333333333329</c:v>
                </c:pt>
                <c:pt idx="4536">
                  <c:v>75.599999999999994</c:v>
                </c:pt>
                <c:pt idx="4537">
                  <c:v>75.61666666666666</c:v>
                </c:pt>
                <c:pt idx="4538">
                  <c:v>75.63333333333334</c:v>
                </c:pt>
                <c:pt idx="4539">
                  <c:v>75.650000000000006</c:v>
                </c:pt>
                <c:pt idx="4540">
                  <c:v>75.666666666666671</c:v>
                </c:pt>
                <c:pt idx="4541">
                  <c:v>75.683333333333337</c:v>
                </c:pt>
                <c:pt idx="4542">
                  <c:v>75.7</c:v>
                </c:pt>
                <c:pt idx="4543">
                  <c:v>75.716666666666669</c:v>
                </c:pt>
                <c:pt idx="4544">
                  <c:v>75.733333333333334</c:v>
                </c:pt>
                <c:pt idx="4545">
                  <c:v>75.75</c:v>
                </c:pt>
                <c:pt idx="4546">
                  <c:v>75.766666666666666</c:v>
                </c:pt>
                <c:pt idx="4547">
                  <c:v>75.783333333333331</c:v>
                </c:pt>
                <c:pt idx="4548">
                  <c:v>75.8</c:v>
                </c:pt>
                <c:pt idx="4549">
                  <c:v>75.816666666666663</c:v>
                </c:pt>
                <c:pt idx="4550">
                  <c:v>75.833333333333329</c:v>
                </c:pt>
                <c:pt idx="4551">
                  <c:v>75.849999999999994</c:v>
                </c:pt>
                <c:pt idx="4552">
                  <c:v>75.86666666666666</c:v>
                </c:pt>
                <c:pt idx="4553">
                  <c:v>75.88333333333334</c:v>
                </c:pt>
                <c:pt idx="4554">
                  <c:v>75.900000000000006</c:v>
                </c:pt>
                <c:pt idx="4555">
                  <c:v>75.916666666666671</c:v>
                </c:pt>
                <c:pt idx="4556">
                  <c:v>75.933333333333337</c:v>
                </c:pt>
                <c:pt idx="4557">
                  <c:v>75.95</c:v>
                </c:pt>
                <c:pt idx="4558">
                  <c:v>75.966666666666669</c:v>
                </c:pt>
                <c:pt idx="4559">
                  <c:v>75.983333333333334</c:v>
                </c:pt>
                <c:pt idx="4560">
                  <c:v>76</c:v>
                </c:pt>
                <c:pt idx="4561">
                  <c:v>76.016666666666666</c:v>
                </c:pt>
                <c:pt idx="4562">
                  <c:v>76.033333333333331</c:v>
                </c:pt>
                <c:pt idx="4563">
                  <c:v>76.05</c:v>
                </c:pt>
                <c:pt idx="4564">
                  <c:v>76.066666666666663</c:v>
                </c:pt>
                <c:pt idx="4565">
                  <c:v>76.083333333333329</c:v>
                </c:pt>
                <c:pt idx="4566">
                  <c:v>76.099999999999994</c:v>
                </c:pt>
                <c:pt idx="4567">
                  <c:v>76.11666666666666</c:v>
                </c:pt>
                <c:pt idx="4568">
                  <c:v>76.13333333333334</c:v>
                </c:pt>
                <c:pt idx="4569">
                  <c:v>76.150000000000006</c:v>
                </c:pt>
                <c:pt idx="4570">
                  <c:v>76.166666666666671</c:v>
                </c:pt>
                <c:pt idx="4571">
                  <c:v>76.183333333333337</c:v>
                </c:pt>
                <c:pt idx="4572">
                  <c:v>76.2</c:v>
                </c:pt>
                <c:pt idx="4573">
                  <c:v>76.216666666666669</c:v>
                </c:pt>
                <c:pt idx="4574">
                  <c:v>76.233333333333334</c:v>
                </c:pt>
                <c:pt idx="4575">
                  <c:v>76.25</c:v>
                </c:pt>
                <c:pt idx="4576">
                  <c:v>76.266666666666666</c:v>
                </c:pt>
                <c:pt idx="4577">
                  <c:v>76.283333333333331</c:v>
                </c:pt>
                <c:pt idx="4578">
                  <c:v>76.3</c:v>
                </c:pt>
                <c:pt idx="4579">
                  <c:v>76.316666666666663</c:v>
                </c:pt>
                <c:pt idx="4580">
                  <c:v>76.333333333333329</c:v>
                </c:pt>
                <c:pt idx="4581">
                  <c:v>76.349999999999994</c:v>
                </c:pt>
                <c:pt idx="4582">
                  <c:v>76.36666666666666</c:v>
                </c:pt>
                <c:pt idx="4583">
                  <c:v>76.38333333333334</c:v>
                </c:pt>
                <c:pt idx="4584">
                  <c:v>76.400000000000006</c:v>
                </c:pt>
                <c:pt idx="4585">
                  <c:v>76.416666666666671</c:v>
                </c:pt>
                <c:pt idx="4586">
                  <c:v>76.433333333333337</c:v>
                </c:pt>
                <c:pt idx="4587">
                  <c:v>76.45</c:v>
                </c:pt>
                <c:pt idx="4588">
                  <c:v>76.466666666666669</c:v>
                </c:pt>
                <c:pt idx="4589">
                  <c:v>76.483333333333334</c:v>
                </c:pt>
                <c:pt idx="4590">
                  <c:v>76.5</c:v>
                </c:pt>
                <c:pt idx="4591">
                  <c:v>76.516666666666666</c:v>
                </c:pt>
                <c:pt idx="4592">
                  <c:v>76.533333333333331</c:v>
                </c:pt>
                <c:pt idx="4593">
                  <c:v>76.55</c:v>
                </c:pt>
                <c:pt idx="4594">
                  <c:v>76.566666666666663</c:v>
                </c:pt>
                <c:pt idx="4595">
                  <c:v>76.583333333333329</c:v>
                </c:pt>
                <c:pt idx="4596">
                  <c:v>76.599999999999994</c:v>
                </c:pt>
                <c:pt idx="4597">
                  <c:v>76.61666666666666</c:v>
                </c:pt>
                <c:pt idx="4598">
                  <c:v>76.63333333333334</c:v>
                </c:pt>
                <c:pt idx="4599">
                  <c:v>76.650000000000006</c:v>
                </c:pt>
                <c:pt idx="4600">
                  <c:v>76.666666666666671</c:v>
                </c:pt>
                <c:pt idx="4601">
                  <c:v>76.683333333333337</c:v>
                </c:pt>
                <c:pt idx="4602">
                  <c:v>76.7</c:v>
                </c:pt>
                <c:pt idx="4603">
                  <c:v>76.716666666666669</c:v>
                </c:pt>
                <c:pt idx="4604">
                  <c:v>76.733333333333334</c:v>
                </c:pt>
                <c:pt idx="4605">
                  <c:v>76.75</c:v>
                </c:pt>
                <c:pt idx="4606">
                  <c:v>76.766666666666666</c:v>
                </c:pt>
                <c:pt idx="4607">
                  <c:v>76.783333333333331</c:v>
                </c:pt>
                <c:pt idx="4608">
                  <c:v>76.8</c:v>
                </c:pt>
                <c:pt idx="4609">
                  <c:v>76.816666666666663</c:v>
                </c:pt>
                <c:pt idx="4610">
                  <c:v>76.833333333333329</c:v>
                </c:pt>
                <c:pt idx="4611">
                  <c:v>76.849999999999994</c:v>
                </c:pt>
                <c:pt idx="4612">
                  <c:v>76.86666666666666</c:v>
                </c:pt>
                <c:pt idx="4613">
                  <c:v>76.88333333333334</c:v>
                </c:pt>
                <c:pt idx="4614">
                  <c:v>76.900000000000006</c:v>
                </c:pt>
                <c:pt idx="4615">
                  <c:v>76.916666666666671</c:v>
                </c:pt>
                <c:pt idx="4616">
                  <c:v>76.933333333333337</c:v>
                </c:pt>
                <c:pt idx="4617">
                  <c:v>76.95</c:v>
                </c:pt>
                <c:pt idx="4618">
                  <c:v>76.966666666666669</c:v>
                </c:pt>
                <c:pt idx="4619">
                  <c:v>76.983333333333334</c:v>
                </c:pt>
                <c:pt idx="4620">
                  <c:v>77</c:v>
                </c:pt>
                <c:pt idx="4621">
                  <c:v>77.016666666666666</c:v>
                </c:pt>
                <c:pt idx="4622">
                  <c:v>77.033333333333331</c:v>
                </c:pt>
                <c:pt idx="4623">
                  <c:v>77.05</c:v>
                </c:pt>
                <c:pt idx="4624">
                  <c:v>77.066666666666663</c:v>
                </c:pt>
                <c:pt idx="4625">
                  <c:v>77.083333333333329</c:v>
                </c:pt>
                <c:pt idx="4626">
                  <c:v>77.099999999999994</c:v>
                </c:pt>
                <c:pt idx="4627">
                  <c:v>77.11666666666666</c:v>
                </c:pt>
                <c:pt idx="4628">
                  <c:v>77.13333333333334</c:v>
                </c:pt>
                <c:pt idx="4629">
                  <c:v>77.150000000000006</c:v>
                </c:pt>
                <c:pt idx="4630">
                  <c:v>77.166666666666671</c:v>
                </c:pt>
                <c:pt idx="4631">
                  <c:v>77.183333333333337</c:v>
                </c:pt>
                <c:pt idx="4632">
                  <c:v>77.2</c:v>
                </c:pt>
                <c:pt idx="4633">
                  <c:v>77.216666666666669</c:v>
                </c:pt>
                <c:pt idx="4634">
                  <c:v>77.233333333333334</c:v>
                </c:pt>
                <c:pt idx="4635">
                  <c:v>77.25</c:v>
                </c:pt>
                <c:pt idx="4636">
                  <c:v>77.266666666666666</c:v>
                </c:pt>
                <c:pt idx="4637">
                  <c:v>77.283333333333331</c:v>
                </c:pt>
                <c:pt idx="4638">
                  <c:v>77.3</c:v>
                </c:pt>
                <c:pt idx="4639">
                  <c:v>77.316666666666663</c:v>
                </c:pt>
                <c:pt idx="4640">
                  <c:v>77.333333333333329</c:v>
                </c:pt>
                <c:pt idx="4641">
                  <c:v>77.349999999999994</c:v>
                </c:pt>
                <c:pt idx="4642">
                  <c:v>77.36666666666666</c:v>
                </c:pt>
                <c:pt idx="4643">
                  <c:v>77.38333333333334</c:v>
                </c:pt>
                <c:pt idx="4644">
                  <c:v>77.400000000000006</c:v>
                </c:pt>
                <c:pt idx="4645">
                  <c:v>77.416666666666671</c:v>
                </c:pt>
                <c:pt idx="4646">
                  <c:v>77.433333333333337</c:v>
                </c:pt>
                <c:pt idx="4647">
                  <c:v>77.45</c:v>
                </c:pt>
                <c:pt idx="4648">
                  <c:v>77.466666666666669</c:v>
                </c:pt>
                <c:pt idx="4649">
                  <c:v>77.483333333333334</c:v>
                </c:pt>
                <c:pt idx="4650">
                  <c:v>77.5</c:v>
                </c:pt>
                <c:pt idx="4651">
                  <c:v>77.516666666666666</c:v>
                </c:pt>
                <c:pt idx="4652">
                  <c:v>77.533333333333331</c:v>
                </c:pt>
                <c:pt idx="4653">
                  <c:v>77.55</c:v>
                </c:pt>
                <c:pt idx="4654">
                  <c:v>77.566666666666663</c:v>
                </c:pt>
                <c:pt idx="4655">
                  <c:v>77.583333333333329</c:v>
                </c:pt>
                <c:pt idx="4656">
                  <c:v>77.599999999999994</c:v>
                </c:pt>
                <c:pt idx="4657">
                  <c:v>77.61666666666666</c:v>
                </c:pt>
                <c:pt idx="4658">
                  <c:v>77.63333333333334</c:v>
                </c:pt>
                <c:pt idx="4659">
                  <c:v>77.650000000000006</c:v>
                </c:pt>
                <c:pt idx="4660">
                  <c:v>77.666666666666671</c:v>
                </c:pt>
                <c:pt idx="4661">
                  <c:v>77.683333333333337</c:v>
                </c:pt>
                <c:pt idx="4662">
                  <c:v>77.7</c:v>
                </c:pt>
                <c:pt idx="4663">
                  <c:v>77.716666666666669</c:v>
                </c:pt>
                <c:pt idx="4664">
                  <c:v>77.733333333333334</c:v>
                </c:pt>
                <c:pt idx="4665">
                  <c:v>77.75</c:v>
                </c:pt>
                <c:pt idx="4666">
                  <c:v>77.766666666666666</c:v>
                </c:pt>
                <c:pt idx="4667">
                  <c:v>77.783333333333331</c:v>
                </c:pt>
                <c:pt idx="4668">
                  <c:v>77.8</c:v>
                </c:pt>
                <c:pt idx="4669">
                  <c:v>77.816666666666663</c:v>
                </c:pt>
                <c:pt idx="4670">
                  <c:v>77.833333333333329</c:v>
                </c:pt>
                <c:pt idx="4671">
                  <c:v>77.849999999999994</c:v>
                </c:pt>
                <c:pt idx="4672">
                  <c:v>77.86666666666666</c:v>
                </c:pt>
                <c:pt idx="4673">
                  <c:v>77.88333333333334</c:v>
                </c:pt>
                <c:pt idx="4674">
                  <c:v>77.900000000000006</c:v>
                </c:pt>
                <c:pt idx="4675">
                  <c:v>77.916666666666671</c:v>
                </c:pt>
                <c:pt idx="4676">
                  <c:v>77.933333333333337</c:v>
                </c:pt>
                <c:pt idx="4677">
                  <c:v>77.95</c:v>
                </c:pt>
                <c:pt idx="4678">
                  <c:v>77.966666666666669</c:v>
                </c:pt>
                <c:pt idx="4679">
                  <c:v>77.983333333333334</c:v>
                </c:pt>
                <c:pt idx="4680">
                  <c:v>78</c:v>
                </c:pt>
                <c:pt idx="4681">
                  <c:v>78.016666666666666</c:v>
                </c:pt>
                <c:pt idx="4682">
                  <c:v>78.033333333333331</c:v>
                </c:pt>
                <c:pt idx="4683">
                  <c:v>78.05</c:v>
                </c:pt>
                <c:pt idx="4684">
                  <c:v>78.066666666666663</c:v>
                </c:pt>
                <c:pt idx="4685">
                  <c:v>78.083333333333329</c:v>
                </c:pt>
                <c:pt idx="4686">
                  <c:v>78.099999999999994</c:v>
                </c:pt>
                <c:pt idx="4687">
                  <c:v>78.11666666666666</c:v>
                </c:pt>
                <c:pt idx="4688">
                  <c:v>78.13333333333334</c:v>
                </c:pt>
                <c:pt idx="4689">
                  <c:v>78.150000000000006</c:v>
                </c:pt>
                <c:pt idx="4690">
                  <c:v>78.166666666666671</c:v>
                </c:pt>
                <c:pt idx="4691">
                  <c:v>78.183333333333337</c:v>
                </c:pt>
                <c:pt idx="4692">
                  <c:v>78.2</c:v>
                </c:pt>
                <c:pt idx="4693">
                  <c:v>78.216666666666669</c:v>
                </c:pt>
                <c:pt idx="4694">
                  <c:v>78.233333333333334</c:v>
                </c:pt>
                <c:pt idx="4695">
                  <c:v>78.25</c:v>
                </c:pt>
                <c:pt idx="4696">
                  <c:v>78.266666666666666</c:v>
                </c:pt>
                <c:pt idx="4697">
                  <c:v>78.283333333333331</c:v>
                </c:pt>
                <c:pt idx="4698">
                  <c:v>78.3</c:v>
                </c:pt>
                <c:pt idx="4699">
                  <c:v>78.316666666666663</c:v>
                </c:pt>
                <c:pt idx="4700">
                  <c:v>78.333333333333329</c:v>
                </c:pt>
                <c:pt idx="4701">
                  <c:v>78.349999999999994</c:v>
                </c:pt>
                <c:pt idx="4702">
                  <c:v>78.36666666666666</c:v>
                </c:pt>
                <c:pt idx="4703">
                  <c:v>78.38333333333334</c:v>
                </c:pt>
                <c:pt idx="4704">
                  <c:v>78.400000000000006</c:v>
                </c:pt>
                <c:pt idx="4705">
                  <c:v>78.416666666666671</c:v>
                </c:pt>
                <c:pt idx="4706">
                  <c:v>78.433333333333337</c:v>
                </c:pt>
                <c:pt idx="4707">
                  <c:v>78.45</c:v>
                </c:pt>
                <c:pt idx="4708">
                  <c:v>78.466666666666669</c:v>
                </c:pt>
                <c:pt idx="4709">
                  <c:v>78.483333333333334</c:v>
                </c:pt>
                <c:pt idx="4710">
                  <c:v>78.5</c:v>
                </c:pt>
                <c:pt idx="4711">
                  <c:v>78.516666666666666</c:v>
                </c:pt>
                <c:pt idx="4712">
                  <c:v>78.533333333333331</c:v>
                </c:pt>
                <c:pt idx="4713">
                  <c:v>78.55</c:v>
                </c:pt>
                <c:pt idx="4714">
                  <c:v>78.566666666666663</c:v>
                </c:pt>
                <c:pt idx="4715">
                  <c:v>78.583333333333329</c:v>
                </c:pt>
                <c:pt idx="4716">
                  <c:v>78.599999999999994</c:v>
                </c:pt>
                <c:pt idx="4717">
                  <c:v>78.61666666666666</c:v>
                </c:pt>
                <c:pt idx="4718">
                  <c:v>78.63333333333334</c:v>
                </c:pt>
                <c:pt idx="4719">
                  <c:v>78.650000000000006</c:v>
                </c:pt>
                <c:pt idx="4720">
                  <c:v>78.666666666666671</c:v>
                </c:pt>
                <c:pt idx="4721">
                  <c:v>78.683333333333337</c:v>
                </c:pt>
                <c:pt idx="4722">
                  <c:v>78.7</c:v>
                </c:pt>
                <c:pt idx="4723">
                  <c:v>78.716666666666669</c:v>
                </c:pt>
                <c:pt idx="4724">
                  <c:v>78.733333333333334</c:v>
                </c:pt>
                <c:pt idx="4725">
                  <c:v>78.75</c:v>
                </c:pt>
                <c:pt idx="4726">
                  <c:v>78.766666666666666</c:v>
                </c:pt>
                <c:pt idx="4727">
                  <c:v>78.783333333333331</c:v>
                </c:pt>
                <c:pt idx="4728">
                  <c:v>78.8</c:v>
                </c:pt>
                <c:pt idx="4729">
                  <c:v>78.816666666666663</c:v>
                </c:pt>
                <c:pt idx="4730">
                  <c:v>78.833333333333329</c:v>
                </c:pt>
                <c:pt idx="4731">
                  <c:v>78.849999999999994</c:v>
                </c:pt>
                <c:pt idx="4732">
                  <c:v>78.86666666666666</c:v>
                </c:pt>
                <c:pt idx="4733">
                  <c:v>78.88333333333334</c:v>
                </c:pt>
                <c:pt idx="4734">
                  <c:v>78.900000000000006</c:v>
                </c:pt>
                <c:pt idx="4735">
                  <c:v>78.916666666666671</c:v>
                </c:pt>
                <c:pt idx="4736">
                  <c:v>78.933333333333337</c:v>
                </c:pt>
                <c:pt idx="4737">
                  <c:v>78.95</c:v>
                </c:pt>
                <c:pt idx="4738">
                  <c:v>78.966666666666669</c:v>
                </c:pt>
                <c:pt idx="4739">
                  <c:v>78.983333333333334</c:v>
                </c:pt>
                <c:pt idx="4740">
                  <c:v>79</c:v>
                </c:pt>
                <c:pt idx="4741">
                  <c:v>79.016666666666666</c:v>
                </c:pt>
                <c:pt idx="4742">
                  <c:v>79.033333333333331</c:v>
                </c:pt>
                <c:pt idx="4743">
                  <c:v>79.05</c:v>
                </c:pt>
                <c:pt idx="4744">
                  <c:v>79.066666666666663</c:v>
                </c:pt>
                <c:pt idx="4745">
                  <c:v>79.083333333333329</c:v>
                </c:pt>
                <c:pt idx="4746">
                  <c:v>79.099999999999994</c:v>
                </c:pt>
                <c:pt idx="4747">
                  <c:v>79.11666666666666</c:v>
                </c:pt>
                <c:pt idx="4748">
                  <c:v>79.13333333333334</c:v>
                </c:pt>
                <c:pt idx="4749">
                  <c:v>79.150000000000006</c:v>
                </c:pt>
                <c:pt idx="4750">
                  <c:v>79.166666666666671</c:v>
                </c:pt>
                <c:pt idx="4751">
                  <c:v>79.183333333333337</c:v>
                </c:pt>
                <c:pt idx="4752">
                  <c:v>79.2</c:v>
                </c:pt>
                <c:pt idx="4753">
                  <c:v>79.216666666666669</c:v>
                </c:pt>
                <c:pt idx="4754">
                  <c:v>79.233333333333334</c:v>
                </c:pt>
                <c:pt idx="4755">
                  <c:v>79.25</c:v>
                </c:pt>
                <c:pt idx="4756">
                  <c:v>79.266666666666666</c:v>
                </c:pt>
                <c:pt idx="4757">
                  <c:v>79.283333333333331</c:v>
                </c:pt>
                <c:pt idx="4758">
                  <c:v>79.3</c:v>
                </c:pt>
                <c:pt idx="4759">
                  <c:v>79.316666666666663</c:v>
                </c:pt>
                <c:pt idx="4760">
                  <c:v>79.333333333333329</c:v>
                </c:pt>
                <c:pt idx="4761">
                  <c:v>79.349999999999994</c:v>
                </c:pt>
                <c:pt idx="4762">
                  <c:v>79.36666666666666</c:v>
                </c:pt>
                <c:pt idx="4763">
                  <c:v>79.38333333333334</c:v>
                </c:pt>
                <c:pt idx="4764">
                  <c:v>79.400000000000006</c:v>
                </c:pt>
                <c:pt idx="4765">
                  <c:v>79.416666666666671</c:v>
                </c:pt>
                <c:pt idx="4766">
                  <c:v>79.433333333333337</c:v>
                </c:pt>
                <c:pt idx="4767">
                  <c:v>79.45</c:v>
                </c:pt>
                <c:pt idx="4768">
                  <c:v>79.466666666666669</c:v>
                </c:pt>
                <c:pt idx="4769">
                  <c:v>79.483333333333334</c:v>
                </c:pt>
                <c:pt idx="4770">
                  <c:v>79.5</c:v>
                </c:pt>
                <c:pt idx="4771">
                  <c:v>79.516666666666666</c:v>
                </c:pt>
                <c:pt idx="4772">
                  <c:v>79.533333333333331</c:v>
                </c:pt>
                <c:pt idx="4773">
                  <c:v>79.55</c:v>
                </c:pt>
                <c:pt idx="4774">
                  <c:v>79.566666666666663</c:v>
                </c:pt>
                <c:pt idx="4775">
                  <c:v>79.583333333333329</c:v>
                </c:pt>
                <c:pt idx="4776">
                  <c:v>79.599999999999994</c:v>
                </c:pt>
                <c:pt idx="4777">
                  <c:v>79.61666666666666</c:v>
                </c:pt>
                <c:pt idx="4778">
                  <c:v>79.63333333333334</c:v>
                </c:pt>
                <c:pt idx="4779">
                  <c:v>79.650000000000006</c:v>
                </c:pt>
                <c:pt idx="4780">
                  <c:v>79.666666666666671</c:v>
                </c:pt>
                <c:pt idx="4781">
                  <c:v>79.683333333333337</c:v>
                </c:pt>
                <c:pt idx="4782">
                  <c:v>79.7</c:v>
                </c:pt>
                <c:pt idx="4783">
                  <c:v>79.716666666666669</c:v>
                </c:pt>
                <c:pt idx="4784">
                  <c:v>79.733333333333334</c:v>
                </c:pt>
                <c:pt idx="4785">
                  <c:v>79.75</c:v>
                </c:pt>
                <c:pt idx="4786">
                  <c:v>79.766666666666666</c:v>
                </c:pt>
                <c:pt idx="4787">
                  <c:v>79.783333333333331</c:v>
                </c:pt>
                <c:pt idx="4788">
                  <c:v>79.8</c:v>
                </c:pt>
                <c:pt idx="4789">
                  <c:v>79.816666666666663</c:v>
                </c:pt>
                <c:pt idx="4790">
                  <c:v>79.833333333333329</c:v>
                </c:pt>
                <c:pt idx="4791">
                  <c:v>79.849999999999994</c:v>
                </c:pt>
                <c:pt idx="4792">
                  <c:v>79.86666666666666</c:v>
                </c:pt>
                <c:pt idx="4793">
                  <c:v>79.88333333333334</c:v>
                </c:pt>
                <c:pt idx="4794">
                  <c:v>79.900000000000006</c:v>
                </c:pt>
                <c:pt idx="4795">
                  <c:v>79.916666666666671</c:v>
                </c:pt>
                <c:pt idx="4796">
                  <c:v>79.933333333333337</c:v>
                </c:pt>
                <c:pt idx="4797">
                  <c:v>79.95</c:v>
                </c:pt>
                <c:pt idx="4798">
                  <c:v>79.966666666666669</c:v>
                </c:pt>
                <c:pt idx="4799">
                  <c:v>79.983333333333334</c:v>
                </c:pt>
                <c:pt idx="4800">
                  <c:v>80</c:v>
                </c:pt>
                <c:pt idx="4801">
                  <c:v>80.016666666666666</c:v>
                </c:pt>
                <c:pt idx="4802">
                  <c:v>80.033333333333331</c:v>
                </c:pt>
                <c:pt idx="4803">
                  <c:v>80.05</c:v>
                </c:pt>
                <c:pt idx="4804">
                  <c:v>80.066666666666663</c:v>
                </c:pt>
                <c:pt idx="4805">
                  <c:v>80.083333333333329</c:v>
                </c:pt>
                <c:pt idx="4806">
                  <c:v>80.099999999999994</c:v>
                </c:pt>
                <c:pt idx="4807">
                  <c:v>80.11666666666666</c:v>
                </c:pt>
                <c:pt idx="4808">
                  <c:v>80.13333333333334</c:v>
                </c:pt>
                <c:pt idx="4809">
                  <c:v>80.150000000000006</c:v>
                </c:pt>
                <c:pt idx="4810">
                  <c:v>80.166666666666671</c:v>
                </c:pt>
                <c:pt idx="4811">
                  <c:v>80.183333333333337</c:v>
                </c:pt>
                <c:pt idx="4812">
                  <c:v>80.2</c:v>
                </c:pt>
                <c:pt idx="4813">
                  <c:v>80.216666666666669</c:v>
                </c:pt>
                <c:pt idx="4814">
                  <c:v>80.233333333333334</c:v>
                </c:pt>
                <c:pt idx="4815">
                  <c:v>80.25</c:v>
                </c:pt>
                <c:pt idx="4816">
                  <c:v>80.266666666666666</c:v>
                </c:pt>
                <c:pt idx="4817">
                  <c:v>80.283333333333331</c:v>
                </c:pt>
                <c:pt idx="4818">
                  <c:v>80.3</c:v>
                </c:pt>
                <c:pt idx="4819">
                  <c:v>80.316666666666663</c:v>
                </c:pt>
                <c:pt idx="4820">
                  <c:v>80.333333333333329</c:v>
                </c:pt>
                <c:pt idx="4821">
                  <c:v>80.349999999999994</c:v>
                </c:pt>
                <c:pt idx="4822">
                  <c:v>80.36666666666666</c:v>
                </c:pt>
                <c:pt idx="4823">
                  <c:v>80.38333333333334</c:v>
                </c:pt>
                <c:pt idx="4824">
                  <c:v>80.400000000000006</c:v>
                </c:pt>
                <c:pt idx="4825">
                  <c:v>80.416666666666671</c:v>
                </c:pt>
                <c:pt idx="4826">
                  <c:v>80.433333333333337</c:v>
                </c:pt>
                <c:pt idx="4827">
                  <c:v>80.45</c:v>
                </c:pt>
                <c:pt idx="4828">
                  <c:v>80.466666666666669</c:v>
                </c:pt>
                <c:pt idx="4829">
                  <c:v>80.483333333333334</c:v>
                </c:pt>
                <c:pt idx="4830">
                  <c:v>80.5</c:v>
                </c:pt>
                <c:pt idx="4831">
                  <c:v>80.516666666666666</c:v>
                </c:pt>
                <c:pt idx="4832">
                  <c:v>80.533333333333331</c:v>
                </c:pt>
                <c:pt idx="4833">
                  <c:v>80.55</c:v>
                </c:pt>
                <c:pt idx="4834">
                  <c:v>80.566666666666663</c:v>
                </c:pt>
                <c:pt idx="4835">
                  <c:v>80.583333333333329</c:v>
                </c:pt>
                <c:pt idx="4836">
                  <c:v>80.599999999999994</c:v>
                </c:pt>
                <c:pt idx="4837">
                  <c:v>80.61666666666666</c:v>
                </c:pt>
                <c:pt idx="4838">
                  <c:v>80.63333333333334</c:v>
                </c:pt>
                <c:pt idx="4839">
                  <c:v>80.650000000000006</c:v>
                </c:pt>
                <c:pt idx="4840">
                  <c:v>80.666666666666671</c:v>
                </c:pt>
                <c:pt idx="4841">
                  <c:v>80.683333333333337</c:v>
                </c:pt>
                <c:pt idx="4842">
                  <c:v>80.7</c:v>
                </c:pt>
                <c:pt idx="4843">
                  <c:v>80.716666666666669</c:v>
                </c:pt>
                <c:pt idx="4844">
                  <c:v>80.733333333333334</c:v>
                </c:pt>
                <c:pt idx="4845">
                  <c:v>80.75</c:v>
                </c:pt>
                <c:pt idx="4846">
                  <c:v>80.766666666666666</c:v>
                </c:pt>
                <c:pt idx="4847">
                  <c:v>80.783333333333331</c:v>
                </c:pt>
                <c:pt idx="4848">
                  <c:v>80.8</c:v>
                </c:pt>
                <c:pt idx="4849">
                  <c:v>80.816666666666663</c:v>
                </c:pt>
                <c:pt idx="4850">
                  <c:v>80.833333333333329</c:v>
                </c:pt>
                <c:pt idx="4851">
                  <c:v>80.849999999999994</c:v>
                </c:pt>
                <c:pt idx="4852">
                  <c:v>80.86666666666666</c:v>
                </c:pt>
                <c:pt idx="4853">
                  <c:v>80.88333333333334</c:v>
                </c:pt>
                <c:pt idx="4854">
                  <c:v>80.900000000000006</c:v>
                </c:pt>
                <c:pt idx="4855">
                  <c:v>80.916666666666671</c:v>
                </c:pt>
                <c:pt idx="4856">
                  <c:v>80.933333333333337</c:v>
                </c:pt>
                <c:pt idx="4857">
                  <c:v>80.95</c:v>
                </c:pt>
                <c:pt idx="4858">
                  <c:v>80.966666666666669</c:v>
                </c:pt>
                <c:pt idx="4859">
                  <c:v>80.983333333333334</c:v>
                </c:pt>
                <c:pt idx="4860">
                  <c:v>81</c:v>
                </c:pt>
                <c:pt idx="4861">
                  <c:v>81.016666666666666</c:v>
                </c:pt>
                <c:pt idx="4862">
                  <c:v>81.033333333333331</c:v>
                </c:pt>
                <c:pt idx="4863">
                  <c:v>81.05</c:v>
                </c:pt>
                <c:pt idx="4864">
                  <c:v>81.066666666666663</c:v>
                </c:pt>
                <c:pt idx="4865">
                  <c:v>81.083333333333329</c:v>
                </c:pt>
                <c:pt idx="4866">
                  <c:v>81.099999999999994</c:v>
                </c:pt>
                <c:pt idx="4867">
                  <c:v>81.11666666666666</c:v>
                </c:pt>
                <c:pt idx="4868">
                  <c:v>81.13333333333334</c:v>
                </c:pt>
                <c:pt idx="4869">
                  <c:v>81.150000000000006</c:v>
                </c:pt>
                <c:pt idx="4870">
                  <c:v>81.166666666666671</c:v>
                </c:pt>
                <c:pt idx="4871">
                  <c:v>81.183333333333337</c:v>
                </c:pt>
                <c:pt idx="4872">
                  <c:v>81.2</c:v>
                </c:pt>
                <c:pt idx="4873">
                  <c:v>81.216666666666669</c:v>
                </c:pt>
                <c:pt idx="4874">
                  <c:v>81.233333333333334</c:v>
                </c:pt>
                <c:pt idx="4875">
                  <c:v>81.25</c:v>
                </c:pt>
                <c:pt idx="4876">
                  <c:v>81.266666666666666</c:v>
                </c:pt>
                <c:pt idx="4877">
                  <c:v>81.283333333333331</c:v>
                </c:pt>
                <c:pt idx="4878">
                  <c:v>81.3</c:v>
                </c:pt>
                <c:pt idx="4879">
                  <c:v>81.316666666666663</c:v>
                </c:pt>
                <c:pt idx="4880">
                  <c:v>81.333333333333329</c:v>
                </c:pt>
                <c:pt idx="4881">
                  <c:v>81.349999999999994</c:v>
                </c:pt>
                <c:pt idx="4882">
                  <c:v>81.36666666666666</c:v>
                </c:pt>
                <c:pt idx="4883">
                  <c:v>81.38333333333334</c:v>
                </c:pt>
                <c:pt idx="4884">
                  <c:v>81.400000000000006</c:v>
                </c:pt>
                <c:pt idx="4885">
                  <c:v>81.416666666666671</c:v>
                </c:pt>
                <c:pt idx="4886">
                  <c:v>81.433333333333337</c:v>
                </c:pt>
                <c:pt idx="4887">
                  <c:v>81.45</c:v>
                </c:pt>
                <c:pt idx="4888">
                  <c:v>81.466666666666669</c:v>
                </c:pt>
                <c:pt idx="4889">
                  <c:v>81.483333333333334</c:v>
                </c:pt>
                <c:pt idx="4890">
                  <c:v>81.5</c:v>
                </c:pt>
                <c:pt idx="4891">
                  <c:v>81.516666666666666</c:v>
                </c:pt>
                <c:pt idx="4892">
                  <c:v>81.533333333333331</c:v>
                </c:pt>
                <c:pt idx="4893">
                  <c:v>81.55</c:v>
                </c:pt>
                <c:pt idx="4894">
                  <c:v>81.566666666666663</c:v>
                </c:pt>
                <c:pt idx="4895">
                  <c:v>81.583333333333329</c:v>
                </c:pt>
                <c:pt idx="4896">
                  <c:v>81.599999999999994</c:v>
                </c:pt>
                <c:pt idx="4897">
                  <c:v>81.61666666666666</c:v>
                </c:pt>
                <c:pt idx="4898">
                  <c:v>81.63333333333334</c:v>
                </c:pt>
                <c:pt idx="4899">
                  <c:v>81.650000000000006</c:v>
                </c:pt>
                <c:pt idx="4900">
                  <c:v>81.666666666666671</c:v>
                </c:pt>
                <c:pt idx="4901">
                  <c:v>81.683333333333337</c:v>
                </c:pt>
                <c:pt idx="4902">
                  <c:v>81.7</c:v>
                </c:pt>
                <c:pt idx="4903">
                  <c:v>81.716666666666669</c:v>
                </c:pt>
                <c:pt idx="4904">
                  <c:v>81.733333333333334</c:v>
                </c:pt>
                <c:pt idx="4905">
                  <c:v>81.75</c:v>
                </c:pt>
                <c:pt idx="4906">
                  <c:v>81.766666666666666</c:v>
                </c:pt>
                <c:pt idx="4907">
                  <c:v>81.783333333333331</c:v>
                </c:pt>
                <c:pt idx="4908">
                  <c:v>81.8</c:v>
                </c:pt>
                <c:pt idx="4909">
                  <c:v>81.816666666666663</c:v>
                </c:pt>
                <c:pt idx="4910">
                  <c:v>81.833333333333329</c:v>
                </c:pt>
                <c:pt idx="4911">
                  <c:v>81.849999999999994</c:v>
                </c:pt>
                <c:pt idx="4912">
                  <c:v>81.86666666666666</c:v>
                </c:pt>
                <c:pt idx="4913">
                  <c:v>81.88333333333334</c:v>
                </c:pt>
                <c:pt idx="4914">
                  <c:v>81.900000000000006</c:v>
                </c:pt>
                <c:pt idx="4915">
                  <c:v>81.916666666666671</c:v>
                </c:pt>
                <c:pt idx="4916">
                  <c:v>81.933333333333337</c:v>
                </c:pt>
                <c:pt idx="4917">
                  <c:v>81.95</c:v>
                </c:pt>
                <c:pt idx="4918">
                  <c:v>81.966666666666669</c:v>
                </c:pt>
                <c:pt idx="4919">
                  <c:v>81.983333333333334</c:v>
                </c:pt>
                <c:pt idx="4920">
                  <c:v>82</c:v>
                </c:pt>
                <c:pt idx="4921">
                  <c:v>82.016666666666666</c:v>
                </c:pt>
                <c:pt idx="4922">
                  <c:v>82.033333333333331</c:v>
                </c:pt>
                <c:pt idx="4923">
                  <c:v>82.05</c:v>
                </c:pt>
                <c:pt idx="4924">
                  <c:v>82.066666666666663</c:v>
                </c:pt>
                <c:pt idx="4925">
                  <c:v>82.083333333333329</c:v>
                </c:pt>
                <c:pt idx="4926">
                  <c:v>82.1</c:v>
                </c:pt>
                <c:pt idx="4927">
                  <c:v>82.11666666666666</c:v>
                </c:pt>
                <c:pt idx="4928">
                  <c:v>82.13333333333334</c:v>
                </c:pt>
                <c:pt idx="4929">
                  <c:v>82.15</c:v>
                </c:pt>
                <c:pt idx="4930">
                  <c:v>82.166666666666671</c:v>
                </c:pt>
                <c:pt idx="4931">
                  <c:v>82.183333333333337</c:v>
                </c:pt>
                <c:pt idx="4932">
                  <c:v>82.2</c:v>
                </c:pt>
                <c:pt idx="4933">
                  <c:v>82.216666666666669</c:v>
                </c:pt>
                <c:pt idx="4934">
                  <c:v>82.233333333333334</c:v>
                </c:pt>
                <c:pt idx="4935">
                  <c:v>82.25</c:v>
                </c:pt>
                <c:pt idx="4936">
                  <c:v>82.266666666666666</c:v>
                </c:pt>
                <c:pt idx="4937">
                  <c:v>82.283333333333331</c:v>
                </c:pt>
                <c:pt idx="4938">
                  <c:v>82.3</c:v>
                </c:pt>
                <c:pt idx="4939">
                  <c:v>82.316666666666663</c:v>
                </c:pt>
                <c:pt idx="4940">
                  <c:v>82.333333333333329</c:v>
                </c:pt>
                <c:pt idx="4941">
                  <c:v>82.35</c:v>
                </c:pt>
                <c:pt idx="4942">
                  <c:v>82.36666666666666</c:v>
                </c:pt>
                <c:pt idx="4943">
                  <c:v>82.38333333333334</c:v>
                </c:pt>
                <c:pt idx="4944">
                  <c:v>82.4</c:v>
                </c:pt>
                <c:pt idx="4945">
                  <c:v>82.416666666666671</c:v>
                </c:pt>
                <c:pt idx="4946">
                  <c:v>82.433333333333337</c:v>
                </c:pt>
                <c:pt idx="4947">
                  <c:v>82.45</c:v>
                </c:pt>
                <c:pt idx="4948">
                  <c:v>82.466666666666669</c:v>
                </c:pt>
                <c:pt idx="4949">
                  <c:v>82.483333333333334</c:v>
                </c:pt>
                <c:pt idx="4950">
                  <c:v>82.5</c:v>
                </c:pt>
                <c:pt idx="4951">
                  <c:v>82.516666666666666</c:v>
                </c:pt>
                <c:pt idx="4952">
                  <c:v>82.533333333333331</c:v>
                </c:pt>
                <c:pt idx="4953">
                  <c:v>82.55</c:v>
                </c:pt>
                <c:pt idx="4954">
                  <c:v>82.566666666666663</c:v>
                </c:pt>
                <c:pt idx="4955">
                  <c:v>82.583333333333329</c:v>
                </c:pt>
                <c:pt idx="4956">
                  <c:v>82.6</c:v>
                </c:pt>
                <c:pt idx="4957">
                  <c:v>82.61666666666666</c:v>
                </c:pt>
                <c:pt idx="4958">
                  <c:v>82.63333333333334</c:v>
                </c:pt>
                <c:pt idx="4959">
                  <c:v>82.65</c:v>
                </c:pt>
                <c:pt idx="4960">
                  <c:v>82.666666666666671</c:v>
                </c:pt>
                <c:pt idx="4961">
                  <c:v>82.683333333333337</c:v>
                </c:pt>
                <c:pt idx="4962">
                  <c:v>82.7</c:v>
                </c:pt>
                <c:pt idx="4963">
                  <c:v>82.716666666666669</c:v>
                </c:pt>
                <c:pt idx="4964">
                  <c:v>82.733333333333334</c:v>
                </c:pt>
                <c:pt idx="4965">
                  <c:v>82.75</c:v>
                </c:pt>
                <c:pt idx="4966">
                  <c:v>82.766666666666666</c:v>
                </c:pt>
                <c:pt idx="4967">
                  <c:v>82.783333333333331</c:v>
                </c:pt>
                <c:pt idx="4968">
                  <c:v>82.8</c:v>
                </c:pt>
                <c:pt idx="4969">
                  <c:v>82.816666666666663</c:v>
                </c:pt>
                <c:pt idx="4970">
                  <c:v>82.833333333333329</c:v>
                </c:pt>
                <c:pt idx="4971">
                  <c:v>82.85</c:v>
                </c:pt>
                <c:pt idx="4972">
                  <c:v>82.86666666666666</c:v>
                </c:pt>
                <c:pt idx="4973">
                  <c:v>82.88333333333334</c:v>
                </c:pt>
                <c:pt idx="4974">
                  <c:v>82.9</c:v>
                </c:pt>
                <c:pt idx="4975">
                  <c:v>82.916666666666671</c:v>
                </c:pt>
                <c:pt idx="4976">
                  <c:v>82.933333333333337</c:v>
                </c:pt>
                <c:pt idx="4977">
                  <c:v>82.95</c:v>
                </c:pt>
                <c:pt idx="4978">
                  <c:v>82.966666666666669</c:v>
                </c:pt>
                <c:pt idx="4979">
                  <c:v>82.983333333333334</c:v>
                </c:pt>
                <c:pt idx="4980">
                  <c:v>83</c:v>
                </c:pt>
                <c:pt idx="4981">
                  <c:v>83.016666666666666</c:v>
                </c:pt>
                <c:pt idx="4982">
                  <c:v>83.033333333333331</c:v>
                </c:pt>
                <c:pt idx="4983">
                  <c:v>83.05</c:v>
                </c:pt>
                <c:pt idx="4984">
                  <c:v>83.066666666666663</c:v>
                </c:pt>
                <c:pt idx="4985">
                  <c:v>83.083333333333329</c:v>
                </c:pt>
                <c:pt idx="4986">
                  <c:v>83.1</c:v>
                </c:pt>
                <c:pt idx="4987">
                  <c:v>83.11666666666666</c:v>
                </c:pt>
                <c:pt idx="4988">
                  <c:v>83.13333333333334</c:v>
                </c:pt>
                <c:pt idx="4989">
                  <c:v>83.15</c:v>
                </c:pt>
                <c:pt idx="4990">
                  <c:v>83.166666666666671</c:v>
                </c:pt>
                <c:pt idx="4991">
                  <c:v>83.183333333333337</c:v>
                </c:pt>
                <c:pt idx="4992">
                  <c:v>83.2</c:v>
                </c:pt>
                <c:pt idx="4993">
                  <c:v>83.216666666666669</c:v>
                </c:pt>
                <c:pt idx="4994">
                  <c:v>83.233333333333334</c:v>
                </c:pt>
                <c:pt idx="4995">
                  <c:v>83.25</c:v>
                </c:pt>
                <c:pt idx="4996">
                  <c:v>83.266666666666666</c:v>
                </c:pt>
                <c:pt idx="4997">
                  <c:v>83.283333333333331</c:v>
                </c:pt>
                <c:pt idx="4998">
                  <c:v>83.3</c:v>
                </c:pt>
                <c:pt idx="4999">
                  <c:v>83.316666666666663</c:v>
                </c:pt>
                <c:pt idx="5000">
                  <c:v>83.333333333333329</c:v>
                </c:pt>
                <c:pt idx="5001">
                  <c:v>83.35</c:v>
                </c:pt>
                <c:pt idx="5002">
                  <c:v>83.36666666666666</c:v>
                </c:pt>
                <c:pt idx="5003">
                  <c:v>83.38333333333334</c:v>
                </c:pt>
                <c:pt idx="5004">
                  <c:v>83.4</c:v>
                </c:pt>
                <c:pt idx="5005">
                  <c:v>83.416666666666671</c:v>
                </c:pt>
                <c:pt idx="5006">
                  <c:v>83.433333333333337</c:v>
                </c:pt>
                <c:pt idx="5007">
                  <c:v>83.45</c:v>
                </c:pt>
                <c:pt idx="5008">
                  <c:v>83.466666666666669</c:v>
                </c:pt>
                <c:pt idx="5009">
                  <c:v>83.483333333333334</c:v>
                </c:pt>
                <c:pt idx="5010">
                  <c:v>83.5</c:v>
                </c:pt>
                <c:pt idx="5011">
                  <c:v>83.516666666666666</c:v>
                </c:pt>
                <c:pt idx="5012">
                  <c:v>83.533333333333331</c:v>
                </c:pt>
                <c:pt idx="5013">
                  <c:v>83.55</c:v>
                </c:pt>
                <c:pt idx="5014">
                  <c:v>83.566666666666663</c:v>
                </c:pt>
                <c:pt idx="5015">
                  <c:v>83.583333333333329</c:v>
                </c:pt>
                <c:pt idx="5016">
                  <c:v>83.6</c:v>
                </c:pt>
                <c:pt idx="5017">
                  <c:v>83.61666666666666</c:v>
                </c:pt>
                <c:pt idx="5018">
                  <c:v>83.63333333333334</c:v>
                </c:pt>
                <c:pt idx="5019">
                  <c:v>83.65</c:v>
                </c:pt>
                <c:pt idx="5020">
                  <c:v>83.666666666666671</c:v>
                </c:pt>
                <c:pt idx="5021">
                  <c:v>83.683333333333337</c:v>
                </c:pt>
                <c:pt idx="5022">
                  <c:v>83.7</c:v>
                </c:pt>
                <c:pt idx="5023">
                  <c:v>83.716666666666669</c:v>
                </c:pt>
                <c:pt idx="5024">
                  <c:v>83.733333333333334</c:v>
                </c:pt>
                <c:pt idx="5025">
                  <c:v>83.75</c:v>
                </c:pt>
                <c:pt idx="5026">
                  <c:v>83.766666666666666</c:v>
                </c:pt>
                <c:pt idx="5027">
                  <c:v>83.783333333333331</c:v>
                </c:pt>
                <c:pt idx="5028">
                  <c:v>83.8</c:v>
                </c:pt>
                <c:pt idx="5029">
                  <c:v>83.816666666666663</c:v>
                </c:pt>
                <c:pt idx="5030">
                  <c:v>83.833333333333329</c:v>
                </c:pt>
                <c:pt idx="5031">
                  <c:v>83.85</c:v>
                </c:pt>
                <c:pt idx="5032">
                  <c:v>83.86666666666666</c:v>
                </c:pt>
                <c:pt idx="5033">
                  <c:v>83.88333333333334</c:v>
                </c:pt>
                <c:pt idx="5034">
                  <c:v>83.9</c:v>
                </c:pt>
                <c:pt idx="5035">
                  <c:v>83.916666666666671</c:v>
                </c:pt>
                <c:pt idx="5036">
                  <c:v>83.933333333333337</c:v>
                </c:pt>
                <c:pt idx="5037">
                  <c:v>83.95</c:v>
                </c:pt>
                <c:pt idx="5038">
                  <c:v>83.966666666666669</c:v>
                </c:pt>
                <c:pt idx="5039">
                  <c:v>83.983333333333334</c:v>
                </c:pt>
                <c:pt idx="5040">
                  <c:v>84</c:v>
                </c:pt>
                <c:pt idx="5041">
                  <c:v>84.016666666666666</c:v>
                </c:pt>
                <c:pt idx="5042">
                  <c:v>84.033333333333331</c:v>
                </c:pt>
                <c:pt idx="5043">
                  <c:v>84.05</c:v>
                </c:pt>
                <c:pt idx="5044">
                  <c:v>84.066666666666663</c:v>
                </c:pt>
                <c:pt idx="5045">
                  <c:v>84.083333333333329</c:v>
                </c:pt>
                <c:pt idx="5046">
                  <c:v>84.1</c:v>
                </c:pt>
                <c:pt idx="5047">
                  <c:v>84.11666666666666</c:v>
                </c:pt>
                <c:pt idx="5048">
                  <c:v>84.13333333333334</c:v>
                </c:pt>
                <c:pt idx="5049">
                  <c:v>84.15</c:v>
                </c:pt>
                <c:pt idx="5050">
                  <c:v>84.166666666666671</c:v>
                </c:pt>
                <c:pt idx="5051">
                  <c:v>84.183333333333337</c:v>
                </c:pt>
                <c:pt idx="5052">
                  <c:v>84.2</c:v>
                </c:pt>
                <c:pt idx="5053">
                  <c:v>84.216666666666669</c:v>
                </c:pt>
                <c:pt idx="5054">
                  <c:v>84.233333333333334</c:v>
                </c:pt>
                <c:pt idx="5055">
                  <c:v>84.25</c:v>
                </c:pt>
                <c:pt idx="5056">
                  <c:v>84.266666666666666</c:v>
                </c:pt>
                <c:pt idx="5057">
                  <c:v>84.283333333333331</c:v>
                </c:pt>
                <c:pt idx="5058">
                  <c:v>84.3</c:v>
                </c:pt>
                <c:pt idx="5059">
                  <c:v>84.316666666666663</c:v>
                </c:pt>
                <c:pt idx="5060">
                  <c:v>84.333333333333329</c:v>
                </c:pt>
                <c:pt idx="5061">
                  <c:v>84.35</c:v>
                </c:pt>
                <c:pt idx="5062">
                  <c:v>84.36666666666666</c:v>
                </c:pt>
                <c:pt idx="5063">
                  <c:v>84.38333333333334</c:v>
                </c:pt>
                <c:pt idx="5064">
                  <c:v>84.4</c:v>
                </c:pt>
                <c:pt idx="5065">
                  <c:v>84.416666666666671</c:v>
                </c:pt>
                <c:pt idx="5066">
                  <c:v>84.433333333333337</c:v>
                </c:pt>
                <c:pt idx="5067">
                  <c:v>84.45</c:v>
                </c:pt>
                <c:pt idx="5068">
                  <c:v>84.466666666666669</c:v>
                </c:pt>
                <c:pt idx="5069">
                  <c:v>84.483333333333334</c:v>
                </c:pt>
                <c:pt idx="5070">
                  <c:v>84.5</c:v>
                </c:pt>
                <c:pt idx="5071">
                  <c:v>84.516666666666666</c:v>
                </c:pt>
                <c:pt idx="5072">
                  <c:v>84.533333333333331</c:v>
                </c:pt>
                <c:pt idx="5073">
                  <c:v>84.55</c:v>
                </c:pt>
                <c:pt idx="5074">
                  <c:v>84.566666666666663</c:v>
                </c:pt>
                <c:pt idx="5075">
                  <c:v>84.583333333333329</c:v>
                </c:pt>
                <c:pt idx="5076">
                  <c:v>84.6</c:v>
                </c:pt>
                <c:pt idx="5077">
                  <c:v>84.61666666666666</c:v>
                </c:pt>
                <c:pt idx="5078">
                  <c:v>84.63333333333334</c:v>
                </c:pt>
                <c:pt idx="5079">
                  <c:v>84.65</c:v>
                </c:pt>
                <c:pt idx="5080">
                  <c:v>84.666666666666671</c:v>
                </c:pt>
                <c:pt idx="5081">
                  <c:v>84.683333333333337</c:v>
                </c:pt>
                <c:pt idx="5082">
                  <c:v>84.7</c:v>
                </c:pt>
                <c:pt idx="5083">
                  <c:v>84.716666666666669</c:v>
                </c:pt>
                <c:pt idx="5084">
                  <c:v>84.733333333333334</c:v>
                </c:pt>
                <c:pt idx="5085">
                  <c:v>84.75</c:v>
                </c:pt>
                <c:pt idx="5086">
                  <c:v>84.766666666666666</c:v>
                </c:pt>
                <c:pt idx="5087">
                  <c:v>84.783333333333331</c:v>
                </c:pt>
                <c:pt idx="5088">
                  <c:v>84.8</c:v>
                </c:pt>
                <c:pt idx="5089">
                  <c:v>84.816666666666663</c:v>
                </c:pt>
                <c:pt idx="5090">
                  <c:v>84.833333333333329</c:v>
                </c:pt>
                <c:pt idx="5091">
                  <c:v>84.85</c:v>
                </c:pt>
                <c:pt idx="5092">
                  <c:v>84.86666666666666</c:v>
                </c:pt>
                <c:pt idx="5093">
                  <c:v>84.88333333333334</c:v>
                </c:pt>
                <c:pt idx="5094">
                  <c:v>84.9</c:v>
                </c:pt>
                <c:pt idx="5095">
                  <c:v>84.916666666666671</c:v>
                </c:pt>
                <c:pt idx="5096">
                  <c:v>84.933333333333337</c:v>
                </c:pt>
                <c:pt idx="5097">
                  <c:v>84.95</c:v>
                </c:pt>
                <c:pt idx="5098">
                  <c:v>84.966666666666669</c:v>
                </c:pt>
                <c:pt idx="5099">
                  <c:v>84.983333333333334</c:v>
                </c:pt>
                <c:pt idx="5100">
                  <c:v>85</c:v>
                </c:pt>
                <c:pt idx="5101">
                  <c:v>85.016666666666666</c:v>
                </c:pt>
                <c:pt idx="5102">
                  <c:v>85.033333333333331</c:v>
                </c:pt>
                <c:pt idx="5103">
                  <c:v>85.05</c:v>
                </c:pt>
                <c:pt idx="5104">
                  <c:v>85.066666666666663</c:v>
                </c:pt>
                <c:pt idx="5105">
                  <c:v>85.083333333333329</c:v>
                </c:pt>
                <c:pt idx="5106">
                  <c:v>85.1</c:v>
                </c:pt>
                <c:pt idx="5107">
                  <c:v>85.11666666666666</c:v>
                </c:pt>
                <c:pt idx="5108">
                  <c:v>85.13333333333334</c:v>
                </c:pt>
                <c:pt idx="5109">
                  <c:v>85.15</c:v>
                </c:pt>
                <c:pt idx="5110">
                  <c:v>85.166666666666671</c:v>
                </c:pt>
                <c:pt idx="5111">
                  <c:v>85.183333333333337</c:v>
                </c:pt>
                <c:pt idx="5112">
                  <c:v>85.2</c:v>
                </c:pt>
                <c:pt idx="5113">
                  <c:v>85.216666666666669</c:v>
                </c:pt>
                <c:pt idx="5114">
                  <c:v>85.233333333333334</c:v>
                </c:pt>
                <c:pt idx="5115">
                  <c:v>85.25</c:v>
                </c:pt>
                <c:pt idx="5116">
                  <c:v>85.266666666666666</c:v>
                </c:pt>
                <c:pt idx="5117">
                  <c:v>85.283333333333331</c:v>
                </c:pt>
                <c:pt idx="5118">
                  <c:v>85.3</c:v>
                </c:pt>
                <c:pt idx="5119">
                  <c:v>85.316666666666663</c:v>
                </c:pt>
                <c:pt idx="5120">
                  <c:v>85.333333333333329</c:v>
                </c:pt>
                <c:pt idx="5121">
                  <c:v>85.35</c:v>
                </c:pt>
                <c:pt idx="5122">
                  <c:v>85.36666666666666</c:v>
                </c:pt>
                <c:pt idx="5123">
                  <c:v>85.38333333333334</c:v>
                </c:pt>
                <c:pt idx="5124">
                  <c:v>85.4</c:v>
                </c:pt>
                <c:pt idx="5125">
                  <c:v>85.416666666666671</c:v>
                </c:pt>
                <c:pt idx="5126">
                  <c:v>85.433333333333337</c:v>
                </c:pt>
                <c:pt idx="5127">
                  <c:v>85.45</c:v>
                </c:pt>
                <c:pt idx="5128">
                  <c:v>85.466666666666669</c:v>
                </c:pt>
                <c:pt idx="5129">
                  <c:v>85.483333333333334</c:v>
                </c:pt>
                <c:pt idx="5130">
                  <c:v>85.5</c:v>
                </c:pt>
                <c:pt idx="5131">
                  <c:v>85.516666666666666</c:v>
                </c:pt>
                <c:pt idx="5132">
                  <c:v>85.533333333333331</c:v>
                </c:pt>
                <c:pt idx="5133">
                  <c:v>85.55</c:v>
                </c:pt>
                <c:pt idx="5134">
                  <c:v>85.566666666666663</c:v>
                </c:pt>
                <c:pt idx="5135">
                  <c:v>85.583333333333329</c:v>
                </c:pt>
                <c:pt idx="5136">
                  <c:v>85.6</c:v>
                </c:pt>
                <c:pt idx="5137">
                  <c:v>85.61666666666666</c:v>
                </c:pt>
                <c:pt idx="5138">
                  <c:v>85.63333333333334</c:v>
                </c:pt>
                <c:pt idx="5139">
                  <c:v>85.65</c:v>
                </c:pt>
                <c:pt idx="5140">
                  <c:v>85.666666666666671</c:v>
                </c:pt>
                <c:pt idx="5141">
                  <c:v>85.683333333333337</c:v>
                </c:pt>
                <c:pt idx="5142">
                  <c:v>85.7</c:v>
                </c:pt>
                <c:pt idx="5143">
                  <c:v>85.716666666666669</c:v>
                </c:pt>
                <c:pt idx="5144">
                  <c:v>85.733333333333334</c:v>
                </c:pt>
                <c:pt idx="5145">
                  <c:v>85.75</c:v>
                </c:pt>
                <c:pt idx="5146">
                  <c:v>85.766666666666666</c:v>
                </c:pt>
                <c:pt idx="5147">
                  <c:v>85.783333333333331</c:v>
                </c:pt>
                <c:pt idx="5148">
                  <c:v>85.8</c:v>
                </c:pt>
                <c:pt idx="5149">
                  <c:v>85.816666666666663</c:v>
                </c:pt>
                <c:pt idx="5150">
                  <c:v>85.833333333333329</c:v>
                </c:pt>
                <c:pt idx="5151">
                  <c:v>85.85</c:v>
                </c:pt>
                <c:pt idx="5152">
                  <c:v>85.86666666666666</c:v>
                </c:pt>
                <c:pt idx="5153">
                  <c:v>85.88333333333334</c:v>
                </c:pt>
                <c:pt idx="5154">
                  <c:v>85.9</c:v>
                </c:pt>
                <c:pt idx="5155">
                  <c:v>85.916666666666671</c:v>
                </c:pt>
                <c:pt idx="5156">
                  <c:v>85.933333333333337</c:v>
                </c:pt>
                <c:pt idx="5157">
                  <c:v>85.95</c:v>
                </c:pt>
                <c:pt idx="5158">
                  <c:v>85.966666666666669</c:v>
                </c:pt>
                <c:pt idx="5159">
                  <c:v>85.983333333333334</c:v>
                </c:pt>
                <c:pt idx="5160">
                  <c:v>86</c:v>
                </c:pt>
                <c:pt idx="5161">
                  <c:v>86.016666666666666</c:v>
                </c:pt>
                <c:pt idx="5162">
                  <c:v>86.033333333333331</c:v>
                </c:pt>
                <c:pt idx="5163">
                  <c:v>86.05</c:v>
                </c:pt>
                <c:pt idx="5164">
                  <c:v>86.066666666666663</c:v>
                </c:pt>
                <c:pt idx="5165">
                  <c:v>86.083333333333329</c:v>
                </c:pt>
                <c:pt idx="5166">
                  <c:v>86.1</c:v>
                </c:pt>
                <c:pt idx="5167">
                  <c:v>86.11666666666666</c:v>
                </c:pt>
                <c:pt idx="5168">
                  <c:v>86.13333333333334</c:v>
                </c:pt>
                <c:pt idx="5169">
                  <c:v>86.15</c:v>
                </c:pt>
                <c:pt idx="5170">
                  <c:v>86.166666666666671</c:v>
                </c:pt>
                <c:pt idx="5171">
                  <c:v>86.183333333333337</c:v>
                </c:pt>
                <c:pt idx="5172">
                  <c:v>86.2</c:v>
                </c:pt>
                <c:pt idx="5173">
                  <c:v>86.216666666666669</c:v>
                </c:pt>
                <c:pt idx="5174">
                  <c:v>86.233333333333334</c:v>
                </c:pt>
                <c:pt idx="5175">
                  <c:v>86.25</c:v>
                </c:pt>
                <c:pt idx="5176">
                  <c:v>86.266666666666666</c:v>
                </c:pt>
                <c:pt idx="5177">
                  <c:v>86.283333333333331</c:v>
                </c:pt>
                <c:pt idx="5178">
                  <c:v>86.3</c:v>
                </c:pt>
                <c:pt idx="5179">
                  <c:v>86.316666666666663</c:v>
                </c:pt>
                <c:pt idx="5180">
                  <c:v>86.333333333333329</c:v>
                </c:pt>
                <c:pt idx="5181">
                  <c:v>86.35</c:v>
                </c:pt>
                <c:pt idx="5182">
                  <c:v>86.36666666666666</c:v>
                </c:pt>
                <c:pt idx="5183">
                  <c:v>86.38333333333334</c:v>
                </c:pt>
                <c:pt idx="5184">
                  <c:v>86.4</c:v>
                </c:pt>
                <c:pt idx="5185">
                  <c:v>86.416666666666671</c:v>
                </c:pt>
                <c:pt idx="5186">
                  <c:v>86.433333333333337</c:v>
                </c:pt>
                <c:pt idx="5187">
                  <c:v>86.45</c:v>
                </c:pt>
                <c:pt idx="5188">
                  <c:v>86.466666666666669</c:v>
                </c:pt>
                <c:pt idx="5189">
                  <c:v>86.483333333333334</c:v>
                </c:pt>
                <c:pt idx="5190">
                  <c:v>86.5</c:v>
                </c:pt>
                <c:pt idx="5191">
                  <c:v>86.516666666666666</c:v>
                </c:pt>
                <c:pt idx="5192">
                  <c:v>86.533333333333331</c:v>
                </c:pt>
                <c:pt idx="5193">
                  <c:v>86.55</c:v>
                </c:pt>
                <c:pt idx="5194">
                  <c:v>86.566666666666663</c:v>
                </c:pt>
                <c:pt idx="5195">
                  <c:v>86.583333333333329</c:v>
                </c:pt>
                <c:pt idx="5196">
                  <c:v>86.6</c:v>
                </c:pt>
                <c:pt idx="5197">
                  <c:v>86.61666666666666</c:v>
                </c:pt>
                <c:pt idx="5198">
                  <c:v>86.63333333333334</c:v>
                </c:pt>
                <c:pt idx="5199">
                  <c:v>86.65</c:v>
                </c:pt>
                <c:pt idx="5200">
                  <c:v>86.666666666666671</c:v>
                </c:pt>
                <c:pt idx="5201">
                  <c:v>86.683333333333337</c:v>
                </c:pt>
                <c:pt idx="5202">
                  <c:v>86.7</c:v>
                </c:pt>
                <c:pt idx="5203">
                  <c:v>86.716666666666669</c:v>
                </c:pt>
                <c:pt idx="5204">
                  <c:v>86.733333333333334</c:v>
                </c:pt>
                <c:pt idx="5205">
                  <c:v>86.75</c:v>
                </c:pt>
                <c:pt idx="5206">
                  <c:v>86.766666666666666</c:v>
                </c:pt>
                <c:pt idx="5207">
                  <c:v>86.783333333333331</c:v>
                </c:pt>
                <c:pt idx="5208">
                  <c:v>86.8</c:v>
                </c:pt>
                <c:pt idx="5209">
                  <c:v>86.816666666666663</c:v>
                </c:pt>
                <c:pt idx="5210">
                  <c:v>86.833333333333329</c:v>
                </c:pt>
                <c:pt idx="5211">
                  <c:v>86.85</c:v>
                </c:pt>
                <c:pt idx="5212">
                  <c:v>86.86666666666666</c:v>
                </c:pt>
                <c:pt idx="5213">
                  <c:v>86.88333333333334</c:v>
                </c:pt>
                <c:pt idx="5214">
                  <c:v>86.9</c:v>
                </c:pt>
                <c:pt idx="5215">
                  <c:v>86.916666666666671</c:v>
                </c:pt>
                <c:pt idx="5216">
                  <c:v>86.933333333333337</c:v>
                </c:pt>
                <c:pt idx="5217">
                  <c:v>86.95</c:v>
                </c:pt>
                <c:pt idx="5218">
                  <c:v>86.966666666666669</c:v>
                </c:pt>
                <c:pt idx="5219">
                  <c:v>86.983333333333334</c:v>
                </c:pt>
                <c:pt idx="5220">
                  <c:v>87</c:v>
                </c:pt>
                <c:pt idx="5221">
                  <c:v>87.016666666666666</c:v>
                </c:pt>
                <c:pt idx="5222">
                  <c:v>87.033333333333331</c:v>
                </c:pt>
                <c:pt idx="5223">
                  <c:v>87.05</c:v>
                </c:pt>
                <c:pt idx="5224">
                  <c:v>87.066666666666663</c:v>
                </c:pt>
                <c:pt idx="5225">
                  <c:v>87.083333333333329</c:v>
                </c:pt>
                <c:pt idx="5226">
                  <c:v>87.1</c:v>
                </c:pt>
                <c:pt idx="5227">
                  <c:v>87.11666666666666</c:v>
                </c:pt>
                <c:pt idx="5228">
                  <c:v>87.13333333333334</c:v>
                </c:pt>
                <c:pt idx="5229">
                  <c:v>87.15</c:v>
                </c:pt>
                <c:pt idx="5230">
                  <c:v>87.166666666666671</c:v>
                </c:pt>
                <c:pt idx="5231">
                  <c:v>87.183333333333337</c:v>
                </c:pt>
                <c:pt idx="5232">
                  <c:v>87.2</c:v>
                </c:pt>
                <c:pt idx="5233">
                  <c:v>87.216666666666669</c:v>
                </c:pt>
                <c:pt idx="5234">
                  <c:v>87.233333333333334</c:v>
                </c:pt>
                <c:pt idx="5235">
                  <c:v>87.25</c:v>
                </c:pt>
                <c:pt idx="5236">
                  <c:v>87.266666666666666</c:v>
                </c:pt>
                <c:pt idx="5237">
                  <c:v>87.283333333333331</c:v>
                </c:pt>
                <c:pt idx="5238">
                  <c:v>87.3</c:v>
                </c:pt>
                <c:pt idx="5239">
                  <c:v>87.316666666666663</c:v>
                </c:pt>
                <c:pt idx="5240">
                  <c:v>87.333333333333329</c:v>
                </c:pt>
                <c:pt idx="5241">
                  <c:v>87.35</c:v>
                </c:pt>
                <c:pt idx="5242">
                  <c:v>87.36666666666666</c:v>
                </c:pt>
                <c:pt idx="5243">
                  <c:v>87.38333333333334</c:v>
                </c:pt>
                <c:pt idx="5244">
                  <c:v>87.4</c:v>
                </c:pt>
                <c:pt idx="5245">
                  <c:v>87.416666666666671</c:v>
                </c:pt>
                <c:pt idx="5246">
                  <c:v>87.433333333333337</c:v>
                </c:pt>
                <c:pt idx="5247">
                  <c:v>87.45</c:v>
                </c:pt>
                <c:pt idx="5248">
                  <c:v>87.466666666666669</c:v>
                </c:pt>
                <c:pt idx="5249">
                  <c:v>87.483333333333334</c:v>
                </c:pt>
                <c:pt idx="5250">
                  <c:v>87.5</c:v>
                </c:pt>
                <c:pt idx="5251">
                  <c:v>87.516666666666666</c:v>
                </c:pt>
                <c:pt idx="5252">
                  <c:v>87.533333333333331</c:v>
                </c:pt>
                <c:pt idx="5253">
                  <c:v>87.55</c:v>
                </c:pt>
                <c:pt idx="5254">
                  <c:v>87.566666666666663</c:v>
                </c:pt>
                <c:pt idx="5255">
                  <c:v>87.583333333333329</c:v>
                </c:pt>
                <c:pt idx="5256">
                  <c:v>87.6</c:v>
                </c:pt>
                <c:pt idx="5257">
                  <c:v>87.61666666666666</c:v>
                </c:pt>
                <c:pt idx="5258">
                  <c:v>87.63333333333334</c:v>
                </c:pt>
                <c:pt idx="5259">
                  <c:v>87.65</c:v>
                </c:pt>
                <c:pt idx="5260">
                  <c:v>87.666666666666671</c:v>
                </c:pt>
                <c:pt idx="5261">
                  <c:v>87.683333333333337</c:v>
                </c:pt>
                <c:pt idx="5262">
                  <c:v>87.7</c:v>
                </c:pt>
                <c:pt idx="5263">
                  <c:v>87.716666666666669</c:v>
                </c:pt>
                <c:pt idx="5264">
                  <c:v>87.733333333333334</c:v>
                </c:pt>
                <c:pt idx="5265">
                  <c:v>87.75</c:v>
                </c:pt>
                <c:pt idx="5266">
                  <c:v>87.766666666666666</c:v>
                </c:pt>
                <c:pt idx="5267">
                  <c:v>87.783333333333331</c:v>
                </c:pt>
                <c:pt idx="5268">
                  <c:v>87.8</c:v>
                </c:pt>
                <c:pt idx="5269">
                  <c:v>87.816666666666663</c:v>
                </c:pt>
                <c:pt idx="5270">
                  <c:v>87.833333333333329</c:v>
                </c:pt>
                <c:pt idx="5271">
                  <c:v>87.85</c:v>
                </c:pt>
                <c:pt idx="5272">
                  <c:v>87.86666666666666</c:v>
                </c:pt>
                <c:pt idx="5273">
                  <c:v>87.88333333333334</c:v>
                </c:pt>
                <c:pt idx="5274">
                  <c:v>87.9</c:v>
                </c:pt>
                <c:pt idx="5275">
                  <c:v>87.916666666666671</c:v>
                </c:pt>
                <c:pt idx="5276">
                  <c:v>87.933333333333337</c:v>
                </c:pt>
                <c:pt idx="5277">
                  <c:v>87.95</c:v>
                </c:pt>
                <c:pt idx="5278">
                  <c:v>87.966666666666669</c:v>
                </c:pt>
                <c:pt idx="5279">
                  <c:v>87.983333333333334</c:v>
                </c:pt>
                <c:pt idx="5280">
                  <c:v>88</c:v>
                </c:pt>
                <c:pt idx="5281">
                  <c:v>88.016666666666666</c:v>
                </c:pt>
                <c:pt idx="5282">
                  <c:v>88.033333333333331</c:v>
                </c:pt>
                <c:pt idx="5283">
                  <c:v>88.05</c:v>
                </c:pt>
                <c:pt idx="5284">
                  <c:v>88.066666666666663</c:v>
                </c:pt>
                <c:pt idx="5285">
                  <c:v>88.083333333333329</c:v>
                </c:pt>
                <c:pt idx="5286">
                  <c:v>88.1</c:v>
                </c:pt>
                <c:pt idx="5287">
                  <c:v>88.11666666666666</c:v>
                </c:pt>
                <c:pt idx="5288">
                  <c:v>88.13333333333334</c:v>
                </c:pt>
                <c:pt idx="5289">
                  <c:v>88.15</c:v>
                </c:pt>
                <c:pt idx="5290">
                  <c:v>88.166666666666671</c:v>
                </c:pt>
                <c:pt idx="5291">
                  <c:v>88.183333333333337</c:v>
                </c:pt>
                <c:pt idx="5292">
                  <c:v>88.2</c:v>
                </c:pt>
                <c:pt idx="5293">
                  <c:v>88.216666666666669</c:v>
                </c:pt>
                <c:pt idx="5294">
                  <c:v>88.233333333333334</c:v>
                </c:pt>
                <c:pt idx="5295">
                  <c:v>88.25</c:v>
                </c:pt>
                <c:pt idx="5296">
                  <c:v>88.266666666666666</c:v>
                </c:pt>
                <c:pt idx="5297">
                  <c:v>88.283333333333331</c:v>
                </c:pt>
                <c:pt idx="5298">
                  <c:v>88.3</c:v>
                </c:pt>
                <c:pt idx="5299">
                  <c:v>88.316666666666663</c:v>
                </c:pt>
                <c:pt idx="5300">
                  <c:v>88.333333333333329</c:v>
                </c:pt>
                <c:pt idx="5301">
                  <c:v>88.35</c:v>
                </c:pt>
                <c:pt idx="5302">
                  <c:v>88.36666666666666</c:v>
                </c:pt>
                <c:pt idx="5303">
                  <c:v>88.38333333333334</c:v>
                </c:pt>
                <c:pt idx="5304">
                  <c:v>88.4</c:v>
                </c:pt>
                <c:pt idx="5305">
                  <c:v>88.416666666666671</c:v>
                </c:pt>
                <c:pt idx="5306">
                  <c:v>88.433333333333337</c:v>
                </c:pt>
                <c:pt idx="5307">
                  <c:v>88.45</c:v>
                </c:pt>
                <c:pt idx="5308">
                  <c:v>88.466666666666669</c:v>
                </c:pt>
                <c:pt idx="5309">
                  <c:v>88.483333333333334</c:v>
                </c:pt>
                <c:pt idx="5310">
                  <c:v>88.5</c:v>
                </c:pt>
                <c:pt idx="5311">
                  <c:v>88.516666666666666</c:v>
                </c:pt>
                <c:pt idx="5312">
                  <c:v>88.533333333333331</c:v>
                </c:pt>
                <c:pt idx="5313">
                  <c:v>88.55</c:v>
                </c:pt>
                <c:pt idx="5314">
                  <c:v>88.566666666666663</c:v>
                </c:pt>
                <c:pt idx="5315">
                  <c:v>88.583333333333329</c:v>
                </c:pt>
                <c:pt idx="5316">
                  <c:v>88.6</c:v>
                </c:pt>
                <c:pt idx="5317">
                  <c:v>88.61666666666666</c:v>
                </c:pt>
                <c:pt idx="5318">
                  <c:v>88.63333333333334</c:v>
                </c:pt>
                <c:pt idx="5319">
                  <c:v>88.65</c:v>
                </c:pt>
                <c:pt idx="5320">
                  <c:v>88.666666666666671</c:v>
                </c:pt>
                <c:pt idx="5321">
                  <c:v>88.683333333333337</c:v>
                </c:pt>
                <c:pt idx="5322">
                  <c:v>88.7</c:v>
                </c:pt>
                <c:pt idx="5323">
                  <c:v>88.716666666666669</c:v>
                </c:pt>
                <c:pt idx="5324">
                  <c:v>88.733333333333334</c:v>
                </c:pt>
                <c:pt idx="5325">
                  <c:v>88.75</c:v>
                </c:pt>
                <c:pt idx="5326">
                  <c:v>88.766666666666666</c:v>
                </c:pt>
                <c:pt idx="5327">
                  <c:v>88.783333333333331</c:v>
                </c:pt>
                <c:pt idx="5328">
                  <c:v>88.8</c:v>
                </c:pt>
                <c:pt idx="5329">
                  <c:v>88.816666666666663</c:v>
                </c:pt>
                <c:pt idx="5330">
                  <c:v>88.833333333333329</c:v>
                </c:pt>
                <c:pt idx="5331">
                  <c:v>88.85</c:v>
                </c:pt>
                <c:pt idx="5332">
                  <c:v>88.86666666666666</c:v>
                </c:pt>
                <c:pt idx="5333">
                  <c:v>88.88333333333334</c:v>
                </c:pt>
                <c:pt idx="5334">
                  <c:v>88.9</c:v>
                </c:pt>
                <c:pt idx="5335">
                  <c:v>88.916666666666671</c:v>
                </c:pt>
                <c:pt idx="5336">
                  <c:v>88.933333333333337</c:v>
                </c:pt>
                <c:pt idx="5337">
                  <c:v>88.95</c:v>
                </c:pt>
                <c:pt idx="5338">
                  <c:v>88.966666666666669</c:v>
                </c:pt>
                <c:pt idx="5339">
                  <c:v>88.983333333333334</c:v>
                </c:pt>
                <c:pt idx="5340">
                  <c:v>89</c:v>
                </c:pt>
                <c:pt idx="5341">
                  <c:v>89.016666666666666</c:v>
                </c:pt>
                <c:pt idx="5342">
                  <c:v>89.033333333333331</c:v>
                </c:pt>
                <c:pt idx="5343">
                  <c:v>89.05</c:v>
                </c:pt>
                <c:pt idx="5344">
                  <c:v>89.066666666666663</c:v>
                </c:pt>
                <c:pt idx="5345">
                  <c:v>89.083333333333329</c:v>
                </c:pt>
                <c:pt idx="5346">
                  <c:v>89.1</c:v>
                </c:pt>
                <c:pt idx="5347">
                  <c:v>89.11666666666666</c:v>
                </c:pt>
                <c:pt idx="5348">
                  <c:v>89.13333333333334</c:v>
                </c:pt>
                <c:pt idx="5349">
                  <c:v>89.15</c:v>
                </c:pt>
                <c:pt idx="5350">
                  <c:v>89.166666666666671</c:v>
                </c:pt>
                <c:pt idx="5351">
                  <c:v>89.183333333333337</c:v>
                </c:pt>
                <c:pt idx="5352">
                  <c:v>89.2</c:v>
                </c:pt>
                <c:pt idx="5353">
                  <c:v>89.216666666666669</c:v>
                </c:pt>
                <c:pt idx="5354">
                  <c:v>89.233333333333334</c:v>
                </c:pt>
                <c:pt idx="5355">
                  <c:v>89.25</c:v>
                </c:pt>
                <c:pt idx="5356">
                  <c:v>89.266666666666666</c:v>
                </c:pt>
                <c:pt idx="5357">
                  <c:v>89.283333333333331</c:v>
                </c:pt>
                <c:pt idx="5358">
                  <c:v>89.3</c:v>
                </c:pt>
                <c:pt idx="5359">
                  <c:v>89.316666666666663</c:v>
                </c:pt>
                <c:pt idx="5360">
                  <c:v>89.333333333333329</c:v>
                </c:pt>
                <c:pt idx="5361">
                  <c:v>89.35</c:v>
                </c:pt>
                <c:pt idx="5362">
                  <c:v>89.36666666666666</c:v>
                </c:pt>
                <c:pt idx="5363">
                  <c:v>89.38333333333334</c:v>
                </c:pt>
                <c:pt idx="5364">
                  <c:v>89.4</c:v>
                </c:pt>
                <c:pt idx="5365">
                  <c:v>89.416666666666671</c:v>
                </c:pt>
                <c:pt idx="5366">
                  <c:v>89.433333333333337</c:v>
                </c:pt>
                <c:pt idx="5367">
                  <c:v>89.45</c:v>
                </c:pt>
                <c:pt idx="5368">
                  <c:v>89.466666666666669</c:v>
                </c:pt>
                <c:pt idx="5369">
                  <c:v>89.483333333333334</c:v>
                </c:pt>
                <c:pt idx="5370">
                  <c:v>89.5</c:v>
                </c:pt>
                <c:pt idx="5371">
                  <c:v>89.516666666666666</c:v>
                </c:pt>
                <c:pt idx="5372">
                  <c:v>89.533333333333331</c:v>
                </c:pt>
                <c:pt idx="5373">
                  <c:v>89.55</c:v>
                </c:pt>
                <c:pt idx="5374">
                  <c:v>89.566666666666663</c:v>
                </c:pt>
                <c:pt idx="5375">
                  <c:v>89.583333333333329</c:v>
                </c:pt>
                <c:pt idx="5376">
                  <c:v>89.6</c:v>
                </c:pt>
                <c:pt idx="5377">
                  <c:v>89.61666666666666</c:v>
                </c:pt>
                <c:pt idx="5378">
                  <c:v>89.63333333333334</c:v>
                </c:pt>
                <c:pt idx="5379">
                  <c:v>89.65</c:v>
                </c:pt>
                <c:pt idx="5380">
                  <c:v>89.666666666666671</c:v>
                </c:pt>
                <c:pt idx="5381">
                  <c:v>89.683333333333337</c:v>
                </c:pt>
                <c:pt idx="5382">
                  <c:v>89.7</c:v>
                </c:pt>
                <c:pt idx="5383">
                  <c:v>89.716666666666669</c:v>
                </c:pt>
                <c:pt idx="5384">
                  <c:v>89.733333333333334</c:v>
                </c:pt>
                <c:pt idx="5385">
                  <c:v>89.75</c:v>
                </c:pt>
                <c:pt idx="5386">
                  <c:v>89.766666666666666</c:v>
                </c:pt>
                <c:pt idx="5387">
                  <c:v>89.783333333333331</c:v>
                </c:pt>
                <c:pt idx="5388">
                  <c:v>89.8</c:v>
                </c:pt>
                <c:pt idx="5389">
                  <c:v>89.816666666666663</c:v>
                </c:pt>
                <c:pt idx="5390">
                  <c:v>89.833333333333329</c:v>
                </c:pt>
                <c:pt idx="5391">
                  <c:v>89.85</c:v>
                </c:pt>
                <c:pt idx="5392">
                  <c:v>89.86666666666666</c:v>
                </c:pt>
                <c:pt idx="5393">
                  <c:v>89.88333333333334</c:v>
                </c:pt>
                <c:pt idx="5394">
                  <c:v>89.9</c:v>
                </c:pt>
                <c:pt idx="5395">
                  <c:v>89.916666666666671</c:v>
                </c:pt>
                <c:pt idx="5396">
                  <c:v>89.933333333333337</c:v>
                </c:pt>
                <c:pt idx="5397">
                  <c:v>89.95</c:v>
                </c:pt>
                <c:pt idx="5398">
                  <c:v>89.966666666666669</c:v>
                </c:pt>
                <c:pt idx="5399">
                  <c:v>89.983333333333334</c:v>
                </c:pt>
                <c:pt idx="5400">
                  <c:v>90</c:v>
                </c:pt>
                <c:pt idx="5401">
                  <c:v>90.016666666666666</c:v>
                </c:pt>
                <c:pt idx="5402">
                  <c:v>90.033333333333331</c:v>
                </c:pt>
                <c:pt idx="5403">
                  <c:v>90.05</c:v>
                </c:pt>
                <c:pt idx="5404">
                  <c:v>90.066666666666663</c:v>
                </c:pt>
                <c:pt idx="5405">
                  <c:v>90.083333333333329</c:v>
                </c:pt>
                <c:pt idx="5406">
                  <c:v>90.1</c:v>
                </c:pt>
                <c:pt idx="5407">
                  <c:v>90.11666666666666</c:v>
                </c:pt>
                <c:pt idx="5408">
                  <c:v>90.13333333333334</c:v>
                </c:pt>
                <c:pt idx="5409">
                  <c:v>90.15</c:v>
                </c:pt>
                <c:pt idx="5410">
                  <c:v>90.166666666666671</c:v>
                </c:pt>
                <c:pt idx="5411">
                  <c:v>90.183333333333337</c:v>
                </c:pt>
                <c:pt idx="5412">
                  <c:v>90.2</c:v>
                </c:pt>
                <c:pt idx="5413">
                  <c:v>90.216666666666669</c:v>
                </c:pt>
                <c:pt idx="5414">
                  <c:v>90.233333333333334</c:v>
                </c:pt>
                <c:pt idx="5415">
                  <c:v>90.25</c:v>
                </c:pt>
                <c:pt idx="5416">
                  <c:v>90.266666666666666</c:v>
                </c:pt>
                <c:pt idx="5417">
                  <c:v>90.283333333333331</c:v>
                </c:pt>
                <c:pt idx="5418">
                  <c:v>90.3</c:v>
                </c:pt>
                <c:pt idx="5419">
                  <c:v>90.316666666666663</c:v>
                </c:pt>
                <c:pt idx="5420">
                  <c:v>90.333333333333329</c:v>
                </c:pt>
                <c:pt idx="5421">
                  <c:v>90.35</c:v>
                </c:pt>
                <c:pt idx="5422">
                  <c:v>90.36666666666666</c:v>
                </c:pt>
                <c:pt idx="5423">
                  <c:v>90.38333333333334</c:v>
                </c:pt>
                <c:pt idx="5424">
                  <c:v>90.4</c:v>
                </c:pt>
                <c:pt idx="5425">
                  <c:v>90.416666666666671</c:v>
                </c:pt>
                <c:pt idx="5426">
                  <c:v>90.433333333333337</c:v>
                </c:pt>
                <c:pt idx="5427">
                  <c:v>90.45</c:v>
                </c:pt>
                <c:pt idx="5428">
                  <c:v>90.466666666666669</c:v>
                </c:pt>
                <c:pt idx="5429">
                  <c:v>90.483333333333334</c:v>
                </c:pt>
                <c:pt idx="5430">
                  <c:v>90.5</c:v>
                </c:pt>
                <c:pt idx="5431">
                  <c:v>90.516666666666666</c:v>
                </c:pt>
                <c:pt idx="5432">
                  <c:v>90.533333333333331</c:v>
                </c:pt>
                <c:pt idx="5433">
                  <c:v>90.55</c:v>
                </c:pt>
                <c:pt idx="5434">
                  <c:v>90.566666666666663</c:v>
                </c:pt>
                <c:pt idx="5435">
                  <c:v>90.583333333333329</c:v>
                </c:pt>
                <c:pt idx="5436">
                  <c:v>90.6</c:v>
                </c:pt>
                <c:pt idx="5437">
                  <c:v>90.61666666666666</c:v>
                </c:pt>
                <c:pt idx="5438">
                  <c:v>90.63333333333334</c:v>
                </c:pt>
                <c:pt idx="5439">
                  <c:v>90.65</c:v>
                </c:pt>
                <c:pt idx="5440">
                  <c:v>90.666666666666671</c:v>
                </c:pt>
                <c:pt idx="5441">
                  <c:v>90.683333333333337</c:v>
                </c:pt>
                <c:pt idx="5442">
                  <c:v>90.7</c:v>
                </c:pt>
                <c:pt idx="5443">
                  <c:v>90.716666666666669</c:v>
                </c:pt>
                <c:pt idx="5444">
                  <c:v>90.733333333333334</c:v>
                </c:pt>
                <c:pt idx="5445">
                  <c:v>90.75</c:v>
                </c:pt>
                <c:pt idx="5446">
                  <c:v>90.766666666666666</c:v>
                </c:pt>
                <c:pt idx="5447">
                  <c:v>90.783333333333331</c:v>
                </c:pt>
                <c:pt idx="5448">
                  <c:v>90.8</c:v>
                </c:pt>
                <c:pt idx="5449">
                  <c:v>90.816666666666663</c:v>
                </c:pt>
                <c:pt idx="5450">
                  <c:v>90.833333333333329</c:v>
                </c:pt>
                <c:pt idx="5451">
                  <c:v>90.85</c:v>
                </c:pt>
                <c:pt idx="5452">
                  <c:v>90.86666666666666</c:v>
                </c:pt>
                <c:pt idx="5453">
                  <c:v>90.88333333333334</c:v>
                </c:pt>
                <c:pt idx="5454">
                  <c:v>90.9</c:v>
                </c:pt>
                <c:pt idx="5455">
                  <c:v>90.916666666666671</c:v>
                </c:pt>
                <c:pt idx="5456">
                  <c:v>90.933333333333337</c:v>
                </c:pt>
                <c:pt idx="5457">
                  <c:v>90.95</c:v>
                </c:pt>
                <c:pt idx="5458">
                  <c:v>90.966666666666669</c:v>
                </c:pt>
                <c:pt idx="5459">
                  <c:v>90.983333333333334</c:v>
                </c:pt>
                <c:pt idx="5460">
                  <c:v>91</c:v>
                </c:pt>
                <c:pt idx="5461">
                  <c:v>91.016666666666666</c:v>
                </c:pt>
                <c:pt idx="5462">
                  <c:v>91.033333333333331</c:v>
                </c:pt>
                <c:pt idx="5463">
                  <c:v>91.05</c:v>
                </c:pt>
                <c:pt idx="5464">
                  <c:v>91.066666666666663</c:v>
                </c:pt>
                <c:pt idx="5465">
                  <c:v>91.083333333333329</c:v>
                </c:pt>
                <c:pt idx="5466">
                  <c:v>91.1</c:v>
                </c:pt>
                <c:pt idx="5467">
                  <c:v>91.11666666666666</c:v>
                </c:pt>
                <c:pt idx="5468">
                  <c:v>91.13333333333334</c:v>
                </c:pt>
                <c:pt idx="5469">
                  <c:v>91.15</c:v>
                </c:pt>
                <c:pt idx="5470">
                  <c:v>91.166666666666671</c:v>
                </c:pt>
                <c:pt idx="5471">
                  <c:v>91.183333333333337</c:v>
                </c:pt>
                <c:pt idx="5472">
                  <c:v>91.2</c:v>
                </c:pt>
                <c:pt idx="5473">
                  <c:v>91.216666666666669</c:v>
                </c:pt>
                <c:pt idx="5474">
                  <c:v>91.233333333333334</c:v>
                </c:pt>
                <c:pt idx="5475">
                  <c:v>91.25</c:v>
                </c:pt>
                <c:pt idx="5476">
                  <c:v>91.266666666666666</c:v>
                </c:pt>
                <c:pt idx="5477">
                  <c:v>91.283333333333331</c:v>
                </c:pt>
                <c:pt idx="5478">
                  <c:v>91.3</c:v>
                </c:pt>
                <c:pt idx="5479">
                  <c:v>91.316666666666663</c:v>
                </c:pt>
                <c:pt idx="5480">
                  <c:v>91.333333333333329</c:v>
                </c:pt>
                <c:pt idx="5481">
                  <c:v>91.35</c:v>
                </c:pt>
                <c:pt idx="5482">
                  <c:v>91.36666666666666</c:v>
                </c:pt>
                <c:pt idx="5483">
                  <c:v>91.38333333333334</c:v>
                </c:pt>
                <c:pt idx="5484">
                  <c:v>91.4</c:v>
                </c:pt>
                <c:pt idx="5485">
                  <c:v>91.416666666666671</c:v>
                </c:pt>
                <c:pt idx="5486">
                  <c:v>91.433333333333337</c:v>
                </c:pt>
                <c:pt idx="5487">
                  <c:v>91.45</c:v>
                </c:pt>
                <c:pt idx="5488">
                  <c:v>91.466666666666669</c:v>
                </c:pt>
                <c:pt idx="5489">
                  <c:v>91.483333333333334</c:v>
                </c:pt>
                <c:pt idx="5490">
                  <c:v>91.5</c:v>
                </c:pt>
                <c:pt idx="5491">
                  <c:v>91.516666666666666</c:v>
                </c:pt>
                <c:pt idx="5492">
                  <c:v>91.533333333333331</c:v>
                </c:pt>
                <c:pt idx="5493">
                  <c:v>91.55</c:v>
                </c:pt>
                <c:pt idx="5494">
                  <c:v>91.566666666666663</c:v>
                </c:pt>
                <c:pt idx="5495">
                  <c:v>91.583333333333329</c:v>
                </c:pt>
                <c:pt idx="5496">
                  <c:v>91.6</c:v>
                </c:pt>
                <c:pt idx="5497">
                  <c:v>91.61666666666666</c:v>
                </c:pt>
                <c:pt idx="5498">
                  <c:v>91.63333333333334</c:v>
                </c:pt>
                <c:pt idx="5499">
                  <c:v>91.65</c:v>
                </c:pt>
                <c:pt idx="5500">
                  <c:v>91.666666666666671</c:v>
                </c:pt>
                <c:pt idx="5501">
                  <c:v>91.683333333333337</c:v>
                </c:pt>
                <c:pt idx="5502">
                  <c:v>91.7</c:v>
                </c:pt>
                <c:pt idx="5503">
                  <c:v>91.716666666666669</c:v>
                </c:pt>
                <c:pt idx="5504">
                  <c:v>91.733333333333334</c:v>
                </c:pt>
                <c:pt idx="5505">
                  <c:v>91.75</c:v>
                </c:pt>
                <c:pt idx="5506">
                  <c:v>91.766666666666666</c:v>
                </c:pt>
                <c:pt idx="5507">
                  <c:v>91.783333333333331</c:v>
                </c:pt>
                <c:pt idx="5508">
                  <c:v>91.8</c:v>
                </c:pt>
                <c:pt idx="5509">
                  <c:v>91.816666666666663</c:v>
                </c:pt>
                <c:pt idx="5510">
                  <c:v>91.833333333333329</c:v>
                </c:pt>
                <c:pt idx="5511">
                  <c:v>91.85</c:v>
                </c:pt>
                <c:pt idx="5512">
                  <c:v>91.86666666666666</c:v>
                </c:pt>
                <c:pt idx="5513">
                  <c:v>91.88333333333334</c:v>
                </c:pt>
                <c:pt idx="5514">
                  <c:v>91.9</c:v>
                </c:pt>
                <c:pt idx="5515">
                  <c:v>91.916666666666671</c:v>
                </c:pt>
                <c:pt idx="5516">
                  <c:v>91.933333333333337</c:v>
                </c:pt>
                <c:pt idx="5517">
                  <c:v>91.95</c:v>
                </c:pt>
                <c:pt idx="5518">
                  <c:v>91.966666666666669</c:v>
                </c:pt>
                <c:pt idx="5519">
                  <c:v>91.983333333333334</c:v>
                </c:pt>
                <c:pt idx="5520">
                  <c:v>92</c:v>
                </c:pt>
                <c:pt idx="5521">
                  <c:v>92.016666666666666</c:v>
                </c:pt>
                <c:pt idx="5522">
                  <c:v>92.033333333333331</c:v>
                </c:pt>
                <c:pt idx="5523">
                  <c:v>92.05</c:v>
                </c:pt>
                <c:pt idx="5524">
                  <c:v>92.066666666666663</c:v>
                </c:pt>
                <c:pt idx="5525">
                  <c:v>92.083333333333329</c:v>
                </c:pt>
                <c:pt idx="5526">
                  <c:v>92.1</c:v>
                </c:pt>
                <c:pt idx="5527">
                  <c:v>92.11666666666666</c:v>
                </c:pt>
                <c:pt idx="5528">
                  <c:v>92.13333333333334</c:v>
                </c:pt>
                <c:pt idx="5529">
                  <c:v>92.15</c:v>
                </c:pt>
                <c:pt idx="5530">
                  <c:v>92.166666666666671</c:v>
                </c:pt>
                <c:pt idx="5531">
                  <c:v>92.183333333333337</c:v>
                </c:pt>
                <c:pt idx="5532">
                  <c:v>92.2</c:v>
                </c:pt>
                <c:pt idx="5533">
                  <c:v>92.216666666666669</c:v>
                </c:pt>
                <c:pt idx="5534">
                  <c:v>92.233333333333334</c:v>
                </c:pt>
                <c:pt idx="5535">
                  <c:v>92.25</c:v>
                </c:pt>
                <c:pt idx="5536">
                  <c:v>92.266666666666666</c:v>
                </c:pt>
                <c:pt idx="5537">
                  <c:v>92.283333333333331</c:v>
                </c:pt>
                <c:pt idx="5538">
                  <c:v>92.3</c:v>
                </c:pt>
                <c:pt idx="5539">
                  <c:v>92.316666666666663</c:v>
                </c:pt>
                <c:pt idx="5540">
                  <c:v>92.333333333333329</c:v>
                </c:pt>
                <c:pt idx="5541">
                  <c:v>92.35</c:v>
                </c:pt>
                <c:pt idx="5542">
                  <c:v>92.36666666666666</c:v>
                </c:pt>
                <c:pt idx="5543">
                  <c:v>92.38333333333334</c:v>
                </c:pt>
                <c:pt idx="5544">
                  <c:v>92.4</c:v>
                </c:pt>
                <c:pt idx="5545">
                  <c:v>92.416666666666671</c:v>
                </c:pt>
                <c:pt idx="5546">
                  <c:v>92.433333333333337</c:v>
                </c:pt>
                <c:pt idx="5547">
                  <c:v>92.45</c:v>
                </c:pt>
                <c:pt idx="5548">
                  <c:v>92.466666666666669</c:v>
                </c:pt>
                <c:pt idx="5549">
                  <c:v>92.483333333333334</c:v>
                </c:pt>
                <c:pt idx="5550">
                  <c:v>92.5</c:v>
                </c:pt>
                <c:pt idx="5551">
                  <c:v>92.516666666666666</c:v>
                </c:pt>
                <c:pt idx="5552">
                  <c:v>92.533333333333331</c:v>
                </c:pt>
                <c:pt idx="5553">
                  <c:v>92.55</c:v>
                </c:pt>
                <c:pt idx="5554">
                  <c:v>92.566666666666663</c:v>
                </c:pt>
                <c:pt idx="5555">
                  <c:v>92.583333333333329</c:v>
                </c:pt>
                <c:pt idx="5556">
                  <c:v>92.6</c:v>
                </c:pt>
                <c:pt idx="5557">
                  <c:v>92.61666666666666</c:v>
                </c:pt>
                <c:pt idx="5558">
                  <c:v>92.63333333333334</c:v>
                </c:pt>
                <c:pt idx="5559">
                  <c:v>92.65</c:v>
                </c:pt>
                <c:pt idx="5560">
                  <c:v>92.666666666666671</c:v>
                </c:pt>
                <c:pt idx="5561">
                  <c:v>92.683333333333337</c:v>
                </c:pt>
                <c:pt idx="5562">
                  <c:v>92.7</c:v>
                </c:pt>
                <c:pt idx="5563">
                  <c:v>92.716666666666669</c:v>
                </c:pt>
                <c:pt idx="5564">
                  <c:v>92.733333333333334</c:v>
                </c:pt>
                <c:pt idx="5565">
                  <c:v>92.75</c:v>
                </c:pt>
                <c:pt idx="5566">
                  <c:v>92.766666666666666</c:v>
                </c:pt>
                <c:pt idx="5567">
                  <c:v>92.783333333333331</c:v>
                </c:pt>
                <c:pt idx="5568">
                  <c:v>92.8</c:v>
                </c:pt>
                <c:pt idx="5569">
                  <c:v>92.816666666666663</c:v>
                </c:pt>
                <c:pt idx="5570">
                  <c:v>92.833333333333329</c:v>
                </c:pt>
                <c:pt idx="5571">
                  <c:v>92.85</c:v>
                </c:pt>
                <c:pt idx="5572">
                  <c:v>92.86666666666666</c:v>
                </c:pt>
                <c:pt idx="5573">
                  <c:v>92.88333333333334</c:v>
                </c:pt>
                <c:pt idx="5574">
                  <c:v>92.9</c:v>
                </c:pt>
                <c:pt idx="5575">
                  <c:v>92.916666666666671</c:v>
                </c:pt>
                <c:pt idx="5576">
                  <c:v>92.933333333333337</c:v>
                </c:pt>
                <c:pt idx="5577">
                  <c:v>92.95</c:v>
                </c:pt>
                <c:pt idx="5578">
                  <c:v>92.966666666666669</c:v>
                </c:pt>
                <c:pt idx="5579">
                  <c:v>92.983333333333334</c:v>
                </c:pt>
                <c:pt idx="5580">
                  <c:v>93</c:v>
                </c:pt>
                <c:pt idx="5581">
                  <c:v>93.016666666666666</c:v>
                </c:pt>
                <c:pt idx="5582">
                  <c:v>93.033333333333331</c:v>
                </c:pt>
                <c:pt idx="5583">
                  <c:v>93.05</c:v>
                </c:pt>
                <c:pt idx="5584">
                  <c:v>93.066666666666663</c:v>
                </c:pt>
                <c:pt idx="5585">
                  <c:v>93.083333333333329</c:v>
                </c:pt>
                <c:pt idx="5586">
                  <c:v>93.1</c:v>
                </c:pt>
                <c:pt idx="5587">
                  <c:v>93.11666666666666</c:v>
                </c:pt>
                <c:pt idx="5588">
                  <c:v>93.13333333333334</c:v>
                </c:pt>
                <c:pt idx="5589">
                  <c:v>93.15</c:v>
                </c:pt>
                <c:pt idx="5590">
                  <c:v>93.166666666666671</c:v>
                </c:pt>
                <c:pt idx="5591">
                  <c:v>93.183333333333337</c:v>
                </c:pt>
                <c:pt idx="5592">
                  <c:v>93.2</c:v>
                </c:pt>
                <c:pt idx="5593">
                  <c:v>93.216666666666669</c:v>
                </c:pt>
                <c:pt idx="5594">
                  <c:v>93.233333333333334</c:v>
                </c:pt>
                <c:pt idx="5595">
                  <c:v>93.25</c:v>
                </c:pt>
                <c:pt idx="5596">
                  <c:v>93.266666666666666</c:v>
                </c:pt>
                <c:pt idx="5597">
                  <c:v>93.283333333333331</c:v>
                </c:pt>
                <c:pt idx="5598">
                  <c:v>93.3</c:v>
                </c:pt>
                <c:pt idx="5599">
                  <c:v>93.316666666666663</c:v>
                </c:pt>
                <c:pt idx="5600">
                  <c:v>93.333333333333329</c:v>
                </c:pt>
                <c:pt idx="5601">
                  <c:v>93.35</c:v>
                </c:pt>
                <c:pt idx="5602">
                  <c:v>93.36666666666666</c:v>
                </c:pt>
                <c:pt idx="5603">
                  <c:v>93.38333333333334</c:v>
                </c:pt>
                <c:pt idx="5604">
                  <c:v>93.4</c:v>
                </c:pt>
                <c:pt idx="5605">
                  <c:v>93.416666666666671</c:v>
                </c:pt>
                <c:pt idx="5606">
                  <c:v>93.433333333333337</c:v>
                </c:pt>
                <c:pt idx="5607">
                  <c:v>93.45</c:v>
                </c:pt>
                <c:pt idx="5608">
                  <c:v>93.466666666666669</c:v>
                </c:pt>
                <c:pt idx="5609">
                  <c:v>93.483333333333334</c:v>
                </c:pt>
                <c:pt idx="5610">
                  <c:v>93.5</c:v>
                </c:pt>
                <c:pt idx="5611">
                  <c:v>93.516666666666666</c:v>
                </c:pt>
                <c:pt idx="5612">
                  <c:v>93.533333333333331</c:v>
                </c:pt>
                <c:pt idx="5613">
                  <c:v>93.55</c:v>
                </c:pt>
                <c:pt idx="5614">
                  <c:v>93.566666666666663</c:v>
                </c:pt>
                <c:pt idx="5615">
                  <c:v>93.583333333333329</c:v>
                </c:pt>
                <c:pt idx="5616">
                  <c:v>93.6</c:v>
                </c:pt>
                <c:pt idx="5617">
                  <c:v>93.61666666666666</c:v>
                </c:pt>
                <c:pt idx="5618">
                  <c:v>93.63333333333334</c:v>
                </c:pt>
                <c:pt idx="5619">
                  <c:v>93.65</c:v>
                </c:pt>
                <c:pt idx="5620">
                  <c:v>93.666666666666671</c:v>
                </c:pt>
                <c:pt idx="5621">
                  <c:v>93.683333333333337</c:v>
                </c:pt>
                <c:pt idx="5622">
                  <c:v>93.7</c:v>
                </c:pt>
                <c:pt idx="5623">
                  <c:v>93.716666666666669</c:v>
                </c:pt>
                <c:pt idx="5624">
                  <c:v>93.733333333333334</c:v>
                </c:pt>
                <c:pt idx="5625">
                  <c:v>93.75</c:v>
                </c:pt>
                <c:pt idx="5626">
                  <c:v>93.766666666666666</c:v>
                </c:pt>
                <c:pt idx="5627">
                  <c:v>93.783333333333331</c:v>
                </c:pt>
                <c:pt idx="5628">
                  <c:v>93.8</c:v>
                </c:pt>
                <c:pt idx="5629">
                  <c:v>93.816666666666663</c:v>
                </c:pt>
                <c:pt idx="5630">
                  <c:v>93.833333333333329</c:v>
                </c:pt>
                <c:pt idx="5631">
                  <c:v>93.85</c:v>
                </c:pt>
                <c:pt idx="5632">
                  <c:v>93.86666666666666</c:v>
                </c:pt>
                <c:pt idx="5633">
                  <c:v>93.88333333333334</c:v>
                </c:pt>
                <c:pt idx="5634">
                  <c:v>93.9</c:v>
                </c:pt>
                <c:pt idx="5635">
                  <c:v>93.916666666666671</c:v>
                </c:pt>
                <c:pt idx="5636">
                  <c:v>93.933333333333337</c:v>
                </c:pt>
                <c:pt idx="5637">
                  <c:v>93.95</c:v>
                </c:pt>
                <c:pt idx="5638">
                  <c:v>93.966666666666669</c:v>
                </c:pt>
                <c:pt idx="5639">
                  <c:v>93.983333333333334</c:v>
                </c:pt>
                <c:pt idx="5640">
                  <c:v>94</c:v>
                </c:pt>
                <c:pt idx="5641">
                  <c:v>94.016666666666666</c:v>
                </c:pt>
                <c:pt idx="5642">
                  <c:v>94.033333333333331</c:v>
                </c:pt>
                <c:pt idx="5643">
                  <c:v>94.05</c:v>
                </c:pt>
                <c:pt idx="5644">
                  <c:v>94.066666666666663</c:v>
                </c:pt>
                <c:pt idx="5645">
                  <c:v>94.083333333333329</c:v>
                </c:pt>
                <c:pt idx="5646">
                  <c:v>94.1</c:v>
                </c:pt>
                <c:pt idx="5647">
                  <c:v>94.11666666666666</c:v>
                </c:pt>
                <c:pt idx="5648">
                  <c:v>94.13333333333334</c:v>
                </c:pt>
                <c:pt idx="5649">
                  <c:v>94.15</c:v>
                </c:pt>
                <c:pt idx="5650">
                  <c:v>94.166666666666671</c:v>
                </c:pt>
                <c:pt idx="5651">
                  <c:v>94.183333333333337</c:v>
                </c:pt>
                <c:pt idx="5652">
                  <c:v>94.2</c:v>
                </c:pt>
                <c:pt idx="5653">
                  <c:v>94.216666666666669</c:v>
                </c:pt>
                <c:pt idx="5654">
                  <c:v>94.233333333333334</c:v>
                </c:pt>
                <c:pt idx="5655">
                  <c:v>94.25</c:v>
                </c:pt>
                <c:pt idx="5656">
                  <c:v>94.266666666666666</c:v>
                </c:pt>
                <c:pt idx="5657">
                  <c:v>94.283333333333331</c:v>
                </c:pt>
                <c:pt idx="5658">
                  <c:v>94.3</c:v>
                </c:pt>
                <c:pt idx="5659">
                  <c:v>94.316666666666663</c:v>
                </c:pt>
                <c:pt idx="5660">
                  <c:v>94.333333333333329</c:v>
                </c:pt>
                <c:pt idx="5661">
                  <c:v>94.35</c:v>
                </c:pt>
                <c:pt idx="5662">
                  <c:v>94.36666666666666</c:v>
                </c:pt>
                <c:pt idx="5663">
                  <c:v>94.38333333333334</c:v>
                </c:pt>
                <c:pt idx="5664">
                  <c:v>94.4</c:v>
                </c:pt>
                <c:pt idx="5665">
                  <c:v>94.416666666666671</c:v>
                </c:pt>
                <c:pt idx="5666">
                  <c:v>94.433333333333337</c:v>
                </c:pt>
                <c:pt idx="5667">
                  <c:v>94.45</c:v>
                </c:pt>
                <c:pt idx="5668">
                  <c:v>94.466666666666669</c:v>
                </c:pt>
                <c:pt idx="5669">
                  <c:v>94.483333333333334</c:v>
                </c:pt>
                <c:pt idx="5670">
                  <c:v>94.5</c:v>
                </c:pt>
                <c:pt idx="5671">
                  <c:v>94.516666666666666</c:v>
                </c:pt>
                <c:pt idx="5672">
                  <c:v>94.533333333333331</c:v>
                </c:pt>
                <c:pt idx="5673">
                  <c:v>94.55</c:v>
                </c:pt>
                <c:pt idx="5674">
                  <c:v>94.566666666666663</c:v>
                </c:pt>
                <c:pt idx="5675">
                  <c:v>94.583333333333329</c:v>
                </c:pt>
                <c:pt idx="5676">
                  <c:v>94.6</c:v>
                </c:pt>
                <c:pt idx="5677">
                  <c:v>94.61666666666666</c:v>
                </c:pt>
                <c:pt idx="5678">
                  <c:v>94.63333333333334</c:v>
                </c:pt>
                <c:pt idx="5679">
                  <c:v>94.65</c:v>
                </c:pt>
                <c:pt idx="5680">
                  <c:v>94.666666666666671</c:v>
                </c:pt>
                <c:pt idx="5681">
                  <c:v>94.683333333333337</c:v>
                </c:pt>
                <c:pt idx="5682">
                  <c:v>94.7</c:v>
                </c:pt>
                <c:pt idx="5683">
                  <c:v>94.716666666666669</c:v>
                </c:pt>
                <c:pt idx="5684">
                  <c:v>94.733333333333334</c:v>
                </c:pt>
                <c:pt idx="5685">
                  <c:v>94.75</c:v>
                </c:pt>
                <c:pt idx="5686">
                  <c:v>94.766666666666666</c:v>
                </c:pt>
                <c:pt idx="5687">
                  <c:v>94.783333333333331</c:v>
                </c:pt>
                <c:pt idx="5688">
                  <c:v>94.8</c:v>
                </c:pt>
                <c:pt idx="5689">
                  <c:v>94.816666666666663</c:v>
                </c:pt>
                <c:pt idx="5690">
                  <c:v>94.833333333333329</c:v>
                </c:pt>
                <c:pt idx="5691">
                  <c:v>94.85</c:v>
                </c:pt>
                <c:pt idx="5692">
                  <c:v>94.86666666666666</c:v>
                </c:pt>
                <c:pt idx="5693">
                  <c:v>94.88333333333334</c:v>
                </c:pt>
                <c:pt idx="5694">
                  <c:v>94.9</c:v>
                </c:pt>
                <c:pt idx="5695">
                  <c:v>94.916666666666671</c:v>
                </c:pt>
                <c:pt idx="5696">
                  <c:v>94.933333333333337</c:v>
                </c:pt>
                <c:pt idx="5697">
                  <c:v>94.95</c:v>
                </c:pt>
                <c:pt idx="5698">
                  <c:v>94.966666666666669</c:v>
                </c:pt>
                <c:pt idx="5699">
                  <c:v>94.983333333333334</c:v>
                </c:pt>
                <c:pt idx="5700">
                  <c:v>95</c:v>
                </c:pt>
                <c:pt idx="5701">
                  <c:v>95.016666666666666</c:v>
                </c:pt>
                <c:pt idx="5702">
                  <c:v>95.033333333333331</c:v>
                </c:pt>
                <c:pt idx="5703">
                  <c:v>95.05</c:v>
                </c:pt>
                <c:pt idx="5704">
                  <c:v>95.066666666666663</c:v>
                </c:pt>
                <c:pt idx="5705">
                  <c:v>95.083333333333329</c:v>
                </c:pt>
                <c:pt idx="5706">
                  <c:v>95.1</c:v>
                </c:pt>
                <c:pt idx="5707">
                  <c:v>95.11666666666666</c:v>
                </c:pt>
                <c:pt idx="5708">
                  <c:v>95.13333333333334</c:v>
                </c:pt>
                <c:pt idx="5709">
                  <c:v>95.15</c:v>
                </c:pt>
                <c:pt idx="5710">
                  <c:v>95.166666666666671</c:v>
                </c:pt>
                <c:pt idx="5711">
                  <c:v>95.183333333333337</c:v>
                </c:pt>
                <c:pt idx="5712">
                  <c:v>95.2</c:v>
                </c:pt>
                <c:pt idx="5713">
                  <c:v>95.216666666666669</c:v>
                </c:pt>
                <c:pt idx="5714">
                  <c:v>95.233333333333334</c:v>
                </c:pt>
                <c:pt idx="5715">
                  <c:v>95.25</c:v>
                </c:pt>
                <c:pt idx="5716">
                  <c:v>95.266666666666666</c:v>
                </c:pt>
                <c:pt idx="5717">
                  <c:v>95.283333333333331</c:v>
                </c:pt>
                <c:pt idx="5718">
                  <c:v>95.3</c:v>
                </c:pt>
                <c:pt idx="5719">
                  <c:v>95.316666666666663</c:v>
                </c:pt>
                <c:pt idx="5720">
                  <c:v>95.333333333333329</c:v>
                </c:pt>
                <c:pt idx="5721">
                  <c:v>95.35</c:v>
                </c:pt>
                <c:pt idx="5722">
                  <c:v>95.36666666666666</c:v>
                </c:pt>
                <c:pt idx="5723">
                  <c:v>95.38333333333334</c:v>
                </c:pt>
                <c:pt idx="5724">
                  <c:v>95.4</c:v>
                </c:pt>
                <c:pt idx="5725">
                  <c:v>95.416666666666671</c:v>
                </c:pt>
                <c:pt idx="5726">
                  <c:v>95.433333333333337</c:v>
                </c:pt>
                <c:pt idx="5727">
                  <c:v>95.45</c:v>
                </c:pt>
                <c:pt idx="5728">
                  <c:v>95.466666666666669</c:v>
                </c:pt>
                <c:pt idx="5729">
                  <c:v>95.483333333333334</c:v>
                </c:pt>
                <c:pt idx="5730">
                  <c:v>95.5</c:v>
                </c:pt>
                <c:pt idx="5731">
                  <c:v>95.516666666666666</c:v>
                </c:pt>
                <c:pt idx="5732">
                  <c:v>95.533333333333331</c:v>
                </c:pt>
                <c:pt idx="5733">
                  <c:v>95.55</c:v>
                </c:pt>
                <c:pt idx="5734">
                  <c:v>95.566666666666663</c:v>
                </c:pt>
                <c:pt idx="5735">
                  <c:v>95.583333333333329</c:v>
                </c:pt>
                <c:pt idx="5736">
                  <c:v>95.6</c:v>
                </c:pt>
                <c:pt idx="5737">
                  <c:v>95.61666666666666</c:v>
                </c:pt>
                <c:pt idx="5738">
                  <c:v>95.63333333333334</c:v>
                </c:pt>
                <c:pt idx="5739">
                  <c:v>95.65</c:v>
                </c:pt>
                <c:pt idx="5740">
                  <c:v>95.666666666666671</c:v>
                </c:pt>
                <c:pt idx="5741">
                  <c:v>95.683333333333337</c:v>
                </c:pt>
                <c:pt idx="5742">
                  <c:v>95.7</c:v>
                </c:pt>
                <c:pt idx="5743">
                  <c:v>95.716666666666669</c:v>
                </c:pt>
                <c:pt idx="5744">
                  <c:v>95.733333333333334</c:v>
                </c:pt>
                <c:pt idx="5745">
                  <c:v>95.75</c:v>
                </c:pt>
                <c:pt idx="5746">
                  <c:v>95.766666666666666</c:v>
                </c:pt>
                <c:pt idx="5747">
                  <c:v>95.783333333333331</c:v>
                </c:pt>
                <c:pt idx="5748">
                  <c:v>95.8</c:v>
                </c:pt>
                <c:pt idx="5749">
                  <c:v>95.816666666666663</c:v>
                </c:pt>
                <c:pt idx="5750">
                  <c:v>95.833333333333329</c:v>
                </c:pt>
                <c:pt idx="5751">
                  <c:v>95.85</c:v>
                </c:pt>
                <c:pt idx="5752">
                  <c:v>95.86666666666666</c:v>
                </c:pt>
                <c:pt idx="5753">
                  <c:v>95.88333333333334</c:v>
                </c:pt>
                <c:pt idx="5754">
                  <c:v>95.9</c:v>
                </c:pt>
                <c:pt idx="5755">
                  <c:v>95.916666666666671</c:v>
                </c:pt>
                <c:pt idx="5756">
                  <c:v>95.933333333333337</c:v>
                </c:pt>
                <c:pt idx="5757">
                  <c:v>95.95</c:v>
                </c:pt>
                <c:pt idx="5758">
                  <c:v>95.966666666666669</c:v>
                </c:pt>
                <c:pt idx="5759">
                  <c:v>95.983333333333334</c:v>
                </c:pt>
                <c:pt idx="5760">
                  <c:v>96</c:v>
                </c:pt>
                <c:pt idx="5761">
                  <c:v>96.016666666666666</c:v>
                </c:pt>
                <c:pt idx="5762">
                  <c:v>96.033333333333331</c:v>
                </c:pt>
                <c:pt idx="5763">
                  <c:v>96.05</c:v>
                </c:pt>
                <c:pt idx="5764">
                  <c:v>96.066666666666663</c:v>
                </c:pt>
                <c:pt idx="5765">
                  <c:v>96.083333333333329</c:v>
                </c:pt>
                <c:pt idx="5766">
                  <c:v>96.1</c:v>
                </c:pt>
                <c:pt idx="5767">
                  <c:v>96.11666666666666</c:v>
                </c:pt>
                <c:pt idx="5768">
                  <c:v>96.13333333333334</c:v>
                </c:pt>
                <c:pt idx="5769">
                  <c:v>96.15</c:v>
                </c:pt>
                <c:pt idx="5770">
                  <c:v>96.166666666666671</c:v>
                </c:pt>
                <c:pt idx="5771">
                  <c:v>96.183333333333337</c:v>
                </c:pt>
                <c:pt idx="5772">
                  <c:v>96.2</c:v>
                </c:pt>
                <c:pt idx="5773">
                  <c:v>96.216666666666669</c:v>
                </c:pt>
                <c:pt idx="5774">
                  <c:v>96.233333333333334</c:v>
                </c:pt>
                <c:pt idx="5775">
                  <c:v>96.25</c:v>
                </c:pt>
                <c:pt idx="5776">
                  <c:v>96.266666666666666</c:v>
                </c:pt>
                <c:pt idx="5777">
                  <c:v>96.283333333333331</c:v>
                </c:pt>
                <c:pt idx="5778">
                  <c:v>96.3</c:v>
                </c:pt>
                <c:pt idx="5779">
                  <c:v>96.316666666666663</c:v>
                </c:pt>
                <c:pt idx="5780">
                  <c:v>96.333333333333329</c:v>
                </c:pt>
                <c:pt idx="5781">
                  <c:v>96.35</c:v>
                </c:pt>
                <c:pt idx="5782">
                  <c:v>96.36666666666666</c:v>
                </c:pt>
                <c:pt idx="5783">
                  <c:v>96.38333333333334</c:v>
                </c:pt>
                <c:pt idx="5784">
                  <c:v>96.4</c:v>
                </c:pt>
                <c:pt idx="5785">
                  <c:v>96.416666666666671</c:v>
                </c:pt>
                <c:pt idx="5786">
                  <c:v>96.433333333333337</c:v>
                </c:pt>
                <c:pt idx="5787">
                  <c:v>96.45</c:v>
                </c:pt>
                <c:pt idx="5788">
                  <c:v>96.466666666666669</c:v>
                </c:pt>
                <c:pt idx="5789">
                  <c:v>96.483333333333334</c:v>
                </c:pt>
                <c:pt idx="5790">
                  <c:v>96.5</c:v>
                </c:pt>
                <c:pt idx="5791">
                  <c:v>96.516666666666666</c:v>
                </c:pt>
                <c:pt idx="5792">
                  <c:v>96.533333333333331</c:v>
                </c:pt>
                <c:pt idx="5793">
                  <c:v>96.55</c:v>
                </c:pt>
                <c:pt idx="5794">
                  <c:v>96.566666666666663</c:v>
                </c:pt>
                <c:pt idx="5795">
                  <c:v>96.583333333333329</c:v>
                </c:pt>
                <c:pt idx="5796">
                  <c:v>96.6</c:v>
                </c:pt>
                <c:pt idx="5797">
                  <c:v>96.61666666666666</c:v>
                </c:pt>
                <c:pt idx="5798">
                  <c:v>96.63333333333334</c:v>
                </c:pt>
                <c:pt idx="5799">
                  <c:v>96.65</c:v>
                </c:pt>
                <c:pt idx="5800">
                  <c:v>96.666666666666671</c:v>
                </c:pt>
                <c:pt idx="5801">
                  <c:v>96.683333333333337</c:v>
                </c:pt>
                <c:pt idx="5802">
                  <c:v>96.7</c:v>
                </c:pt>
                <c:pt idx="5803">
                  <c:v>96.716666666666669</c:v>
                </c:pt>
                <c:pt idx="5804">
                  <c:v>96.733333333333334</c:v>
                </c:pt>
                <c:pt idx="5805">
                  <c:v>96.75</c:v>
                </c:pt>
                <c:pt idx="5806">
                  <c:v>96.766666666666666</c:v>
                </c:pt>
                <c:pt idx="5807">
                  <c:v>96.783333333333331</c:v>
                </c:pt>
                <c:pt idx="5808">
                  <c:v>96.8</c:v>
                </c:pt>
                <c:pt idx="5809">
                  <c:v>96.816666666666663</c:v>
                </c:pt>
                <c:pt idx="5810">
                  <c:v>96.833333333333329</c:v>
                </c:pt>
                <c:pt idx="5811">
                  <c:v>96.85</c:v>
                </c:pt>
                <c:pt idx="5812">
                  <c:v>96.86666666666666</c:v>
                </c:pt>
                <c:pt idx="5813">
                  <c:v>96.88333333333334</c:v>
                </c:pt>
                <c:pt idx="5814">
                  <c:v>96.9</c:v>
                </c:pt>
                <c:pt idx="5815">
                  <c:v>96.916666666666671</c:v>
                </c:pt>
                <c:pt idx="5816">
                  <c:v>96.933333333333337</c:v>
                </c:pt>
                <c:pt idx="5817">
                  <c:v>96.95</c:v>
                </c:pt>
                <c:pt idx="5818">
                  <c:v>96.966666666666669</c:v>
                </c:pt>
                <c:pt idx="5819">
                  <c:v>96.983333333333334</c:v>
                </c:pt>
                <c:pt idx="5820">
                  <c:v>97</c:v>
                </c:pt>
                <c:pt idx="5821">
                  <c:v>97.016666666666666</c:v>
                </c:pt>
                <c:pt idx="5822">
                  <c:v>97.033333333333331</c:v>
                </c:pt>
                <c:pt idx="5823">
                  <c:v>97.05</c:v>
                </c:pt>
                <c:pt idx="5824">
                  <c:v>97.066666666666663</c:v>
                </c:pt>
                <c:pt idx="5825">
                  <c:v>97.083333333333329</c:v>
                </c:pt>
                <c:pt idx="5826">
                  <c:v>97.1</c:v>
                </c:pt>
                <c:pt idx="5827">
                  <c:v>97.11666666666666</c:v>
                </c:pt>
                <c:pt idx="5828">
                  <c:v>97.13333333333334</c:v>
                </c:pt>
                <c:pt idx="5829">
                  <c:v>97.15</c:v>
                </c:pt>
                <c:pt idx="5830">
                  <c:v>97.166666666666671</c:v>
                </c:pt>
                <c:pt idx="5831">
                  <c:v>97.183333333333337</c:v>
                </c:pt>
                <c:pt idx="5832">
                  <c:v>97.2</c:v>
                </c:pt>
                <c:pt idx="5833">
                  <c:v>97.216666666666669</c:v>
                </c:pt>
                <c:pt idx="5834">
                  <c:v>97.233333333333334</c:v>
                </c:pt>
                <c:pt idx="5835">
                  <c:v>97.25</c:v>
                </c:pt>
                <c:pt idx="5836">
                  <c:v>97.266666666666666</c:v>
                </c:pt>
                <c:pt idx="5837">
                  <c:v>97.283333333333331</c:v>
                </c:pt>
                <c:pt idx="5838">
                  <c:v>97.3</c:v>
                </c:pt>
                <c:pt idx="5839">
                  <c:v>97.316666666666663</c:v>
                </c:pt>
                <c:pt idx="5840">
                  <c:v>97.333333333333329</c:v>
                </c:pt>
                <c:pt idx="5841">
                  <c:v>97.35</c:v>
                </c:pt>
                <c:pt idx="5842">
                  <c:v>97.36666666666666</c:v>
                </c:pt>
                <c:pt idx="5843">
                  <c:v>97.38333333333334</c:v>
                </c:pt>
                <c:pt idx="5844">
                  <c:v>97.4</c:v>
                </c:pt>
                <c:pt idx="5845">
                  <c:v>97.416666666666671</c:v>
                </c:pt>
                <c:pt idx="5846">
                  <c:v>97.433333333333337</c:v>
                </c:pt>
                <c:pt idx="5847">
                  <c:v>97.45</c:v>
                </c:pt>
                <c:pt idx="5848">
                  <c:v>97.466666666666669</c:v>
                </c:pt>
                <c:pt idx="5849">
                  <c:v>97.483333333333334</c:v>
                </c:pt>
                <c:pt idx="5850">
                  <c:v>97.5</c:v>
                </c:pt>
                <c:pt idx="5851">
                  <c:v>97.516666666666666</c:v>
                </c:pt>
                <c:pt idx="5852">
                  <c:v>97.533333333333331</c:v>
                </c:pt>
                <c:pt idx="5853">
                  <c:v>97.55</c:v>
                </c:pt>
                <c:pt idx="5854">
                  <c:v>97.566666666666663</c:v>
                </c:pt>
                <c:pt idx="5855">
                  <c:v>97.583333333333329</c:v>
                </c:pt>
                <c:pt idx="5856">
                  <c:v>97.6</c:v>
                </c:pt>
                <c:pt idx="5857">
                  <c:v>97.61666666666666</c:v>
                </c:pt>
                <c:pt idx="5858">
                  <c:v>97.63333333333334</c:v>
                </c:pt>
                <c:pt idx="5859">
                  <c:v>97.65</c:v>
                </c:pt>
                <c:pt idx="5860">
                  <c:v>97.666666666666671</c:v>
                </c:pt>
                <c:pt idx="5861">
                  <c:v>97.683333333333337</c:v>
                </c:pt>
                <c:pt idx="5862">
                  <c:v>97.7</c:v>
                </c:pt>
                <c:pt idx="5863">
                  <c:v>97.716666666666669</c:v>
                </c:pt>
                <c:pt idx="5864">
                  <c:v>97.733333333333334</c:v>
                </c:pt>
                <c:pt idx="5865">
                  <c:v>97.75</c:v>
                </c:pt>
                <c:pt idx="5866">
                  <c:v>97.766666666666666</c:v>
                </c:pt>
                <c:pt idx="5867">
                  <c:v>97.783333333333331</c:v>
                </c:pt>
                <c:pt idx="5868">
                  <c:v>97.8</c:v>
                </c:pt>
                <c:pt idx="5869">
                  <c:v>97.816666666666663</c:v>
                </c:pt>
                <c:pt idx="5870">
                  <c:v>97.833333333333329</c:v>
                </c:pt>
                <c:pt idx="5871">
                  <c:v>97.85</c:v>
                </c:pt>
                <c:pt idx="5872">
                  <c:v>97.86666666666666</c:v>
                </c:pt>
                <c:pt idx="5873">
                  <c:v>97.88333333333334</c:v>
                </c:pt>
                <c:pt idx="5874">
                  <c:v>97.9</c:v>
                </c:pt>
                <c:pt idx="5875">
                  <c:v>97.916666666666671</c:v>
                </c:pt>
                <c:pt idx="5876">
                  <c:v>97.933333333333337</c:v>
                </c:pt>
                <c:pt idx="5877">
                  <c:v>97.95</c:v>
                </c:pt>
                <c:pt idx="5878">
                  <c:v>97.966666666666669</c:v>
                </c:pt>
                <c:pt idx="5879">
                  <c:v>97.983333333333334</c:v>
                </c:pt>
                <c:pt idx="5880">
                  <c:v>98</c:v>
                </c:pt>
                <c:pt idx="5881">
                  <c:v>98.016666666666666</c:v>
                </c:pt>
                <c:pt idx="5882">
                  <c:v>98.033333333333331</c:v>
                </c:pt>
                <c:pt idx="5883">
                  <c:v>98.05</c:v>
                </c:pt>
                <c:pt idx="5884">
                  <c:v>98.066666666666663</c:v>
                </c:pt>
                <c:pt idx="5885">
                  <c:v>98.083333333333329</c:v>
                </c:pt>
                <c:pt idx="5886">
                  <c:v>98.1</c:v>
                </c:pt>
                <c:pt idx="5887">
                  <c:v>98.11666666666666</c:v>
                </c:pt>
                <c:pt idx="5888">
                  <c:v>98.13333333333334</c:v>
                </c:pt>
                <c:pt idx="5889">
                  <c:v>98.15</c:v>
                </c:pt>
                <c:pt idx="5890">
                  <c:v>98.166666666666671</c:v>
                </c:pt>
                <c:pt idx="5891">
                  <c:v>98.183333333333337</c:v>
                </c:pt>
                <c:pt idx="5892">
                  <c:v>98.2</c:v>
                </c:pt>
                <c:pt idx="5893">
                  <c:v>98.216666666666669</c:v>
                </c:pt>
                <c:pt idx="5894">
                  <c:v>98.233333333333334</c:v>
                </c:pt>
                <c:pt idx="5895">
                  <c:v>98.25</c:v>
                </c:pt>
                <c:pt idx="5896">
                  <c:v>98.266666666666666</c:v>
                </c:pt>
                <c:pt idx="5897">
                  <c:v>98.283333333333331</c:v>
                </c:pt>
                <c:pt idx="5898">
                  <c:v>98.3</c:v>
                </c:pt>
                <c:pt idx="5899">
                  <c:v>98.316666666666663</c:v>
                </c:pt>
                <c:pt idx="5900">
                  <c:v>98.333333333333329</c:v>
                </c:pt>
                <c:pt idx="5901">
                  <c:v>98.35</c:v>
                </c:pt>
                <c:pt idx="5902">
                  <c:v>98.36666666666666</c:v>
                </c:pt>
                <c:pt idx="5903">
                  <c:v>98.38333333333334</c:v>
                </c:pt>
                <c:pt idx="5904">
                  <c:v>98.4</c:v>
                </c:pt>
                <c:pt idx="5905">
                  <c:v>98.416666666666671</c:v>
                </c:pt>
                <c:pt idx="5906">
                  <c:v>98.433333333333337</c:v>
                </c:pt>
                <c:pt idx="5907">
                  <c:v>98.45</c:v>
                </c:pt>
                <c:pt idx="5908">
                  <c:v>98.466666666666669</c:v>
                </c:pt>
                <c:pt idx="5909">
                  <c:v>98.483333333333334</c:v>
                </c:pt>
                <c:pt idx="5910">
                  <c:v>98.5</c:v>
                </c:pt>
                <c:pt idx="5911">
                  <c:v>98.516666666666666</c:v>
                </c:pt>
                <c:pt idx="5912">
                  <c:v>98.533333333333331</c:v>
                </c:pt>
                <c:pt idx="5913">
                  <c:v>98.55</c:v>
                </c:pt>
                <c:pt idx="5914">
                  <c:v>98.566666666666663</c:v>
                </c:pt>
                <c:pt idx="5915">
                  <c:v>98.583333333333329</c:v>
                </c:pt>
                <c:pt idx="5916">
                  <c:v>98.6</c:v>
                </c:pt>
                <c:pt idx="5917">
                  <c:v>98.61666666666666</c:v>
                </c:pt>
                <c:pt idx="5918">
                  <c:v>98.63333333333334</c:v>
                </c:pt>
                <c:pt idx="5919">
                  <c:v>98.65</c:v>
                </c:pt>
                <c:pt idx="5920">
                  <c:v>98.666666666666671</c:v>
                </c:pt>
                <c:pt idx="5921">
                  <c:v>98.683333333333337</c:v>
                </c:pt>
                <c:pt idx="5922">
                  <c:v>98.7</c:v>
                </c:pt>
                <c:pt idx="5923">
                  <c:v>98.716666666666669</c:v>
                </c:pt>
                <c:pt idx="5924">
                  <c:v>98.733333333333334</c:v>
                </c:pt>
                <c:pt idx="5925">
                  <c:v>98.75</c:v>
                </c:pt>
                <c:pt idx="5926">
                  <c:v>98.766666666666666</c:v>
                </c:pt>
                <c:pt idx="5927">
                  <c:v>98.783333333333331</c:v>
                </c:pt>
                <c:pt idx="5928">
                  <c:v>98.8</c:v>
                </c:pt>
                <c:pt idx="5929">
                  <c:v>98.816666666666663</c:v>
                </c:pt>
                <c:pt idx="5930">
                  <c:v>98.833333333333329</c:v>
                </c:pt>
                <c:pt idx="5931">
                  <c:v>98.85</c:v>
                </c:pt>
                <c:pt idx="5932">
                  <c:v>98.86666666666666</c:v>
                </c:pt>
                <c:pt idx="5933">
                  <c:v>98.88333333333334</c:v>
                </c:pt>
                <c:pt idx="5934">
                  <c:v>98.9</c:v>
                </c:pt>
                <c:pt idx="5935">
                  <c:v>98.916666666666671</c:v>
                </c:pt>
                <c:pt idx="5936">
                  <c:v>98.933333333333337</c:v>
                </c:pt>
                <c:pt idx="5937">
                  <c:v>98.95</c:v>
                </c:pt>
                <c:pt idx="5938">
                  <c:v>98.966666666666669</c:v>
                </c:pt>
                <c:pt idx="5939">
                  <c:v>98.983333333333334</c:v>
                </c:pt>
                <c:pt idx="5940">
                  <c:v>99</c:v>
                </c:pt>
                <c:pt idx="5941">
                  <c:v>99.016666666666666</c:v>
                </c:pt>
                <c:pt idx="5942">
                  <c:v>99.033333333333331</c:v>
                </c:pt>
                <c:pt idx="5943">
                  <c:v>99.05</c:v>
                </c:pt>
                <c:pt idx="5944">
                  <c:v>99.066666666666663</c:v>
                </c:pt>
                <c:pt idx="5945">
                  <c:v>99.083333333333329</c:v>
                </c:pt>
                <c:pt idx="5946">
                  <c:v>99.1</c:v>
                </c:pt>
                <c:pt idx="5947">
                  <c:v>99.11666666666666</c:v>
                </c:pt>
                <c:pt idx="5948">
                  <c:v>99.13333333333334</c:v>
                </c:pt>
                <c:pt idx="5949">
                  <c:v>99.15</c:v>
                </c:pt>
                <c:pt idx="5950">
                  <c:v>99.166666666666671</c:v>
                </c:pt>
                <c:pt idx="5951">
                  <c:v>99.183333333333337</c:v>
                </c:pt>
                <c:pt idx="5952">
                  <c:v>99.2</c:v>
                </c:pt>
                <c:pt idx="5953">
                  <c:v>99.216666666666669</c:v>
                </c:pt>
                <c:pt idx="5954">
                  <c:v>99.233333333333334</c:v>
                </c:pt>
                <c:pt idx="5955">
                  <c:v>99.25</c:v>
                </c:pt>
                <c:pt idx="5956">
                  <c:v>99.266666666666666</c:v>
                </c:pt>
                <c:pt idx="5957">
                  <c:v>99.283333333333331</c:v>
                </c:pt>
                <c:pt idx="5958">
                  <c:v>99.3</c:v>
                </c:pt>
                <c:pt idx="5959">
                  <c:v>99.316666666666663</c:v>
                </c:pt>
                <c:pt idx="5960">
                  <c:v>99.333333333333329</c:v>
                </c:pt>
                <c:pt idx="5961">
                  <c:v>99.35</c:v>
                </c:pt>
                <c:pt idx="5962">
                  <c:v>99.36666666666666</c:v>
                </c:pt>
                <c:pt idx="5963">
                  <c:v>99.38333333333334</c:v>
                </c:pt>
                <c:pt idx="5964">
                  <c:v>99.4</c:v>
                </c:pt>
                <c:pt idx="5965">
                  <c:v>99.416666666666671</c:v>
                </c:pt>
                <c:pt idx="5966">
                  <c:v>99.433333333333337</c:v>
                </c:pt>
                <c:pt idx="5967">
                  <c:v>99.45</c:v>
                </c:pt>
                <c:pt idx="5968">
                  <c:v>99.466666666666669</c:v>
                </c:pt>
                <c:pt idx="5969">
                  <c:v>99.483333333333334</c:v>
                </c:pt>
                <c:pt idx="5970">
                  <c:v>99.5</c:v>
                </c:pt>
                <c:pt idx="5971">
                  <c:v>99.516666666666666</c:v>
                </c:pt>
                <c:pt idx="5972">
                  <c:v>99.533333333333331</c:v>
                </c:pt>
                <c:pt idx="5973">
                  <c:v>99.55</c:v>
                </c:pt>
                <c:pt idx="5974">
                  <c:v>99.566666666666663</c:v>
                </c:pt>
                <c:pt idx="5975">
                  <c:v>99.583333333333329</c:v>
                </c:pt>
                <c:pt idx="5976">
                  <c:v>99.6</c:v>
                </c:pt>
                <c:pt idx="5977">
                  <c:v>99.61666666666666</c:v>
                </c:pt>
                <c:pt idx="5978">
                  <c:v>99.63333333333334</c:v>
                </c:pt>
                <c:pt idx="5979">
                  <c:v>99.65</c:v>
                </c:pt>
                <c:pt idx="5980">
                  <c:v>99.666666666666671</c:v>
                </c:pt>
                <c:pt idx="5981">
                  <c:v>99.683333333333337</c:v>
                </c:pt>
                <c:pt idx="5982">
                  <c:v>99.7</c:v>
                </c:pt>
                <c:pt idx="5983">
                  <c:v>99.716666666666669</c:v>
                </c:pt>
                <c:pt idx="5984">
                  <c:v>99.733333333333334</c:v>
                </c:pt>
                <c:pt idx="5985">
                  <c:v>99.75</c:v>
                </c:pt>
                <c:pt idx="5986">
                  <c:v>99.766666666666666</c:v>
                </c:pt>
                <c:pt idx="5987">
                  <c:v>99.783333333333331</c:v>
                </c:pt>
                <c:pt idx="5988">
                  <c:v>99.8</c:v>
                </c:pt>
                <c:pt idx="5989">
                  <c:v>99.816666666666663</c:v>
                </c:pt>
                <c:pt idx="5990">
                  <c:v>99.833333333333329</c:v>
                </c:pt>
                <c:pt idx="5991">
                  <c:v>99.85</c:v>
                </c:pt>
                <c:pt idx="5992">
                  <c:v>99.86666666666666</c:v>
                </c:pt>
                <c:pt idx="5993">
                  <c:v>99.88333333333334</c:v>
                </c:pt>
                <c:pt idx="5994">
                  <c:v>99.9</c:v>
                </c:pt>
                <c:pt idx="5995">
                  <c:v>99.916666666666671</c:v>
                </c:pt>
                <c:pt idx="5996">
                  <c:v>99.933333333333337</c:v>
                </c:pt>
                <c:pt idx="5997">
                  <c:v>99.95</c:v>
                </c:pt>
                <c:pt idx="5998">
                  <c:v>99.966666666666669</c:v>
                </c:pt>
                <c:pt idx="5999">
                  <c:v>99.983333333333334</c:v>
                </c:pt>
                <c:pt idx="6000">
                  <c:v>100</c:v>
                </c:pt>
                <c:pt idx="6001">
                  <c:v>100.01666666666667</c:v>
                </c:pt>
                <c:pt idx="6002">
                  <c:v>100.03333333333333</c:v>
                </c:pt>
                <c:pt idx="6003">
                  <c:v>100.05</c:v>
                </c:pt>
                <c:pt idx="6004">
                  <c:v>100.06666666666666</c:v>
                </c:pt>
                <c:pt idx="6005">
                  <c:v>100.08333333333333</c:v>
                </c:pt>
                <c:pt idx="6006">
                  <c:v>100.1</c:v>
                </c:pt>
                <c:pt idx="6007">
                  <c:v>100.11666666666666</c:v>
                </c:pt>
                <c:pt idx="6008">
                  <c:v>100.13333333333334</c:v>
                </c:pt>
                <c:pt idx="6009">
                  <c:v>100.15</c:v>
                </c:pt>
                <c:pt idx="6010">
                  <c:v>100.16666666666667</c:v>
                </c:pt>
                <c:pt idx="6011">
                  <c:v>100.18333333333334</c:v>
                </c:pt>
                <c:pt idx="6012">
                  <c:v>100.2</c:v>
                </c:pt>
                <c:pt idx="6013">
                  <c:v>100.21666666666667</c:v>
                </c:pt>
                <c:pt idx="6014">
                  <c:v>100.23333333333333</c:v>
                </c:pt>
                <c:pt idx="6015">
                  <c:v>100.25</c:v>
                </c:pt>
                <c:pt idx="6016">
                  <c:v>100.26666666666667</c:v>
                </c:pt>
                <c:pt idx="6017">
                  <c:v>100.28333333333333</c:v>
                </c:pt>
                <c:pt idx="6018">
                  <c:v>100.3</c:v>
                </c:pt>
                <c:pt idx="6019">
                  <c:v>100.31666666666666</c:v>
                </c:pt>
                <c:pt idx="6020">
                  <c:v>100.33333333333333</c:v>
                </c:pt>
                <c:pt idx="6021">
                  <c:v>100.35</c:v>
                </c:pt>
                <c:pt idx="6022">
                  <c:v>100.36666666666666</c:v>
                </c:pt>
                <c:pt idx="6023">
                  <c:v>100.38333333333334</c:v>
                </c:pt>
                <c:pt idx="6024">
                  <c:v>100.4</c:v>
                </c:pt>
                <c:pt idx="6025">
                  <c:v>100.41666666666667</c:v>
                </c:pt>
                <c:pt idx="6026">
                  <c:v>100.43333333333334</c:v>
                </c:pt>
                <c:pt idx="6027">
                  <c:v>100.45</c:v>
                </c:pt>
                <c:pt idx="6028">
                  <c:v>100.46666666666667</c:v>
                </c:pt>
                <c:pt idx="6029">
                  <c:v>100.48333333333333</c:v>
                </c:pt>
                <c:pt idx="6030">
                  <c:v>100.5</c:v>
                </c:pt>
                <c:pt idx="6031">
                  <c:v>100.51666666666667</c:v>
                </c:pt>
                <c:pt idx="6032">
                  <c:v>100.53333333333333</c:v>
                </c:pt>
                <c:pt idx="6033">
                  <c:v>100.55</c:v>
                </c:pt>
                <c:pt idx="6034">
                  <c:v>100.56666666666666</c:v>
                </c:pt>
                <c:pt idx="6035">
                  <c:v>100.58333333333333</c:v>
                </c:pt>
                <c:pt idx="6036">
                  <c:v>100.6</c:v>
                </c:pt>
                <c:pt idx="6037">
                  <c:v>100.61666666666666</c:v>
                </c:pt>
                <c:pt idx="6038">
                  <c:v>100.63333333333334</c:v>
                </c:pt>
                <c:pt idx="6039">
                  <c:v>100.65</c:v>
                </c:pt>
                <c:pt idx="6040">
                  <c:v>100.66666666666667</c:v>
                </c:pt>
                <c:pt idx="6041">
                  <c:v>100.68333333333334</c:v>
                </c:pt>
                <c:pt idx="6042">
                  <c:v>100.7</c:v>
                </c:pt>
                <c:pt idx="6043">
                  <c:v>100.71666666666667</c:v>
                </c:pt>
                <c:pt idx="6044">
                  <c:v>100.73333333333333</c:v>
                </c:pt>
                <c:pt idx="6045">
                  <c:v>100.75</c:v>
                </c:pt>
                <c:pt idx="6046">
                  <c:v>100.76666666666667</c:v>
                </c:pt>
                <c:pt idx="6047">
                  <c:v>100.78333333333333</c:v>
                </c:pt>
                <c:pt idx="6048">
                  <c:v>100.8</c:v>
                </c:pt>
                <c:pt idx="6049">
                  <c:v>100.81666666666666</c:v>
                </c:pt>
                <c:pt idx="6050">
                  <c:v>100.83333333333333</c:v>
                </c:pt>
                <c:pt idx="6051">
                  <c:v>100.85</c:v>
                </c:pt>
                <c:pt idx="6052">
                  <c:v>100.86666666666666</c:v>
                </c:pt>
                <c:pt idx="6053">
                  <c:v>100.88333333333334</c:v>
                </c:pt>
                <c:pt idx="6054">
                  <c:v>100.9</c:v>
                </c:pt>
                <c:pt idx="6055">
                  <c:v>100.91666666666667</c:v>
                </c:pt>
                <c:pt idx="6056">
                  <c:v>100.93333333333334</c:v>
                </c:pt>
                <c:pt idx="6057">
                  <c:v>100.95</c:v>
                </c:pt>
                <c:pt idx="6058">
                  <c:v>100.96666666666667</c:v>
                </c:pt>
                <c:pt idx="6059">
                  <c:v>100.98333333333333</c:v>
                </c:pt>
                <c:pt idx="6060">
                  <c:v>101</c:v>
                </c:pt>
                <c:pt idx="6061">
                  <c:v>101.01666666666667</c:v>
                </c:pt>
                <c:pt idx="6062">
                  <c:v>101.03333333333333</c:v>
                </c:pt>
                <c:pt idx="6063">
                  <c:v>101.05</c:v>
                </c:pt>
                <c:pt idx="6064">
                  <c:v>101.06666666666666</c:v>
                </c:pt>
                <c:pt idx="6065">
                  <c:v>101.08333333333333</c:v>
                </c:pt>
                <c:pt idx="6066">
                  <c:v>101.1</c:v>
                </c:pt>
                <c:pt idx="6067">
                  <c:v>101.11666666666666</c:v>
                </c:pt>
                <c:pt idx="6068">
                  <c:v>101.13333333333334</c:v>
                </c:pt>
                <c:pt idx="6069">
                  <c:v>101.15</c:v>
                </c:pt>
                <c:pt idx="6070">
                  <c:v>101.16666666666667</c:v>
                </c:pt>
                <c:pt idx="6071">
                  <c:v>101.18333333333334</c:v>
                </c:pt>
                <c:pt idx="6072">
                  <c:v>101.2</c:v>
                </c:pt>
                <c:pt idx="6073">
                  <c:v>101.21666666666667</c:v>
                </c:pt>
                <c:pt idx="6074">
                  <c:v>101.23333333333333</c:v>
                </c:pt>
                <c:pt idx="6075">
                  <c:v>101.25</c:v>
                </c:pt>
                <c:pt idx="6076">
                  <c:v>101.26666666666667</c:v>
                </c:pt>
                <c:pt idx="6077">
                  <c:v>101.28333333333333</c:v>
                </c:pt>
                <c:pt idx="6078">
                  <c:v>101.3</c:v>
                </c:pt>
                <c:pt idx="6079">
                  <c:v>101.31666666666666</c:v>
                </c:pt>
                <c:pt idx="6080">
                  <c:v>101.33333333333333</c:v>
                </c:pt>
                <c:pt idx="6081">
                  <c:v>101.35</c:v>
                </c:pt>
                <c:pt idx="6082">
                  <c:v>101.36666666666666</c:v>
                </c:pt>
                <c:pt idx="6083">
                  <c:v>101.38333333333334</c:v>
                </c:pt>
                <c:pt idx="6084">
                  <c:v>101.4</c:v>
                </c:pt>
                <c:pt idx="6085">
                  <c:v>101.41666666666667</c:v>
                </c:pt>
                <c:pt idx="6086">
                  <c:v>101.43333333333334</c:v>
                </c:pt>
                <c:pt idx="6087">
                  <c:v>101.45</c:v>
                </c:pt>
                <c:pt idx="6088">
                  <c:v>101.46666666666667</c:v>
                </c:pt>
                <c:pt idx="6089">
                  <c:v>101.48333333333333</c:v>
                </c:pt>
                <c:pt idx="6090">
                  <c:v>101.5</c:v>
                </c:pt>
                <c:pt idx="6091">
                  <c:v>101.51666666666667</c:v>
                </c:pt>
                <c:pt idx="6092">
                  <c:v>101.53333333333333</c:v>
                </c:pt>
                <c:pt idx="6093">
                  <c:v>101.55</c:v>
                </c:pt>
                <c:pt idx="6094">
                  <c:v>101.56666666666666</c:v>
                </c:pt>
                <c:pt idx="6095">
                  <c:v>101.58333333333333</c:v>
                </c:pt>
                <c:pt idx="6096">
                  <c:v>101.6</c:v>
                </c:pt>
                <c:pt idx="6097">
                  <c:v>101.61666666666666</c:v>
                </c:pt>
                <c:pt idx="6098">
                  <c:v>101.63333333333334</c:v>
                </c:pt>
                <c:pt idx="6099">
                  <c:v>101.65</c:v>
                </c:pt>
                <c:pt idx="6100">
                  <c:v>101.66666666666667</c:v>
                </c:pt>
                <c:pt idx="6101">
                  <c:v>101.68333333333334</c:v>
                </c:pt>
                <c:pt idx="6102">
                  <c:v>101.7</c:v>
                </c:pt>
                <c:pt idx="6103">
                  <c:v>101.71666666666667</c:v>
                </c:pt>
                <c:pt idx="6104">
                  <c:v>101.73333333333333</c:v>
                </c:pt>
                <c:pt idx="6105">
                  <c:v>101.75</c:v>
                </c:pt>
                <c:pt idx="6106">
                  <c:v>101.76666666666667</c:v>
                </c:pt>
                <c:pt idx="6107">
                  <c:v>101.78333333333333</c:v>
                </c:pt>
                <c:pt idx="6108">
                  <c:v>101.8</c:v>
                </c:pt>
                <c:pt idx="6109">
                  <c:v>101.81666666666666</c:v>
                </c:pt>
                <c:pt idx="6110">
                  <c:v>101.83333333333333</c:v>
                </c:pt>
                <c:pt idx="6111">
                  <c:v>101.85</c:v>
                </c:pt>
                <c:pt idx="6112">
                  <c:v>101.86666666666666</c:v>
                </c:pt>
                <c:pt idx="6113">
                  <c:v>101.88333333333334</c:v>
                </c:pt>
                <c:pt idx="6114">
                  <c:v>101.9</c:v>
                </c:pt>
                <c:pt idx="6115">
                  <c:v>101.91666666666667</c:v>
                </c:pt>
                <c:pt idx="6116">
                  <c:v>101.93333333333334</c:v>
                </c:pt>
                <c:pt idx="6117">
                  <c:v>101.95</c:v>
                </c:pt>
                <c:pt idx="6118">
                  <c:v>101.96666666666667</c:v>
                </c:pt>
                <c:pt idx="6119">
                  <c:v>101.98333333333333</c:v>
                </c:pt>
                <c:pt idx="6120">
                  <c:v>102</c:v>
                </c:pt>
                <c:pt idx="6121">
                  <c:v>102.01666666666667</c:v>
                </c:pt>
                <c:pt idx="6122">
                  <c:v>102.03333333333333</c:v>
                </c:pt>
                <c:pt idx="6123">
                  <c:v>102.05</c:v>
                </c:pt>
                <c:pt idx="6124">
                  <c:v>102.06666666666666</c:v>
                </c:pt>
                <c:pt idx="6125">
                  <c:v>102.08333333333333</c:v>
                </c:pt>
                <c:pt idx="6126">
                  <c:v>102.1</c:v>
                </c:pt>
                <c:pt idx="6127">
                  <c:v>102.11666666666666</c:v>
                </c:pt>
                <c:pt idx="6128">
                  <c:v>102.13333333333334</c:v>
                </c:pt>
                <c:pt idx="6129">
                  <c:v>102.15</c:v>
                </c:pt>
                <c:pt idx="6130">
                  <c:v>102.16666666666667</c:v>
                </c:pt>
                <c:pt idx="6131">
                  <c:v>102.18333333333334</c:v>
                </c:pt>
                <c:pt idx="6132">
                  <c:v>102.2</c:v>
                </c:pt>
                <c:pt idx="6133">
                  <c:v>102.21666666666667</c:v>
                </c:pt>
                <c:pt idx="6134">
                  <c:v>102.23333333333333</c:v>
                </c:pt>
                <c:pt idx="6135">
                  <c:v>102.25</c:v>
                </c:pt>
                <c:pt idx="6136">
                  <c:v>102.26666666666667</c:v>
                </c:pt>
                <c:pt idx="6137">
                  <c:v>102.28333333333333</c:v>
                </c:pt>
                <c:pt idx="6138">
                  <c:v>102.3</c:v>
                </c:pt>
                <c:pt idx="6139">
                  <c:v>102.31666666666666</c:v>
                </c:pt>
                <c:pt idx="6140">
                  <c:v>102.33333333333333</c:v>
                </c:pt>
                <c:pt idx="6141">
                  <c:v>102.35</c:v>
                </c:pt>
                <c:pt idx="6142">
                  <c:v>102.36666666666666</c:v>
                </c:pt>
                <c:pt idx="6143">
                  <c:v>102.38333333333334</c:v>
                </c:pt>
                <c:pt idx="6144">
                  <c:v>102.4</c:v>
                </c:pt>
                <c:pt idx="6145">
                  <c:v>102.41666666666667</c:v>
                </c:pt>
                <c:pt idx="6146">
                  <c:v>102.43333333333334</c:v>
                </c:pt>
                <c:pt idx="6147">
                  <c:v>102.45</c:v>
                </c:pt>
                <c:pt idx="6148">
                  <c:v>102.46666666666667</c:v>
                </c:pt>
                <c:pt idx="6149">
                  <c:v>102.48333333333333</c:v>
                </c:pt>
                <c:pt idx="6150">
                  <c:v>102.5</c:v>
                </c:pt>
                <c:pt idx="6151">
                  <c:v>102.51666666666667</c:v>
                </c:pt>
                <c:pt idx="6152">
                  <c:v>102.53333333333333</c:v>
                </c:pt>
                <c:pt idx="6153">
                  <c:v>102.55</c:v>
                </c:pt>
                <c:pt idx="6154">
                  <c:v>102.56666666666666</c:v>
                </c:pt>
                <c:pt idx="6155">
                  <c:v>102.58333333333333</c:v>
                </c:pt>
                <c:pt idx="6156">
                  <c:v>102.6</c:v>
                </c:pt>
                <c:pt idx="6157">
                  <c:v>102.61666666666666</c:v>
                </c:pt>
                <c:pt idx="6158">
                  <c:v>102.63333333333334</c:v>
                </c:pt>
                <c:pt idx="6159">
                  <c:v>102.65</c:v>
                </c:pt>
                <c:pt idx="6160">
                  <c:v>102.66666666666667</c:v>
                </c:pt>
                <c:pt idx="6161">
                  <c:v>102.68333333333334</c:v>
                </c:pt>
                <c:pt idx="6162">
                  <c:v>102.7</c:v>
                </c:pt>
                <c:pt idx="6163">
                  <c:v>102.71666666666667</c:v>
                </c:pt>
                <c:pt idx="6164">
                  <c:v>102.73333333333333</c:v>
                </c:pt>
                <c:pt idx="6165">
                  <c:v>102.75</c:v>
                </c:pt>
                <c:pt idx="6166">
                  <c:v>102.76666666666667</c:v>
                </c:pt>
                <c:pt idx="6167">
                  <c:v>102.78333333333333</c:v>
                </c:pt>
                <c:pt idx="6168">
                  <c:v>102.8</c:v>
                </c:pt>
                <c:pt idx="6169">
                  <c:v>102.81666666666666</c:v>
                </c:pt>
                <c:pt idx="6170">
                  <c:v>102.83333333333333</c:v>
                </c:pt>
                <c:pt idx="6171">
                  <c:v>102.85</c:v>
                </c:pt>
                <c:pt idx="6172">
                  <c:v>102.86666666666666</c:v>
                </c:pt>
                <c:pt idx="6173">
                  <c:v>102.88333333333334</c:v>
                </c:pt>
                <c:pt idx="6174">
                  <c:v>102.9</c:v>
                </c:pt>
                <c:pt idx="6175">
                  <c:v>102.91666666666667</c:v>
                </c:pt>
                <c:pt idx="6176">
                  <c:v>102.93333333333334</c:v>
                </c:pt>
                <c:pt idx="6177">
                  <c:v>102.95</c:v>
                </c:pt>
                <c:pt idx="6178">
                  <c:v>102.96666666666667</c:v>
                </c:pt>
                <c:pt idx="6179">
                  <c:v>102.98333333333333</c:v>
                </c:pt>
                <c:pt idx="6180">
                  <c:v>103</c:v>
                </c:pt>
                <c:pt idx="6181">
                  <c:v>103.01666666666667</c:v>
                </c:pt>
                <c:pt idx="6182">
                  <c:v>103.03333333333333</c:v>
                </c:pt>
                <c:pt idx="6183">
                  <c:v>103.05</c:v>
                </c:pt>
                <c:pt idx="6184">
                  <c:v>103.06666666666666</c:v>
                </c:pt>
                <c:pt idx="6185">
                  <c:v>103.08333333333333</c:v>
                </c:pt>
                <c:pt idx="6186">
                  <c:v>103.1</c:v>
                </c:pt>
                <c:pt idx="6187">
                  <c:v>103.11666666666666</c:v>
                </c:pt>
                <c:pt idx="6188">
                  <c:v>103.13333333333334</c:v>
                </c:pt>
                <c:pt idx="6189">
                  <c:v>103.15</c:v>
                </c:pt>
                <c:pt idx="6190">
                  <c:v>103.16666666666667</c:v>
                </c:pt>
                <c:pt idx="6191">
                  <c:v>103.18333333333334</c:v>
                </c:pt>
                <c:pt idx="6192">
                  <c:v>103.2</c:v>
                </c:pt>
                <c:pt idx="6193">
                  <c:v>103.21666666666667</c:v>
                </c:pt>
                <c:pt idx="6194">
                  <c:v>103.23333333333333</c:v>
                </c:pt>
                <c:pt idx="6195">
                  <c:v>103.25</c:v>
                </c:pt>
                <c:pt idx="6196">
                  <c:v>103.26666666666667</c:v>
                </c:pt>
                <c:pt idx="6197">
                  <c:v>103.28333333333333</c:v>
                </c:pt>
                <c:pt idx="6198">
                  <c:v>103.3</c:v>
                </c:pt>
                <c:pt idx="6199">
                  <c:v>103.31666666666666</c:v>
                </c:pt>
                <c:pt idx="6200">
                  <c:v>103.33333333333333</c:v>
                </c:pt>
                <c:pt idx="6201">
                  <c:v>103.35</c:v>
                </c:pt>
                <c:pt idx="6202">
                  <c:v>103.36666666666666</c:v>
                </c:pt>
                <c:pt idx="6203">
                  <c:v>103.38333333333334</c:v>
                </c:pt>
                <c:pt idx="6204">
                  <c:v>103.4</c:v>
                </c:pt>
                <c:pt idx="6205">
                  <c:v>103.41666666666667</c:v>
                </c:pt>
                <c:pt idx="6206">
                  <c:v>103.43333333333334</c:v>
                </c:pt>
                <c:pt idx="6207">
                  <c:v>103.45</c:v>
                </c:pt>
                <c:pt idx="6208">
                  <c:v>103.46666666666667</c:v>
                </c:pt>
                <c:pt idx="6209">
                  <c:v>103.48333333333333</c:v>
                </c:pt>
                <c:pt idx="6210">
                  <c:v>103.5</c:v>
                </c:pt>
                <c:pt idx="6211">
                  <c:v>103.51666666666667</c:v>
                </c:pt>
                <c:pt idx="6212">
                  <c:v>103.53333333333333</c:v>
                </c:pt>
                <c:pt idx="6213">
                  <c:v>103.55</c:v>
                </c:pt>
                <c:pt idx="6214">
                  <c:v>103.56666666666666</c:v>
                </c:pt>
                <c:pt idx="6215">
                  <c:v>103.58333333333333</c:v>
                </c:pt>
                <c:pt idx="6216">
                  <c:v>103.6</c:v>
                </c:pt>
                <c:pt idx="6217">
                  <c:v>103.61666666666666</c:v>
                </c:pt>
                <c:pt idx="6218">
                  <c:v>103.63333333333334</c:v>
                </c:pt>
                <c:pt idx="6219">
                  <c:v>103.65</c:v>
                </c:pt>
                <c:pt idx="6220">
                  <c:v>103.66666666666667</c:v>
                </c:pt>
                <c:pt idx="6221">
                  <c:v>103.68333333333334</c:v>
                </c:pt>
                <c:pt idx="6222">
                  <c:v>103.7</c:v>
                </c:pt>
                <c:pt idx="6223">
                  <c:v>103.71666666666667</c:v>
                </c:pt>
                <c:pt idx="6224">
                  <c:v>103.73333333333333</c:v>
                </c:pt>
                <c:pt idx="6225">
                  <c:v>103.75</c:v>
                </c:pt>
                <c:pt idx="6226">
                  <c:v>103.76666666666667</c:v>
                </c:pt>
                <c:pt idx="6227">
                  <c:v>103.78333333333333</c:v>
                </c:pt>
                <c:pt idx="6228">
                  <c:v>103.8</c:v>
                </c:pt>
                <c:pt idx="6229">
                  <c:v>103.81666666666666</c:v>
                </c:pt>
                <c:pt idx="6230">
                  <c:v>103.83333333333333</c:v>
                </c:pt>
                <c:pt idx="6231">
                  <c:v>103.85</c:v>
                </c:pt>
                <c:pt idx="6232">
                  <c:v>103.86666666666666</c:v>
                </c:pt>
                <c:pt idx="6233">
                  <c:v>103.88333333333334</c:v>
                </c:pt>
                <c:pt idx="6234">
                  <c:v>103.9</c:v>
                </c:pt>
                <c:pt idx="6235">
                  <c:v>103.91666666666667</c:v>
                </c:pt>
                <c:pt idx="6236">
                  <c:v>103.93333333333334</c:v>
                </c:pt>
                <c:pt idx="6237">
                  <c:v>103.95</c:v>
                </c:pt>
                <c:pt idx="6238">
                  <c:v>103.96666666666667</c:v>
                </c:pt>
                <c:pt idx="6239">
                  <c:v>103.98333333333333</c:v>
                </c:pt>
                <c:pt idx="6240">
                  <c:v>104</c:v>
                </c:pt>
                <c:pt idx="6241">
                  <c:v>104.01666666666667</c:v>
                </c:pt>
                <c:pt idx="6242">
                  <c:v>104.03333333333333</c:v>
                </c:pt>
                <c:pt idx="6243">
                  <c:v>104.05</c:v>
                </c:pt>
                <c:pt idx="6244">
                  <c:v>104.06666666666666</c:v>
                </c:pt>
                <c:pt idx="6245">
                  <c:v>104.08333333333333</c:v>
                </c:pt>
                <c:pt idx="6246">
                  <c:v>104.1</c:v>
                </c:pt>
                <c:pt idx="6247">
                  <c:v>104.11666666666666</c:v>
                </c:pt>
                <c:pt idx="6248">
                  <c:v>104.13333333333334</c:v>
                </c:pt>
                <c:pt idx="6249">
                  <c:v>104.15</c:v>
                </c:pt>
                <c:pt idx="6250">
                  <c:v>104.16666666666667</c:v>
                </c:pt>
                <c:pt idx="6251">
                  <c:v>104.18333333333334</c:v>
                </c:pt>
                <c:pt idx="6252">
                  <c:v>104.2</c:v>
                </c:pt>
                <c:pt idx="6253">
                  <c:v>104.21666666666667</c:v>
                </c:pt>
                <c:pt idx="6254">
                  <c:v>104.23333333333333</c:v>
                </c:pt>
                <c:pt idx="6255">
                  <c:v>104.25</c:v>
                </c:pt>
                <c:pt idx="6256">
                  <c:v>104.26666666666667</c:v>
                </c:pt>
                <c:pt idx="6257">
                  <c:v>104.28333333333333</c:v>
                </c:pt>
                <c:pt idx="6258">
                  <c:v>104.3</c:v>
                </c:pt>
                <c:pt idx="6259">
                  <c:v>104.31666666666666</c:v>
                </c:pt>
                <c:pt idx="6260">
                  <c:v>104.33333333333333</c:v>
                </c:pt>
                <c:pt idx="6261">
                  <c:v>104.35</c:v>
                </c:pt>
                <c:pt idx="6262">
                  <c:v>104.36666666666666</c:v>
                </c:pt>
                <c:pt idx="6263">
                  <c:v>104.38333333333334</c:v>
                </c:pt>
                <c:pt idx="6264">
                  <c:v>104.4</c:v>
                </c:pt>
                <c:pt idx="6265">
                  <c:v>104.41666666666667</c:v>
                </c:pt>
                <c:pt idx="6266">
                  <c:v>104.43333333333334</c:v>
                </c:pt>
                <c:pt idx="6267">
                  <c:v>104.45</c:v>
                </c:pt>
                <c:pt idx="6268">
                  <c:v>104.46666666666667</c:v>
                </c:pt>
                <c:pt idx="6269">
                  <c:v>104.48333333333333</c:v>
                </c:pt>
                <c:pt idx="6270">
                  <c:v>104.5</c:v>
                </c:pt>
                <c:pt idx="6271">
                  <c:v>104.51666666666667</c:v>
                </c:pt>
                <c:pt idx="6272">
                  <c:v>104.53333333333333</c:v>
                </c:pt>
                <c:pt idx="6273">
                  <c:v>104.55</c:v>
                </c:pt>
                <c:pt idx="6274">
                  <c:v>104.56666666666666</c:v>
                </c:pt>
                <c:pt idx="6275">
                  <c:v>104.58333333333333</c:v>
                </c:pt>
                <c:pt idx="6276">
                  <c:v>104.6</c:v>
                </c:pt>
                <c:pt idx="6277">
                  <c:v>104.61666666666666</c:v>
                </c:pt>
                <c:pt idx="6278">
                  <c:v>104.63333333333334</c:v>
                </c:pt>
                <c:pt idx="6279">
                  <c:v>104.65</c:v>
                </c:pt>
                <c:pt idx="6280">
                  <c:v>104.66666666666667</c:v>
                </c:pt>
                <c:pt idx="6281">
                  <c:v>104.68333333333334</c:v>
                </c:pt>
                <c:pt idx="6282">
                  <c:v>104.7</c:v>
                </c:pt>
                <c:pt idx="6283">
                  <c:v>104.71666666666667</c:v>
                </c:pt>
                <c:pt idx="6284">
                  <c:v>104.73333333333333</c:v>
                </c:pt>
                <c:pt idx="6285">
                  <c:v>104.75</c:v>
                </c:pt>
                <c:pt idx="6286">
                  <c:v>104.76666666666667</c:v>
                </c:pt>
                <c:pt idx="6287">
                  <c:v>104.78333333333333</c:v>
                </c:pt>
                <c:pt idx="6288">
                  <c:v>104.8</c:v>
                </c:pt>
                <c:pt idx="6289">
                  <c:v>104.81666666666666</c:v>
                </c:pt>
                <c:pt idx="6290">
                  <c:v>104.83333333333333</c:v>
                </c:pt>
                <c:pt idx="6291">
                  <c:v>104.85</c:v>
                </c:pt>
                <c:pt idx="6292">
                  <c:v>104.86666666666666</c:v>
                </c:pt>
                <c:pt idx="6293">
                  <c:v>104.88333333333334</c:v>
                </c:pt>
                <c:pt idx="6294">
                  <c:v>104.9</c:v>
                </c:pt>
                <c:pt idx="6295">
                  <c:v>104.91666666666667</c:v>
                </c:pt>
                <c:pt idx="6296">
                  <c:v>104.93333333333334</c:v>
                </c:pt>
                <c:pt idx="6297">
                  <c:v>104.95</c:v>
                </c:pt>
                <c:pt idx="6298">
                  <c:v>104.96666666666667</c:v>
                </c:pt>
                <c:pt idx="6299">
                  <c:v>104.98333333333333</c:v>
                </c:pt>
                <c:pt idx="6300">
                  <c:v>105</c:v>
                </c:pt>
                <c:pt idx="6301">
                  <c:v>105.01666666666667</c:v>
                </c:pt>
                <c:pt idx="6302">
                  <c:v>105.03333333333333</c:v>
                </c:pt>
                <c:pt idx="6303">
                  <c:v>105.05</c:v>
                </c:pt>
                <c:pt idx="6304">
                  <c:v>105.06666666666666</c:v>
                </c:pt>
                <c:pt idx="6305">
                  <c:v>105.08333333333333</c:v>
                </c:pt>
                <c:pt idx="6306">
                  <c:v>105.1</c:v>
                </c:pt>
                <c:pt idx="6307">
                  <c:v>105.11666666666666</c:v>
                </c:pt>
                <c:pt idx="6308">
                  <c:v>105.13333333333334</c:v>
                </c:pt>
                <c:pt idx="6309">
                  <c:v>105.15</c:v>
                </c:pt>
                <c:pt idx="6310">
                  <c:v>105.16666666666667</c:v>
                </c:pt>
                <c:pt idx="6311">
                  <c:v>105.18333333333334</c:v>
                </c:pt>
                <c:pt idx="6312">
                  <c:v>105.2</c:v>
                </c:pt>
                <c:pt idx="6313">
                  <c:v>105.21666666666667</c:v>
                </c:pt>
                <c:pt idx="6314">
                  <c:v>105.23333333333333</c:v>
                </c:pt>
                <c:pt idx="6315">
                  <c:v>105.25</c:v>
                </c:pt>
                <c:pt idx="6316">
                  <c:v>105.26666666666667</c:v>
                </c:pt>
                <c:pt idx="6317">
                  <c:v>105.28333333333333</c:v>
                </c:pt>
                <c:pt idx="6318">
                  <c:v>105.3</c:v>
                </c:pt>
                <c:pt idx="6319">
                  <c:v>105.31666666666666</c:v>
                </c:pt>
                <c:pt idx="6320">
                  <c:v>105.33333333333333</c:v>
                </c:pt>
                <c:pt idx="6321">
                  <c:v>105.35</c:v>
                </c:pt>
                <c:pt idx="6322">
                  <c:v>105.36666666666666</c:v>
                </c:pt>
                <c:pt idx="6323">
                  <c:v>105.38333333333334</c:v>
                </c:pt>
                <c:pt idx="6324">
                  <c:v>105.4</c:v>
                </c:pt>
                <c:pt idx="6325">
                  <c:v>105.41666666666667</c:v>
                </c:pt>
                <c:pt idx="6326">
                  <c:v>105.43333333333334</c:v>
                </c:pt>
                <c:pt idx="6327">
                  <c:v>105.45</c:v>
                </c:pt>
                <c:pt idx="6328">
                  <c:v>105.46666666666667</c:v>
                </c:pt>
                <c:pt idx="6329">
                  <c:v>105.48333333333333</c:v>
                </c:pt>
                <c:pt idx="6330">
                  <c:v>105.5</c:v>
                </c:pt>
                <c:pt idx="6331">
                  <c:v>105.51666666666667</c:v>
                </c:pt>
                <c:pt idx="6332">
                  <c:v>105.53333333333333</c:v>
                </c:pt>
                <c:pt idx="6333">
                  <c:v>105.55</c:v>
                </c:pt>
                <c:pt idx="6334">
                  <c:v>105.56666666666666</c:v>
                </c:pt>
                <c:pt idx="6335">
                  <c:v>105.58333333333333</c:v>
                </c:pt>
                <c:pt idx="6336">
                  <c:v>105.6</c:v>
                </c:pt>
                <c:pt idx="6337">
                  <c:v>105.61666666666666</c:v>
                </c:pt>
                <c:pt idx="6338">
                  <c:v>105.63333333333334</c:v>
                </c:pt>
                <c:pt idx="6339">
                  <c:v>105.65</c:v>
                </c:pt>
                <c:pt idx="6340">
                  <c:v>105.66666666666667</c:v>
                </c:pt>
                <c:pt idx="6341">
                  <c:v>105.68333333333334</c:v>
                </c:pt>
                <c:pt idx="6342">
                  <c:v>105.7</c:v>
                </c:pt>
                <c:pt idx="6343">
                  <c:v>105.71666666666667</c:v>
                </c:pt>
                <c:pt idx="6344">
                  <c:v>105.73333333333333</c:v>
                </c:pt>
                <c:pt idx="6345">
                  <c:v>105.75</c:v>
                </c:pt>
                <c:pt idx="6346">
                  <c:v>105.76666666666667</c:v>
                </c:pt>
                <c:pt idx="6347">
                  <c:v>105.78333333333333</c:v>
                </c:pt>
                <c:pt idx="6348">
                  <c:v>105.8</c:v>
                </c:pt>
                <c:pt idx="6349">
                  <c:v>105.81666666666666</c:v>
                </c:pt>
                <c:pt idx="6350">
                  <c:v>105.83333333333333</c:v>
                </c:pt>
                <c:pt idx="6351">
                  <c:v>105.85</c:v>
                </c:pt>
                <c:pt idx="6352">
                  <c:v>105.86666666666666</c:v>
                </c:pt>
                <c:pt idx="6353">
                  <c:v>105.88333333333334</c:v>
                </c:pt>
                <c:pt idx="6354">
                  <c:v>105.9</c:v>
                </c:pt>
                <c:pt idx="6355">
                  <c:v>105.91666666666667</c:v>
                </c:pt>
                <c:pt idx="6356">
                  <c:v>105.93333333333334</c:v>
                </c:pt>
                <c:pt idx="6357">
                  <c:v>105.95</c:v>
                </c:pt>
                <c:pt idx="6358">
                  <c:v>105.96666666666667</c:v>
                </c:pt>
                <c:pt idx="6359">
                  <c:v>105.98333333333333</c:v>
                </c:pt>
                <c:pt idx="6360">
                  <c:v>106</c:v>
                </c:pt>
                <c:pt idx="6361">
                  <c:v>106.01666666666667</c:v>
                </c:pt>
                <c:pt idx="6362">
                  <c:v>106.03333333333333</c:v>
                </c:pt>
                <c:pt idx="6363">
                  <c:v>106.05</c:v>
                </c:pt>
                <c:pt idx="6364">
                  <c:v>106.06666666666666</c:v>
                </c:pt>
                <c:pt idx="6365">
                  <c:v>106.08333333333333</c:v>
                </c:pt>
                <c:pt idx="6366">
                  <c:v>106.1</c:v>
                </c:pt>
                <c:pt idx="6367">
                  <c:v>106.11666666666666</c:v>
                </c:pt>
                <c:pt idx="6368">
                  <c:v>106.13333333333334</c:v>
                </c:pt>
                <c:pt idx="6369">
                  <c:v>106.15</c:v>
                </c:pt>
                <c:pt idx="6370">
                  <c:v>106.16666666666667</c:v>
                </c:pt>
                <c:pt idx="6371">
                  <c:v>106.18333333333334</c:v>
                </c:pt>
                <c:pt idx="6372">
                  <c:v>106.2</c:v>
                </c:pt>
                <c:pt idx="6373">
                  <c:v>106.21666666666667</c:v>
                </c:pt>
                <c:pt idx="6374">
                  <c:v>106.23333333333333</c:v>
                </c:pt>
                <c:pt idx="6375">
                  <c:v>106.25</c:v>
                </c:pt>
                <c:pt idx="6376">
                  <c:v>106.26666666666667</c:v>
                </c:pt>
                <c:pt idx="6377">
                  <c:v>106.28333333333333</c:v>
                </c:pt>
                <c:pt idx="6378">
                  <c:v>106.3</c:v>
                </c:pt>
                <c:pt idx="6379">
                  <c:v>106.31666666666666</c:v>
                </c:pt>
                <c:pt idx="6380">
                  <c:v>106.33333333333333</c:v>
                </c:pt>
                <c:pt idx="6381">
                  <c:v>106.35</c:v>
                </c:pt>
                <c:pt idx="6382">
                  <c:v>106.36666666666666</c:v>
                </c:pt>
                <c:pt idx="6383">
                  <c:v>106.38333333333334</c:v>
                </c:pt>
                <c:pt idx="6384">
                  <c:v>106.4</c:v>
                </c:pt>
                <c:pt idx="6385">
                  <c:v>106.41666666666667</c:v>
                </c:pt>
                <c:pt idx="6386">
                  <c:v>106.43333333333334</c:v>
                </c:pt>
                <c:pt idx="6387">
                  <c:v>106.45</c:v>
                </c:pt>
                <c:pt idx="6388">
                  <c:v>106.46666666666667</c:v>
                </c:pt>
                <c:pt idx="6389">
                  <c:v>106.48333333333333</c:v>
                </c:pt>
                <c:pt idx="6390">
                  <c:v>106.5</c:v>
                </c:pt>
                <c:pt idx="6391">
                  <c:v>106.51666666666667</c:v>
                </c:pt>
                <c:pt idx="6392">
                  <c:v>106.53333333333333</c:v>
                </c:pt>
                <c:pt idx="6393">
                  <c:v>106.55</c:v>
                </c:pt>
                <c:pt idx="6394">
                  <c:v>106.56666666666666</c:v>
                </c:pt>
                <c:pt idx="6395">
                  <c:v>106.58333333333333</c:v>
                </c:pt>
                <c:pt idx="6396">
                  <c:v>106.6</c:v>
                </c:pt>
                <c:pt idx="6397">
                  <c:v>106.61666666666666</c:v>
                </c:pt>
                <c:pt idx="6398">
                  <c:v>106.63333333333334</c:v>
                </c:pt>
                <c:pt idx="6399">
                  <c:v>106.65</c:v>
                </c:pt>
                <c:pt idx="6400">
                  <c:v>106.66666666666667</c:v>
                </c:pt>
                <c:pt idx="6401">
                  <c:v>106.68333333333334</c:v>
                </c:pt>
                <c:pt idx="6402">
                  <c:v>106.7</c:v>
                </c:pt>
                <c:pt idx="6403">
                  <c:v>106.71666666666667</c:v>
                </c:pt>
                <c:pt idx="6404">
                  <c:v>106.73333333333333</c:v>
                </c:pt>
                <c:pt idx="6405">
                  <c:v>106.75</c:v>
                </c:pt>
                <c:pt idx="6406">
                  <c:v>106.76666666666667</c:v>
                </c:pt>
                <c:pt idx="6407">
                  <c:v>106.78333333333333</c:v>
                </c:pt>
                <c:pt idx="6408">
                  <c:v>106.8</c:v>
                </c:pt>
                <c:pt idx="6409">
                  <c:v>106.81666666666666</c:v>
                </c:pt>
                <c:pt idx="6410">
                  <c:v>106.83333333333333</c:v>
                </c:pt>
                <c:pt idx="6411">
                  <c:v>106.85</c:v>
                </c:pt>
                <c:pt idx="6412">
                  <c:v>106.86666666666666</c:v>
                </c:pt>
                <c:pt idx="6413">
                  <c:v>106.88333333333334</c:v>
                </c:pt>
                <c:pt idx="6414">
                  <c:v>106.9</c:v>
                </c:pt>
                <c:pt idx="6415">
                  <c:v>106.91666666666667</c:v>
                </c:pt>
                <c:pt idx="6416">
                  <c:v>106.93333333333334</c:v>
                </c:pt>
                <c:pt idx="6417">
                  <c:v>106.95</c:v>
                </c:pt>
                <c:pt idx="6418">
                  <c:v>106.96666666666667</c:v>
                </c:pt>
                <c:pt idx="6419">
                  <c:v>106.98333333333333</c:v>
                </c:pt>
              </c:numCache>
            </c:numRef>
          </c:xVal>
          <c:yVal>
            <c:numRef>
              <c:f>savgol!$E$2:$E$6421</c:f>
              <c:numCache>
                <c:formatCode>General</c:formatCode>
                <c:ptCount val="6420"/>
                <c:pt idx="0">
                  <c:v>-0.137699807478461</c:v>
                </c:pt>
                <c:pt idx="1">
                  <c:v>-0.19059294369507099</c:v>
                </c:pt>
                <c:pt idx="2">
                  <c:v>-0.27954913773847301</c:v>
                </c:pt>
                <c:pt idx="3">
                  <c:v>-0.348771003583907</c:v>
                </c:pt>
                <c:pt idx="4">
                  <c:v>-0.40059713148638998</c:v>
                </c:pt>
                <c:pt idx="5">
                  <c:v>-0.47121800807794001</c:v>
                </c:pt>
                <c:pt idx="6">
                  <c:v>-0.489077199742733</c:v>
                </c:pt>
                <c:pt idx="7">
                  <c:v>-0.558599315343562</c:v>
                </c:pt>
                <c:pt idx="8">
                  <c:v>-0.61041080524426905</c:v>
                </c:pt>
                <c:pt idx="9">
                  <c:v>-0.64595810630610995</c:v>
                </c:pt>
                <c:pt idx="10">
                  <c:v>-0.68067754794247604</c:v>
                </c:pt>
                <c:pt idx="11">
                  <c:v>-0.71583317667255197</c:v>
                </c:pt>
                <c:pt idx="12">
                  <c:v>-0.73298899466673795</c:v>
                </c:pt>
                <c:pt idx="13">
                  <c:v>-0.75040151704029201</c:v>
                </c:pt>
                <c:pt idx="14">
                  <c:v>-0.750591769002943</c:v>
                </c:pt>
                <c:pt idx="15">
                  <c:v>-0.76799697486428298</c:v>
                </c:pt>
                <c:pt idx="16">
                  <c:v>-0.75064492537035299</c:v>
                </c:pt>
                <c:pt idx="17">
                  <c:v>-0.75042371744581604</c:v>
                </c:pt>
                <c:pt idx="18">
                  <c:v>-0.73300067644724898</c:v>
                </c:pt>
                <c:pt idx="19">
                  <c:v>-0.71495985664695405</c:v>
                </c:pt>
                <c:pt idx="20">
                  <c:v>-0.68037907825736799</c:v>
                </c:pt>
                <c:pt idx="21">
                  <c:v>-0.64601999515366104</c:v>
                </c:pt>
                <c:pt idx="22">
                  <c:v>-0.62807456265168404</c:v>
                </c:pt>
                <c:pt idx="23">
                  <c:v>-0.55810254439585205</c:v>
                </c:pt>
                <c:pt idx="24">
                  <c:v>-0.52306766277128203</c:v>
                </c:pt>
                <c:pt idx="25">
                  <c:v>-0.488165855579757</c:v>
                </c:pt>
                <c:pt idx="26">
                  <c:v>-0.40218665311804003</c:v>
                </c:pt>
                <c:pt idx="27">
                  <c:v>-0.29821091316096299</c:v>
                </c:pt>
                <c:pt idx="28">
                  <c:v>-0.24378392056509901</c:v>
                </c:pt>
                <c:pt idx="29">
                  <c:v>-0.17467219900823899</c:v>
                </c:pt>
                <c:pt idx="30">
                  <c:v>-0.100620579857125</c:v>
                </c:pt>
                <c:pt idx="31">
                  <c:v>-3.3967512678422997E-2</c:v>
                </c:pt>
                <c:pt idx="32">
                  <c:v>3.7415685473550897E-2</c:v>
                </c:pt>
                <c:pt idx="33">
                  <c:v>0.120623668580102</c:v>
                </c:pt>
                <c:pt idx="34">
                  <c:v>0.19250163480997901</c:v>
                </c:pt>
                <c:pt idx="35">
                  <c:v>0.26349506519487298</c:v>
                </c:pt>
                <c:pt idx="36">
                  <c:v>0.32950233710884902</c:v>
                </c:pt>
                <c:pt idx="37">
                  <c:v>0.38534393440009101</c:v>
                </c:pt>
                <c:pt idx="38">
                  <c:v>0.45343440795227902</c:v>
                </c:pt>
                <c:pt idx="39">
                  <c:v>0.50597322354697205</c:v>
                </c:pt>
                <c:pt idx="40">
                  <c:v>0.55790650680815601</c:v>
                </c:pt>
                <c:pt idx="41">
                  <c:v>0.62842687379832496</c:v>
                </c:pt>
                <c:pt idx="42">
                  <c:v>0.62775234639417199</c:v>
                </c:pt>
                <c:pt idx="43">
                  <c:v>0.66389437937224605</c:v>
                </c:pt>
                <c:pt idx="44">
                  <c:v>0.69809330603974096</c:v>
                </c:pt>
                <c:pt idx="45">
                  <c:v>0.71548076991088505</c:v>
                </c:pt>
                <c:pt idx="46">
                  <c:v>0.73288079186064103</c:v>
                </c:pt>
                <c:pt idx="47">
                  <c:v>0.75041244456892198</c:v>
                </c:pt>
                <c:pt idx="48">
                  <c:v>0.75040151704029201</c:v>
                </c:pt>
                <c:pt idx="49">
                  <c:v>0.75040151704029201</c:v>
                </c:pt>
                <c:pt idx="50">
                  <c:v>0.73327151435180205</c:v>
                </c:pt>
                <c:pt idx="51">
                  <c:v>0.71509169927882299</c:v>
                </c:pt>
                <c:pt idx="52">
                  <c:v>0.69815400787031601</c:v>
                </c:pt>
                <c:pt idx="53">
                  <c:v>0.67980162776575503</c:v>
                </c:pt>
                <c:pt idx="54">
                  <c:v>0.64561229495999195</c:v>
                </c:pt>
                <c:pt idx="55">
                  <c:v>0.593412830291281</c:v>
                </c:pt>
                <c:pt idx="56">
                  <c:v>0.55775880282873702</c:v>
                </c:pt>
                <c:pt idx="57">
                  <c:v>0.50821499071665999</c:v>
                </c:pt>
                <c:pt idx="58">
                  <c:v>0.435146556808993</c:v>
                </c:pt>
                <c:pt idx="59">
                  <c:v>0.383899069778045</c:v>
                </c:pt>
                <c:pt idx="60">
                  <c:v>0.31499390046085601</c:v>
                </c:pt>
                <c:pt idx="61">
                  <c:v>0.26026409676701201</c:v>
                </c:pt>
                <c:pt idx="62">
                  <c:v>0.172190814522939</c:v>
                </c:pt>
                <c:pt idx="63">
                  <c:v>0.107538079698588</c:v>
                </c:pt>
                <c:pt idx="64">
                  <c:v>3.80251406611746E-2</c:v>
                </c:pt>
                <c:pt idx="65">
                  <c:v>-3.5699112679323901E-2</c:v>
                </c:pt>
                <c:pt idx="66">
                  <c:v>-0.10885758304474</c:v>
                </c:pt>
                <c:pt idx="67">
                  <c:v>-0.17517699452316099</c:v>
                </c:pt>
                <c:pt idx="68">
                  <c:v>-0.241279543131181</c:v>
                </c:pt>
                <c:pt idx="69">
                  <c:v>-0.33058034699224897</c:v>
                </c:pt>
                <c:pt idx="70">
                  <c:v>-0.400677872815838</c:v>
                </c:pt>
                <c:pt idx="71">
                  <c:v>-0.45331065401614701</c:v>
                </c:pt>
                <c:pt idx="72">
                  <c:v>-0.50611497876896905</c:v>
                </c:pt>
                <c:pt idx="73">
                  <c:v>-0.55729553511750496</c:v>
                </c:pt>
                <c:pt idx="74">
                  <c:v>-0.59319230719886396</c:v>
                </c:pt>
                <c:pt idx="75">
                  <c:v>-0.62870249538212997</c:v>
                </c:pt>
                <c:pt idx="76">
                  <c:v>-0.66320299270609295</c:v>
                </c:pt>
                <c:pt idx="77">
                  <c:v>-0.69817210753344805</c:v>
                </c:pt>
                <c:pt idx="78">
                  <c:v>-0.71559093189825795</c:v>
                </c:pt>
                <c:pt idx="79">
                  <c:v>-0.73313071849108702</c:v>
                </c:pt>
                <c:pt idx="80">
                  <c:v>-0.75047786676003603</c:v>
                </c:pt>
                <c:pt idx="81">
                  <c:v>-0.75047786676003603</c:v>
                </c:pt>
                <c:pt idx="82">
                  <c:v>-0.75027265223580597</c:v>
                </c:pt>
                <c:pt idx="83">
                  <c:v>-0.73306224419729105</c:v>
                </c:pt>
                <c:pt idx="84">
                  <c:v>-0.71564848140425796</c:v>
                </c:pt>
                <c:pt idx="85">
                  <c:v>-0.69824088884316504</c:v>
                </c:pt>
                <c:pt idx="86">
                  <c:v>-0.64606301608331695</c:v>
                </c:pt>
                <c:pt idx="87">
                  <c:v>-0.61118237695450395</c:v>
                </c:pt>
                <c:pt idx="88">
                  <c:v>-0.57625273911711905</c:v>
                </c:pt>
                <c:pt idx="89">
                  <c:v>-0.57573798281392297</c:v>
                </c:pt>
                <c:pt idx="90">
                  <c:v>-0.52346387670608496</c:v>
                </c:pt>
                <c:pt idx="91">
                  <c:v>-0.47050963479348501</c:v>
                </c:pt>
                <c:pt idx="92">
                  <c:v>-0.41953038020797501</c:v>
                </c:pt>
                <c:pt idx="93">
                  <c:v>-0.33268571996602497</c:v>
                </c:pt>
                <c:pt idx="94">
                  <c:v>-0.242818839271457</c:v>
                </c:pt>
                <c:pt idx="95">
                  <c:v>-0.17771675090764699</c:v>
                </c:pt>
                <c:pt idx="96">
                  <c:v>-0.13812822822736201</c:v>
                </c:pt>
                <c:pt idx="97">
                  <c:v>-3.79564451883143E-2</c:v>
                </c:pt>
                <c:pt idx="98">
                  <c:v>3.3320995878247099E-2</c:v>
                </c:pt>
                <c:pt idx="99">
                  <c:v>0.10289618297318399</c:v>
                </c:pt>
                <c:pt idx="100">
                  <c:v>0.19291931400804699</c:v>
                </c:pt>
                <c:pt idx="101">
                  <c:v>0.24756263670401901</c:v>
                </c:pt>
                <c:pt idx="102">
                  <c:v>0.30994007994232697</c:v>
                </c:pt>
                <c:pt idx="103">
                  <c:v>0.38425792266371001</c:v>
                </c:pt>
                <c:pt idx="104">
                  <c:v>0.43684015235558099</c:v>
                </c:pt>
                <c:pt idx="105">
                  <c:v>0.489236172532589</c:v>
                </c:pt>
                <c:pt idx="106">
                  <c:v>0.54100055772988498</c:v>
                </c:pt>
                <c:pt idx="107">
                  <c:v>0.59332372398323596</c:v>
                </c:pt>
                <c:pt idx="108">
                  <c:v>0.62829728446084199</c:v>
                </c:pt>
                <c:pt idx="109">
                  <c:v>0.66326877136082396</c:v>
                </c:pt>
                <c:pt idx="110">
                  <c:v>0.68091370332833301</c:v>
                </c:pt>
                <c:pt idx="111">
                  <c:v>0.715944837402126</c:v>
                </c:pt>
                <c:pt idx="112">
                  <c:v>0.73308001998681205</c:v>
                </c:pt>
                <c:pt idx="113">
                  <c:v>0.732815101786506</c:v>
                </c:pt>
                <c:pt idx="114">
                  <c:v>0.73352878491973195</c:v>
                </c:pt>
                <c:pt idx="115">
                  <c:v>0.73298718920521699</c:v>
                </c:pt>
                <c:pt idx="116">
                  <c:v>0.71578294890056704</c:v>
                </c:pt>
                <c:pt idx="117">
                  <c:v>0.71556654032454803</c:v>
                </c:pt>
                <c:pt idx="118">
                  <c:v>0.68024186905477702</c:v>
                </c:pt>
                <c:pt idx="119">
                  <c:v>0.66308815577503999</c:v>
                </c:pt>
                <c:pt idx="120">
                  <c:v>0.62800514733998403</c:v>
                </c:pt>
                <c:pt idx="121">
                  <c:v>0.59327681624557804</c:v>
                </c:pt>
                <c:pt idx="122">
                  <c:v>0.54325637209295197</c:v>
                </c:pt>
                <c:pt idx="123">
                  <c:v>0.48508681875272303</c:v>
                </c:pt>
                <c:pt idx="124">
                  <c:v>0.436627159813541</c:v>
                </c:pt>
                <c:pt idx="125">
                  <c:v>0.36834892140896303</c:v>
                </c:pt>
                <c:pt idx="126">
                  <c:v>0.316052610363663</c:v>
                </c:pt>
                <c:pt idx="127">
                  <c:v>0.23996617377864601</c:v>
                </c:pt>
                <c:pt idx="128">
                  <c:v>0.174348049911002</c:v>
                </c:pt>
                <c:pt idx="129">
                  <c:v>0.103673207743763</c:v>
                </c:pt>
                <c:pt idx="130">
                  <c:v>3.6825449728831998E-2</c:v>
                </c:pt>
                <c:pt idx="131">
                  <c:v>-3.2074557777300797E-2</c:v>
                </c:pt>
                <c:pt idx="132">
                  <c:v>-0.105566356063269</c:v>
                </c:pt>
                <c:pt idx="133">
                  <c:v>-0.17467219900823899</c:v>
                </c:pt>
                <c:pt idx="134">
                  <c:v>-0.26221833432139302</c:v>
                </c:pt>
                <c:pt idx="135">
                  <c:v>-0.33247400392925502</c:v>
                </c:pt>
                <c:pt idx="136">
                  <c:v>-0.38452510966396702</c:v>
                </c:pt>
                <c:pt idx="137">
                  <c:v>-0.43716373640307499</c:v>
                </c:pt>
                <c:pt idx="138">
                  <c:v>-0.50546870373993102</c:v>
                </c:pt>
                <c:pt idx="139">
                  <c:v>-0.558599315343562</c:v>
                </c:pt>
                <c:pt idx="140">
                  <c:v>-0.59342076928803</c:v>
                </c:pt>
                <c:pt idx="141">
                  <c:v>-0.62771887924073999</c:v>
                </c:pt>
                <c:pt idx="142">
                  <c:v>-0.66327254340844299</c:v>
                </c:pt>
                <c:pt idx="143">
                  <c:v>-0.68141954328599197</c:v>
                </c:pt>
                <c:pt idx="144">
                  <c:v>-0.71520762249076797</c:v>
                </c:pt>
                <c:pt idx="145">
                  <c:v>-0.73320679781034404</c:v>
                </c:pt>
                <c:pt idx="146">
                  <c:v>-0.73339636189309698</c:v>
                </c:pt>
                <c:pt idx="147">
                  <c:v>-0.73312025893296895</c:v>
                </c:pt>
                <c:pt idx="148">
                  <c:v>-0.73298718920521699</c:v>
                </c:pt>
                <c:pt idx="149">
                  <c:v>-0.73362106574659003</c:v>
                </c:pt>
                <c:pt idx="150">
                  <c:v>-0.71482590249880795</c:v>
                </c:pt>
                <c:pt idx="151">
                  <c:v>-0.69834220596541197</c:v>
                </c:pt>
                <c:pt idx="152">
                  <c:v>-0.662572999375734</c:v>
                </c:pt>
                <c:pt idx="153">
                  <c:v>-0.62852999847569402</c:v>
                </c:pt>
                <c:pt idx="154">
                  <c:v>-0.59344472669176196</c:v>
                </c:pt>
                <c:pt idx="155">
                  <c:v>-0.55752668320819498</c:v>
                </c:pt>
                <c:pt idx="156">
                  <c:v>-0.52272223301281295</c:v>
                </c:pt>
                <c:pt idx="157">
                  <c:v>-0.437075791456838</c:v>
                </c:pt>
                <c:pt idx="158">
                  <c:v>-0.381890459273525</c:v>
                </c:pt>
                <c:pt idx="159">
                  <c:v>-0.31372933605498299</c:v>
                </c:pt>
                <c:pt idx="160">
                  <c:v>-0.24378392056509901</c:v>
                </c:pt>
                <c:pt idx="161">
                  <c:v>-0.18883412519954201</c:v>
                </c:pt>
                <c:pt idx="162">
                  <c:v>-0.125727363310075</c:v>
                </c:pt>
                <c:pt idx="163">
                  <c:v>-2.0097796098591102E-2</c:v>
                </c:pt>
                <c:pt idx="164">
                  <c:v>3.1568456487778E-2</c:v>
                </c:pt>
                <c:pt idx="165">
                  <c:v>9.9053646418638897E-2</c:v>
                </c:pt>
                <c:pt idx="166">
                  <c:v>0.17037511066261499</c:v>
                </c:pt>
                <c:pt idx="167">
                  <c:v>0.24370639918227299</c:v>
                </c:pt>
                <c:pt idx="168">
                  <c:v>0.31455643390635002</c:v>
                </c:pt>
                <c:pt idx="169">
                  <c:v>0.36566371717694901</c:v>
                </c:pt>
                <c:pt idx="170">
                  <c:v>0.43479314077861902</c:v>
                </c:pt>
                <c:pt idx="171">
                  <c:v>0.48869054203142498</c:v>
                </c:pt>
                <c:pt idx="172">
                  <c:v>0.54088182108831495</c:v>
                </c:pt>
                <c:pt idx="173">
                  <c:v>0.61045529177435398</c:v>
                </c:pt>
                <c:pt idx="174">
                  <c:v>0.64584990071590997</c:v>
                </c:pt>
                <c:pt idx="175">
                  <c:v>0.64541944023021003</c:v>
                </c:pt>
                <c:pt idx="176">
                  <c:v>0.68079255300661601</c:v>
                </c:pt>
                <c:pt idx="177">
                  <c:v>0.69808081792079901</c:v>
                </c:pt>
                <c:pt idx="178">
                  <c:v>0.71552396632644899</c:v>
                </c:pt>
                <c:pt idx="179">
                  <c:v>0.73249565380350601</c:v>
                </c:pt>
                <c:pt idx="180">
                  <c:v>0.73310428627815605</c:v>
                </c:pt>
                <c:pt idx="181">
                  <c:v>0.71553748302633102</c:v>
                </c:pt>
                <c:pt idx="182">
                  <c:v>0.71549038665611098</c:v>
                </c:pt>
                <c:pt idx="183">
                  <c:v>0.69759822895144696</c:v>
                </c:pt>
                <c:pt idx="184">
                  <c:v>0.68002890048911502</c:v>
                </c:pt>
                <c:pt idx="185">
                  <c:v>0.64581591947356898</c:v>
                </c:pt>
                <c:pt idx="186">
                  <c:v>0.62807456265168404</c:v>
                </c:pt>
                <c:pt idx="187">
                  <c:v>0.57555188509150401</c:v>
                </c:pt>
                <c:pt idx="188">
                  <c:v>0.52383846771125697</c:v>
                </c:pt>
                <c:pt idx="189">
                  <c:v>0.47177751118075001</c:v>
                </c:pt>
                <c:pt idx="190">
                  <c:v>0.420106680297193</c:v>
                </c:pt>
                <c:pt idx="191">
                  <c:v>0.367173833818219</c:v>
                </c:pt>
                <c:pt idx="192">
                  <c:v>0.29736514522392299</c:v>
                </c:pt>
                <c:pt idx="193">
                  <c:v>0.22256647624971901</c:v>
                </c:pt>
                <c:pt idx="194">
                  <c:v>0.15887073298677201</c:v>
                </c:pt>
                <c:pt idx="195">
                  <c:v>0.1030816085227</c:v>
                </c:pt>
                <c:pt idx="196">
                  <c:v>3.7415685473550897E-2</c:v>
                </c:pt>
                <c:pt idx="197">
                  <c:v>-4.9410300408232702E-2</c:v>
                </c:pt>
                <c:pt idx="198">
                  <c:v>-0.116708584524197</c:v>
                </c:pt>
                <c:pt idx="199">
                  <c:v>-0.17409880457566701</c:v>
                </c:pt>
                <c:pt idx="200">
                  <c:v>-0.24197266015698299</c:v>
                </c:pt>
                <c:pt idx="201">
                  <c:v>-0.31290122788038399</c:v>
                </c:pt>
                <c:pt idx="202">
                  <c:v>-0.38506957881600001</c:v>
                </c:pt>
                <c:pt idx="203">
                  <c:v>-0.43742688545134401</c:v>
                </c:pt>
                <c:pt idx="204">
                  <c:v>-0.50614857931505397</c:v>
                </c:pt>
                <c:pt idx="205">
                  <c:v>-0.54063167934654199</c:v>
                </c:pt>
                <c:pt idx="206">
                  <c:v>-0.57653768132840899</c:v>
                </c:pt>
                <c:pt idx="207">
                  <c:v>-0.62828789805048701</c:v>
                </c:pt>
                <c:pt idx="208">
                  <c:v>-0.646483207309271</c:v>
                </c:pt>
                <c:pt idx="209">
                  <c:v>-0.68063525625346899</c:v>
                </c:pt>
                <c:pt idx="210">
                  <c:v>-0.69858896806459803</c:v>
                </c:pt>
                <c:pt idx="211">
                  <c:v>-0.71556654032454803</c:v>
                </c:pt>
                <c:pt idx="212">
                  <c:v>-0.733085420756314</c:v>
                </c:pt>
                <c:pt idx="213">
                  <c:v>-0.73275224428454599</c:v>
                </c:pt>
                <c:pt idx="214">
                  <c:v>-0.71557759160704804</c:v>
                </c:pt>
                <c:pt idx="215">
                  <c:v>-0.71549038665611098</c:v>
                </c:pt>
                <c:pt idx="216">
                  <c:v>-0.69818823786653805</c:v>
                </c:pt>
                <c:pt idx="217">
                  <c:v>-0.68066649608162</c:v>
                </c:pt>
                <c:pt idx="218">
                  <c:v>-0.62830633055066998</c:v>
                </c:pt>
                <c:pt idx="219">
                  <c:v>-0.62789650035750599</c:v>
                </c:pt>
                <c:pt idx="220">
                  <c:v>-0.59323815780397504</c:v>
                </c:pt>
                <c:pt idx="221">
                  <c:v>-0.55794293210996404</c:v>
                </c:pt>
                <c:pt idx="222">
                  <c:v>-0.50609058536720097</c:v>
                </c:pt>
                <c:pt idx="223">
                  <c:v>-0.45337399786323201</c:v>
                </c:pt>
                <c:pt idx="224">
                  <c:v>-0.366618381181397</c:v>
                </c:pt>
                <c:pt idx="225">
                  <c:v>-0.31393821333654098</c:v>
                </c:pt>
                <c:pt idx="226">
                  <c:v>-0.22970370553323499</c:v>
                </c:pt>
                <c:pt idx="227">
                  <c:v>-0.173245666452364</c:v>
                </c:pt>
                <c:pt idx="228">
                  <c:v>-0.10289618297318399</c:v>
                </c:pt>
                <c:pt idx="229">
                  <c:v>-3.6253538791430999E-2</c:v>
                </c:pt>
                <c:pt idx="230">
                  <c:v>3.5161381955028201E-2</c:v>
                </c:pt>
                <c:pt idx="231">
                  <c:v>0.108270590860456</c:v>
                </c:pt>
                <c:pt idx="232">
                  <c:v>0.191501718469618</c:v>
                </c:pt>
                <c:pt idx="233">
                  <c:v>0.24623652409868199</c:v>
                </c:pt>
                <c:pt idx="234">
                  <c:v>0.31372933605498299</c:v>
                </c:pt>
                <c:pt idx="235">
                  <c:v>0.38123364971141299</c:v>
                </c:pt>
                <c:pt idx="236">
                  <c:v>0.43704981405718202</c:v>
                </c:pt>
                <c:pt idx="237">
                  <c:v>0.48911980551152801</c:v>
                </c:pt>
                <c:pt idx="238">
                  <c:v>0.54107869595624902</c:v>
                </c:pt>
                <c:pt idx="239">
                  <c:v>0.610256480855627</c:v>
                </c:pt>
                <c:pt idx="240">
                  <c:v>0.61107094065840395</c:v>
                </c:pt>
                <c:pt idx="241">
                  <c:v>0.64566773924189702</c:v>
                </c:pt>
                <c:pt idx="242">
                  <c:v>0.68080882891582695</c:v>
                </c:pt>
                <c:pt idx="243">
                  <c:v>0.69794706646725102</c:v>
                </c:pt>
                <c:pt idx="244">
                  <c:v>0.71532166656830998</c:v>
                </c:pt>
                <c:pt idx="245">
                  <c:v>0.71556654032454803</c:v>
                </c:pt>
                <c:pt idx="246">
                  <c:v>0.71556654032454803</c:v>
                </c:pt>
                <c:pt idx="247">
                  <c:v>0.71556654032454803</c:v>
                </c:pt>
                <c:pt idx="248">
                  <c:v>0.69822958659853895</c:v>
                </c:pt>
                <c:pt idx="249">
                  <c:v>0.69815966562162401</c:v>
                </c:pt>
                <c:pt idx="250">
                  <c:v>0.66333550571998801</c:v>
                </c:pt>
                <c:pt idx="251">
                  <c:v>0.64548572538886595</c:v>
                </c:pt>
                <c:pt idx="252">
                  <c:v>0.61028717547485001</c:v>
                </c:pt>
                <c:pt idx="253">
                  <c:v>0.55754111468034795</c:v>
                </c:pt>
                <c:pt idx="254">
                  <c:v>0.52213245349174597</c:v>
                </c:pt>
                <c:pt idx="255">
                  <c:v>0.47057990696288798</c:v>
                </c:pt>
                <c:pt idx="256">
                  <c:v>0.41864986146843702</c:v>
                </c:pt>
                <c:pt idx="257">
                  <c:v>0.36314700994617599</c:v>
                </c:pt>
                <c:pt idx="258">
                  <c:v>0.29770020971130001</c:v>
                </c:pt>
                <c:pt idx="259">
                  <c:v>0.22441600903714501</c:v>
                </c:pt>
                <c:pt idx="260">
                  <c:v>0.15466871175693001</c:v>
                </c:pt>
                <c:pt idx="261">
                  <c:v>8.3603552706172604E-2</c:v>
                </c:pt>
                <c:pt idx="262">
                  <c:v>0</c:v>
                </c:pt>
                <c:pt idx="263">
                  <c:v>-5.2036314809216201E-2</c:v>
                </c:pt>
                <c:pt idx="264">
                  <c:v>-0.14189705460416299</c:v>
                </c:pt>
                <c:pt idx="265">
                  <c:v>-0.19328599394378601</c:v>
                </c:pt>
                <c:pt idx="266">
                  <c:v>-0.24596291477753601</c:v>
                </c:pt>
                <c:pt idx="267">
                  <c:v>-0.33188534252287899</c:v>
                </c:pt>
                <c:pt idx="268">
                  <c:v>-0.40204857704962399</c:v>
                </c:pt>
                <c:pt idx="269">
                  <c:v>-0.45375846076154602</c:v>
                </c:pt>
                <c:pt idx="270">
                  <c:v>-0.48889748068150701</c:v>
                </c:pt>
                <c:pt idx="271">
                  <c:v>-0.54019732742376203</c:v>
                </c:pt>
                <c:pt idx="272">
                  <c:v>-0.57583703164911004</c:v>
                </c:pt>
                <c:pt idx="273">
                  <c:v>-0.61126845981519395</c:v>
                </c:pt>
                <c:pt idx="274">
                  <c:v>-0.645503879185921</c:v>
                </c:pt>
                <c:pt idx="275">
                  <c:v>-0.68038053811777599</c:v>
                </c:pt>
                <c:pt idx="276">
                  <c:v>-0.69817210753344805</c:v>
                </c:pt>
                <c:pt idx="277">
                  <c:v>-0.71556654032454803</c:v>
                </c:pt>
                <c:pt idx="278">
                  <c:v>-0.71556654032454803</c:v>
                </c:pt>
                <c:pt idx="279">
                  <c:v>-0.71556654032454803</c:v>
                </c:pt>
                <c:pt idx="280">
                  <c:v>-0.71518410648632302</c:v>
                </c:pt>
                <c:pt idx="281">
                  <c:v>-0.69769166949107697</c:v>
                </c:pt>
                <c:pt idx="282">
                  <c:v>-0.68114843219068599</c:v>
                </c:pt>
                <c:pt idx="283">
                  <c:v>-0.66333550571998801</c:v>
                </c:pt>
                <c:pt idx="284">
                  <c:v>-0.61018884982059896</c:v>
                </c:pt>
                <c:pt idx="285">
                  <c:v>-0.57637522059118296</c:v>
                </c:pt>
                <c:pt idx="286">
                  <c:v>-0.57509488962390698</c:v>
                </c:pt>
                <c:pt idx="287">
                  <c:v>-0.52422221277982095</c:v>
                </c:pt>
                <c:pt idx="288">
                  <c:v>-0.48867715138613099</c:v>
                </c:pt>
                <c:pt idx="289">
                  <c:v>-0.43653560987330398</c:v>
                </c:pt>
                <c:pt idx="290">
                  <c:v>-0.349942649210638</c:v>
                </c:pt>
                <c:pt idx="291">
                  <c:v>-0.27883214031793702</c:v>
                </c:pt>
                <c:pt idx="292">
                  <c:v>-0.20772221513191999</c:v>
                </c:pt>
                <c:pt idx="293">
                  <c:v>-0.15828902891216901</c:v>
                </c:pt>
                <c:pt idx="294">
                  <c:v>-6.9886001634642494E-2</c:v>
                </c:pt>
                <c:pt idx="295">
                  <c:v>0</c:v>
                </c:pt>
                <c:pt idx="296">
                  <c:v>5.3711729303232501E-2</c:v>
                </c:pt>
                <c:pt idx="297">
                  <c:v>0.12109767707675501</c:v>
                </c:pt>
                <c:pt idx="298">
                  <c:v>0.187429112443673</c:v>
                </c:pt>
                <c:pt idx="299">
                  <c:v>0.26060239174734101</c:v>
                </c:pt>
                <c:pt idx="300">
                  <c:v>0.33268571996602497</c:v>
                </c:pt>
                <c:pt idx="301">
                  <c:v>0.38490333370098101</c:v>
                </c:pt>
                <c:pt idx="302">
                  <c:v>0.43521216176863398</c:v>
                </c:pt>
                <c:pt idx="303">
                  <c:v>0.48806804076308002</c:v>
                </c:pt>
                <c:pt idx="304">
                  <c:v>0.540206960422562</c:v>
                </c:pt>
                <c:pt idx="305">
                  <c:v>0.57554309184705998</c:v>
                </c:pt>
                <c:pt idx="306">
                  <c:v>0.61089084484937906</c:v>
                </c:pt>
                <c:pt idx="307">
                  <c:v>0.64617270128634297</c:v>
                </c:pt>
                <c:pt idx="308">
                  <c:v>0.66355572637753102</c:v>
                </c:pt>
                <c:pt idx="309">
                  <c:v>0.68055402553314503</c:v>
                </c:pt>
                <c:pt idx="310">
                  <c:v>0.69799816783989999</c:v>
                </c:pt>
                <c:pt idx="311">
                  <c:v>0.69758571127846902</c:v>
                </c:pt>
                <c:pt idx="312">
                  <c:v>0.69855829157123805</c:v>
                </c:pt>
                <c:pt idx="313">
                  <c:v>0.69833700110198704</c:v>
                </c:pt>
                <c:pt idx="314">
                  <c:v>0.68052122466721399</c:v>
                </c:pt>
                <c:pt idx="315">
                  <c:v>0.66289683590213799</c:v>
                </c:pt>
                <c:pt idx="316">
                  <c:v>0.64603595760996202</c:v>
                </c:pt>
                <c:pt idx="317">
                  <c:v>0.62804428120959499</c:v>
                </c:pt>
                <c:pt idx="318">
                  <c:v>0.592675466731863</c:v>
                </c:pt>
                <c:pt idx="319">
                  <c:v>0.557056900114279</c:v>
                </c:pt>
                <c:pt idx="320">
                  <c:v>0.48852583438898201</c:v>
                </c:pt>
                <c:pt idx="321">
                  <c:v>0.43493019174549302</c:v>
                </c:pt>
                <c:pt idx="322">
                  <c:v>0.38307706553700699</c:v>
                </c:pt>
                <c:pt idx="323">
                  <c:v>0.33205946754288501</c:v>
                </c:pt>
                <c:pt idx="324">
                  <c:v>0.27999937408214698</c:v>
                </c:pt>
                <c:pt idx="325">
                  <c:v>0.20820594952398699</c:v>
                </c:pt>
                <c:pt idx="326">
                  <c:v>0.13828696198416399</c:v>
                </c:pt>
                <c:pt idx="327">
                  <c:v>6.8314581839639898E-2</c:v>
                </c:pt>
                <c:pt idx="328">
                  <c:v>0</c:v>
                </c:pt>
                <c:pt idx="329">
                  <c:v>-6.9778998264444697E-2</c:v>
                </c:pt>
                <c:pt idx="330">
                  <c:v>-0.157228050976568</c:v>
                </c:pt>
                <c:pt idx="331">
                  <c:v>-0.19103778902018401</c:v>
                </c:pt>
                <c:pt idx="332">
                  <c:v>-0.275805898588522</c:v>
                </c:pt>
                <c:pt idx="333">
                  <c:v>-0.34945127558781403</c:v>
                </c:pt>
                <c:pt idx="334">
                  <c:v>-0.40192834418629603</c:v>
                </c:pt>
                <c:pt idx="335">
                  <c:v>-0.45373603930870399</c:v>
                </c:pt>
                <c:pt idx="336">
                  <c:v>-0.505235241534983</c:v>
                </c:pt>
                <c:pt idx="337">
                  <c:v>-0.54127529809332198</c:v>
                </c:pt>
                <c:pt idx="338">
                  <c:v>-0.57573972843503196</c:v>
                </c:pt>
                <c:pt idx="339">
                  <c:v>-0.61094219618632795</c:v>
                </c:pt>
                <c:pt idx="340">
                  <c:v>-0.64595810630610995</c:v>
                </c:pt>
                <c:pt idx="341">
                  <c:v>-0.66346958037750303</c:v>
                </c:pt>
                <c:pt idx="342">
                  <c:v>-0.68108502840375296</c:v>
                </c:pt>
                <c:pt idx="343">
                  <c:v>-0.69809330603974096</c:v>
                </c:pt>
                <c:pt idx="344">
                  <c:v>-0.69847044615596998</c:v>
                </c:pt>
                <c:pt idx="345">
                  <c:v>-0.69761414541079403</c:v>
                </c:pt>
                <c:pt idx="346">
                  <c:v>-0.69818823786653805</c:v>
                </c:pt>
                <c:pt idx="347">
                  <c:v>-0.68074349627946795</c:v>
                </c:pt>
                <c:pt idx="348">
                  <c:v>-0.66367870491715497</c:v>
                </c:pt>
                <c:pt idx="349">
                  <c:v>-0.64500035804478395</c:v>
                </c:pt>
                <c:pt idx="350">
                  <c:v>-0.59309717373610904</c:v>
                </c:pt>
                <c:pt idx="351">
                  <c:v>-0.593271655274903</c:v>
                </c:pt>
                <c:pt idx="352">
                  <c:v>-0.55785114849228601</c:v>
                </c:pt>
                <c:pt idx="353">
                  <c:v>-0.50584109531907995</c:v>
                </c:pt>
                <c:pt idx="354">
                  <c:v>-0.47156301096953901</c:v>
                </c:pt>
                <c:pt idx="355">
                  <c:v>-0.41842958409194603</c:v>
                </c:pt>
                <c:pt idx="356">
                  <c:v>-0.33194272694103399</c:v>
                </c:pt>
                <c:pt idx="357">
                  <c:v>-0.26147881571224901</c:v>
                </c:pt>
                <c:pt idx="358">
                  <c:v>-0.209828311759655</c:v>
                </c:pt>
                <c:pt idx="359">
                  <c:v>-0.121842437019917</c:v>
                </c:pt>
                <c:pt idx="360">
                  <c:v>-6.8520015558695399E-2</c:v>
                </c:pt>
                <c:pt idx="361">
                  <c:v>0</c:v>
                </c:pt>
                <c:pt idx="362">
                  <c:v>8.6738338675985099E-2</c:v>
                </c:pt>
                <c:pt idx="363">
                  <c:v>0.13888501552021301</c:v>
                </c:pt>
                <c:pt idx="364">
                  <c:v>0.21109333322274601</c:v>
                </c:pt>
                <c:pt idx="365">
                  <c:v>0.25962962940825701</c:v>
                </c:pt>
                <c:pt idx="366">
                  <c:v>0.32915782632780699</c:v>
                </c:pt>
                <c:pt idx="367">
                  <c:v>0.384809276545861</c:v>
                </c:pt>
                <c:pt idx="368">
                  <c:v>0.45333869585456199</c:v>
                </c:pt>
                <c:pt idx="369">
                  <c:v>0.489236172532589</c:v>
                </c:pt>
                <c:pt idx="370">
                  <c:v>0.54019563638356904</c:v>
                </c:pt>
                <c:pt idx="371">
                  <c:v>0.57554309184705998</c:v>
                </c:pt>
                <c:pt idx="372">
                  <c:v>0.61098046048143995</c:v>
                </c:pt>
                <c:pt idx="373">
                  <c:v>0.64555449399766995</c:v>
                </c:pt>
                <c:pt idx="374">
                  <c:v>0.66293710598010602</c:v>
                </c:pt>
                <c:pt idx="375">
                  <c:v>0.68052122466721399</c:v>
                </c:pt>
                <c:pt idx="376">
                  <c:v>0.697609404939734</c:v>
                </c:pt>
                <c:pt idx="377">
                  <c:v>0.69767975316332498</c:v>
                </c:pt>
                <c:pt idx="378">
                  <c:v>0.69847044615596998</c:v>
                </c:pt>
                <c:pt idx="379">
                  <c:v>0.68040694548366498</c:v>
                </c:pt>
                <c:pt idx="380">
                  <c:v>0.680815698368744</c:v>
                </c:pt>
                <c:pt idx="381">
                  <c:v>0.66370941096431801</c:v>
                </c:pt>
                <c:pt idx="382">
                  <c:v>0.62822523860465795</c:v>
                </c:pt>
                <c:pt idx="383">
                  <c:v>0.59388705199319503</c:v>
                </c:pt>
                <c:pt idx="384">
                  <c:v>0.55796156032798605</c:v>
                </c:pt>
                <c:pt idx="385">
                  <c:v>0.52268435688939896</c:v>
                </c:pt>
                <c:pt idx="386">
                  <c:v>0.47057990696288798</c:v>
                </c:pt>
                <c:pt idx="387">
                  <c:v>0.41906749969981999</c:v>
                </c:pt>
                <c:pt idx="388">
                  <c:v>0.36339313349523</c:v>
                </c:pt>
                <c:pt idx="389">
                  <c:v>0.314854112008293</c:v>
                </c:pt>
                <c:pt idx="390">
                  <c:v>0.225091782453609</c:v>
                </c:pt>
                <c:pt idx="391">
                  <c:v>0.17262362124769901</c:v>
                </c:pt>
                <c:pt idx="392">
                  <c:v>0.10513851340383901</c:v>
                </c:pt>
                <c:pt idx="393">
                  <c:v>5.0976207075313397E-2</c:v>
                </c:pt>
                <c:pt idx="394">
                  <c:v>-1.6302903318662101E-2</c:v>
                </c:pt>
                <c:pt idx="395">
                  <c:v>-9.0659887200745096E-2</c:v>
                </c:pt>
                <c:pt idx="396">
                  <c:v>-0.17442087958653901</c:v>
                </c:pt>
                <c:pt idx="397">
                  <c:v>-0.22545836628305899</c:v>
                </c:pt>
                <c:pt idx="398">
                  <c:v>-0.265383993813402</c:v>
                </c:pt>
                <c:pt idx="399">
                  <c:v>-0.34731698788739002</c:v>
                </c:pt>
                <c:pt idx="400">
                  <c:v>-0.40214561821787997</c:v>
                </c:pt>
                <c:pt idx="401">
                  <c:v>-0.47081961717527898</c:v>
                </c:pt>
                <c:pt idx="402">
                  <c:v>-0.50598063130190296</c:v>
                </c:pt>
                <c:pt idx="403">
                  <c:v>-0.54116189063159703</c:v>
                </c:pt>
                <c:pt idx="404">
                  <c:v>-0.59279489912882599</c:v>
                </c:pt>
                <c:pt idx="405">
                  <c:v>-0.61043786298548197</c:v>
                </c:pt>
                <c:pt idx="406">
                  <c:v>-0.646118903860601</c:v>
                </c:pt>
                <c:pt idx="407">
                  <c:v>-0.66293710598010602</c:v>
                </c:pt>
                <c:pt idx="408">
                  <c:v>-0.68112024904146695</c:v>
                </c:pt>
                <c:pt idx="409">
                  <c:v>-0.69785978222321399</c:v>
                </c:pt>
                <c:pt idx="410">
                  <c:v>-0.69849431269970796</c:v>
                </c:pt>
                <c:pt idx="411">
                  <c:v>-0.69796730405654706</c:v>
                </c:pt>
                <c:pt idx="412">
                  <c:v>-0.68074904104327005</c:v>
                </c:pt>
                <c:pt idx="413">
                  <c:v>-0.663572247929894</c:v>
                </c:pt>
                <c:pt idx="414">
                  <c:v>-0.64584607583428999</c:v>
                </c:pt>
                <c:pt idx="415">
                  <c:v>-0.628020290709837</c:v>
                </c:pt>
                <c:pt idx="416">
                  <c:v>-0.57616471643683498</c:v>
                </c:pt>
                <c:pt idx="417">
                  <c:v>-0.57499128965156698</c:v>
                </c:pt>
                <c:pt idx="418">
                  <c:v>-0.54066334323088105</c:v>
                </c:pt>
                <c:pt idx="419">
                  <c:v>-0.489304229579413</c:v>
                </c:pt>
                <c:pt idx="420">
                  <c:v>-0.41852553438939699</c:v>
                </c:pt>
                <c:pt idx="421">
                  <c:v>-0.36479728693253899</c:v>
                </c:pt>
                <c:pt idx="422">
                  <c:v>-0.295090206022044</c:v>
                </c:pt>
                <c:pt idx="423">
                  <c:v>-0.22751827239019901</c:v>
                </c:pt>
                <c:pt idx="424">
                  <c:v>-0.19048720688613199</c:v>
                </c:pt>
                <c:pt idx="425">
                  <c:v>-0.101918367480873</c:v>
                </c:pt>
                <c:pt idx="426">
                  <c:v>-3.5161381955028201E-2</c:v>
                </c:pt>
                <c:pt idx="427">
                  <c:v>3.7365777802783301E-2</c:v>
                </c:pt>
                <c:pt idx="428">
                  <c:v>0.104658216074054</c:v>
                </c:pt>
                <c:pt idx="429">
                  <c:v>0.17491808048840801</c:v>
                </c:pt>
                <c:pt idx="430">
                  <c:v>0.227123417987311</c:v>
                </c:pt>
                <c:pt idx="431">
                  <c:v>0.29821091316096299</c:v>
                </c:pt>
                <c:pt idx="432">
                  <c:v>0.349078601236463</c:v>
                </c:pt>
                <c:pt idx="433">
                  <c:v>0.40111414640273702</c:v>
                </c:pt>
                <c:pt idx="434">
                  <c:v>0.45359769610777101</c:v>
                </c:pt>
                <c:pt idx="435">
                  <c:v>0.50630464374936601</c:v>
                </c:pt>
                <c:pt idx="436">
                  <c:v>0.54041950027058405</c:v>
                </c:pt>
                <c:pt idx="437">
                  <c:v>0.60968062307390303</c:v>
                </c:pt>
                <c:pt idx="438">
                  <c:v>0.611675467772401</c:v>
                </c:pt>
                <c:pt idx="439">
                  <c:v>0.66264188851180805</c:v>
                </c:pt>
                <c:pt idx="440">
                  <c:v>0.66276934138895705</c:v>
                </c:pt>
                <c:pt idx="441">
                  <c:v>0.680815698368744</c:v>
                </c:pt>
                <c:pt idx="442">
                  <c:v>0.68077878697729</c:v>
                </c:pt>
                <c:pt idx="443">
                  <c:v>0.68097054744331798</c:v>
                </c:pt>
                <c:pt idx="444">
                  <c:v>0.68040694548366498</c:v>
                </c:pt>
                <c:pt idx="445">
                  <c:v>0.663518968428641</c:v>
                </c:pt>
                <c:pt idx="446">
                  <c:v>0.66329000786826497</c:v>
                </c:pt>
                <c:pt idx="447">
                  <c:v>0.64518826072343805</c:v>
                </c:pt>
                <c:pt idx="448">
                  <c:v>0.61091393431180596</c:v>
                </c:pt>
                <c:pt idx="449">
                  <c:v>0.57601277044395205</c:v>
                </c:pt>
                <c:pt idx="450">
                  <c:v>0.53987866744067603</c:v>
                </c:pt>
                <c:pt idx="451">
                  <c:v>0.48843591903810502</c:v>
                </c:pt>
                <c:pt idx="452">
                  <c:v>0.47098244078576801</c:v>
                </c:pt>
                <c:pt idx="453">
                  <c:v>0.39967806918896798</c:v>
                </c:pt>
                <c:pt idx="454">
                  <c:v>0.33148599090324399</c:v>
                </c:pt>
                <c:pt idx="455">
                  <c:v>0.276958278186556</c:v>
                </c:pt>
                <c:pt idx="456">
                  <c:v>0.208275447056713</c:v>
                </c:pt>
                <c:pt idx="457">
                  <c:v>0.15706656096343799</c:v>
                </c:pt>
                <c:pt idx="458">
                  <c:v>8.6959626567925094E-2</c:v>
                </c:pt>
                <c:pt idx="459">
                  <c:v>1.39525828972274E-2</c:v>
                </c:pt>
                <c:pt idx="460">
                  <c:v>-3.55405838284008E-2</c:v>
                </c:pt>
                <c:pt idx="461">
                  <c:v>-0.122604704618824</c:v>
                </c:pt>
                <c:pt idx="462">
                  <c:v>-0.172190814522939</c:v>
                </c:pt>
                <c:pt idx="463">
                  <c:v>-0.24391370080316599</c:v>
                </c:pt>
                <c:pt idx="464">
                  <c:v>-0.29915553030994302</c:v>
                </c:pt>
                <c:pt idx="465">
                  <c:v>-0.38211668167861201</c:v>
                </c:pt>
                <c:pt idx="466">
                  <c:v>-0.41894896713355201</c:v>
                </c:pt>
                <c:pt idx="467">
                  <c:v>-0.47120414023158202</c:v>
                </c:pt>
                <c:pt idx="468">
                  <c:v>-0.523684660996243</c:v>
                </c:pt>
                <c:pt idx="469">
                  <c:v>-0.55846808174851503</c:v>
                </c:pt>
                <c:pt idx="470">
                  <c:v>-0.59290557001528998</c:v>
                </c:pt>
                <c:pt idx="471">
                  <c:v>-0.62744744218202897</c:v>
                </c:pt>
                <c:pt idx="472">
                  <c:v>-0.64565561453933096</c:v>
                </c:pt>
                <c:pt idx="473">
                  <c:v>-0.66354468482818096</c:v>
                </c:pt>
                <c:pt idx="474">
                  <c:v>-0.68017764110402901</c:v>
                </c:pt>
                <c:pt idx="475">
                  <c:v>-0.68063525625346899</c:v>
                </c:pt>
                <c:pt idx="476">
                  <c:v>-0.68112024904146695</c:v>
                </c:pt>
                <c:pt idx="477">
                  <c:v>-0.68100667538438397</c:v>
                </c:pt>
                <c:pt idx="478">
                  <c:v>-0.66272950789299101</c:v>
                </c:pt>
                <c:pt idx="479">
                  <c:v>-0.64595810630610995</c:v>
                </c:pt>
                <c:pt idx="480">
                  <c:v>-0.62811053305129905</c:v>
                </c:pt>
                <c:pt idx="481">
                  <c:v>-0.60982654925173196</c:v>
                </c:pt>
                <c:pt idx="482">
                  <c:v>-0.55890814794646704</c:v>
                </c:pt>
                <c:pt idx="483">
                  <c:v>-0.540683004875816</c:v>
                </c:pt>
                <c:pt idx="484">
                  <c:v>-0.50610573773508205</c:v>
                </c:pt>
                <c:pt idx="485">
                  <c:v>-0.47121800807794001</c:v>
                </c:pt>
                <c:pt idx="486">
                  <c:v>-0.40068226952182601</c:v>
                </c:pt>
                <c:pt idx="487">
                  <c:v>-0.33063482212429701</c:v>
                </c:pt>
                <c:pt idx="488">
                  <c:v>-0.27889989902906298</c:v>
                </c:pt>
                <c:pt idx="489">
                  <c:v>-0.209639845874212</c:v>
                </c:pt>
                <c:pt idx="490">
                  <c:v>-0.15964666966066099</c:v>
                </c:pt>
                <c:pt idx="491">
                  <c:v>-7.2040065386827806E-2</c:v>
                </c:pt>
                <c:pt idx="492">
                  <c:v>0</c:v>
                </c:pt>
                <c:pt idx="493">
                  <c:v>5.17671792790581E-2</c:v>
                </c:pt>
                <c:pt idx="494">
                  <c:v>0.12622882121057899</c:v>
                </c:pt>
                <c:pt idx="495">
                  <c:v>0.19178814198670499</c:v>
                </c:pt>
                <c:pt idx="496">
                  <c:v>0.247402900802071</c:v>
                </c:pt>
                <c:pt idx="497">
                  <c:v>0.31459077220727699</c:v>
                </c:pt>
                <c:pt idx="498">
                  <c:v>0.36688117945139098</c:v>
                </c:pt>
                <c:pt idx="499">
                  <c:v>0.41894896713355201</c:v>
                </c:pt>
                <c:pt idx="500">
                  <c:v>0.47084172949109798</c:v>
                </c:pt>
                <c:pt idx="501">
                  <c:v>0.52195706959768295</c:v>
                </c:pt>
                <c:pt idx="502">
                  <c:v>0.55779394639017099</c:v>
                </c:pt>
                <c:pt idx="503">
                  <c:v>0.59325281781988004</c:v>
                </c:pt>
                <c:pt idx="504">
                  <c:v>0.61154396011678402</c:v>
                </c:pt>
                <c:pt idx="505">
                  <c:v>0.64563619871663303</c:v>
                </c:pt>
                <c:pt idx="506">
                  <c:v>0.66351398260085603</c:v>
                </c:pt>
                <c:pt idx="507">
                  <c:v>0.68018467543154704</c:v>
                </c:pt>
                <c:pt idx="508">
                  <c:v>0.68089519622794004</c:v>
                </c:pt>
                <c:pt idx="509">
                  <c:v>0.68034790443092297</c:v>
                </c:pt>
                <c:pt idx="510">
                  <c:v>0.66388197943531002</c:v>
                </c:pt>
                <c:pt idx="511">
                  <c:v>0.663593592256569</c:v>
                </c:pt>
                <c:pt idx="512">
                  <c:v>0.64579549234225597</c:v>
                </c:pt>
                <c:pt idx="513">
                  <c:v>0.62817011242087895</c:v>
                </c:pt>
                <c:pt idx="514">
                  <c:v>0.59309075502427999</c:v>
                </c:pt>
                <c:pt idx="515">
                  <c:v>0.55833567179575505</c:v>
                </c:pt>
                <c:pt idx="516">
                  <c:v>0.52407218277494505</c:v>
                </c:pt>
                <c:pt idx="517">
                  <c:v>0.47234304201258398</c:v>
                </c:pt>
                <c:pt idx="518">
                  <c:v>0.418224329579229</c:v>
                </c:pt>
                <c:pt idx="519">
                  <c:v>0.36520144978817298</c:v>
                </c:pt>
                <c:pt idx="520">
                  <c:v>0.31441572261167899</c:v>
                </c:pt>
                <c:pt idx="521">
                  <c:v>0.24378392056509901</c:v>
                </c:pt>
                <c:pt idx="522">
                  <c:v>0.189480157881147</c:v>
                </c:pt>
                <c:pt idx="523">
                  <c:v>0.12559800198613599</c:v>
                </c:pt>
                <c:pt idx="524">
                  <c:v>5.3347392672291501E-2</c:v>
                </c:pt>
                <c:pt idx="525">
                  <c:v>0</c:v>
                </c:pt>
                <c:pt idx="526">
                  <c:v>-6.6568163775823794E-2</c:v>
                </c:pt>
                <c:pt idx="527">
                  <c:v>-0.15598063042702401</c:v>
                </c:pt>
                <c:pt idx="528">
                  <c:v>-0.193621992855945</c:v>
                </c:pt>
                <c:pt idx="529">
                  <c:v>-0.25924884628266198</c:v>
                </c:pt>
                <c:pt idx="530">
                  <c:v>-0.331777565652213</c:v>
                </c:pt>
                <c:pt idx="531">
                  <c:v>-0.39956435313843702</c:v>
                </c:pt>
                <c:pt idx="532">
                  <c:v>-0.45241212674284298</c:v>
                </c:pt>
                <c:pt idx="533">
                  <c:v>-0.48830158440701199</c:v>
                </c:pt>
                <c:pt idx="534">
                  <c:v>-0.52343729832395103</c:v>
                </c:pt>
                <c:pt idx="535">
                  <c:v>-0.55845819200269797</c:v>
                </c:pt>
                <c:pt idx="536">
                  <c:v>-0.59355810194825998</c:v>
                </c:pt>
                <c:pt idx="537">
                  <c:v>-0.62828789805048701</c:v>
                </c:pt>
                <c:pt idx="538">
                  <c:v>-0.645558013674423</c:v>
                </c:pt>
                <c:pt idx="539">
                  <c:v>-0.66292850981915197</c:v>
                </c:pt>
                <c:pt idx="540">
                  <c:v>-0.66375720117030801</c:v>
                </c:pt>
                <c:pt idx="541">
                  <c:v>-0.68043508955013998</c:v>
                </c:pt>
                <c:pt idx="542">
                  <c:v>-0.68067754794247604</c:v>
                </c:pt>
                <c:pt idx="543">
                  <c:v>-0.66324419244239097</c:v>
                </c:pt>
                <c:pt idx="544">
                  <c:v>-0.64548237421237897</c:v>
                </c:pt>
                <c:pt idx="545">
                  <c:v>-0.62849401180815001</c:v>
                </c:pt>
                <c:pt idx="546">
                  <c:v>-0.61108477312874399</c:v>
                </c:pt>
                <c:pt idx="547">
                  <c:v>-0.59424520680895998</c:v>
                </c:pt>
                <c:pt idx="548">
                  <c:v>-0.55709978507106805</c:v>
                </c:pt>
                <c:pt idx="549">
                  <c:v>-0.52292324453707695</c:v>
                </c:pt>
                <c:pt idx="550">
                  <c:v>-0.48855349002104498</c:v>
                </c:pt>
                <c:pt idx="551">
                  <c:v>-0.43598934668818401</c:v>
                </c:pt>
                <c:pt idx="552">
                  <c:v>-0.38387646239296902</c:v>
                </c:pt>
                <c:pt idx="553">
                  <c:v>-0.29446204463410602</c:v>
                </c:pt>
                <c:pt idx="554">
                  <c:v>-0.227689319768655</c:v>
                </c:pt>
                <c:pt idx="555">
                  <c:v>-0.189370049975844</c:v>
                </c:pt>
                <c:pt idx="556">
                  <c:v>-0.12384426936134001</c:v>
                </c:pt>
                <c:pt idx="557">
                  <c:v>-5.5756104415701599E-2</c:v>
                </c:pt>
                <c:pt idx="558">
                  <c:v>1.53834017805951E-2</c:v>
                </c:pt>
                <c:pt idx="559">
                  <c:v>8.4012311807494494E-2</c:v>
                </c:pt>
                <c:pt idx="560">
                  <c:v>0.160187697560984</c:v>
                </c:pt>
                <c:pt idx="561">
                  <c:v>0.20927955044754001</c:v>
                </c:pt>
                <c:pt idx="562">
                  <c:v>0.278299659005111</c:v>
                </c:pt>
                <c:pt idx="563">
                  <c:v>0.33067888857647798</c:v>
                </c:pt>
                <c:pt idx="564">
                  <c:v>0.383817623288568</c:v>
                </c:pt>
                <c:pt idx="565">
                  <c:v>0.43685335297865002</c:v>
                </c:pt>
                <c:pt idx="566">
                  <c:v>0.48755304015223699</c:v>
                </c:pt>
                <c:pt idx="567">
                  <c:v>0.52320053744015904</c:v>
                </c:pt>
                <c:pt idx="568">
                  <c:v>0.55927150883407395</c:v>
                </c:pt>
                <c:pt idx="569">
                  <c:v>0.59284518070561398</c:v>
                </c:pt>
                <c:pt idx="570">
                  <c:v>0.611198442501936</c:v>
                </c:pt>
                <c:pt idx="571">
                  <c:v>0.645111701530931</c:v>
                </c:pt>
                <c:pt idx="572">
                  <c:v>0.64577542257666598</c:v>
                </c:pt>
                <c:pt idx="573">
                  <c:v>0.66341203074797195</c:v>
                </c:pt>
                <c:pt idx="574">
                  <c:v>0.66314585855516806</c:v>
                </c:pt>
                <c:pt idx="575">
                  <c:v>0.66354468482818096</c:v>
                </c:pt>
                <c:pt idx="576">
                  <c:v>0.64616647684545303</c:v>
                </c:pt>
                <c:pt idx="577">
                  <c:v>0.64565561453933096</c:v>
                </c:pt>
                <c:pt idx="578">
                  <c:v>0.62814756772602498</c:v>
                </c:pt>
                <c:pt idx="579">
                  <c:v>0.59382645000257595</c:v>
                </c:pt>
                <c:pt idx="580">
                  <c:v>0.57542465053528402</c:v>
                </c:pt>
                <c:pt idx="581">
                  <c:v>0.52349047870034204</c:v>
                </c:pt>
                <c:pt idx="582">
                  <c:v>0.48672043689095001</c:v>
                </c:pt>
                <c:pt idx="583">
                  <c:v>0.435925077083122</c:v>
                </c:pt>
                <c:pt idx="584">
                  <c:v>0.38260721435779999</c:v>
                </c:pt>
                <c:pt idx="585">
                  <c:v>0.33067888857647798</c:v>
                </c:pt>
                <c:pt idx="586">
                  <c:v>0.27763915711965598</c:v>
                </c:pt>
                <c:pt idx="587">
                  <c:v>0.22937118964707401</c:v>
                </c:pt>
                <c:pt idx="588">
                  <c:v>0.15686386282878501</c:v>
                </c:pt>
                <c:pt idx="589">
                  <c:v>8.6081164619441305E-2</c:v>
                </c:pt>
                <c:pt idx="590">
                  <c:v>1.4924264990084901E-2</c:v>
                </c:pt>
                <c:pt idx="591">
                  <c:v>-3.6632819224046001E-2</c:v>
                </c:pt>
                <c:pt idx="592">
                  <c:v>-0.12175759779046</c:v>
                </c:pt>
                <c:pt idx="593">
                  <c:v>-0.17485215221846201</c:v>
                </c:pt>
                <c:pt idx="594">
                  <c:v>-0.244978663126864</c:v>
                </c:pt>
                <c:pt idx="595">
                  <c:v>-0.27645577664487903</c:v>
                </c:pt>
                <c:pt idx="596">
                  <c:v>-0.34992936811627701</c:v>
                </c:pt>
                <c:pt idx="597">
                  <c:v>-0.418468470199378</c:v>
                </c:pt>
                <c:pt idx="598">
                  <c:v>-0.47111945002542299</c:v>
                </c:pt>
                <c:pt idx="599">
                  <c:v>-0.48920281648538799</c:v>
                </c:pt>
                <c:pt idx="600">
                  <c:v>-0.54041950027058405</c:v>
                </c:pt>
                <c:pt idx="601">
                  <c:v>-0.57581221522534398</c:v>
                </c:pt>
                <c:pt idx="602">
                  <c:v>-0.593896444927829</c:v>
                </c:pt>
                <c:pt idx="603">
                  <c:v>-0.62856995246354597</c:v>
                </c:pt>
                <c:pt idx="604">
                  <c:v>-0.645503879185921</c:v>
                </c:pt>
                <c:pt idx="605">
                  <c:v>-0.66298842136441405</c:v>
                </c:pt>
                <c:pt idx="606">
                  <c:v>-0.6636770521366</c:v>
                </c:pt>
                <c:pt idx="607">
                  <c:v>-0.66320299270609295</c:v>
                </c:pt>
                <c:pt idx="608">
                  <c:v>-0.66307019310147797</c:v>
                </c:pt>
                <c:pt idx="609">
                  <c:v>-0.64577542257666598</c:v>
                </c:pt>
                <c:pt idx="610">
                  <c:v>-0.62870409502636904</c:v>
                </c:pt>
                <c:pt idx="611">
                  <c:v>-0.61094694258242899</c:v>
                </c:pt>
                <c:pt idx="612">
                  <c:v>-0.59293839762110701</c:v>
                </c:pt>
                <c:pt idx="613">
                  <c:v>-0.576084674954638</c:v>
                </c:pt>
                <c:pt idx="614">
                  <c:v>-0.52251609084707396</c:v>
                </c:pt>
                <c:pt idx="615">
                  <c:v>-0.50546135746981602</c:v>
                </c:pt>
                <c:pt idx="616">
                  <c:v>-0.43703792175388101</c:v>
                </c:pt>
                <c:pt idx="617">
                  <c:v>-0.38373999559116201</c:v>
                </c:pt>
                <c:pt idx="618">
                  <c:v>-0.34888924882398398</c:v>
                </c:pt>
                <c:pt idx="619">
                  <c:v>-0.26283390826641601</c:v>
                </c:pt>
                <c:pt idx="620">
                  <c:v>-0.20663012583762999</c:v>
                </c:pt>
                <c:pt idx="621">
                  <c:v>-0.156790663085115</c:v>
                </c:pt>
                <c:pt idx="622">
                  <c:v>-7.0970651056026096E-2</c:v>
                </c:pt>
                <c:pt idx="623">
                  <c:v>-1.9701883912808801E-2</c:v>
                </c:pt>
                <c:pt idx="624">
                  <c:v>4.87418513099315E-2</c:v>
                </c:pt>
                <c:pt idx="625">
                  <c:v>0.103890015783944</c:v>
                </c:pt>
                <c:pt idx="626">
                  <c:v>0.17467219900823899</c:v>
                </c:pt>
                <c:pt idx="627">
                  <c:v>0.243208753470569</c:v>
                </c:pt>
                <c:pt idx="628">
                  <c:v>0.29611514587496401</c:v>
                </c:pt>
                <c:pt idx="629">
                  <c:v>0.34842783269826999</c:v>
                </c:pt>
                <c:pt idx="630">
                  <c:v>0.40143842063473001</c:v>
                </c:pt>
                <c:pt idx="631">
                  <c:v>0.45397940196750403</c:v>
                </c:pt>
                <c:pt idx="632">
                  <c:v>0.50563971622217496</c:v>
                </c:pt>
                <c:pt idx="633">
                  <c:v>0.54041950027058405</c:v>
                </c:pt>
                <c:pt idx="634">
                  <c:v>0.576281980498213</c:v>
                </c:pt>
                <c:pt idx="635">
                  <c:v>0.59327681624557804</c:v>
                </c:pt>
                <c:pt idx="636">
                  <c:v>0.61166473536616905</c:v>
                </c:pt>
                <c:pt idx="637">
                  <c:v>0.64568928910828405</c:v>
                </c:pt>
                <c:pt idx="638">
                  <c:v>0.646024535304485</c:v>
                </c:pt>
                <c:pt idx="639">
                  <c:v>0.64585788470534999</c:v>
                </c:pt>
                <c:pt idx="640">
                  <c:v>0.64576675204211498</c:v>
                </c:pt>
                <c:pt idx="641">
                  <c:v>0.64579181698981303</c:v>
                </c:pt>
                <c:pt idx="642">
                  <c:v>0.64560944170571199</c:v>
                </c:pt>
                <c:pt idx="643">
                  <c:v>0.62814756772602498</c:v>
                </c:pt>
                <c:pt idx="644">
                  <c:v>0.593271655274903</c:v>
                </c:pt>
                <c:pt idx="645">
                  <c:v>0.57577739457544697</c:v>
                </c:pt>
                <c:pt idx="646">
                  <c:v>0.54041950027058405</c:v>
                </c:pt>
                <c:pt idx="647">
                  <c:v>0.50655055924169601</c:v>
                </c:pt>
                <c:pt idx="648">
                  <c:v>0.45384400152151</c:v>
                </c:pt>
                <c:pt idx="649">
                  <c:v>0.40337587031641298</c:v>
                </c:pt>
                <c:pt idx="650">
                  <c:v>0.35103088674242</c:v>
                </c:pt>
                <c:pt idx="651">
                  <c:v>0.29817655893454797</c:v>
                </c:pt>
                <c:pt idx="652">
                  <c:v>0.24192056868440401</c:v>
                </c:pt>
                <c:pt idx="653">
                  <c:v>0.174143937039417</c:v>
                </c:pt>
                <c:pt idx="654">
                  <c:v>0.12156948643075299</c:v>
                </c:pt>
                <c:pt idx="655">
                  <c:v>5.5498505245716798E-2</c:v>
                </c:pt>
                <c:pt idx="656">
                  <c:v>0</c:v>
                </c:pt>
                <c:pt idx="657">
                  <c:v>-7.0589589818873602E-2</c:v>
                </c:pt>
                <c:pt idx="658">
                  <c:v>-0.15431877592611901</c:v>
                </c:pt>
                <c:pt idx="659">
                  <c:v>-0.19260326426862201</c:v>
                </c:pt>
                <c:pt idx="660">
                  <c:v>-0.27802843579505399</c:v>
                </c:pt>
                <c:pt idx="661">
                  <c:v>-0.33173026299529401</c:v>
                </c:pt>
                <c:pt idx="662">
                  <c:v>-0.383750861672146</c:v>
                </c:pt>
                <c:pt idx="663">
                  <c:v>-0.43568287303094</c:v>
                </c:pt>
                <c:pt idx="664">
                  <c:v>-0.47062018630006902</c:v>
                </c:pt>
                <c:pt idx="665">
                  <c:v>-0.50511254116186599</c:v>
                </c:pt>
                <c:pt idx="666">
                  <c:v>-0.54041950027058405</c:v>
                </c:pt>
                <c:pt idx="667">
                  <c:v>-0.57586316601677701</c:v>
                </c:pt>
                <c:pt idx="668">
                  <c:v>-0.610600035665532</c:v>
                </c:pt>
                <c:pt idx="669">
                  <c:v>-0.62856995246354597</c:v>
                </c:pt>
                <c:pt idx="670">
                  <c:v>-0.64543874948972102</c:v>
                </c:pt>
                <c:pt idx="671">
                  <c:v>-0.646118903860601</c:v>
                </c:pt>
                <c:pt idx="672">
                  <c:v>-0.66326538741494101</c:v>
                </c:pt>
                <c:pt idx="673">
                  <c:v>-0.64606301608331695</c:v>
                </c:pt>
                <c:pt idx="674">
                  <c:v>-0.64565561453933096</c:v>
                </c:pt>
                <c:pt idx="675">
                  <c:v>-0.628619826209041</c:v>
                </c:pt>
                <c:pt idx="676">
                  <c:v>-0.61094219618632795</c:v>
                </c:pt>
                <c:pt idx="677">
                  <c:v>-0.593562735296008</c:v>
                </c:pt>
                <c:pt idx="678">
                  <c:v>-0.55844242798997001</c:v>
                </c:pt>
                <c:pt idx="679">
                  <c:v>-0.54041950027058405</c:v>
                </c:pt>
                <c:pt idx="680">
                  <c:v>-0.50683062333793505</c:v>
                </c:pt>
                <c:pt idx="681">
                  <c:v>-0.470917804767437</c:v>
                </c:pt>
                <c:pt idx="682">
                  <c:v>-0.40236813233667701</c:v>
                </c:pt>
                <c:pt idx="683">
                  <c:v>-0.34895021505152202</c:v>
                </c:pt>
                <c:pt idx="684">
                  <c:v>-0.278299659005111</c:v>
                </c:pt>
                <c:pt idx="685">
                  <c:v>-0.20927955044754001</c:v>
                </c:pt>
                <c:pt idx="686">
                  <c:v>-0.175141682541821</c:v>
                </c:pt>
                <c:pt idx="687">
                  <c:v>-0.103235289173096</c:v>
                </c:pt>
                <c:pt idx="688">
                  <c:v>-3.4300267639639899E-2</c:v>
                </c:pt>
                <c:pt idx="689">
                  <c:v>1.9321266855755199E-2</c:v>
                </c:pt>
                <c:pt idx="690">
                  <c:v>8.55052936782046E-2</c:v>
                </c:pt>
                <c:pt idx="691">
                  <c:v>0.15787901549581501</c:v>
                </c:pt>
                <c:pt idx="692">
                  <c:v>0.20558463975525901</c:v>
                </c:pt>
                <c:pt idx="693">
                  <c:v>0.278817525349287</c:v>
                </c:pt>
                <c:pt idx="694">
                  <c:v>0.32894467488693402</c:v>
                </c:pt>
                <c:pt idx="695">
                  <c:v>0.38392711633532201</c:v>
                </c:pt>
                <c:pt idx="696">
                  <c:v>0.436463974436399</c:v>
                </c:pt>
                <c:pt idx="697">
                  <c:v>0.470681490652261</c:v>
                </c:pt>
                <c:pt idx="698">
                  <c:v>0.50741526079606003</c:v>
                </c:pt>
                <c:pt idx="699">
                  <c:v>0.54159045992275101</c:v>
                </c:pt>
                <c:pt idx="700">
                  <c:v>0.575234870208294</c:v>
                </c:pt>
                <c:pt idx="701">
                  <c:v>0.61115331479054302</c:v>
                </c:pt>
                <c:pt idx="702">
                  <c:v>0.62815356708666503</c:v>
                </c:pt>
                <c:pt idx="703">
                  <c:v>0.64589281297591705</c:v>
                </c:pt>
                <c:pt idx="704">
                  <c:v>0.64581591947356898</c:v>
                </c:pt>
                <c:pt idx="705">
                  <c:v>0.64596757519607195</c:v>
                </c:pt>
                <c:pt idx="706">
                  <c:v>0.64566393563866697</c:v>
                </c:pt>
                <c:pt idx="707">
                  <c:v>0.62866159721158699</c:v>
                </c:pt>
                <c:pt idx="708">
                  <c:v>0.62820439539251305</c:v>
                </c:pt>
                <c:pt idx="709">
                  <c:v>0.61023048567340599</c:v>
                </c:pt>
                <c:pt idx="710">
                  <c:v>0.57502685170988399</c:v>
                </c:pt>
                <c:pt idx="711">
                  <c:v>0.54189370067684095</c:v>
                </c:pt>
                <c:pt idx="712">
                  <c:v>0.50800130282295797</c:v>
                </c:pt>
                <c:pt idx="713">
                  <c:v>0.47200396045224102</c:v>
                </c:pt>
                <c:pt idx="714">
                  <c:v>0.418224329579229</c:v>
                </c:pt>
                <c:pt idx="715">
                  <c:v>0.364871016933143</c:v>
                </c:pt>
                <c:pt idx="716">
                  <c:v>0.32846186302796399</c:v>
                </c:pt>
                <c:pt idx="717">
                  <c:v>0.26147881571224901</c:v>
                </c:pt>
                <c:pt idx="718">
                  <c:v>0.211692314882169</c:v>
                </c:pt>
                <c:pt idx="719">
                  <c:v>0.13936220578748501</c:v>
                </c:pt>
                <c:pt idx="720">
                  <c:v>9.0659887200745096E-2</c:v>
                </c:pt>
                <c:pt idx="721">
                  <c:v>1.8516402068008999E-2</c:v>
                </c:pt>
                <c:pt idx="722">
                  <c:v>-5.3759808537774102E-2</c:v>
                </c:pt>
                <c:pt idx="723">
                  <c:v>-0.108270590860456</c:v>
                </c:pt>
                <c:pt idx="724">
                  <c:v>-0.18943048571746801</c:v>
                </c:pt>
                <c:pt idx="725">
                  <c:v>-0.22311336105490101</c:v>
                </c:pt>
                <c:pt idx="726">
                  <c:v>-0.277701930445095</c:v>
                </c:pt>
                <c:pt idx="727">
                  <c:v>-0.34830814779654801</c:v>
                </c:pt>
                <c:pt idx="728">
                  <c:v>-0.41762749288495099</c:v>
                </c:pt>
                <c:pt idx="729">
                  <c:v>-0.45358438938787898</c:v>
                </c:pt>
                <c:pt idx="730">
                  <c:v>-0.48887397641687003</c:v>
                </c:pt>
                <c:pt idx="731">
                  <c:v>-0.52325267124061203</c:v>
                </c:pt>
                <c:pt idx="732">
                  <c:v>-0.55876243417418403</c:v>
                </c:pt>
                <c:pt idx="733">
                  <c:v>-0.593335317501826</c:v>
                </c:pt>
                <c:pt idx="734">
                  <c:v>-0.61066282510402903</c:v>
                </c:pt>
                <c:pt idx="735">
                  <c:v>-0.62856995246354597</c:v>
                </c:pt>
                <c:pt idx="736">
                  <c:v>-0.64576551878816202</c:v>
                </c:pt>
                <c:pt idx="737">
                  <c:v>-0.64596757519607195</c:v>
                </c:pt>
                <c:pt idx="738">
                  <c:v>-0.64535181611893599</c:v>
                </c:pt>
                <c:pt idx="739">
                  <c:v>-0.64524935876042899</c:v>
                </c:pt>
                <c:pt idx="740">
                  <c:v>-0.627934907190831</c:v>
                </c:pt>
                <c:pt idx="741">
                  <c:v>-0.61079914940078694</c:v>
                </c:pt>
                <c:pt idx="742">
                  <c:v>-0.59368597514786603</c:v>
                </c:pt>
                <c:pt idx="743">
                  <c:v>-0.57644799020246495</c:v>
                </c:pt>
                <c:pt idx="744">
                  <c:v>-0.54066745464189703</c:v>
                </c:pt>
                <c:pt idx="745">
                  <c:v>-0.50571967038162002</c:v>
                </c:pt>
                <c:pt idx="746">
                  <c:v>-0.47212198240377601</c:v>
                </c:pt>
                <c:pt idx="747">
                  <c:v>-0.43644794834592499</c:v>
                </c:pt>
                <c:pt idx="748">
                  <c:v>-0.38368208979568402</c:v>
                </c:pt>
                <c:pt idx="749">
                  <c:v>-0.31321591098410101</c:v>
                </c:pt>
                <c:pt idx="750">
                  <c:v>-0.246160695673278</c:v>
                </c:pt>
                <c:pt idx="751">
                  <c:v>-0.176708856070036</c:v>
                </c:pt>
                <c:pt idx="752">
                  <c:v>-0.13848076726028799</c:v>
                </c:pt>
                <c:pt idx="753">
                  <c:v>-6.9654573728568203E-2</c:v>
                </c:pt>
                <c:pt idx="754">
                  <c:v>0</c:v>
                </c:pt>
                <c:pt idx="755">
                  <c:v>5.2161476475716E-2</c:v>
                </c:pt>
                <c:pt idx="756">
                  <c:v>0.117680336388009</c:v>
                </c:pt>
                <c:pt idx="757">
                  <c:v>0.17493752136868901</c:v>
                </c:pt>
                <c:pt idx="758">
                  <c:v>0.244978663126864</c:v>
                </c:pt>
                <c:pt idx="759">
                  <c:v>0.31356011952912</c:v>
                </c:pt>
                <c:pt idx="760">
                  <c:v>0.34697760521965398</c:v>
                </c:pt>
                <c:pt idx="761">
                  <c:v>0.400588886851587</c:v>
                </c:pt>
                <c:pt idx="762">
                  <c:v>0.45393328192124899</c:v>
                </c:pt>
                <c:pt idx="763">
                  <c:v>0.48790628081625398</c:v>
                </c:pt>
                <c:pt idx="764">
                  <c:v>0.52336549848952596</c:v>
                </c:pt>
                <c:pt idx="765">
                  <c:v>0.55871237356806602</c:v>
                </c:pt>
                <c:pt idx="766">
                  <c:v>0.59315478278332401</c:v>
                </c:pt>
                <c:pt idx="767">
                  <c:v>0.610333376469679</c:v>
                </c:pt>
                <c:pt idx="768">
                  <c:v>0.62816194762259003</c:v>
                </c:pt>
                <c:pt idx="769">
                  <c:v>0.62866799082308999</c:v>
                </c:pt>
                <c:pt idx="770">
                  <c:v>0.64526477539497695</c:v>
                </c:pt>
                <c:pt idx="771">
                  <c:v>0.62807078858730603</c:v>
                </c:pt>
                <c:pt idx="772">
                  <c:v>0.62825986973068004</c:v>
                </c:pt>
                <c:pt idx="773">
                  <c:v>0.611174747036068</c:v>
                </c:pt>
                <c:pt idx="774">
                  <c:v>0.59304727526868395</c:v>
                </c:pt>
                <c:pt idx="775">
                  <c:v>0.575808086099315</c:v>
                </c:pt>
                <c:pt idx="776">
                  <c:v>0.54172954318926803</c:v>
                </c:pt>
                <c:pt idx="777">
                  <c:v>0.52347197046417904</c:v>
                </c:pt>
                <c:pt idx="778">
                  <c:v>0.47139939171301298</c:v>
                </c:pt>
                <c:pt idx="779">
                  <c:v>0.41942866460515299</c:v>
                </c:pt>
                <c:pt idx="780">
                  <c:v>0.38423538406636598</c:v>
                </c:pt>
                <c:pt idx="781">
                  <c:v>0.33029735482925299</c:v>
                </c:pt>
                <c:pt idx="782">
                  <c:v>0.27502741937548603</c:v>
                </c:pt>
                <c:pt idx="783">
                  <c:v>0.20682115903099799</c:v>
                </c:pt>
                <c:pt idx="784">
                  <c:v>0.15634890456140599</c:v>
                </c:pt>
                <c:pt idx="785">
                  <c:v>8.6936280082742706E-2</c:v>
                </c:pt>
                <c:pt idx="786">
                  <c:v>3.78965398388382E-2</c:v>
                </c:pt>
                <c:pt idx="787">
                  <c:v>-3.1663622075614101E-2</c:v>
                </c:pt>
                <c:pt idx="788">
                  <c:v>-8.7737139782123094E-2</c:v>
                </c:pt>
                <c:pt idx="789">
                  <c:v>-0.13552771398550001</c:v>
                </c:pt>
                <c:pt idx="790">
                  <c:v>-0.20927955044754001</c:v>
                </c:pt>
                <c:pt idx="791">
                  <c:v>-0.27894068455833398</c:v>
                </c:pt>
                <c:pt idx="792">
                  <c:v>-0.33424990341600302</c:v>
                </c:pt>
                <c:pt idx="793">
                  <c:v>-0.38350729146513401</c:v>
                </c:pt>
                <c:pt idx="794">
                  <c:v>-0.43619085966670501</c:v>
                </c:pt>
                <c:pt idx="795">
                  <c:v>-0.47143965908836299</c:v>
                </c:pt>
                <c:pt idx="796">
                  <c:v>-0.50596296240080196</c:v>
                </c:pt>
                <c:pt idx="797">
                  <c:v>-0.54107869595624902</c:v>
                </c:pt>
                <c:pt idx="798">
                  <c:v>-0.57563385920044496</c:v>
                </c:pt>
                <c:pt idx="799">
                  <c:v>-0.59355810194825998</c:v>
                </c:pt>
                <c:pt idx="800">
                  <c:v>-0.61106314152930696</c:v>
                </c:pt>
                <c:pt idx="801">
                  <c:v>-0.62839977573042305</c:v>
                </c:pt>
                <c:pt idx="802">
                  <c:v>-0.62847892685769602</c:v>
                </c:pt>
                <c:pt idx="803">
                  <c:v>-0.62862540466726702</c:v>
                </c:pt>
                <c:pt idx="804">
                  <c:v>-0.62824151855026</c:v>
                </c:pt>
                <c:pt idx="805">
                  <c:v>-0.62866645001003396</c:v>
                </c:pt>
                <c:pt idx="806">
                  <c:v>-0.61066282510402903</c:v>
                </c:pt>
                <c:pt idx="807">
                  <c:v>-0.59346573209434805</c:v>
                </c:pt>
                <c:pt idx="808">
                  <c:v>-0.57546261993193204</c:v>
                </c:pt>
                <c:pt idx="809">
                  <c:v>-0.54100831276387096</c:v>
                </c:pt>
                <c:pt idx="810">
                  <c:v>-0.52317982907605398</c:v>
                </c:pt>
                <c:pt idx="811">
                  <c:v>-0.48778085376767299</c:v>
                </c:pt>
                <c:pt idx="812">
                  <c:v>-0.43625720052594302</c:v>
                </c:pt>
                <c:pt idx="813">
                  <c:v>-0.40002169491792</c:v>
                </c:pt>
                <c:pt idx="814">
                  <c:v>-0.348099502207533</c:v>
                </c:pt>
                <c:pt idx="815">
                  <c:v>-0.24318171986780801</c:v>
                </c:pt>
                <c:pt idx="816">
                  <c:v>-0.20831556258942499</c:v>
                </c:pt>
                <c:pt idx="817">
                  <c:v>-0.15928173038948901</c:v>
                </c:pt>
                <c:pt idx="818">
                  <c:v>-7.0991608826116201E-2</c:v>
                </c:pt>
                <c:pt idx="819">
                  <c:v>-1.88656860216707E-2</c:v>
                </c:pt>
                <c:pt idx="820">
                  <c:v>5.1746591709835303E-2</c:v>
                </c:pt>
                <c:pt idx="821">
                  <c:v>0.100166164887925</c:v>
                </c:pt>
                <c:pt idx="822">
                  <c:v>0.17240076623096001</c:v>
                </c:pt>
                <c:pt idx="823">
                  <c:v>0.227143319276912</c:v>
                </c:pt>
                <c:pt idx="824">
                  <c:v>0.276958278186556</c:v>
                </c:pt>
                <c:pt idx="825">
                  <c:v>0.330853033811846</c:v>
                </c:pt>
                <c:pt idx="826">
                  <c:v>0.383817623288568</c:v>
                </c:pt>
                <c:pt idx="827">
                  <c:v>0.43616312272387803</c:v>
                </c:pt>
                <c:pt idx="828">
                  <c:v>0.471638306504372</c:v>
                </c:pt>
                <c:pt idx="829">
                  <c:v>0.50573310244702996</c:v>
                </c:pt>
                <c:pt idx="830">
                  <c:v>0.54078891288769204</c:v>
                </c:pt>
                <c:pt idx="831">
                  <c:v>0.57589062015528603</c:v>
                </c:pt>
                <c:pt idx="832">
                  <c:v>0.59376561338509004</c:v>
                </c:pt>
                <c:pt idx="833">
                  <c:v>0.61085210756104003</c:v>
                </c:pt>
                <c:pt idx="834">
                  <c:v>0.62866487173716901</c:v>
                </c:pt>
                <c:pt idx="835">
                  <c:v>0.62856995246354597</c:v>
                </c:pt>
                <c:pt idx="836">
                  <c:v>0.62822923232254002</c:v>
                </c:pt>
                <c:pt idx="837">
                  <c:v>0.62845050496309995</c:v>
                </c:pt>
                <c:pt idx="838">
                  <c:v>0.61045529177435398</c:v>
                </c:pt>
                <c:pt idx="839">
                  <c:v>0.59327681624557804</c:v>
                </c:pt>
                <c:pt idx="840">
                  <c:v>0.57651985466596301</c:v>
                </c:pt>
                <c:pt idx="841">
                  <c:v>0.54178004364877896</c:v>
                </c:pt>
                <c:pt idx="842">
                  <c:v>0.52261316325707696</c:v>
                </c:pt>
                <c:pt idx="843">
                  <c:v>0.471615567862327</c:v>
                </c:pt>
                <c:pt idx="844">
                  <c:v>0.43587697240738499</c:v>
                </c:pt>
                <c:pt idx="845">
                  <c:v>0.41796512792614299</c:v>
                </c:pt>
                <c:pt idx="846">
                  <c:v>0.346538864433941</c:v>
                </c:pt>
                <c:pt idx="847">
                  <c:v>0.27656855859928797</c:v>
                </c:pt>
                <c:pt idx="848">
                  <c:v>0.22611297710519301</c:v>
                </c:pt>
                <c:pt idx="849">
                  <c:v>0.172027868459528</c:v>
                </c:pt>
                <c:pt idx="850">
                  <c:v>0.100166164887925</c:v>
                </c:pt>
                <c:pt idx="851">
                  <c:v>5.1500810951225398E-2</c:v>
                </c:pt>
                <c:pt idx="852">
                  <c:v>0</c:v>
                </c:pt>
                <c:pt idx="853">
                  <c:v>-6.8561895113072396E-2</c:v>
                </c:pt>
                <c:pt idx="854">
                  <c:v>-0.14242531657298499</c:v>
                </c:pt>
                <c:pt idx="855">
                  <c:v>-0.190868237408756</c:v>
                </c:pt>
                <c:pt idx="856">
                  <c:v>-0.24333257407863801</c:v>
                </c:pt>
                <c:pt idx="857">
                  <c:v>-0.31392211934764702</c:v>
                </c:pt>
                <c:pt idx="858">
                  <c:v>-0.367173833818219</c:v>
                </c:pt>
                <c:pt idx="859">
                  <c:v>-0.41929205339556802</c:v>
                </c:pt>
                <c:pt idx="860">
                  <c:v>-0.45361096768403603</c:v>
                </c:pt>
                <c:pt idx="861">
                  <c:v>-0.48794288052069501</c:v>
                </c:pt>
                <c:pt idx="862">
                  <c:v>-0.52304825490527695</c:v>
                </c:pt>
                <c:pt idx="863">
                  <c:v>-0.55819248054094694</c:v>
                </c:pt>
                <c:pt idx="864">
                  <c:v>-0.576567269753408</c:v>
                </c:pt>
                <c:pt idx="865">
                  <c:v>-0.59335014615671799</c:v>
                </c:pt>
                <c:pt idx="866">
                  <c:v>-0.61085210756104003</c:v>
                </c:pt>
                <c:pt idx="867">
                  <c:v>-0.62854926610303596</c:v>
                </c:pt>
                <c:pt idx="868">
                  <c:v>-0.62811770701268899</c:v>
                </c:pt>
                <c:pt idx="869">
                  <c:v>-0.62868280479994099</c:v>
                </c:pt>
                <c:pt idx="870">
                  <c:v>-0.61122083886277201</c:v>
                </c:pt>
                <c:pt idx="871">
                  <c:v>-0.59339702188911703</c:v>
                </c:pt>
                <c:pt idx="872">
                  <c:v>-0.59356885777354695</c:v>
                </c:pt>
                <c:pt idx="873">
                  <c:v>-0.57591859961835301</c:v>
                </c:pt>
                <c:pt idx="874">
                  <c:v>-0.55844669019212201</c:v>
                </c:pt>
                <c:pt idx="875">
                  <c:v>-0.52285176165734903</c:v>
                </c:pt>
                <c:pt idx="876">
                  <c:v>-0.488211060675244</c:v>
                </c:pt>
                <c:pt idx="877">
                  <c:v>-0.452704133435329</c:v>
                </c:pt>
                <c:pt idx="878">
                  <c:v>-0.40232109786044001</c:v>
                </c:pt>
                <c:pt idx="879">
                  <c:v>-0.33205946754288501</c:v>
                </c:pt>
                <c:pt idx="880">
                  <c:v>-0.26203266490792099</c:v>
                </c:pt>
                <c:pt idx="881">
                  <c:v>-0.208056136791025</c:v>
                </c:pt>
                <c:pt idx="882">
                  <c:v>-0.17100417327622</c:v>
                </c:pt>
                <c:pt idx="883">
                  <c:v>-0.10427161192765499</c:v>
                </c:pt>
                <c:pt idx="884">
                  <c:v>-3.65134447468764E-2</c:v>
                </c:pt>
                <c:pt idx="885">
                  <c:v>1.53049273241918E-2</c:v>
                </c:pt>
                <c:pt idx="886">
                  <c:v>8.8143113991139402E-2</c:v>
                </c:pt>
                <c:pt idx="887">
                  <c:v>0.14379698898684101</c:v>
                </c:pt>
                <c:pt idx="888">
                  <c:v>0.209246856819539</c:v>
                </c:pt>
                <c:pt idx="889">
                  <c:v>0.261138872382567</c:v>
                </c:pt>
                <c:pt idx="890">
                  <c:v>0.31514272105652802</c:v>
                </c:pt>
                <c:pt idx="891">
                  <c:v>0.36633066369762701</c:v>
                </c:pt>
                <c:pt idx="892">
                  <c:v>0.41670226073939798</c:v>
                </c:pt>
                <c:pt idx="893">
                  <c:v>0.455161249789033</c:v>
                </c:pt>
                <c:pt idx="894">
                  <c:v>0.48995732625372801</c:v>
                </c:pt>
                <c:pt idx="895">
                  <c:v>0.52403919906890795</c:v>
                </c:pt>
                <c:pt idx="896">
                  <c:v>0.558064727561707</c:v>
                </c:pt>
                <c:pt idx="897">
                  <c:v>0.57536726337285604</c:v>
                </c:pt>
                <c:pt idx="898">
                  <c:v>0.59400305331484005</c:v>
                </c:pt>
                <c:pt idx="899">
                  <c:v>0.61091570570626597</c:v>
                </c:pt>
                <c:pt idx="900">
                  <c:v>0.62758175681497297</c:v>
                </c:pt>
                <c:pt idx="901">
                  <c:v>0.62778260201859404</c:v>
                </c:pt>
                <c:pt idx="902">
                  <c:v>0.61141752721118603</c:v>
                </c:pt>
                <c:pt idx="903">
                  <c:v>0.61129396685257997</c:v>
                </c:pt>
                <c:pt idx="904">
                  <c:v>0.59373254312988899</c:v>
                </c:pt>
                <c:pt idx="905">
                  <c:v>0.576052681575146</c:v>
                </c:pt>
                <c:pt idx="906">
                  <c:v>0.54108869490635902</c:v>
                </c:pt>
                <c:pt idx="907">
                  <c:v>0.52343180229345898</c:v>
                </c:pt>
                <c:pt idx="908">
                  <c:v>0.48862289879697901</c:v>
                </c:pt>
                <c:pt idx="909">
                  <c:v>0.43643369879834898</c:v>
                </c:pt>
                <c:pt idx="910">
                  <c:v>0.40112886895621502</c:v>
                </c:pt>
                <c:pt idx="911">
                  <c:v>0.34939328103936601</c:v>
                </c:pt>
                <c:pt idx="912">
                  <c:v>0.29849893158617902</c:v>
                </c:pt>
                <c:pt idx="913">
                  <c:v>0.24406291246709499</c:v>
                </c:pt>
                <c:pt idx="914">
                  <c:v>0.19192116198326001</c:v>
                </c:pt>
                <c:pt idx="915">
                  <c:v>0.13888501552021301</c:v>
                </c:pt>
                <c:pt idx="916">
                  <c:v>7.0636998911902102E-2</c:v>
                </c:pt>
                <c:pt idx="917">
                  <c:v>0</c:v>
                </c:pt>
                <c:pt idx="918">
                  <c:v>-4.80399328477625E-2</c:v>
                </c:pt>
                <c:pt idx="919">
                  <c:v>-0.12219517069135501</c:v>
                </c:pt>
                <c:pt idx="920">
                  <c:v>-0.17568468600616999</c:v>
                </c:pt>
                <c:pt idx="921">
                  <c:v>-0.22658836605320501</c:v>
                </c:pt>
                <c:pt idx="922">
                  <c:v>-0.29576630499227602</c:v>
                </c:pt>
                <c:pt idx="923">
                  <c:v>-0.34947761737246302</c:v>
                </c:pt>
                <c:pt idx="924">
                  <c:v>-0.40097557950512402</c:v>
                </c:pt>
                <c:pt idx="925">
                  <c:v>-0.436480381596482</c:v>
                </c:pt>
                <c:pt idx="926">
                  <c:v>-0.47118650763787001</c:v>
                </c:pt>
                <c:pt idx="927">
                  <c:v>-0.505372880565922</c:v>
                </c:pt>
                <c:pt idx="928">
                  <c:v>-0.54094595455203398</c:v>
                </c:pt>
                <c:pt idx="929">
                  <c:v>-0.55885536449940498</c:v>
                </c:pt>
                <c:pt idx="930">
                  <c:v>-0.59269740473506205</c:v>
                </c:pt>
                <c:pt idx="931">
                  <c:v>-0.59377843458280299</c:v>
                </c:pt>
                <c:pt idx="932">
                  <c:v>-0.61085210756104003</c:v>
                </c:pt>
                <c:pt idx="933">
                  <c:v>-0.61127586810061996</c:v>
                </c:pt>
                <c:pt idx="934">
                  <c:v>-0.61114443277041697</c:v>
                </c:pt>
                <c:pt idx="935">
                  <c:v>-0.61104098454007805</c:v>
                </c:pt>
                <c:pt idx="936">
                  <c:v>-0.59362189451104597</c:v>
                </c:pt>
                <c:pt idx="937">
                  <c:v>-0.59259725451005896</c:v>
                </c:pt>
                <c:pt idx="938">
                  <c:v>-0.55838164011844105</c:v>
                </c:pt>
                <c:pt idx="939">
                  <c:v>-0.54062572835592604</c:v>
                </c:pt>
                <c:pt idx="940">
                  <c:v>-0.52383846771125697</c:v>
                </c:pt>
                <c:pt idx="941">
                  <c:v>-0.48821733298113201</c:v>
                </c:pt>
                <c:pt idx="942">
                  <c:v>-0.436627159813541</c:v>
                </c:pt>
                <c:pt idx="943">
                  <c:v>-0.38404409820259899</c:v>
                </c:pt>
                <c:pt idx="944">
                  <c:v>-0.34832916112950502</c:v>
                </c:pt>
                <c:pt idx="945">
                  <c:v>-0.276757243775828</c:v>
                </c:pt>
                <c:pt idx="946">
                  <c:v>-0.225355014231889</c:v>
                </c:pt>
                <c:pt idx="947">
                  <c:v>-0.17684045233194301</c:v>
                </c:pt>
                <c:pt idx="948">
                  <c:v>-8.8966408718029799E-2</c:v>
                </c:pt>
                <c:pt idx="949">
                  <c:v>-5.5262822949821301E-2</c:v>
                </c:pt>
                <c:pt idx="950">
                  <c:v>1.8346565113120199E-2</c:v>
                </c:pt>
                <c:pt idx="951">
                  <c:v>6.7769364399293999E-2</c:v>
                </c:pt>
                <c:pt idx="952">
                  <c:v>0.14004634727851201</c:v>
                </c:pt>
                <c:pt idx="953">
                  <c:v>0.19048720688613199</c:v>
                </c:pt>
                <c:pt idx="954">
                  <c:v>0.246014932185982</c:v>
                </c:pt>
                <c:pt idx="955">
                  <c:v>0.294937058848806</c:v>
                </c:pt>
                <c:pt idx="956">
                  <c:v>0.34989744636289</c:v>
                </c:pt>
                <c:pt idx="957">
                  <c:v>0.40122879900484798</c:v>
                </c:pt>
                <c:pt idx="958">
                  <c:v>0.43680841774159002</c:v>
                </c:pt>
                <c:pt idx="959">
                  <c:v>0.48861041234477998</c:v>
                </c:pt>
                <c:pt idx="960">
                  <c:v>0.52236336279800999</c:v>
                </c:pt>
                <c:pt idx="961">
                  <c:v>0.54121189313168105</c:v>
                </c:pt>
                <c:pt idx="962">
                  <c:v>0.55846165014619398</c:v>
                </c:pt>
                <c:pt idx="963">
                  <c:v>0.59352944484079295</c:v>
                </c:pt>
                <c:pt idx="964">
                  <c:v>0.593896444927829</c:v>
                </c:pt>
                <c:pt idx="965">
                  <c:v>0.61031410279799903</c:v>
                </c:pt>
                <c:pt idx="966">
                  <c:v>0.61072596438920801</c:v>
                </c:pt>
                <c:pt idx="967">
                  <c:v>0.61072596438920801</c:v>
                </c:pt>
                <c:pt idx="968">
                  <c:v>0.60976850332219101</c:v>
                </c:pt>
                <c:pt idx="969">
                  <c:v>0.59363979873589601</c:v>
                </c:pt>
                <c:pt idx="970">
                  <c:v>0.57563905219820699</c:v>
                </c:pt>
                <c:pt idx="971">
                  <c:v>0.541059568457124</c:v>
                </c:pt>
                <c:pt idx="972">
                  <c:v>0.50691064040807299</c:v>
                </c:pt>
                <c:pt idx="973">
                  <c:v>0.48764300259267601</c:v>
                </c:pt>
                <c:pt idx="974">
                  <c:v>0.453135512653837</c:v>
                </c:pt>
                <c:pt idx="975">
                  <c:v>0.40211401565176202</c:v>
                </c:pt>
                <c:pt idx="976">
                  <c:v>0.348470251713275</c:v>
                </c:pt>
                <c:pt idx="977">
                  <c:v>0.29446204463410602</c:v>
                </c:pt>
                <c:pt idx="978">
                  <c:v>0.24186663997820601</c:v>
                </c:pt>
                <c:pt idx="979">
                  <c:v>0.19204801724073001</c:v>
                </c:pt>
                <c:pt idx="980">
                  <c:v>0.13998744521308101</c:v>
                </c:pt>
                <c:pt idx="981">
                  <c:v>7.0678534050605604E-2</c:v>
                </c:pt>
                <c:pt idx="982">
                  <c:v>1.3824004122005899E-2</c:v>
                </c:pt>
                <c:pt idx="983">
                  <c:v>-3.5227711080049802E-2</c:v>
                </c:pt>
                <c:pt idx="984">
                  <c:v>-0.104422289977745</c:v>
                </c:pt>
                <c:pt idx="985">
                  <c:v>-0.17548126032038</c:v>
                </c:pt>
                <c:pt idx="986">
                  <c:v>-0.211626808765629</c:v>
                </c:pt>
                <c:pt idx="987">
                  <c:v>-0.27776915507609801</c:v>
                </c:pt>
                <c:pt idx="988">
                  <c:v>-0.32989938449905498</c:v>
                </c:pt>
                <c:pt idx="989">
                  <c:v>-0.38344821067146001</c:v>
                </c:pt>
                <c:pt idx="990">
                  <c:v>-0.434901535987126</c:v>
                </c:pt>
                <c:pt idx="991">
                  <c:v>-0.47113498987996899</c:v>
                </c:pt>
                <c:pt idx="992">
                  <c:v>-0.50575405777027704</c:v>
                </c:pt>
                <c:pt idx="993">
                  <c:v>-0.52313545478527901</c:v>
                </c:pt>
                <c:pt idx="994">
                  <c:v>-0.55876243417418403</c:v>
                </c:pt>
                <c:pt idx="995">
                  <c:v>-0.57582632006189205</c:v>
                </c:pt>
                <c:pt idx="996">
                  <c:v>-0.59376561338509004</c:v>
                </c:pt>
                <c:pt idx="997">
                  <c:v>-0.61051151017847005</c:v>
                </c:pt>
                <c:pt idx="998">
                  <c:v>-0.61085210756104003</c:v>
                </c:pt>
                <c:pt idx="999">
                  <c:v>-0.61085210756104003</c:v>
                </c:pt>
                <c:pt idx="1000">
                  <c:v>-0.61144725682038203</c:v>
                </c:pt>
                <c:pt idx="1001">
                  <c:v>-0.59335014615671799</c:v>
                </c:pt>
                <c:pt idx="1002">
                  <c:v>-0.57611861294990796</c:v>
                </c:pt>
                <c:pt idx="1003">
                  <c:v>-0.558054356269444</c:v>
                </c:pt>
                <c:pt idx="1004">
                  <c:v>-0.54102446087433897</c:v>
                </c:pt>
                <c:pt idx="1005">
                  <c:v>-0.52366687910887499</c:v>
                </c:pt>
                <c:pt idx="1006">
                  <c:v>-0.48857682669929797</c:v>
                </c:pt>
                <c:pt idx="1007">
                  <c:v>-0.45371416090160099</c:v>
                </c:pt>
                <c:pt idx="1008">
                  <c:v>-0.40139393813306401</c:v>
                </c:pt>
                <c:pt idx="1009">
                  <c:v>-0.348771003583907</c:v>
                </c:pt>
                <c:pt idx="1010">
                  <c:v>-0.27703330256934</c:v>
                </c:pt>
                <c:pt idx="1011">
                  <c:v>-0.22834126328316801</c:v>
                </c:pt>
                <c:pt idx="1012">
                  <c:v>-0.17801188124831599</c:v>
                </c:pt>
                <c:pt idx="1013">
                  <c:v>-0.121666828978873</c:v>
                </c:pt>
                <c:pt idx="1014">
                  <c:v>-4.8208233431018002E-2</c:v>
                </c:pt>
                <c:pt idx="1015">
                  <c:v>0</c:v>
                </c:pt>
                <c:pt idx="1016">
                  <c:v>7.1626139089353003E-2</c:v>
                </c:pt>
                <c:pt idx="1017">
                  <c:v>0.122604704618824</c:v>
                </c:pt>
                <c:pt idx="1018">
                  <c:v>0.173245666452364</c:v>
                </c:pt>
                <c:pt idx="1019">
                  <c:v>0.22740234828236799</c:v>
                </c:pt>
                <c:pt idx="1020">
                  <c:v>0.29719408809250902</c:v>
                </c:pt>
                <c:pt idx="1021">
                  <c:v>0.33295805523427502</c:v>
                </c:pt>
                <c:pt idx="1022">
                  <c:v>0.38324734786346099</c:v>
                </c:pt>
                <c:pt idx="1023">
                  <c:v>0.43614258546930101</c:v>
                </c:pt>
                <c:pt idx="1024">
                  <c:v>0.47078609571546198</c:v>
                </c:pt>
                <c:pt idx="1025">
                  <c:v>0.50582656409632698</c:v>
                </c:pt>
                <c:pt idx="1026">
                  <c:v>0.52372862380367902</c:v>
                </c:pt>
                <c:pt idx="1027">
                  <c:v>0.55808432929371299</c:v>
                </c:pt>
                <c:pt idx="1028">
                  <c:v>0.57559947570832803</c:v>
                </c:pt>
                <c:pt idx="1029">
                  <c:v>0.59362955380521698</c:v>
                </c:pt>
                <c:pt idx="1030">
                  <c:v>0.59335014615671799</c:v>
                </c:pt>
                <c:pt idx="1031">
                  <c:v>0.61072596438920801</c:v>
                </c:pt>
                <c:pt idx="1032">
                  <c:v>0.59408278804546999</c:v>
                </c:pt>
                <c:pt idx="1033">
                  <c:v>0.59335014615671799</c:v>
                </c:pt>
                <c:pt idx="1034">
                  <c:v>0.57630588929167903</c:v>
                </c:pt>
                <c:pt idx="1035">
                  <c:v>0.55913101807160304</c:v>
                </c:pt>
                <c:pt idx="1036">
                  <c:v>0.541426143779969</c:v>
                </c:pt>
                <c:pt idx="1037">
                  <c:v>0.52321405064932003</c:v>
                </c:pt>
                <c:pt idx="1038">
                  <c:v>0.47093788081550397</c:v>
                </c:pt>
                <c:pt idx="1039">
                  <c:v>0.435836333564801</c:v>
                </c:pt>
                <c:pt idx="1040">
                  <c:v>0.40094962536609302</c:v>
                </c:pt>
                <c:pt idx="1041">
                  <c:v>0.34812333528068401</c:v>
                </c:pt>
                <c:pt idx="1042">
                  <c:v>0.294937058848806</c:v>
                </c:pt>
                <c:pt idx="1043">
                  <c:v>0.24396856246029899</c:v>
                </c:pt>
                <c:pt idx="1044">
                  <c:v>0.18883412519954201</c:v>
                </c:pt>
                <c:pt idx="1045">
                  <c:v>0.13951326889294899</c:v>
                </c:pt>
                <c:pt idx="1046">
                  <c:v>8.6364716425483004E-2</c:v>
                </c:pt>
                <c:pt idx="1047">
                  <c:v>1.7465472786356701E-2</c:v>
                </c:pt>
                <c:pt idx="1048">
                  <c:v>-3.4469100999508E-2</c:v>
                </c:pt>
                <c:pt idx="1049">
                  <c:v>-8.3141231888441205E-2</c:v>
                </c:pt>
                <c:pt idx="1050">
                  <c:v>-0.15449661693438099</c:v>
                </c:pt>
                <c:pt idx="1051">
                  <c:v>-0.210458949717236</c:v>
                </c:pt>
                <c:pt idx="1052">
                  <c:v>-0.25906223894972402</c:v>
                </c:pt>
                <c:pt idx="1053">
                  <c:v>-0.31137030439790098</c:v>
                </c:pt>
                <c:pt idx="1054">
                  <c:v>-0.36663764084011402</c:v>
                </c:pt>
                <c:pt idx="1055">
                  <c:v>-0.41834819926768202</c:v>
                </c:pt>
                <c:pt idx="1056">
                  <c:v>-0.45393917616669699</c:v>
                </c:pt>
                <c:pt idx="1057">
                  <c:v>-0.48917785645116302</c:v>
                </c:pt>
                <c:pt idx="1058">
                  <c:v>-0.523671572504954</c:v>
                </c:pt>
                <c:pt idx="1059">
                  <c:v>-0.54163541073615795</c:v>
                </c:pt>
                <c:pt idx="1060">
                  <c:v>-0.55785609734588404</c:v>
                </c:pt>
                <c:pt idx="1061">
                  <c:v>-0.57559947570832803</c:v>
                </c:pt>
                <c:pt idx="1062">
                  <c:v>-0.59355810194825998</c:v>
                </c:pt>
                <c:pt idx="1063">
                  <c:v>-0.59313914487761099</c:v>
                </c:pt>
                <c:pt idx="1064">
                  <c:v>-0.59344891484013895</c:v>
                </c:pt>
                <c:pt idx="1065">
                  <c:v>-0.59376561338509004</c:v>
                </c:pt>
                <c:pt idx="1066">
                  <c:v>-0.59338415629172503</c:v>
                </c:pt>
                <c:pt idx="1067">
                  <c:v>-0.57582632006189205</c:v>
                </c:pt>
                <c:pt idx="1068">
                  <c:v>-0.54041950027058405</c:v>
                </c:pt>
                <c:pt idx="1069">
                  <c:v>-0.54017719351496696</c:v>
                </c:pt>
                <c:pt idx="1070">
                  <c:v>-0.50555853640906701</c:v>
                </c:pt>
                <c:pt idx="1071">
                  <c:v>-0.48759512592301302</c:v>
                </c:pt>
                <c:pt idx="1072">
                  <c:v>-0.43653785017726898</c:v>
                </c:pt>
                <c:pt idx="1073">
                  <c:v>-0.40208167726287197</c:v>
                </c:pt>
                <c:pt idx="1074">
                  <c:v>-0.365747301262344</c:v>
                </c:pt>
                <c:pt idx="1075">
                  <c:v>-0.297984990991573</c:v>
                </c:pt>
                <c:pt idx="1076">
                  <c:v>-0.224816409416148</c:v>
                </c:pt>
                <c:pt idx="1077">
                  <c:v>-0.190263013186529</c:v>
                </c:pt>
                <c:pt idx="1078">
                  <c:v>-0.12125102106994499</c:v>
                </c:pt>
                <c:pt idx="1079">
                  <c:v>-4.9342632252969899E-2</c:v>
                </c:pt>
                <c:pt idx="1080">
                  <c:v>0</c:v>
                </c:pt>
                <c:pt idx="1081">
                  <c:v>5.2835395695921702E-2</c:v>
                </c:pt>
                <c:pt idx="1082">
                  <c:v>0.12135200057076299</c:v>
                </c:pt>
                <c:pt idx="1083">
                  <c:v>0.175141682541821</c:v>
                </c:pt>
                <c:pt idx="1084">
                  <c:v>0.227123417987311</c:v>
                </c:pt>
                <c:pt idx="1085">
                  <c:v>0.277720284794156</c:v>
                </c:pt>
                <c:pt idx="1086">
                  <c:v>0.33059988091289899</c:v>
                </c:pt>
                <c:pt idx="1087">
                  <c:v>0.38392711633532201</c:v>
                </c:pt>
                <c:pt idx="1088">
                  <c:v>0.418224329579229</c:v>
                </c:pt>
                <c:pt idx="1089">
                  <c:v>0.453741780776165</c:v>
                </c:pt>
                <c:pt idx="1090">
                  <c:v>0.48839758250297999</c:v>
                </c:pt>
                <c:pt idx="1091">
                  <c:v>0.52347197046417904</c:v>
                </c:pt>
                <c:pt idx="1092">
                  <c:v>0.54103716541748303</c:v>
                </c:pt>
                <c:pt idx="1093">
                  <c:v>0.57617661086191796</c:v>
                </c:pt>
                <c:pt idx="1094">
                  <c:v>0.57642252651858095</c:v>
                </c:pt>
                <c:pt idx="1095">
                  <c:v>0.59338415629172503</c:v>
                </c:pt>
                <c:pt idx="1096">
                  <c:v>0.59335014615671799</c:v>
                </c:pt>
                <c:pt idx="1097">
                  <c:v>0.59378164880078899</c:v>
                </c:pt>
                <c:pt idx="1098">
                  <c:v>0.59303700722536201</c:v>
                </c:pt>
                <c:pt idx="1099">
                  <c:v>0.57582632006189205</c:v>
                </c:pt>
                <c:pt idx="1100">
                  <c:v>0.55868110155422401</c:v>
                </c:pt>
                <c:pt idx="1101">
                  <c:v>0.54083306517669905</c:v>
                </c:pt>
                <c:pt idx="1102">
                  <c:v>0.50562417226126399</c:v>
                </c:pt>
                <c:pt idx="1103">
                  <c:v>0.47042716614761698</c:v>
                </c:pt>
                <c:pt idx="1104">
                  <c:v>0.436627159813541</c:v>
                </c:pt>
                <c:pt idx="1105">
                  <c:v>0.40194442639856298</c:v>
                </c:pt>
                <c:pt idx="1106">
                  <c:v>0.34845732730812201</c:v>
                </c:pt>
                <c:pt idx="1107">
                  <c:v>0.29881260786196401</c:v>
                </c:pt>
                <c:pt idx="1108">
                  <c:v>0.24135549057540301</c:v>
                </c:pt>
                <c:pt idx="1109">
                  <c:v>0.20727991668300599</c:v>
                </c:pt>
                <c:pt idx="1110">
                  <c:v>0.13998744521308101</c:v>
                </c:pt>
                <c:pt idx="1111">
                  <c:v>8.5377530806790405E-2</c:v>
                </c:pt>
                <c:pt idx="1112">
                  <c:v>1.7092352397716799E-2</c:v>
                </c:pt>
                <c:pt idx="1113">
                  <c:v>-3.4469100999508E-2</c:v>
                </c:pt>
                <c:pt idx="1114">
                  <c:v>-8.3836642068414499E-2</c:v>
                </c:pt>
                <c:pt idx="1115">
                  <c:v>-0.158510271611804</c:v>
                </c:pt>
                <c:pt idx="1116">
                  <c:v>-0.207689313901426</c:v>
                </c:pt>
                <c:pt idx="1117">
                  <c:v>-0.244141142384664</c:v>
                </c:pt>
                <c:pt idx="1118">
                  <c:v>-0.31393821333654098</c:v>
                </c:pt>
                <c:pt idx="1119">
                  <c:v>-0.36582716283544697</c:v>
                </c:pt>
                <c:pt idx="1120">
                  <c:v>-0.40156173003420498</c:v>
                </c:pt>
                <c:pt idx="1121">
                  <c:v>-0.43700205669932901</c:v>
                </c:pt>
                <c:pt idx="1122">
                  <c:v>-0.48689923181126898</c:v>
                </c:pt>
                <c:pt idx="1123">
                  <c:v>-0.50612204815499295</c:v>
                </c:pt>
                <c:pt idx="1124">
                  <c:v>-0.54024687814214101</c:v>
                </c:pt>
                <c:pt idx="1125">
                  <c:v>-0.55876243417418403</c:v>
                </c:pt>
                <c:pt idx="1126">
                  <c:v>-0.576052681575146</c:v>
                </c:pt>
                <c:pt idx="1127">
                  <c:v>-0.59288061363696498</c:v>
                </c:pt>
                <c:pt idx="1128">
                  <c:v>-0.59312747860306103</c:v>
                </c:pt>
                <c:pt idx="1129">
                  <c:v>-0.593335317501826</c:v>
                </c:pt>
                <c:pt idx="1130">
                  <c:v>-0.59344891484013895</c:v>
                </c:pt>
                <c:pt idx="1131">
                  <c:v>-0.57627856176492198</c:v>
                </c:pt>
                <c:pt idx="1132">
                  <c:v>-0.55813536437007705</c:v>
                </c:pt>
                <c:pt idx="1133">
                  <c:v>-0.54181698388868904</c:v>
                </c:pt>
                <c:pt idx="1134">
                  <c:v>-0.52334670053796795</c:v>
                </c:pt>
                <c:pt idx="1135">
                  <c:v>-0.50709850439233695</c:v>
                </c:pt>
                <c:pt idx="1136">
                  <c:v>-0.47031973684640599</c:v>
                </c:pt>
                <c:pt idx="1137">
                  <c:v>-0.43554256154034998</c:v>
                </c:pt>
                <c:pt idx="1138">
                  <c:v>-0.40165816780628599</c:v>
                </c:pt>
                <c:pt idx="1139">
                  <c:v>-0.33040299607120099</c:v>
                </c:pt>
                <c:pt idx="1140">
                  <c:v>-0.27879057698236498</c:v>
                </c:pt>
                <c:pt idx="1141">
                  <c:v>-0.243355287929541</c:v>
                </c:pt>
                <c:pt idx="1142">
                  <c:v>-0.18873776752013299</c:v>
                </c:pt>
                <c:pt idx="1143">
                  <c:v>-0.137467404728672</c:v>
                </c:pt>
                <c:pt idx="1144">
                  <c:v>-7.1307464785290306E-2</c:v>
                </c:pt>
                <c:pt idx="1145">
                  <c:v>0</c:v>
                </c:pt>
                <c:pt idx="1146">
                  <c:v>5.0415956888821001E-2</c:v>
                </c:pt>
                <c:pt idx="1147">
                  <c:v>0.105596535631692</c:v>
                </c:pt>
                <c:pt idx="1148">
                  <c:v>0.17424484860690401</c:v>
                </c:pt>
                <c:pt idx="1149">
                  <c:v>0.20749622643520199</c:v>
                </c:pt>
                <c:pt idx="1150">
                  <c:v>0.27744459294586599</c:v>
                </c:pt>
                <c:pt idx="1151">
                  <c:v>0.33109607670413199</c:v>
                </c:pt>
                <c:pt idx="1152">
                  <c:v>0.36596949879229501</c:v>
                </c:pt>
                <c:pt idx="1153">
                  <c:v>0.418224329579229</c:v>
                </c:pt>
                <c:pt idx="1154">
                  <c:v>0.454228735266762</c:v>
                </c:pt>
                <c:pt idx="1155">
                  <c:v>0.48855349002104498</c:v>
                </c:pt>
                <c:pt idx="1156">
                  <c:v>0.50599515802138195</c:v>
                </c:pt>
                <c:pt idx="1157">
                  <c:v>0.54041950027058405</c:v>
                </c:pt>
                <c:pt idx="1158">
                  <c:v>0.558517669360726</c:v>
                </c:pt>
                <c:pt idx="1159">
                  <c:v>0.57633770699252096</c:v>
                </c:pt>
                <c:pt idx="1160">
                  <c:v>0.57590928750422399</c:v>
                </c:pt>
                <c:pt idx="1161">
                  <c:v>0.59256878185804895</c:v>
                </c:pt>
                <c:pt idx="1162">
                  <c:v>0.57622260320415997</c:v>
                </c:pt>
                <c:pt idx="1163">
                  <c:v>0.57624356368983098</c:v>
                </c:pt>
                <c:pt idx="1164">
                  <c:v>0.55847107733451895</c:v>
                </c:pt>
                <c:pt idx="1165">
                  <c:v>0.55813150100643205</c:v>
                </c:pt>
                <c:pt idx="1166">
                  <c:v>0.52398367153424896</c:v>
                </c:pt>
                <c:pt idx="1167">
                  <c:v>0.505883169668638</c:v>
                </c:pt>
                <c:pt idx="1168">
                  <c:v>0.471027548819479</c:v>
                </c:pt>
                <c:pt idx="1169">
                  <c:v>0.436068396601065</c:v>
                </c:pt>
                <c:pt idx="1170">
                  <c:v>0.382252591868321</c:v>
                </c:pt>
                <c:pt idx="1171">
                  <c:v>0.34713808537490498</c:v>
                </c:pt>
                <c:pt idx="1172">
                  <c:v>0.29877998835224701</c:v>
                </c:pt>
                <c:pt idx="1173">
                  <c:v>0.24146373911362501</c:v>
                </c:pt>
                <c:pt idx="1174">
                  <c:v>0.19130735501239601</c:v>
                </c:pt>
                <c:pt idx="1175">
                  <c:v>0.139440057091337</c:v>
                </c:pt>
                <c:pt idx="1176">
                  <c:v>9.0659887200745096E-2</c:v>
                </c:pt>
                <c:pt idx="1177">
                  <c:v>3.5073330533225297E-2</c:v>
                </c:pt>
                <c:pt idx="1178">
                  <c:v>-1.6947529806404901E-2</c:v>
                </c:pt>
                <c:pt idx="1179">
                  <c:v>-8.4901793449721902E-2</c:v>
                </c:pt>
                <c:pt idx="1180">
                  <c:v>-0.15424210644838801</c:v>
                </c:pt>
                <c:pt idx="1181">
                  <c:v>-0.190868237408756</c:v>
                </c:pt>
                <c:pt idx="1182">
                  <c:v>-0.26216753981063101</c:v>
                </c:pt>
                <c:pt idx="1183">
                  <c:v>-0.31324012156775299</c:v>
                </c:pt>
                <c:pt idx="1184">
                  <c:v>-0.34818566063975298</c:v>
                </c:pt>
                <c:pt idx="1185">
                  <c:v>-0.40143842063473001</c:v>
                </c:pt>
                <c:pt idx="1186">
                  <c:v>-0.43555320017775301</c:v>
                </c:pt>
                <c:pt idx="1187">
                  <c:v>-0.47116626431310998</c:v>
                </c:pt>
                <c:pt idx="1188">
                  <c:v>-0.50595039927107599</c:v>
                </c:pt>
                <c:pt idx="1189">
                  <c:v>-0.52325267124061203</c:v>
                </c:pt>
                <c:pt idx="1190">
                  <c:v>-0.54113918348566203</c:v>
                </c:pt>
                <c:pt idx="1191">
                  <c:v>-0.558599315343562</c:v>
                </c:pt>
                <c:pt idx="1192">
                  <c:v>-0.57647204475819303</c:v>
                </c:pt>
                <c:pt idx="1193">
                  <c:v>-0.57630152862374096</c:v>
                </c:pt>
                <c:pt idx="1194">
                  <c:v>-0.57630304187681103</c:v>
                </c:pt>
                <c:pt idx="1195">
                  <c:v>-0.57594645011686896</c:v>
                </c:pt>
                <c:pt idx="1196">
                  <c:v>-0.57582632006189205</c:v>
                </c:pt>
                <c:pt idx="1197">
                  <c:v>-0.558517669360726</c:v>
                </c:pt>
                <c:pt idx="1198">
                  <c:v>-0.54138011476857295</c:v>
                </c:pt>
                <c:pt idx="1199">
                  <c:v>-0.52340543538920303</c:v>
                </c:pt>
                <c:pt idx="1200">
                  <c:v>-0.48882831875510402</c:v>
                </c:pt>
                <c:pt idx="1201">
                  <c:v>-0.47040426293659099</c:v>
                </c:pt>
                <c:pt idx="1202">
                  <c:v>-0.43566012714794899</c:v>
                </c:pt>
                <c:pt idx="1203">
                  <c:v>-0.40139393813306401</c:v>
                </c:pt>
                <c:pt idx="1204">
                  <c:v>-0.34888376858117298</c:v>
                </c:pt>
                <c:pt idx="1205">
                  <c:v>-0.27683695892685201</c:v>
                </c:pt>
                <c:pt idx="1206">
                  <c:v>-0.22441600903714501</c:v>
                </c:pt>
                <c:pt idx="1207">
                  <c:v>-0.188897180877622</c:v>
                </c:pt>
                <c:pt idx="1208">
                  <c:v>-0.12206666902153999</c:v>
                </c:pt>
                <c:pt idx="1209">
                  <c:v>-6.9276716198846705E-2</c:v>
                </c:pt>
                <c:pt idx="1210">
                  <c:v>0</c:v>
                </c:pt>
                <c:pt idx="1211">
                  <c:v>5.1237167403418798E-2</c:v>
                </c:pt>
                <c:pt idx="1212">
                  <c:v>0.10509657413192899</c:v>
                </c:pt>
                <c:pt idx="1213">
                  <c:v>0.156601876982015</c:v>
                </c:pt>
                <c:pt idx="1214">
                  <c:v>0.207921486881606</c:v>
                </c:pt>
                <c:pt idx="1215">
                  <c:v>0.276942193775569</c:v>
                </c:pt>
                <c:pt idx="1216">
                  <c:v>0.313427322107942</c:v>
                </c:pt>
                <c:pt idx="1217">
                  <c:v>0.36635304056888901</c:v>
                </c:pt>
                <c:pt idx="1218">
                  <c:v>0.402553520866133</c:v>
                </c:pt>
                <c:pt idx="1219">
                  <c:v>0.43643369879834898</c:v>
                </c:pt>
                <c:pt idx="1220">
                  <c:v>0.47221271003916498</c:v>
                </c:pt>
                <c:pt idx="1221">
                  <c:v>0.50580510147214897</c:v>
                </c:pt>
                <c:pt idx="1222">
                  <c:v>0.52429524335644095</c:v>
                </c:pt>
                <c:pt idx="1223">
                  <c:v>0.55844242798997001</c:v>
                </c:pt>
                <c:pt idx="1224">
                  <c:v>0.55850842277882395</c:v>
                </c:pt>
                <c:pt idx="1225">
                  <c:v>0.575404455858604</c:v>
                </c:pt>
                <c:pt idx="1226">
                  <c:v>0.57579241346921395</c:v>
                </c:pt>
                <c:pt idx="1227">
                  <c:v>0.57601944080154999</c:v>
                </c:pt>
                <c:pt idx="1228">
                  <c:v>0.55907985350936096</c:v>
                </c:pt>
                <c:pt idx="1229">
                  <c:v>0.55816071888045804</c:v>
                </c:pt>
                <c:pt idx="1230">
                  <c:v>0.54098655436347698</c:v>
                </c:pt>
                <c:pt idx="1231">
                  <c:v>0.52330773735728697</c:v>
                </c:pt>
                <c:pt idx="1232">
                  <c:v>0.489077199742733</c:v>
                </c:pt>
                <c:pt idx="1233">
                  <c:v>0.47082881409982702</c:v>
                </c:pt>
                <c:pt idx="1234">
                  <c:v>0.435901821449449</c:v>
                </c:pt>
                <c:pt idx="1235">
                  <c:v>0.40064938749433199</c:v>
                </c:pt>
                <c:pt idx="1236">
                  <c:v>0.348771003583907</c:v>
                </c:pt>
                <c:pt idx="1237">
                  <c:v>0.29821091316096299</c:v>
                </c:pt>
                <c:pt idx="1238">
                  <c:v>0.24309542618184299</c:v>
                </c:pt>
                <c:pt idx="1239">
                  <c:v>0.19491827342292001</c:v>
                </c:pt>
                <c:pt idx="1240">
                  <c:v>0.14189705460416299</c:v>
                </c:pt>
                <c:pt idx="1241">
                  <c:v>8.6738338675985099E-2</c:v>
                </c:pt>
                <c:pt idx="1242">
                  <c:v>3.55405838284008E-2</c:v>
                </c:pt>
                <c:pt idx="1243">
                  <c:v>-3.3045817018929897E-2</c:v>
                </c:pt>
                <c:pt idx="1244">
                  <c:v>-8.6738338675985099E-2</c:v>
                </c:pt>
                <c:pt idx="1245">
                  <c:v>-0.15731009216105901</c:v>
                </c:pt>
                <c:pt idx="1246">
                  <c:v>-0.19228487180759399</c:v>
                </c:pt>
                <c:pt idx="1247">
                  <c:v>-0.24433391789060699</c:v>
                </c:pt>
                <c:pt idx="1248">
                  <c:v>-0.29570434174895099</c:v>
                </c:pt>
                <c:pt idx="1249">
                  <c:v>-0.349583846322994</c:v>
                </c:pt>
                <c:pt idx="1250">
                  <c:v>-0.40075563424362098</c:v>
                </c:pt>
                <c:pt idx="1251">
                  <c:v>-0.43671377739669398</c:v>
                </c:pt>
                <c:pt idx="1252">
                  <c:v>-0.47160337749759201</c:v>
                </c:pt>
                <c:pt idx="1253">
                  <c:v>-0.488605714796431</c:v>
                </c:pt>
                <c:pt idx="1254">
                  <c:v>-0.52353456155649003</c:v>
                </c:pt>
                <c:pt idx="1255">
                  <c:v>-0.54081543531654297</c:v>
                </c:pt>
                <c:pt idx="1256">
                  <c:v>-0.55876243417418403</c:v>
                </c:pt>
                <c:pt idx="1257">
                  <c:v>-0.57542465053528402</c:v>
                </c:pt>
                <c:pt idx="1258">
                  <c:v>-0.576052681575146</c:v>
                </c:pt>
                <c:pt idx="1259">
                  <c:v>-0.57627856176492198</c:v>
                </c:pt>
                <c:pt idx="1260">
                  <c:v>-0.57553386654591698</c:v>
                </c:pt>
                <c:pt idx="1261">
                  <c:v>-0.558226250634139</c:v>
                </c:pt>
                <c:pt idx="1262">
                  <c:v>-0.54194796679142898</c:v>
                </c:pt>
                <c:pt idx="1263">
                  <c:v>-0.52387618470179997</c:v>
                </c:pt>
                <c:pt idx="1264">
                  <c:v>-0.505999054560475</c:v>
                </c:pt>
                <c:pt idx="1265">
                  <c:v>-0.48859045996446399</c:v>
                </c:pt>
                <c:pt idx="1266">
                  <c:v>-0.47094190933744001</c:v>
                </c:pt>
                <c:pt idx="1267">
                  <c:v>-0.418224329579229</c:v>
                </c:pt>
                <c:pt idx="1268">
                  <c:v>-0.38399635828968098</c:v>
                </c:pt>
                <c:pt idx="1269">
                  <c:v>-0.33295171524606698</c:v>
                </c:pt>
                <c:pt idx="1270">
                  <c:v>-0.28115815526904098</c:v>
                </c:pt>
                <c:pt idx="1271">
                  <c:v>-0.20979463265418499</c:v>
                </c:pt>
                <c:pt idx="1272">
                  <c:v>-0.178167160750173</c:v>
                </c:pt>
                <c:pt idx="1273">
                  <c:v>-0.12337025828209799</c:v>
                </c:pt>
                <c:pt idx="1274">
                  <c:v>-7.2118056339719197E-2</c:v>
                </c:pt>
                <c:pt idx="1275">
                  <c:v>0</c:v>
                </c:pt>
                <c:pt idx="1276">
                  <c:v>4.78104276649748E-2</c:v>
                </c:pt>
                <c:pt idx="1277">
                  <c:v>0.10688721075981</c:v>
                </c:pt>
                <c:pt idx="1278">
                  <c:v>0.15449661693438099</c:v>
                </c:pt>
                <c:pt idx="1279">
                  <c:v>0.20880733263280499</c:v>
                </c:pt>
                <c:pt idx="1280">
                  <c:v>0.26417016458065701</c:v>
                </c:pt>
                <c:pt idx="1281">
                  <c:v>0.31516688946197302</c:v>
                </c:pt>
                <c:pt idx="1282">
                  <c:v>0.36663764084011402</c:v>
                </c:pt>
                <c:pt idx="1283">
                  <c:v>0.40141353944242902</c:v>
                </c:pt>
                <c:pt idx="1284">
                  <c:v>0.43640185001637699</c:v>
                </c:pt>
                <c:pt idx="1285">
                  <c:v>0.47040426293659099</c:v>
                </c:pt>
                <c:pt idx="1286">
                  <c:v>0.50494011491657198</c:v>
                </c:pt>
                <c:pt idx="1287">
                  <c:v>0.52357576412201401</c:v>
                </c:pt>
                <c:pt idx="1288">
                  <c:v>0.54055161811893604</c:v>
                </c:pt>
                <c:pt idx="1289">
                  <c:v>0.55876483714954805</c:v>
                </c:pt>
                <c:pt idx="1290">
                  <c:v>0.55869188222286803</c:v>
                </c:pt>
                <c:pt idx="1291">
                  <c:v>0.57587530395227604</c:v>
                </c:pt>
                <c:pt idx="1292">
                  <c:v>0.55911279411743298</c:v>
                </c:pt>
                <c:pt idx="1293">
                  <c:v>0.55868110155422401</c:v>
                </c:pt>
                <c:pt idx="1294">
                  <c:v>0.541059568457124</c:v>
                </c:pt>
                <c:pt idx="1295">
                  <c:v>0.54101226842877903</c:v>
                </c:pt>
                <c:pt idx="1296">
                  <c:v>0.50651160079576796</c:v>
                </c:pt>
                <c:pt idx="1297">
                  <c:v>0.48887397641687003</c:v>
                </c:pt>
                <c:pt idx="1298">
                  <c:v>0.45255236389853698</c:v>
                </c:pt>
                <c:pt idx="1299">
                  <c:v>0.41839270809253898</c:v>
                </c:pt>
                <c:pt idx="1300">
                  <c:v>0.40122879900484798</c:v>
                </c:pt>
                <c:pt idx="1301">
                  <c:v>0.33048395680506798</c:v>
                </c:pt>
                <c:pt idx="1302">
                  <c:v>0.29672857430571697</c:v>
                </c:pt>
                <c:pt idx="1303">
                  <c:v>0.24410377271141701</c:v>
                </c:pt>
                <c:pt idx="1304">
                  <c:v>0.19321148384780601</c:v>
                </c:pt>
                <c:pt idx="1305">
                  <c:v>0.13765208313430899</c:v>
                </c:pt>
                <c:pt idx="1306">
                  <c:v>8.3505796217897096E-2</c:v>
                </c:pt>
                <c:pt idx="1307">
                  <c:v>3.61288505127755E-2</c:v>
                </c:pt>
                <c:pt idx="1308">
                  <c:v>-3.5841218689451601E-2</c:v>
                </c:pt>
                <c:pt idx="1309">
                  <c:v>-8.6398549358446999E-2</c:v>
                </c:pt>
                <c:pt idx="1310">
                  <c:v>-0.15731009216105901</c:v>
                </c:pt>
                <c:pt idx="1311">
                  <c:v>-0.20749622643520199</c:v>
                </c:pt>
                <c:pt idx="1312">
                  <c:v>-0.24411659437489899</c:v>
                </c:pt>
                <c:pt idx="1313">
                  <c:v>-0.29549743984926802</c:v>
                </c:pt>
                <c:pt idx="1314">
                  <c:v>-0.34993416262368898</c:v>
                </c:pt>
                <c:pt idx="1315">
                  <c:v>-0.38457626127264</c:v>
                </c:pt>
                <c:pt idx="1316">
                  <c:v>-0.43627504715203702</c:v>
                </c:pt>
                <c:pt idx="1317">
                  <c:v>-0.47108996144172599</c:v>
                </c:pt>
                <c:pt idx="1318">
                  <c:v>-0.48894722558716303</c:v>
                </c:pt>
                <c:pt idx="1319">
                  <c:v>-0.52257421132378301</c:v>
                </c:pt>
                <c:pt idx="1320">
                  <c:v>-0.54057062615729801</c:v>
                </c:pt>
                <c:pt idx="1321">
                  <c:v>-0.55781273973231404</c:v>
                </c:pt>
                <c:pt idx="1322">
                  <c:v>-0.55810975924690198</c:v>
                </c:pt>
                <c:pt idx="1323">
                  <c:v>-0.57590928750422399</c:v>
                </c:pt>
                <c:pt idx="1324">
                  <c:v>-0.55849393016110904</c:v>
                </c:pt>
                <c:pt idx="1325">
                  <c:v>-0.55877943061538904</c:v>
                </c:pt>
                <c:pt idx="1326">
                  <c:v>-0.558599315343562</c:v>
                </c:pt>
                <c:pt idx="1327">
                  <c:v>-0.54055161811893604</c:v>
                </c:pt>
                <c:pt idx="1328">
                  <c:v>-0.52391934768519899</c:v>
                </c:pt>
                <c:pt idx="1329">
                  <c:v>-0.50608715514730696</c:v>
                </c:pt>
                <c:pt idx="1330">
                  <c:v>-0.47129901942340102</c:v>
                </c:pt>
                <c:pt idx="1331">
                  <c:v>-0.45442520907634298</c:v>
                </c:pt>
                <c:pt idx="1332">
                  <c:v>-0.41973444622049899</c:v>
                </c:pt>
                <c:pt idx="1333">
                  <c:v>-0.38286239369549302</c:v>
                </c:pt>
                <c:pt idx="1334">
                  <c:v>-0.331134203896427</c:v>
                </c:pt>
                <c:pt idx="1335">
                  <c:v>-0.27972179599374603</c:v>
                </c:pt>
                <c:pt idx="1336">
                  <c:v>-0.22518958005138801</c:v>
                </c:pt>
                <c:pt idx="1337">
                  <c:v>-0.17732904949089101</c:v>
                </c:pt>
                <c:pt idx="1338">
                  <c:v>-0.12225415730132599</c:v>
                </c:pt>
                <c:pt idx="1339">
                  <c:v>-5.2070153466485303E-2</c:v>
                </c:pt>
                <c:pt idx="1340">
                  <c:v>0</c:v>
                </c:pt>
                <c:pt idx="1341">
                  <c:v>5.1901398458172897E-2</c:v>
                </c:pt>
                <c:pt idx="1342">
                  <c:v>0.10427161192765499</c:v>
                </c:pt>
                <c:pt idx="1343">
                  <c:v>0.154145885194784</c:v>
                </c:pt>
                <c:pt idx="1344">
                  <c:v>0.20854159506967301</c:v>
                </c:pt>
                <c:pt idx="1345">
                  <c:v>0.278299659005111</c:v>
                </c:pt>
                <c:pt idx="1346">
                  <c:v>0.31389437483759902</c:v>
                </c:pt>
                <c:pt idx="1347">
                  <c:v>0.36641089118695902</c:v>
                </c:pt>
                <c:pt idx="1348">
                  <c:v>0.40187064744045597</c:v>
                </c:pt>
                <c:pt idx="1349">
                  <c:v>0.43624954484772699</c:v>
                </c:pt>
                <c:pt idx="1350">
                  <c:v>0.471615567862327</c:v>
                </c:pt>
                <c:pt idx="1351">
                  <c:v>0.48910096211896598</c:v>
                </c:pt>
                <c:pt idx="1352">
                  <c:v>0.52311828799272497</c:v>
                </c:pt>
                <c:pt idx="1353">
                  <c:v>0.54091841923800099</c:v>
                </c:pt>
                <c:pt idx="1354">
                  <c:v>0.55796156032798605</c:v>
                </c:pt>
                <c:pt idx="1355">
                  <c:v>0.55802657772004705</c:v>
                </c:pt>
                <c:pt idx="1356">
                  <c:v>0.55802657772004705</c:v>
                </c:pt>
                <c:pt idx="1357">
                  <c:v>0.55843556882463896</c:v>
                </c:pt>
                <c:pt idx="1358">
                  <c:v>0.55798159569039796</c:v>
                </c:pt>
                <c:pt idx="1359">
                  <c:v>0.54134554842497096</c:v>
                </c:pt>
                <c:pt idx="1360">
                  <c:v>0.52310585382473695</c:v>
                </c:pt>
                <c:pt idx="1361">
                  <c:v>0.50629823018339104</c:v>
                </c:pt>
                <c:pt idx="1362">
                  <c:v>0.47042716614761698</c:v>
                </c:pt>
                <c:pt idx="1363">
                  <c:v>0.45364205708782401</c:v>
                </c:pt>
                <c:pt idx="1364">
                  <c:v>0.40405914701039197</c:v>
                </c:pt>
                <c:pt idx="1365">
                  <c:v>0.366496785851257</c:v>
                </c:pt>
                <c:pt idx="1366">
                  <c:v>0.33119413514664903</c:v>
                </c:pt>
                <c:pt idx="1367">
                  <c:v>0.280299656338451</c:v>
                </c:pt>
                <c:pt idx="1368">
                  <c:v>0.226798848053885</c:v>
                </c:pt>
                <c:pt idx="1369">
                  <c:v>0.175141682541821</c:v>
                </c:pt>
                <c:pt idx="1370">
                  <c:v>0.119903985365023</c:v>
                </c:pt>
                <c:pt idx="1371">
                  <c:v>7.1909692956989804E-2</c:v>
                </c:pt>
                <c:pt idx="1372">
                  <c:v>1.6947529806404901E-2</c:v>
                </c:pt>
                <c:pt idx="1373">
                  <c:v>-3.5141776802796697E-2</c:v>
                </c:pt>
                <c:pt idx="1374">
                  <c:v>-8.9503818351610295E-2</c:v>
                </c:pt>
                <c:pt idx="1375">
                  <c:v>-0.158655262186401</c:v>
                </c:pt>
                <c:pt idx="1376">
                  <c:v>-0.19185545032610599</c:v>
                </c:pt>
                <c:pt idx="1377">
                  <c:v>-0.24166192570370701</c:v>
                </c:pt>
                <c:pt idx="1378">
                  <c:v>-0.29572606246399402</c:v>
                </c:pt>
                <c:pt idx="1379">
                  <c:v>-0.34822911569937198</c:v>
                </c:pt>
                <c:pt idx="1380">
                  <c:v>-0.38443972101097801</c:v>
                </c:pt>
                <c:pt idx="1381">
                  <c:v>-0.418940576323168</c:v>
                </c:pt>
                <c:pt idx="1382">
                  <c:v>-0.45418573998063499</c:v>
                </c:pt>
                <c:pt idx="1383">
                  <c:v>-0.48864240261972602</c:v>
                </c:pt>
                <c:pt idx="1384">
                  <c:v>-0.50629335158725597</c:v>
                </c:pt>
                <c:pt idx="1385">
                  <c:v>-0.52353067744290305</c:v>
                </c:pt>
                <c:pt idx="1386">
                  <c:v>-0.54055161811893604</c:v>
                </c:pt>
                <c:pt idx="1387">
                  <c:v>-0.55876243417418403</c:v>
                </c:pt>
                <c:pt idx="1388">
                  <c:v>-0.558354796642754</c:v>
                </c:pt>
                <c:pt idx="1389">
                  <c:v>-0.558354796642754</c:v>
                </c:pt>
                <c:pt idx="1390">
                  <c:v>-0.55802657772004705</c:v>
                </c:pt>
                <c:pt idx="1391">
                  <c:v>-0.54071926045345198</c:v>
                </c:pt>
                <c:pt idx="1392">
                  <c:v>-0.52359921829646106</c:v>
                </c:pt>
                <c:pt idx="1393">
                  <c:v>-0.50637561295199196</c:v>
                </c:pt>
                <c:pt idx="1394">
                  <c:v>-0.48889748068150701</c:v>
                </c:pt>
                <c:pt idx="1395">
                  <c:v>-0.47034767624584101</c:v>
                </c:pt>
                <c:pt idx="1396">
                  <c:v>-0.43653785017726898</c:v>
                </c:pt>
                <c:pt idx="1397">
                  <c:v>-0.40105729448309801</c:v>
                </c:pt>
                <c:pt idx="1398">
                  <c:v>-0.36687553413530999</c:v>
                </c:pt>
                <c:pt idx="1399">
                  <c:v>-0.31393821333654098</c:v>
                </c:pt>
                <c:pt idx="1400">
                  <c:v>-0.26060239174734101</c:v>
                </c:pt>
                <c:pt idx="1401">
                  <c:v>-0.21236236807450201</c:v>
                </c:pt>
                <c:pt idx="1402">
                  <c:v>-0.155868201398322</c:v>
                </c:pt>
                <c:pt idx="1403">
                  <c:v>-0.12206666902153999</c:v>
                </c:pt>
                <c:pt idx="1404">
                  <c:v>-5.2371421402461399E-2</c:v>
                </c:pt>
                <c:pt idx="1405">
                  <c:v>0</c:v>
                </c:pt>
                <c:pt idx="1406">
                  <c:v>7.0777101536158293E-2</c:v>
                </c:pt>
                <c:pt idx="1407">
                  <c:v>0.123876067380313</c:v>
                </c:pt>
                <c:pt idx="1408">
                  <c:v>0.17486234922461999</c:v>
                </c:pt>
                <c:pt idx="1409">
                  <c:v>0.207689313901426</c:v>
                </c:pt>
                <c:pt idx="1410">
                  <c:v>0.278872560689783</c:v>
                </c:pt>
                <c:pt idx="1411">
                  <c:v>0.31378259553512</c:v>
                </c:pt>
                <c:pt idx="1412">
                  <c:v>0.35058871126776098</c:v>
                </c:pt>
                <c:pt idx="1413">
                  <c:v>0.40119608398539502</c:v>
                </c:pt>
                <c:pt idx="1414">
                  <c:v>0.43634887959253399</c:v>
                </c:pt>
                <c:pt idx="1415">
                  <c:v>0.47123759607702298</c:v>
                </c:pt>
                <c:pt idx="1416">
                  <c:v>0.48846829465278102</c:v>
                </c:pt>
                <c:pt idx="1417">
                  <c:v>0.50639797911288198</c:v>
                </c:pt>
                <c:pt idx="1418">
                  <c:v>0.54068781257968002</c:v>
                </c:pt>
                <c:pt idx="1419">
                  <c:v>0.54071327229503496</c:v>
                </c:pt>
                <c:pt idx="1420">
                  <c:v>0.55752668320819498</c:v>
                </c:pt>
                <c:pt idx="1421">
                  <c:v>0.558599315343562</c:v>
                </c:pt>
                <c:pt idx="1422">
                  <c:v>0.55811328865036203</c:v>
                </c:pt>
                <c:pt idx="1423">
                  <c:v>0.54103716541748303</c:v>
                </c:pt>
                <c:pt idx="1424">
                  <c:v>0.52386703685428904</c:v>
                </c:pt>
                <c:pt idx="1425">
                  <c:v>0.50642546640000496</c:v>
                </c:pt>
                <c:pt idx="1426">
                  <c:v>0.50514626179065802</c:v>
                </c:pt>
                <c:pt idx="1427">
                  <c:v>0.47044602094888499</c:v>
                </c:pt>
                <c:pt idx="1428">
                  <c:v>0.435448235901573</c:v>
                </c:pt>
                <c:pt idx="1429">
                  <c:v>0.40131327273331802</c:v>
                </c:pt>
                <c:pt idx="1430">
                  <c:v>0.36652127494748199</c:v>
                </c:pt>
                <c:pt idx="1431">
                  <c:v>0.31398156531119598</c:v>
                </c:pt>
                <c:pt idx="1432">
                  <c:v>0.27877812786812001</c:v>
                </c:pt>
                <c:pt idx="1433">
                  <c:v>0.226798848053885</c:v>
                </c:pt>
                <c:pt idx="1434">
                  <c:v>0.158794054690714</c:v>
                </c:pt>
                <c:pt idx="1435">
                  <c:v>0.1052697888377</c:v>
                </c:pt>
                <c:pt idx="1436">
                  <c:v>6.6845864407396705E-2</c:v>
                </c:pt>
                <c:pt idx="1437">
                  <c:v>1.6805140515041901E-2</c:v>
                </c:pt>
                <c:pt idx="1438">
                  <c:v>-3.1362262420841697E-2</c:v>
                </c:pt>
                <c:pt idx="1439">
                  <c:v>-8.8265637984808507E-2</c:v>
                </c:pt>
                <c:pt idx="1440">
                  <c:v>-0.156429552324062</c:v>
                </c:pt>
                <c:pt idx="1441">
                  <c:v>-0.190584519662993</c:v>
                </c:pt>
                <c:pt idx="1442">
                  <c:v>-0.243208753470569</c:v>
                </c:pt>
                <c:pt idx="1443">
                  <c:v>-0.295845064181817</c:v>
                </c:pt>
                <c:pt idx="1444">
                  <c:v>-0.348452768737325</c:v>
                </c:pt>
                <c:pt idx="1445">
                  <c:v>-0.38390464223672499</c:v>
                </c:pt>
                <c:pt idx="1446">
                  <c:v>-0.41917433523096898</c:v>
                </c:pt>
                <c:pt idx="1447">
                  <c:v>-0.45389432484884601</c:v>
                </c:pt>
                <c:pt idx="1448">
                  <c:v>-0.48872072342157102</c:v>
                </c:pt>
                <c:pt idx="1449">
                  <c:v>-0.50590500950922201</c:v>
                </c:pt>
                <c:pt idx="1450">
                  <c:v>-0.52325267124061203</c:v>
                </c:pt>
                <c:pt idx="1451">
                  <c:v>-0.54081543531654297</c:v>
                </c:pt>
                <c:pt idx="1452">
                  <c:v>-0.54056908890073196</c:v>
                </c:pt>
                <c:pt idx="1453">
                  <c:v>-0.55794769044597403</c:v>
                </c:pt>
                <c:pt idx="1454">
                  <c:v>-0.55826258667542294</c:v>
                </c:pt>
                <c:pt idx="1455">
                  <c:v>-0.54086322158445899</c:v>
                </c:pt>
                <c:pt idx="1456">
                  <c:v>-0.54100929672239495</c:v>
                </c:pt>
                <c:pt idx="1457">
                  <c:v>-0.52353456155649003</c:v>
                </c:pt>
                <c:pt idx="1458">
                  <c:v>-0.50559715430428298</c:v>
                </c:pt>
                <c:pt idx="1459">
                  <c:v>-0.48749866228045902</c:v>
                </c:pt>
                <c:pt idx="1460">
                  <c:v>-0.45404982333571597</c:v>
                </c:pt>
                <c:pt idx="1461">
                  <c:v>-0.418224329579229</c:v>
                </c:pt>
                <c:pt idx="1462">
                  <c:v>-0.40074868381408402</c:v>
                </c:pt>
                <c:pt idx="1463">
                  <c:v>-0.36577703661767302</c:v>
                </c:pt>
                <c:pt idx="1464">
                  <c:v>-0.31334739084899499</c:v>
                </c:pt>
                <c:pt idx="1465">
                  <c:v>-0.24698871067105599</c:v>
                </c:pt>
                <c:pt idx="1466">
                  <c:v>-0.20713099635648199</c:v>
                </c:pt>
                <c:pt idx="1467">
                  <c:v>-0.158522601003841</c:v>
                </c:pt>
                <c:pt idx="1468">
                  <c:v>-0.10240729979145501</c:v>
                </c:pt>
                <c:pt idx="1469">
                  <c:v>-3.5558128611457802E-2</c:v>
                </c:pt>
                <c:pt idx="1470">
                  <c:v>1.56237286204768E-2</c:v>
                </c:pt>
                <c:pt idx="1471">
                  <c:v>6.9153621962037198E-2</c:v>
                </c:pt>
                <c:pt idx="1472">
                  <c:v>0.122400917893718</c:v>
                </c:pt>
                <c:pt idx="1473">
                  <c:v>0.17342272027487701</c:v>
                </c:pt>
                <c:pt idx="1474">
                  <c:v>0.22764463302277399</c:v>
                </c:pt>
                <c:pt idx="1475">
                  <c:v>0.27793376074116199</c:v>
                </c:pt>
                <c:pt idx="1476">
                  <c:v>0.31378259553512</c:v>
                </c:pt>
                <c:pt idx="1477">
                  <c:v>0.36580155473451298</c:v>
                </c:pt>
                <c:pt idx="1478">
                  <c:v>0.40162534899893299</c:v>
                </c:pt>
                <c:pt idx="1479">
                  <c:v>0.43562744577926499</c:v>
                </c:pt>
                <c:pt idx="1480">
                  <c:v>0.45387218720881001</c:v>
                </c:pt>
                <c:pt idx="1481">
                  <c:v>0.48896427792077402</c:v>
                </c:pt>
                <c:pt idx="1482">
                  <c:v>0.50605060058428897</c:v>
                </c:pt>
                <c:pt idx="1483">
                  <c:v>0.52402319138522102</c:v>
                </c:pt>
                <c:pt idx="1484">
                  <c:v>0.54057299221105104</c:v>
                </c:pt>
                <c:pt idx="1485">
                  <c:v>0.540684190576737</c:v>
                </c:pt>
                <c:pt idx="1486">
                  <c:v>0.54110640770479101</c:v>
                </c:pt>
                <c:pt idx="1487">
                  <c:v>0.54094832095106105</c:v>
                </c:pt>
                <c:pt idx="1488">
                  <c:v>0.54041950027058405</c:v>
                </c:pt>
                <c:pt idx="1489">
                  <c:v>0.52355362978132503</c:v>
                </c:pt>
                <c:pt idx="1490">
                  <c:v>0.50613588636783302</c:v>
                </c:pt>
                <c:pt idx="1491">
                  <c:v>0.48907398999537199</c:v>
                </c:pt>
                <c:pt idx="1492">
                  <c:v>0.45326222571629998</c:v>
                </c:pt>
                <c:pt idx="1493">
                  <c:v>0.41909113086459598</c:v>
                </c:pt>
                <c:pt idx="1494">
                  <c:v>0.38337663329455401</c:v>
                </c:pt>
                <c:pt idx="1495">
                  <c:v>0.34788839127999499</c:v>
                </c:pt>
                <c:pt idx="1496">
                  <c:v>0.31313579070960101</c:v>
                </c:pt>
                <c:pt idx="1497">
                  <c:v>0.261713502401205</c:v>
                </c:pt>
                <c:pt idx="1498">
                  <c:v>0.20729622643786899</c:v>
                </c:pt>
                <c:pt idx="1499">
                  <c:v>0.157183159613697</c:v>
                </c:pt>
                <c:pt idx="1500">
                  <c:v>0.104876938730233</c:v>
                </c:pt>
                <c:pt idx="1501">
                  <c:v>6.89959982287109E-2</c:v>
                </c:pt>
                <c:pt idx="1502">
                  <c:v>0</c:v>
                </c:pt>
                <c:pt idx="1503">
                  <c:v>-5.4633079239359401E-2</c:v>
                </c:pt>
                <c:pt idx="1504">
                  <c:v>-0.12177213330799699</c:v>
                </c:pt>
                <c:pt idx="1505">
                  <c:v>-0.15700832595028499</c:v>
                </c:pt>
                <c:pt idx="1506">
                  <c:v>-0.22571659739416899</c:v>
                </c:pt>
                <c:pt idx="1507">
                  <c:v>-0.26010038375738298</c:v>
                </c:pt>
                <c:pt idx="1508">
                  <c:v>-0.31315477757069099</c:v>
                </c:pt>
                <c:pt idx="1509">
                  <c:v>-0.34845732730812201</c:v>
                </c:pt>
                <c:pt idx="1510">
                  <c:v>-0.38318602965106102</c:v>
                </c:pt>
                <c:pt idx="1511">
                  <c:v>-0.41941935769104699</c:v>
                </c:pt>
                <c:pt idx="1512">
                  <c:v>-0.45359769610777101</c:v>
                </c:pt>
                <c:pt idx="1513">
                  <c:v>-0.48810756159492902</c:v>
                </c:pt>
                <c:pt idx="1514">
                  <c:v>-0.50627742523073005</c:v>
                </c:pt>
                <c:pt idx="1515">
                  <c:v>-0.52335366304948505</c:v>
                </c:pt>
                <c:pt idx="1516">
                  <c:v>-0.52419739929452402</c:v>
                </c:pt>
                <c:pt idx="1517">
                  <c:v>-0.54107869595624902</c:v>
                </c:pt>
                <c:pt idx="1518">
                  <c:v>-0.54099487420018599</c:v>
                </c:pt>
                <c:pt idx="1519">
                  <c:v>-0.54107869595624902</c:v>
                </c:pt>
                <c:pt idx="1520">
                  <c:v>-0.540975828446847</c:v>
                </c:pt>
                <c:pt idx="1521">
                  <c:v>-0.52357576412201401</c:v>
                </c:pt>
                <c:pt idx="1522">
                  <c:v>-0.52260304579332395</c:v>
                </c:pt>
                <c:pt idx="1523">
                  <c:v>-0.48928301752248299</c:v>
                </c:pt>
                <c:pt idx="1524">
                  <c:v>-0.47048121561054401</c:v>
                </c:pt>
                <c:pt idx="1525">
                  <c:v>-0.45321213760680401</c:v>
                </c:pt>
                <c:pt idx="1526">
                  <c:v>-0.41899214269615698</c:v>
                </c:pt>
                <c:pt idx="1527">
                  <c:v>-0.38361121547552401</c:v>
                </c:pt>
                <c:pt idx="1528">
                  <c:v>-0.34821253162141602</c:v>
                </c:pt>
                <c:pt idx="1529">
                  <c:v>-0.27785639662279399</c:v>
                </c:pt>
                <c:pt idx="1530">
                  <c:v>-0.22571659739416899</c:v>
                </c:pt>
                <c:pt idx="1531">
                  <c:v>-0.19270075866238501</c:v>
                </c:pt>
                <c:pt idx="1532">
                  <c:v>-0.139874812669188</c:v>
                </c:pt>
                <c:pt idx="1533">
                  <c:v>-7.21636289596575E-2</c:v>
                </c:pt>
                <c:pt idx="1534">
                  <c:v>-1.55026339250164E-2</c:v>
                </c:pt>
                <c:pt idx="1535">
                  <c:v>2.0158559284127599E-2</c:v>
                </c:pt>
                <c:pt idx="1536">
                  <c:v>6.7092822699351698E-2</c:v>
                </c:pt>
                <c:pt idx="1537">
                  <c:v>0.118840344567765</c:v>
                </c:pt>
                <c:pt idx="1538">
                  <c:v>0.17486234922461999</c:v>
                </c:pt>
                <c:pt idx="1539">
                  <c:v>0.22874924959298901</c:v>
                </c:pt>
                <c:pt idx="1540">
                  <c:v>0.27981710852324299</c:v>
                </c:pt>
                <c:pt idx="1541">
                  <c:v>0.330622311490259</c:v>
                </c:pt>
                <c:pt idx="1542">
                  <c:v>0.36654405432433201</c:v>
                </c:pt>
                <c:pt idx="1543">
                  <c:v>0.40133193077250501</c:v>
                </c:pt>
                <c:pt idx="1544">
                  <c:v>0.436172752089592</c:v>
                </c:pt>
                <c:pt idx="1545">
                  <c:v>0.45421948530029299</c:v>
                </c:pt>
                <c:pt idx="1546">
                  <c:v>0.48877271430083802</c:v>
                </c:pt>
                <c:pt idx="1547">
                  <c:v>0.50601058077842898</c:v>
                </c:pt>
                <c:pt idx="1548">
                  <c:v>0.52369643609191496</c:v>
                </c:pt>
                <c:pt idx="1549">
                  <c:v>0.52417962878291302</c:v>
                </c:pt>
                <c:pt idx="1550">
                  <c:v>0.54041950027058405</c:v>
                </c:pt>
                <c:pt idx="1551">
                  <c:v>0.54132584443328502</c:v>
                </c:pt>
                <c:pt idx="1552">
                  <c:v>0.52440922354411801</c:v>
                </c:pt>
                <c:pt idx="1553">
                  <c:v>0.52355362978132503</c:v>
                </c:pt>
                <c:pt idx="1554">
                  <c:v>0.50628841314494</c:v>
                </c:pt>
                <c:pt idx="1555">
                  <c:v>0.488685062309137</c:v>
                </c:pt>
                <c:pt idx="1556">
                  <c:v>0.47097772462773901</c:v>
                </c:pt>
                <c:pt idx="1557">
                  <c:v>0.45352503357088703</c:v>
                </c:pt>
                <c:pt idx="1558">
                  <c:v>0.41777816661061801</c:v>
                </c:pt>
                <c:pt idx="1559">
                  <c:v>0.38395974276271699</c:v>
                </c:pt>
                <c:pt idx="1560">
                  <c:v>0.34850333763740798</c:v>
                </c:pt>
                <c:pt idx="1561">
                  <c:v>0.29556837189624802</c:v>
                </c:pt>
                <c:pt idx="1562">
                  <c:v>0.26121853461453498</c:v>
                </c:pt>
                <c:pt idx="1563">
                  <c:v>0.191539111432245</c:v>
                </c:pt>
                <c:pt idx="1564">
                  <c:v>0.15731009216105901</c:v>
                </c:pt>
                <c:pt idx="1565">
                  <c:v>0.107226048973688</c:v>
                </c:pt>
                <c:pt idx="1566">
                  <c:v>5.1746591709835303E-2</c:v>
                </c:pt>
                <c:pt idx="1567">
                  <c:v>0</c:v>
                </c:pt>
                <c:pt idx="1568">
                  <c:v>-6.8732142124366402E-2</c:v>
                </c:pt>
                <c:pt idx="1569">
                  <c:v>-0.106316970649876</c:v>
                </c:pt>
                <c:pt idx="1570">
                  <c:v>-0.17447881281842401</c:v>
                </c:pt>
                <c:pt idx="1571">
                  <c:v>-0.22527677921405501</c:v>
                </c:pt>
                <c:pt idx="1572">
                  <c:v>-0.26086063397281301</c:v>
                </c:pt>
                <c:pt idx="1573">
                  <c:v>-0.31523973103981701</c:v>
                </c:pt>
                <c:pt idx="1574">
                  <c:v>-0.34821253162141602</c:v>
                </c:pt>
                <c:pt idx="1575">
                  <c:v>-0.40056730191269702</c:v>
                </c:pt>
                <c:pt idx="1576">
                  <c:v>-0.419462412393455</c:v>
                </c:pt>
                <c:pt idx="1577">
                  <c:v>-0.45415422332015098</c:v>
                </c:pt>
                <c:pt idx="1578">
                  <c:v>-0.471911883660457</c:v>
                </c:pt>
                <c:pt idx="1579">
                  <c:v>-0.50593625479944304</c:v>
                </c:pt>
                <c:pt idx="1580">
                  <c:v>-0.50696965501796898</c:v>
                </c:pt>
                <c:pt idx="1581">
                  <c:v>-0.52335540728522201</c:v>
                </c:pt>
                <c:pt idx="1582">
                  <c:v>-0.54094832095106105</c:v>
                </c:pt>
                <c:pt idx="1583">
                  <c:v>-0.54094832095106105</c:v>
                </c:pt>
                <c:pt idx="1584">
                  <c:v>-0.54081543531654297</c:v>
                </c:pt>
                <c:pt idx="1585">
                  <c:v>-0.52353721807878395</c:v>
                </c:pt>
                <c:pt idx="1586">
                  <c:v>-0.52371363810431903</c:v>
                </c:pt>
                <c:pt idx="1587">
                  <c:v>-0.50610722795255003</c:v>
                </c:pt>
                <c:pt idx="1588">
                  <c:v>-0.48755746326743699</c:v>
                </c:pt>
                <c:pt idx="1589">
                  <c:v>-0.45391929327691999</c:v>
                </c:pt>
                <c:pt idx="1590">
                  <c:v>-0.43603032311926299</c:v>
                </c:pt>
                <c:pt idx="1591">
                  <c:v>-0.40156532936401002</c:v>
                </c:pt>
                <c:pt idx="1592">
                  <c:v>-0.36592070164208701</c:v>
                </c:pt>
                <c:pt idx="1593">
                  <c:v>-0.33090171324690998</c:v>
                </c:pt>
                <c:pt idx="1594">
                  <c:v>-0.26235258884651302</c:v>
                </c:pt>
                <c:pt idx="1595">
                  <c:v>-0.22771348194518001</c:v>
                </c:pt>
                <c:pt idx="1596">
                  <c:v>-0.172324361530692</c:v>
                </c:pt>
                <c:pt idx="1597">
                  <c:v>-0.139924670574117</c:v>
                </c:pt>
                <c:pt idx="1598">
                  <c:v>-6.9845049916740801E-2</c:v>
                </c:pt>
                <c:pt idx="1599">
                  <c:v>-1.9302621618683201E-2</c:v>
                </c:pt>
                <c:pt idx="1600">
                  <c:v>3.5558128611457802E-2</c:v>
                </c:pt>
                <c:pt idx="1601">
                  <c:v>8.4543755512998101E-2</c:v>
                </c:pt>
                <c:pt idx="1602">
                  <c:v>0.14079451921849101</c:v>
                </c:pt>
                <c:pt idx="1603">
                  <c:v>0.191283166535791</c:v>
                </c:pt>
                <c:pt idx="1604">
                  <c:v>0.22737158567740001</c:v>
                </c:pt>
                <c:pt idx="1605">
                  <c:v>0.27781042225353803</c:v>
                </c:pt>
                <c:pt idx="1606">
                  <c:v>0.33067888857647798</c:v>
                </c:pt>
                <c:pt idx="1607">
                  <c:v>0.366705800528421</c:v>
                </c:pt>
                <c:pt idx="1608">
                  <c:v>0.40116277933108102</c:v>
                </c:pt>
                <c:pt idx="1609">
                  <c:v>0.43654928425883499</c:v>
                </c:pt>
                <c:pt idx="1610">
                  <c:v>0.45454824328869797</c:v>
                </c:pt>
                <c:pt idx="1611">
                  <c:v>0.4881052960094</c:v>
                </c:pt>
                <c:pt idx="1612">
                  <c:v>0.50597322354697205</c:v>
                </c:pt>
                <c:pt idx="1613">
                  <c:v>0.52321405064932003</c:v>
                </c:pt>
                <c:pt idx="1614">
                  <c:v>0.52363767425593599</c:v>
                </c:pt>
                <c:pt idx="1615">
                  <c:v>0.52473167319496705</c:v>
                </c:pt>
                <c:pt idx="1616">
                  <c:v>0.52381586015581505</c:v>
                </c:pt>
                <c:pt idx="1617">
                  <c:v>0.52363767425593599</c:v>
                </c:pt>
                <c:pt idx="1618">
                  <c:v>0.50724641150559002</c:v>
                </c:pt>
                <c:pt idx="1619">
                  <c:v>0.50623547908570299</c:v>
                </c:pt>
                <c:pt idx="1620">
                  <c:v>0.48840669949218501</c:v>
                </c:pt>
                <c:pt idx="1621">
                  <c:v>0.453970491733655</c:v>
                </c:pt>
                <c:pt idx="1622">
                  <c:v>0.43635744841128798</c:v>
                </c:pt>
                <c:pt idx="1623">
                  <c:v>0.40140516584605301</c:v>
                </c:pt>
                <c:pt idx="1624">
                  <c:v>0.366056515847418</c:v>
                </c:pt>
                <c:pt idx="1625">
                  <c:v>0.315487588268974</c:v>
                </c:pt>
                <c:pt idx="1626">
                  <c:v>0.27875503237982802</c:v>
                </c:pt>
                <c:pt idx="1627">
                  <c:v>0.22542559980972701</c:v>
                </c:pt>
                <c:pt idx="1628">
                  <c:v>0.19160038969676799</c:v>
                </c:pt>
                <c:pt idx="1629">
                  <c:v>0.12292913999973699</c:v>
                </c:pt>
                <c:pt idx="1630">
                  <c:v>8.7052162610449693E-2</c:v>
                </c:pt>
                <c:pt idx="1631">
                  <c:v>1.8097571467604E-2</c:v>
                </c:pt>
                <c:pt idx="1632">
                  <c:v>-2.0322405071005401E-2</c:v>
                </c:pt>
                <c:pt idx="1633">
                  <c:v>-6.9386501176683907E-2</c:v>
                </c:pt>
                <c:pt idx="1634">
                  <c:v>-0.13960872907894301</c:v>
                </c:pt>
                <c:pt idx="1635">
                  <c:v>-0.189876904537576</c:v>
                </c:pt>
                <c:pt idx="1636">
                  <c:v>-0.22576632389835499</c:v>
                </c:pt>
                <c:pt idx="1637">
                  <c:v>-0.25867643649972899</c:v>
                </c:pt>
                <c:pt idx="1638">
                  <c:v>-0.31362065221669799</c:v>
                </c:pt>
                <c:pt idx="1639">
                  <c:v>-0.36585183269979299</c:v>
                </c:pt>
                <c:pt idx="1640">
                  <c:v>-0.40151570188035002</c:v>
                </c:pt>
                <c:pt idx="1641">
                  <c:v>-0.41907746770253101</c:v>
                </c:pt>
                <c:pt idx="1642">
                  <c:v>-0.454515442781395</c:v>
                </c:pt>
                <c:pt idx="1643">
                  <c:v>-0.47195943804414298</c:v>
                </c:pt>
                <c:pt idx="1644">
                  <c:v>-0.50580757681464406</c:v>
                </c:pt>
                <c:pt idx="1645">
                  <c:v>-0.50653417036646597</c:v>
                </c:pt>
                <c:pt idx="1646">
                  <c:v>-0.52315028771702399</c:v>
                </c:pt>
                <c:pt idx="1647">
                  <c:v>-0.52325267124061203</c:v>
                </c:pt>
                <c:pt idx="1648">
                  <c:v>-0.52330625665344899</c:v>
                </c:pt>
                <c:pt idx="1649">
                  <c:v>-0.52353456155649003</c:v>
                </c:pt>
                <c:pt idx="1650">
                  <c:v>-0.523359149807195</c:v>
                </c:pt>
                <c:pt idx="1651">
                  <c:v>-0.50605060058428897</c:v>
                </c:pt>
                <c:pt idx="1652">
                  <c:v>-0.48914173966519497</c:v>
                </c:pt>
                <c:pt idx="1653">
                  <c:v>-0.47110722720835801</c:v>
                </c:pt>
                <c:pt idx="1654">
                  <c:v>-0.43637011243680102</c:v>
                </c:pt>
                <c:pt idx="1655">
                  <c:v>-0.41851698394605702</c:v>
                </c:pt>
                <c:pt idx="1656">
                  <c:v>-0.38379133655286102</c:v>
                </c:pt>
                <c:pt idx="1657">
                  <c:v>-0.348771003583907</c:v>
                </c:pt>
                <c:pt idx="1658">
                  <c:v>-0.31413648834137797</c:v>
                </c:pt>
                <c:pt idx="1659">
                  <c:v>-0.27794742231661401</c:v>
                </c:pt>
                <c:pt idx="1660">
                  <c:v>-0.20912725072285701</c:v>
                </c:pt>
                <c:pt idx="1661">
                  <c:v>-0.15608050059547199</c:v>
                </c:pt>
                <c:pt idx="1662">
                  <c:v>-0.121433466965695</c:v>
                </c:pt>
                <c:pt idx="1663">
                  <c:v>-5.1269174573013797E-2</c:v>
                </c:pt>
                <c:pt idx="1664">
                  <c:v>0</c:v>
                </c:pt>
                <c:pt idx="1665">
                  <c:v>5.1901398458172897E-2</c:v>
                </c:pt>
                <c:pt idx="1666">
                  <c:v>0.104688330660044</c:v>
                </c:pt>
                <c:pt idx="1667">
                  <c:v>0.15726654953285399</c:v>
                </c:pt>
                <c:pt idx="1668">
                  <c:v>0.210509562127356</c:v>
                </c:pt>
                <c:pt idx="1669">
                  <c:v>0.242895332807604</c:v>
                </c:pt>
                <c:pt idx="1670">
                  <c:v>0.29560458366264197</c:v>
                </c:pt>
                <c:pt idx="1671">
                  <c:v>0.33104498330544302</c:v>
                </c:pt>
                <c:pt idx="1672">
                  <c:v>0.36614249741275801</c:v>
                </c:pt>
                <c:pt idx="1673">
                  <c:v>0.40129001537402897</c:v>
                </c:pt>
                <c:pt idx="1674">
                  <c:v>0.435700007761323</c:v>
                </c:pt>
                <c:pt idx="1675">
                  <c:v>0.45442878123210301</c:v>
                </c:pt>
                <c:pt idx="1676">
                  <c:v>0.48829285122493798</c:v>
                </c:pt>
                <c:pt idx="1677">
                  <c:v>0.50514002667699198</c:v>
                </c:pt>
                <c:pt idx="1678">
                  <c:v>0.50584902565897405</c:v>
                </c:pt>
                <c:pt idx="1679">
                  <c:v>0.52345849767248198</c:v>
                </c:pt>
                <c:pt idx="1680">
                  <c:v>0.52374114221617696</c:v>
                </c:pt>
                <c:pt idx="1681">
                  <c:v>0.52335540728522201</c:v>
                </c:pt>
                <c:pt idx="1682">
                  <c:v>0.50664676522716101</c:v>
                </c:pt>
                <c:pt idx="1683">
                  <c:v>0.50589823062030903</c:v>
                </c:pt>
                <c:pt idx="1684">
                  <c:v>0.48840234427169099</c:v>
                </c:pt>
                <c:pt idx="1685">
                  <c:v>0.47148349443026599</c:v>
                </c:pt>
                <c:pt idx="1686">
                  <c:v>0.45330315040972602</c:v>
                </c:pt>
                <c:pt idx="1687">
                  <c:v>0.41872779083310302</c:v>
                </c:pt>
                <c:pt idx="1688">
                  <c:v>0.38404409820259899</c:v>
                </c:pt>
                <c:pt idx="1689">
                  <c:v>0.34824092147081998</c:v>
                </c:pt>
                <c:pt idx="1690">
                  <c:v>0.29881260786196401</c:v>
                </c:pt>
                <c:pt idx="1691">
                  <c:v>0.26083636460221898</c:v>
                </c:pt>
                <c:pt idx="1692">
                  <c:v>0.209246856819539</c:v>
                </c:pt>
                <c:pt idx="1693">
                  <c:v>0.155868201398322</c:v>
                </c:pt>
                <c:pt idx="1694">
                  <c:v>0.12144661690126</c:v>
                </c:pt>
                <c:pt idx="1695">
                  <c:v>7.0827272745367806E-2</c:v>
                </c:pt>
                <c:pt idx="1696">
                  <c:v>1.5684988115621901E-2</c:v>
                </c:pt>
                <c:pt idx="1697">
                  <c:v>-3.4869581554789697E-2</c:v>
                </c:pt>
                <c:pt idx="1698">
                  <c:v>-8.6575498749073998E-2</c:v>
                </c:pt>
                <c:pt idx="1699">
                  <c:v>-0.138562145576275</c:v>
                </c:pt>
                <c:pt idx="1700">
                  <c:v>-0.192617439215819</c:v>
                </c:pt>
                <c:pt idx="1701">
                  <c:v>-0.24653629426590001</c:v>
                </c:pt>
                <c:pt idx="1702">
                  <c:v>-0.27907984218990101</c:v>
                </c:pt>
                <c:pt idx="1703">
                  <c:v>-0.33139655746431901</c:v>
                </c:pt>
                <c:pt idx="1704">
                  <c:v>-0.365747301262344</c:v>
                </c:pt>
                <c:pt idx="1705">
                  <c:v>-0.40184394445773902</c:v>
                </c:pt>
                <c:pt idx="1706">
                  <c:v>-0.43584106512001602</c:v>
                </c:pt>
                <c:pt idx="1707">
                  <c:v>-0.45352835919984602</c:v>
                </c:pt>
                <c:pt idx="1708">
                  <c:v>-0.471615567862327</c:v>
                </c:pt>
                <c:pt idx="1709">
                  <c:v>-0.48858443412566699</c:v>
                </c:pt>
                <c:pt idx="1710">
                  <c:v>-0.50635078507602205</c:v>
                </c:pt>
                <c:pt idx="1711">
                  <c:v>-0.52353456155649003</c:v>
                </c:pt>
                <c:pt idx="1712">
                  <c:v>-0.52315028771702399</c:v>
                </c:pt>
                <c:pt idx="1713">
                  <c:v>-0.52343180229345898</c:v>
                </c:pt>
                <c:pt idx="1714">
                  <c:v>-0.52353456155649003</c:v>
                </c:pt>
                <c:pt idx="1715">
                  <c:v>-0.50627742523073005</c:v>
                </c:pt>
                <c:pt idx="1716">
                  <c:v>-0.48908243583828098</c:v>
                </c:pt>
                <c:pt idx="1717">
                  <c:v>-0.48856456949410498</c:v>
                </c:pt>
                <c:pt idx="1718">
                  <c:v>-0.45359769610777101</c:v>
                </c:pt>
                <c:pt idx="1719">
                  <c:v>-0.43654201719986802</c:v>
                </c:pt>
                <c:pt idx="1720">
                  <c:v>-0.40190337530822401</c:v>
                </c:pt>
                <c:pt idx="1721">
                  <c:v>-0.38364198220039603</c:v>
                </c:pt>
                <c:pt idx="1722">
                  <c:v>-0.33124394007729602</c:v>
                </c:pt>
                <c:pt idx="1723">
                  <c:v>-0.278299659005111</c:v>
                </c:pt>
                <c:pt idx="1724">
                  <c:v>-0.22601759821283099</c:v>
                </c:pt>
                <c:pt idx="1725">
                  <c:v>-0.19213936646857499</c:v>
                </c:pt>
                <c:pt idx="1726">
                  <c:v>-0.14087872501726401</c:v>
                </c:pt>
                <c:pt idx="1727">
                  <c:v>-8.4667948259503106E-2</c:v>
                </c:pt>
                <c:pt idx="1728">
                  <c:v>-3.61288505127755E-2</c:v>
                </c:pt>
                <c:pt idx="1729">
                  <c:v>1.5746729849868801E-2</c:v>
                </c:pt>
                <c:pt idx="1730">
                  <c:v>7.15756331886232E-2</c:v>
                </c:pt>
                <c:pt idx="1731">
                  <c:v>0.121972155530021</c:v>
                </c:pt>
                <c:pt idx="1732">
                  <c:v>0.15759690152925401</c:v>
                </c:pt>
                <c:pt idx="1733">
                  <c:v>0.208720858433216</c:v>
                </c:pt>
                <c:pt idx="1734">
                  <c:v>0.26258009503006702</c:v>
                </c:pt>
                <c:pt idx="1735">
                  <c:v>0.29690562482849497</c:v>
                </c:pt>
                <c:pt idx="1736">
                  <c:v>0.34889528894245098</c:v>
                </c:pt>
                <c:pt idx="1737">
                  <c:v>0.383325436789614</c:v>
                </c:pt>
                <c:pt idx="1738">
                  <c:v>0.40187064744045597</c:v>
                </c:pt>
                <c:pt idx="1739">
                  <c:v>0.43613161971535103</c:v>
                </c:pt>
                <c:pt idx="1740">
                  <c:v>0.454592961159555</c:v>
                </c:pt>
                <c:pt idx="1741">
                  <c:v>0.48845807700222799</c:v>
                </c:pt>
                <c:pt idx="1742">
                  <c:v>0.50526083417918599</c:v>
                </c:pt>
                <c:pt idx="1743">
                  <c:v>0.50642439768596703</c:v>
                </c:pt>
                <c:pt idx="1744">
                  <c:v>0.50665386235849996</c:v>
                </c:pt>
                <c:pt idx="1745">
                  <c:v>0.52301831173741797</c:v>
                </c:pt>
                <c:pt idx="1746">
                  <c:v>0.50666073993759198</c:v>
                </c:pt>
                <c:pt idx="1747">
                  <c:v>0.50612377275232101</c:v>
                </c:pt>
                <c:pt idx="1748">
                  <c:v>0.488918689319358</c:v>
                </c:pt>
                <c:pt idx="1749">
                  <c:v>0.470850365591725</c:v>
                </c:pt>
                <c:pt idx="1750">
                  <c:v>0.45351940060111501</c:v>
                </c:pt>
                <c:pt idx="1751">
                  <c:v>0.43644794834592499</c:v>
                </c:pt>
                <c:pt idx="1752">
                  <c:v>0.40155137963882098</c:v>
                </c:pt>
                <c:pt idx="1753">
                  <c:v>0.36585665860525401</c:v>
                </c:pt>
                <c:pt idx="1754">
                  <c:v>0.33118423680264297</c:v>
                </c:pt>
                <c:pt idx="1755">
                  <c:v>0.29585902219610899</c:v>
                </c:pt>
                <c:pt idx="1756">
                  <c:v>0.246515940932027</c:v>
                </c:pt>
                <c:pt idx="1757">
                  <c:v>0.19369461449706599</c:v>
                </c:pt>
                <c:pt idx="1758">
                  <c:v>0.156307586231241</c:v>
                </c:pt>
                <c:pt idx="1759">
                  <c:v>0.103871913942989</c:v>
                </c:pt>
                <c:pt idx="1760">
                  <c:v>4.97673007500666E-2</c:v>
                </c:pt>
                <c:pt idx="1761">
                  <c:v>0</c:v>
                </c:pt>
                <c:pt idx="1762">
                  <c:v>-5.2386482097059497E-2</c:v>
                </c:pt>
                <c:pt idx="1763">
                  <c:v>-0.10739192665651399</c:v>
                </c:pt>
                <c:pt idx="1764">
                  <c:v>-0.158655262186401</c:v>
                </c:pt>
                <c:pt idx="1765">
                  <c:v>-0.20877718218206501</c:v>
                </c:pt>
                <c:pt idx="1766">
                  <c:v>-0.24362852893373299</c:v>
                </c:pt>
                <c:pt idx="1767">
                  <c:v>-0.296577368749043</c:v>
                </c:pt>
                <c:pt idx="1768">
                  <c:v>-0.33116942813068501</c:v>
                </c:pt>
                <c:pt idx="1769">
                  <c:v>-0.36700265956449901</c:v>
                </c:pt>
                <c:pt idx="1770">
                  <c:v>-0.40163269950795499</c:v>
                </c:pt>
                <c:pt idx="1771">
                  <c:v>-0.43643869392809798</c:v>
                </c:pt>
                <c:pt idx="1772">
                  <c:v>-0.454028499582187</c:v>
                </c:pt>
                <c:pt idx="1773">
                  <c:v>-0.47121800807794001</c:v>
                </c:pt>
                <c:pt idx="1774">
                  <c:v>-0.48878005715758499</c:v>
                </c:pt>
                <c:pt idx="1775">
                  <c:v>-0.50635078507602205</c:v>
                </c:pt>
                <c:pt idx="1776">
                  <c:v>-0.50664313101762004</c:v>
                </c:pt>
                <c:pt idx="1777">
                  <c:v>-0.52339538045575096</c:v>
                </c:pt>
                <c:pt idx="1778">
                  <c:v>-0.50619128814638303</c:v>
                </c:pt>
                <c:pt idx="1779">
                  <c:v>-0.50597767993453502</c:v>
                </c:pt>
                <c:pt idx="1780">
                  <c:v>-0.48839503094882802</c:v>
                </c:pt>
                <c:pt idx="1781">
                  <c:v>-0.48860173347678298</c:v>
                </c:pt>
                <c:pt idx="1782">
                  <c:v>-0.47168417535873203</c:v>
                </c:pt>
                <c:pt idx="1783">
                  <c:v>-0.45288171716852399</c:v>
                </c:pt>
                <c:pt idx="1784">
                  <c:v>-0.41895755687053399</c:v>
                </c:pt>
                <c:pt idx="1785">
                  <c:v>-0.38447881384399801</c:v>
                </c:pt>
                <c:pt idx="1786">
                  <c:v>-0.348899670592975</c:v>
                </c:pt>
                <c:pt idx="1787">
                  <c:v>-0.33150634244215599</c:v>
                </c:pt>
                <c:pt idx="1788">
                  <c:v>-0.26118947582861901</c:v>
                </c:pt>
                <c:pt idx="1789">
                  <c:v>-0.20945700823607399</c:v>
                </c:pt>
                <c:pt idx="1790">
                  <c:v>-0.17717652819775501</c:v>
                </c:pt>
                <c:pt idx="1791">
                  <c:v>-0.13694659999532</c:v>
                </c:pt>
                <c:pt idx="1792">
                  <c:v>-6.9654573728568203E-2</c:v>
                </c:pt>
                <c:pt idx="1793">
                  <c:v>-1.88656860216707E-2</c:v>
                </c:pt>
                <c:pt idx="1794">
                  <c:v>3.3320995878247099E-2</c:v>
                </c:pt>
                <c:pt idx="1795">
                  <c:v>8.5776271902987394E-2</c:v>
                </c:pt>
                <c:pt idx="1796">
                  <c:v>0.12126586050723299</c:v>
                </c:pt>
                <c:pt idx="1797">
                  <c:v>0.173980636186261</c:v>
                </c:pt>
                <c:pt idx="1798">
                  <c:v>0.22633801859341901</c:v>
                </c:pt>
                <c:pt idx="1799">
                  <c:v>0.27911349402380797</c:v>
                </c:pt>
                <c:pt idx="1800">
                  <c:v>0.31317710896863299</c:v>
                </c:pt>
                <c:pt idx="1801">
                  <c:v>0.34961926973608398</c:v>
                </c:pt>
                <c:pt idx="1802">
                  <c:v>0.38331900491840598</c:v>
                </c:pt>
                <c:pt idx="1803">
                  <c:v>0.41894896713355201</c:v>
                </c:pt>
                <c:pt idx="1804">
                  <c:v>0.43611584112059398</c:v>
                </c:pt>
                <c:pt idx="1805">
                  <c:v>0.45377950827726599</c:v>
                </c:pt>
                <c:pt idx="1806">
                  <c:v>0.48858443412566699</c:v>
                </c:pt>
                <c:pt idx="1807">
                  <c:v>0.48922601147990402</c:v>
                </c:pt>
                <c:pt idx="1808">
                  <c:v>0.50589823062030903</c:v>
                </c:pt>
                <c:pt idx="1809">
                  <c:v>0.50605060058428897</c:v>
                </c:pt>
                <c:pt idx="1810">
                  <c:v>0.50612377275232101</c:v>
                </c:pt>
                <c:pt idx="1811">
                  <c:v>0.50573215169864805</c:v>
                </c:pt>
                <c:pt idx="1812">
                  <c:v>0.48893404699973297</c:v>
                </c:pt>
                <c:pt idx="1813">
                  <c:v>0.47113810561066999</c:v>
                </c:pt>
                <c:pt idx="1814">
                  <c:v>0.45359769610777101</c:v>
                </c:pt>
                <c:pt idx="1815">
                  <c:v>0.43605376538096802</c:v>
                </c:pt>
                <c:pt idx="1816">
                  <c:v>0.41862505085611701</c:v>
                </c:pt>
                <c:pt idx="1817">
                  <c:v>0.383817623288568</c:v>
                </c:pt>
                <c:pt idx="1818">
                  <c:v>0.34906031357149497</c:v>
                </c:pt>
                <c:pt idx="1819">
                  <c:v>0.31362065221669799</c:v>
                </c:pt>
                <c:pt idx="1820">
                  <c:v>0.26105172894468898</c:v>
                </c:pt>
                <c:pt idx="1821">
                  <c:v>0.22491154913533501</c:v>
                </c:pt>
                <c:pt idx="1822">
                  <c:v>0.173801119089186</c:v>
                </c:pt>
                <c:pt idx="1823">
                  <c:v>0.12435499454676099</c:v>
                </c:pt>
                <c:pt idx="1824">
                  <c:v>8.6738338675985099E-2</c:v>
                </c:pt>
                <c:pt idx="1825">
                  <c:v>3.5558128611457802E-2</c:v>
                </c:pt>
                <c:pt idx="1826">
                  <c:v>-1.4868792643106799E-2</c:v>
                </c:pt>
                <c:pt idx="1827">
                  <c:v>-6.9120480847182197E-2</c:v>
                </c:pt>
                <c:pt idx="1828">
                  <c:v>-0.13660100397509101</c:v>
                </c:pt>
                <c:pt idx="1829">
                  <c:v>-0.17523326122728</c:v>
                </c:pt>
                <c:pt idx="1830">
                  <c:v>-0.209184938592957</c:v>
                </c:pt>
                <c:pt idx="1831">
                  <c:v>-0.244978663126864</c:v>
                </c:pt>
                <c:pt idx="1832">
                  <c:v>-0.29730747398847701</c:v>
                </c:pt>
                <c:pt idx="1833">
                  <c:v>-0.348875682741904</c:v>
                </c:pt>
                <c:pt idx="1834">
                  <c:v>-0.38409783192890501</c:v>
                </c:pt>
                <c:pt idx="1835">
                  <c:v>-0.40217830531518201</c:v>
                </c:pt>
                <c:pt idx="1836">
                  <c:v>-0.43583961529834397</c:v>
                </c:pt>
                <c:pt idx="1837">
                  <c:v>-0.45351282087456801</c:v>
                </c:pt>
                <c:pt idx="1838">
                  <c:v>-0.47156755359526797</c:v>
                </c:pt>
                <c:pt idx="1839">
                  <c:v>-0.48846154276225201</c:v>
                </c:pt>
                <c:pt idx="1840">
                  <c:v>-0.50605060058428897</c:v>
                </c:pt>
                <c:pt idx="1841">
                  <c:v>-0.50627742523073005</c:v>
                </c:pt>
                <c:pt idx="1842">
                  <c:v>-0.505605076589831</c:v>
                </c:pt>
                <c:pt idx="1843">
                  <c:v>-0.505605076589831</c:v>
                </c:pt>
                <c:pt idx="1844">
                  <c:v>-0.48838164391436301</c:v>
                </c:pt>
                <c:pt idx="1845">
                  <c:v>-0.48854667677882702</c:v>
                </c:pt>
                <c:pt idx="1846">
                  <c:v>-0.47112189939691401</c:v>
                </c:pt>
                <c:pt idx="1847">
                  <c:v>-0.45379031601128</c:v>
                </c:pt>
                <c:pt idx="1848">
                  <c:v>-0.43654201719986802</c:v>
                </c:pt>
                <c:pt idx="1849">
                  <c:v>-0.40116277933108102</c:v>
                </c:pt>
                <c:pt idx="1850">
                  <c:v>-0.38408171941342001</c:v>
                </c:pt>
                <c:pt idx="1851">
                  <c:v>-0.33157709818181202</c:v>
                </c:pt>
                <c:pt idx="1852">
                  <c:v>-0.27898741680588801</c:v>
                </c:pt>
                <c:pt idx="1853">
                  <c:v>-0.24539069441792699</c:v>
                </c:pt>
                <c:pt idx="1854">
                  <c:v>-0.208681762335026</c:v>
                </c:pt>
                <c:pt idx="1855">
                  <c:v>-0.15842447520688399</c:v>
                </c:pt>
                <c:pt idx="1856">
                  <c:v>-0.103940609415849</c:v>
                </c:pt>
                <c:pt idx="1857">
                  <c:v>-5.1237167403418798E-2</c:v>
                </c:pt>
                <c:pt idx="1858">
                  <c:v>0</c:v>
                </c:pt>
                <c:pt idx="1859">
                  <c:v>5.0377507181057803E-2</c:v>
                </c:pt>
                <c:pt idx="1860">
                  <c:v>0.104457123473621</c:v>
                </c:pt>
                <c:pt idx="1861">
                  <c:v>0.13888501552021301</c:v>
                </c:pt>
                <c:pt idx="1862">
                  <c:v>0.192617439215819</c:v>
                </c:pt>
                <c:pt idx="1863">
                  <c:v>0.24369948250062101</c:v>
                </c:pt>
                <c:pt idx="1864">
                  <c:v>0.27915987384669699</c:v>
                </c:pt>
                <c:pt idx="1865">
                  <c:v>0.31332716758415402</c:v>
                </c:pt>
                <c:pt idx="1866">
                  <c:v>0.34837864158468401</c:v>
                </c:pt>
                <c:pt idx="1867">
                  <c:v>0.38352751595699103</c:v>
                </c:pt>
                <c:pt idx="1868">
                  <c:v>0.41859839439968699</c:v>
                </c:pt>
                <c:pt idx="1869">
                  <c:v>0.43611584112059398</c:v>
                </c:pt>
                <c:pt idx="1870">
                  <c:v>0.45378713972417001</c:v>
                </c:pt>
                <c:pt idx="1871">
                  <c:v>0.47202061906724202</c:v>
                </c:pt>
                <c:pt idx="1872">
                  <c:v>0.48882338561396599</c:v>
                </c:pt>
                <c:pt idx="1873">
                  <c:v>0.50519917144359705</c:v>
                </c:pt>
                <c:pt idx="1874">
                  <c:v>0.50549053021941603</c:v>
                </c:pt>
                <c:pt idx="1875">
                  <c:v>0.50611068778903801</c:v>
                </c:pt>
                <c:pt idx="1876">
                  <c:v>0.48904630312283298</c:v>
                </c:pt>
                <c:pt idx="1877">
                  <c:v>0.48765337948126902</c:v>
                </c:pt>
                <c:pt idx="1878">
                  <c:v>0.47111363919694399</c:v>
                </c:pt>
                <c:pt idx="1879">
                  <c:v>0.45381387559514702</c:v>
                </c:pt>
                <c:pt idx="1880">
                  <c:v>0.43493019174549302</c:v>
                </c:pt>
                <c:pt idx="1881">
                  <c:v>0.40141353944242902</c:v>
                </c:pt>
                <c:pt idx="1882">
                  <c:v>0.36561452118013699</c:v>
                </c:pt>
                <c:pt idx="1883">
                  <c:v>0.33205946754288501</c:v>
                </c:pt>
                <c:pt idx="1884">
                  <c:v>0.27799809085985</c:v>
                </c:pt>
                <c:pt idx="1885">
                  <c:v>0.24251763446128899</c:v>
                </c:pt>
                <c:pt idx="1886">
                  <c:v>0.192169126601891</c:v>
                </c:pt>
                <c:pt idx="1887">
                  <c:v>0.158655262186401</c:v>
                </c:pt>
                <c:pt idx="1888">
                  <c:v>0.105066225118281</c:v>
                </c:pt>
                <c:pt idx="1889">
                  <c:v>5.19976958241423E-2</c:v>
                </c:pt>
                <c:pt idx="1890">
                  <c:v>1.6391974308005201E-2</c:v>
                </c:pt>
                <c:pt idx="1891">
                  <c:v>-3.2479548787500402E-2</c:v>
                </c:pt>
                <c:pt idx="1892">
                  <c:v>-8.73682598525099E-2</c:v>
                </c:pt>
                <c:pt idx="1893">
                  <c:v>-0.140017357569866</c:v>
                </c:pt>
                <c:pt idx="1894">
                  <c:v>-0.193275512532569</c:v>
                </c:pt>
                <c:pt idx="1895">
                  <c:v>-0.22914718033203299</c:v>
                </c:pt>
                <c:pt idx="1896">
                  <c:v>-0.262885058507417</c:v>
                </c:pt>
                <c:pt idx="1897">
                  <c:v>-0.313167074214936</c:v>
                </c:pt>
                <c:pt idx="1898">
                  <c:v>-0.34822094863388098</c:v>
                </c:pt>
                <c:pt idx="1899">
                  <c:v>-0.38414899903814298</c:v>
                </c:pt>
                <c:pt idx="1900">
                  <c:v>-0.41911292203667699</c:v>
                </c:pt>
                <c:pt idx="1901">
                  <c:v>-0.43645765871340703</c:v>
                </c:pt>
                <c:pt idx="1902">
                  <c:v>-0.45393917616669699</c:v>
                </c:pt>
                <c:pt idx="1903">
                  <c:v>-0.47088137879300102</c:v>
                </c:pt>
                <c:pt idx="1904">
                  <c:v>-0.48841886592904099</c:v>
                </c:pt>
                <c:pt idx="1905">
                  <c:v>-0.50502525235251305</c:v>
                </c:pt>
                <c:pt idx="1906">
                  <c:v>-0.50635078507602205</c:v>
                </c:pt>
                <c:pt idx="1907">
                  <c:v>-0.50604221989005604</c:v>
                </c:pt>
                <c:pt idx="1908">
                  <c:v>-0.48915616474069701</c:v>
                </c:pt>
                <c:pt idx="1909">
                  <c:v>-0.48833395105640498</c:v>
                </c:pt>
                <c:pt idx="1910">
                  <c:v>-0.47088137879300102</c:v>
                </c:pt>
                <c:pt idx="1911">
                  <c:v>-0.45332095371876602</c:v>
                </c:pt>
                <c:pt idx="1912">
                  <c:v>-0.43631067074298102</c:v>
                </c:pt>
                <c:pt idx="1913">
                  <c:v>-0.41837543263035998</c:v>
                </c:pt>
                <c:pt idx="1914">
                  <c:v>-0.38348014504276801</c:v>
                </c:pt>
                <c:pt idx="1915">
                  <c:v>-0.34897529367299501</c:v>
                </c:pt>
                <c:pt idx="1916">
                  <c:v>-0.31426317351747901</c:v>
                </c:pt>
                <c:pt idx="1917">
                  <c:v>-0.279169791480746</c:v>
                </c:pt>
                <c:pt idx="1918">
                  <c:v>-0.210022669820291</c:v>
                </c:pt>
                <c:pt idx="1919">
                  <c:v>-0.17704056768989099</c:v>
                </c:pt>
                <c:pt idx="1920">
                  <c:v>-0.122143424248969</c:v>
                </c:pt>
                <c:pt idx="1921">
                  <c:v>-7.0060582638455396E-2</c:v>
                </c:pt>
                <c:pt idx="1922">
                  <c:v>-3.6480159122949697E-2</c:v>
                </c:pt>
                <c:pt idx="1923">
                  <c:v>1.70438039949974E-2</c:v>
                </c:pt>
                <c:pt idx="1924">
                  <c:v>6.9453325995322099E-2</c:v>
                </c:pt>
                <c:pt idx="1925">
                  <c:v>0.105066225118281</c:v>
                </c:pt>
                <c:pt idx="1926">
                  <c:v>0.159797955589915</c:v>
                </c:pt>
                <c:pt idx="1927">
                  <c:v>0.20871194919166</c:v>
                </c:pt>
                <c:pt idx="1928">
                  <c:v>0.26127566278151498</c:v>
                </c:pt>
                <c:pt idx="1929">
                  <c:v>0.296723960567851</c:v>
                </c:pt>
                <c:pt idx="1930">
                  <c:v>0.33162865254584301</c:v>
                </c:pt>
                <c:pt idx="1931">
                  <c:v>0.36616576964355302</c:v>
                </c:pt>
                <c:pt idx="1932">
                  <c:v>0.40134192544201402</c:v>
                </c:pt>
                <c:pt idx="1933">
                  <c:v>0.41966620968026203</c:v>
                </c:pt>
                <c:pt idx="1934">
                  <c:v>0.43636393265457701</c:v>
                </c:pt>
                <c:pt idx="1935">
                  <c:v>0.45394590369506999</c:v>
                </c:pt>
                <c:pt idx="1936">
                  <c:v>0.47121800807794001</c:v>
                </c:pt>
                <c:pt idx="1937">
                  <c:v>0.48882338561396599</c:v>
                </c:pt>
                <c:pt idx="1938">
                  <c:v>0.48987710162493903</c:v>
                </c:pt>
                <c:pt idx="1939">
                  <c:v>0.48864240261972602</c:v>
                </c:pt>
                <c:pt idx="1940">
                  <c:v>0.48888220863870102</c:v>
                </c:pt>
                <c:pt idx="1941">
                  <c:v>0.48871199688504602</c:v>
                </c:pt>
                <c:pt idx="1942">
                  <c:v>0.47143230666077601</c:v>
                </c:pt>
                <c:pt idx="1943">
                  <c:v>0.45386244898313699</c:v>
                </c:pt>
                <c:pt idx="1944">
                  <c:v>0.43559374647146099</c:v>
                </c:pt>
                <c:pt idx="1945">
                  <c:v>0.40190553197264001</c:v>
                </c:pt>
                <c:pt idx="1946">
                  <c:v>0.383899069778045</c:v>
                </c:pt>
                <c:pt idx="1947">
                  <c:v>0.34825949467711098</c:v>
                </c:pt>
                <c:pt idx="1948">
                  <c:v>0.31393821333654098</c:v>
                </c:pt>
                <c:pt idx="1949">
                  <c:v>0.259814369845838</c:v>
                </c:pt>
                <c:pt idx="1950">
                  <c:v>0.22729561900159501</c:v>
                </c:pt>
                <c:pt idx="1951">
                  <c:v>0.17176015132820299</c:v>
                </c:pt>
                <c:pt idx="1952">
                  <c:v>0.141453988616319</c:v>
                </c:pt>
                <c:pt idx="1953">
                  <c:v>8.73682598525099E-2</c:v>
                </c:pt>
                <c:pt idx="1954">
                  <c:v>3.4077711587007703E-2</c:v>
                </c:pt>
                <c:pt idx="1955">
                  <c:v>0</c:v>
                </c:pt>
                <c:pt idx="1956">
                  <c:v>-5.1805456791001098E-2</c:v>
                </c:pt>
                <c:pt idx="1957">
                  <c:v>-0.120814490064285</c:v>
                </c:pt>
                <c:pt idx="1958">
                  <c:v>-0.15515317524296199</c:v>
                </c:pt>
                <c:pt idx="1959">
                  <c:v>-0.192617439215819</c:v>
                </c:pt>
                <c:pt idx="1960">
                  <c:v>-0.24395686511735101</c:v>
                </c:pt>
                <c:pt idx="1961">
                  <c:v>-0.29642763835295399</c:v>
                </c:pt>
                <c:pt idx="1962">
                  <c:v>-0.332183562681855</c:v>
                </c:pt>
                <c:pt idx="1963">
                  <c:v>-0.36631664218863302</c:v>
                </c:pt>
                <c:pt idx="1964">
                  <c:v>-0.40165816780628599</c:v>
                </c:pt>
                <c:pt idx="1965">
                  <c:v>-0.418749594789877</c:v>
                </c:pt>
                <c:pt idx="1966">
                  <c:v>-0.43697358812366199</c:v>
                </c:pt>
                <c:pt idx="1967">
                  <c:v>-0.45422438460328601</c:v>
                </c:pt>
                <c:pt idx="1968">
                  <c:v>-0.47120414023158202</c:v>
                </c:pt>
                <c:pt idx="1969">
                  <c:v>-0.48909790905985201</c:v>
                </c:pt>
                <c:pt idx="1970">
                  <c:v>-0.48847320742648398</c:v>
                </c:pt>
                <c:pt idx="1971">
                  <c:v>-0.48878005715758499</c:v>
                </c:pt>
                <c:pt idx="1972">
                  <c:v>-0.488773603008826</c:v>
                </c:pt>
                <c:pt idx="1973">
                  <c:v>-0.488098218758374</c:v>
                </c:pt>
                <c:pt idx="1974">
                  <c:v>-0.47088137879300102</c:v>
                </c:pt>
                <c:pt idx="1975">
                  <c:v>-0.45421021714832799</c:v>
                </c:pt>
                <c:pt idx="1976">
                  <c:v>-0.45337399786323201</c:v>
                </c:pt>
                <c:pt idx="1977">
                  <c:v>-0.41895631731840899</c:v>
                </c:pt>
                <c:pt idx="1978">
                  <c:v>-0.38413722348687901</c:v>
                </c:pt>
                <c:pt idx="1979">
                  <c:v>-0.366197589416349</c:v>
                </c:pt>
                <c:pt idx="1980">
                  <c:v>-0.34890943104703098</c:v>
                </c:pt>
                <c:pt idx="1981">
                  <c:v>-0.313750725056755</c:v>
                </c:pt>
                <c:pt idx="1982">
                  <c:v>-0.24384165395225299</c:v>
                </c:pt>
                <c:pt idx="1983">
                  <c:v>-0.19152896048769999</c:v>
                </c:pt>
                <c:pt idx="1984">
                  <c:v>-0.15929456653607699</c:v>
                </c:pt>
                <c:pt idx="1985">
                  <c:v>-0.120520330769165</c:v>
                </c:pt>
                <c:pt idx="1986">
                  <c:v>-5.2980675904103103E-2</c:v>
                </c:pt>
                <c:pt idx="1987">
                  <c:v>0</c:v>
                </c:pt>
                <c:pt idx="1988">
                  <c:v>3.4950796530652702E-2</c:v>
                </c:pt>
                <c:pt idx="1989">
                  <c:v>8.8505381454697593E-2</c:v>
                </c:pt>
                <c:pt idx="1990">
                  <c:v>0.141472786492157</c:v>
                </c:pt>
                <c:pt idx="1991">
                  <c:v>0.19160038969676799</c:v>
                </c:pt>
                <c:pt idx="1992">
                  <c:v>0.22503828649260499</c:v>
                </c:pt>
                <c:pt idx="1993">
                  <c:v>0.27676768011934999</c:v>
                </c:pt>
                <c:pt idx="1994">
                  <c:v>0.31385707480078201</c:v>
                </c:pt>
                <c:pt idx="1995">
                  <c:v>0.34781623600196199</c:v>
                </c:pt>
                <c:pt idx="1996">
                  <c:v>0.38366592426060597</c:v>
                </c:pt>
                <c:pt idx="1997">
                  <c:v>0.401434463592382</c:v>
                </c:pt>
                <c:pt idx="1998">
                  <c:v>0.41885001383983</c:v>
                </c:pt>
                <c:pt idx="1999">
                  <c:v>0.45372961449349802</c:v>
                </c:pt>
                <c:pt idx="2000">
                  <c:v>0.47040426293659099</c:v>
                </c:pt>
                <c:pt idx="2001">
                  <c:v>0.47159295826229503</c:v>
                </c:pt>
                <c:pt idx="2002">
                  <c:v>0.48783643865964199</c:v>
                </c:pt>
                <c:pt idx="2003">
                  <c:v>0.48854733901381697</c:v>
                </c:pt>
                <c:pt idx="2004">
                  <c:v>0.48850436686934301</c:v>
                </c:pt>
                <c:pt idx="2005">
                  <c:v>0.48833395105640498</c:v>
                </c:pt>
                <c:pt idx="2006">
                  <c:v>0.47177751118075001</c:v>
                </c:pt>
                <c:pt idx="2007">
                  <c:v>0.45351940060111501</c:v>
                </c:pt>
                <c:pt idx="2008">
                  <c:v>0.43599591318512898</c:v>
                </c:pt>
                <c:pt idx="2009">
                  <c:v>0.41867203728570501</c:v>
                </c:pt>
                <c:pt idx="2010">
                  <c:v>0.40127679977282399</c:v>
                </c:pt>
                <c:pt idx="2011">
                  <c:v>0.366496785851257</c:v>
                </c:pt>
                <c:pt idx="2012">
                  <c:v>0.33105982774630499</c:v>
                </c:pt>
                <c:pt idx="2013">
                  <c:v>0.28095687152877602</c:v>
                </c:pt>
                <c:pt idx="2014">
                  <c:v>0.24261646279614901</c:v>
                </c:pt>
                <c:pt idx="2015">
                  <c:v>0.21202356551256599</c:v>
                </c:pt>
                <c:pt idx="2016">
                  <c:v>0.159473369448659</c:v>
                </c:pt>
                <c:pt idx="2017">
                  <c:v>0.120623668580102</c:v>
                </c:pt>
                <c:pt idx="2018">
                  <c:v>6.9739658387598796E-2</c:v>
                </c:pt>
                <c:pt idx="2019">
                  <c:v>1.7359367166188501E-2</c:v>
                </c:pt>
                <c:pt idx="2020">
                  <c:v>-2.03361791756877E-2</c:v>
                </c:pt>
                <c:pt idx="2021">
                  <c:v>-6.9333133688208495E-2</c:v>
                </c:pt>
                <c:pt idx="2022">
                  <c:v>-0.13922087901265501</c:v>
                </c:pt>
                <c:pt idx="2023">
                  <c:v>-0.174411102408428</c:v>
                </c:pt>
                <c:pt idx="2024">
                  <c:v>-0.22722096706638201</c:v>
                </c:pt>
                <c:pt idx="2025">
                  <c:v>-0.261014536249351</c:v>
                </c:pt>
                <c:pt idx="2026">
                  <c:v>-0.29663557970548399</c:v>
                </c:pt>
                <c:pt idx="2027">
                  <c:v>-0.33227648142836702</c:v>
                </c:pt>
                <c:pt idx="2028">
                  <c:v>-0.366618381181397</c:v>
                </c:pt>
                <c:pt idx="2029">
                  <c:v>-0.40088170827033298</c:v>
                </c:pt>
                <c:pt idx="2030">
                  <c:v>-0.418224329579229</c:v>
                </c:pt>
                <c:pt idx="2031">
                  <c:v>-0.45366042546189</c:v>
                </c:pt>
                <c:pt idx="2032">
                  <c:v>-0.45420756575721</c:v>
                </c:pt>
                <c:pt idx="2033">
                  <c:v>-0.47149058543863098</c:v>
                </c:pt>
                <c:pt idx="2034">
                  <c:v>-0.48811196069443302</c:v>
                </c:pt>
                <c:pt idx="2035">
                  <c:v>-0.48873687755352702</c:v>
                </c:pt>
                <c:pt idx="2036">
                  <c:v>-0.488376335611448</c:v>
                </c:pt>
                <c:pt idx="2037">
                  <c:v>-0.488376335611448</c:v>
                </c:pt>
                <c:pt idx="2038">
                  <c:v>-0.47088137879300102</c:v>
                </c:pt>
                <c:pt idx="2039">
                  <c:v>-0.47054009031855598</c:v>
                </c:pt>
                <c:pt idx="2040">
                  <c:v>-0.45349264147975099</c:v>
                </c:pt>
                <c:pt idx="2041">
                  <c:v>-0.4192062091173</c:v>
                </c:pt>
                <c:pt idx="2042">
                  <c:v>-0.40160919586724603</c:v>
                </c:pt>
                <c:pt idx="2043">
                  <c:v>-0.38363287005171498</c:v>
                </c:pt>
                <c:pt idx="2044">
                  <c:v>-0.348771003583907</c:v>
                </c:pt>
                <c:pt idx="2045">
                  <c:v>-0.31389437483759902</c:v>
                </c:pt>
                <c:pt idx="2046">
                  <c:v>-0.242943387782459</c:v>
                </c:pt>
                <c:pt idx="2047">
                  <c:v>-0.21026034715968001</c:v>
                </c:pt>
                <c:pt idx="2048">
                  <c:v>-0.17482036910642901</c:v>
                </c:pt>
                <c:pt idx="2049">
                  <c:v>-0.13784849372813501</c:v>
                </c:pt>
                <c:pt idx="2050">
                  <c:v>-7.3040565303119295E-2</c:v>
                </c:pt>
                <c:pt idx="2051">
                  <c:v>-3.3695107346016301E-2</c:v>
                </c:pt>
                <c:pt idx="2052">
                  <c:v>0</c:v>
                </c:pt>
                <c:pt idx="2053">
                  <c:v>7.0621907305854506E-2</c:v>
                </c:pt>
                <c:pt idx="2054">
                  <c:v>0.104876938730233</c:v>
                </c:pt>
                <c:pt idx="2055">
                  <c:v>0.15510766815754001</c:v>
                </c:pt>
                <c:pt idx="2056">
                  <c:v>0.20793316203221501</c:v>
                </c:pt>
                <c:pt idx="2057">
                  <c:v>0.24428853211151499</c:v>
                </c:pt>
                <c:pt idx="2058">
                  <c:v>0.27925416078332499</c:v>
                </c:pt>
                <c:pt idx="2059">
                  <c:v>0.31398874390749298</c:v>
                </c:pt>
                <c:pt idx="2060">
                  <c:v>0.34904752675871797</c:v>
                </c:pt>
                <c:pt idx="2061">
                  <c:v>0.38354526565080699</c:v>
                </c:pt>
                <c:pt idx="2062">
                  <c:v>0.40235264658743902</c:v>
                </c:pt>
                <c:pt idx="2063">
                  <c:v>0.43621546778245701</c:v>
                </c:pt>
                <c:pt idx="2064">
                  <c:v>0.45297915861565002</c:v>
                </c:pt>
                <c:pt idx="2065">
                  <c:v>0.47031417690467398</c:v>
                </c:pt>
                <c:pt idx="2066">
                  <c:v>0.47124414795479103</c:v>
                </c:pt>
                <c:pt idx="2067">
                  <c:v>0.48833395105640498</c:v>
                </c:pt>
                <c:pt idx="2068">
                  <c:v>0.48762930402509003</c:v>
                </c:pt>
                <c:pt idx="2069">
                  <c:v>0.47123759607702298</c:v>
                </c:pt>
                <c:pt idx="2070">
                  <c:v>0.47089385898070302</c:v>
                </c:pt>
                <c:pt idx="2071">
                  <c:v>0.45379571100580401</c:v>
                </c:pt>
                <c:pt idx="2072">
                  <c:v>0.436698532306461</c:v>
                </c:pt>
                <c:pt idx="2073">
                  <c:v>0.418677947148478</c:v>
                </c:pt>
                <c:pt idx="2074">
                  <c:v>0.40175493013834301</c:v>
                </c:pt>
                <c:pt idx="2075">
                  <c:v>0.36547933047757403</c:v>
                </c:pt>
                <c:pt idx="2076">
                  <c:v>0.34792258749788002</c:v>
                </c:pt>
                <c:pt idx="2077">
                  <c:v>0.31290122788038399</c:v>
                </c:pt>
                <c:pt idx="2078">
                  <c:v>0.27943395978905</c:v>
                </c:pt>
                <c:pt idx="2079">
                  <c:v>0.22657131677226</c:v>
                </c:pt>
                <c:pt idx="2080">
                  <c:v>0.174270431251632</c:v>
                </c:pt>
                <c:pt idx="2081">
                  <c:v>0.12224455096883199</c:v>
                </c:pt>
                <c:pt idx="2082">
                  <c:v>8.5611124982709494E-2</c:v>
                </c:pt>
                <c:pt idx="2083">
                  <c:v>3.5320993211586903E-2</c:v>
                </c:pt>
                <c:pt idx="2084">
                  <c:v>0</c:v>
                </c:pt>
                <c:pt idx="2085">
                  <c:v>-6.8641989089834099E-2</c:v>
                </c:pt>
                <c:pt idx="2086">
                  <c:v>-0.104196435262633</c:v>
                </c:pt>
                <c:pt idx="2087">
                  <c:v>-0.155594827977029</c:v>
                </c:pt>
                <c:pt idx="2088">
                  <c:v>-0.19357513908659299</c:v>
                </c:pt>
                <c:pt idx="2089">
                  <c:v>-0.243648876676656</c:v>
                </c:pt>
                <c:pt idx="2090">
                  <c:v>-0.27909799828944098</c:v>
                </c:pt>
                <c:pt idx="2091">
                  <c:v>-0.31459975418942099</c:v>
                </c:pt>
                <c:pt idx="2092">
                  <c:v>-0.34887000368258297</c:v>
                </c:pt>
                <c:pt idx="2093">
                  <c:v>-0.383637237264429</c:v>
                </c:pt>
                <c:pt idx="2094">
                  <c:v>-0.40168324114579801</c:v>
                </c:pt>
                <c:pt idx="2095">
                  <c:v>-0.43711583871257897</c:v>
                </c:pt>
                <c:pt idx="2096">
                  <c:v>-0.45287603279883598</c:v>
                </c:pt>
                <c:pt idx="2097">
                  <c:v>-0.47162779564139501</c:v>
                </c:pt>
                <c:pt idx="2098">
                  <c:v>-0.47088137879300102</c:v>
                </c:pt>
                <c:pt idx="2099">
                  <c:v>-0.48840234427169099</c:v>
                </c:pt>
                <c:pt idx="2100">
                  <c:v>-0.48840669949218501</c:v>
                </c:pt>
                <c:pt idx="2101">
                  <c:v>-0.471281048518299</c:v>
                </c:pt>
                <c:pt idx="2102">
                  <c:v>-0.471205005483332</c:v>
                </c:pt>
                <c:pt idx="2103">
                  <c:v>-0.45364794231414002</c:v>
                </c:pt>
                <c:pt idx="2104">
                  <c:v>-0.45330909166261701</c:v>
                </c:pt>
                <c:pt idx="2105">
                  <c:v>-0.41915294219681098</c:v>
                </c:pt>
                <c:pt idx="2106">
                  <c:v>-0.41963139210921102</c:v>
                </c:pt>
                <c:pt idx="2107">
                  <c:v>-0.38358532053890299</c:v>
                </c:pt>
                <c:pt idx="2108">
                  <c:v>-0.34948954174807301</c:v>
                </c:pt>
                <c:pt idx="2109">
                  <c:v>-0.33071526941103901</c:v>
                </c:pt>
                <c:pt idx="2110">
                  <c:v>-0.29566951310588901</c:v>
                </c:pt>
                <c:pt idx="2111">
                  <c:v>-0.22836169563165901</c:v>
                </c:pt>
                <c:pt idx="2112">
                  <c:v>-0.19211476400341199</c:v>
                </c:pt>
                <c:pt idx="2113">
                  <c:v>-0.15737051633871299</c:v>
                </c:pt>
                <c:pt idx="2114">
                  <c:v>-0.10540989302335101</c:v>
                </c:pt>
                <c:pt idx="2115">
                  <c:v>-5.3141408844935401E-2</c:v>
                </c:pt>
                <c:pt idx="2116">
                  <c:v>0</c:v>
                </c:pt>
                <c:pt idx="2117">
                  <c:v>3.4829115384530103E-2</c:v>
                </c:pt>
                <c:pt idx="2118">
                  <c:v>8.4738674619099494E-2</c:v>
                </c:pt>
                <c:pt idx="2119">
                  <c:v>0.120161347762371</c:v>
                </c:pt>
                <c:pt idx="2120">
                  <c:v>0.17467219900823899</c:v>
                </c:pt>
                <c:pt idx="2121">
                  <c:v>0.226126654563373</c:v>
                </c:pt>
                <c:pt idx="2122">
                  <c:v>0.261020067773507</c:v>
                </c:pt>
                <c:pt idx="2123">
                  <c:v>0.29681606107311997</c:v>
                </c:pt>
                <c:pt idx="2124">
                  <c:v>0.331554161875938</c:v>
                </c:pt>
                <c:pt idx="2125">
                  <c:v>0.36644919626389499</c:v>
                </c:pt>
                <c:pt idx="2126">
                  <c:v>0.40009693757534798</c:v>
                </c:pt>
                <c:pt idx="2127">
                  <c:v>0.419119813540968</c:v>
                </c:pt>
                <c:pt idx="2128">
                  <c:v>0.436147888342928</c:v>
                </c:pt>
                <c:pt idx="2129">
                  <c:v>0.45336279165947801</c:v>
                </c:pt>
                <c:pt idx="2130">
                  <c:v>0.47027368541159098</c:v>
                </c:pt>
                <c:pt idx="2131">
                  <c:v>0.47089385898070302</c:v>
                </c:pt>
                <c:pt idx="2132">
                  <c:v>0.47123105549105199</c:v>
                </c:pt>
                <c:pt idx="2133">
                  <c:v>0.47088137879300102</c:v>
                </c:pt>
                <c:pt idx="2134">
                  <c:v>0.47123759607702298</c:v>
                </c:pt>
                <c:pt idx="2135">
                  <c:v>0.45322679647495201</c:v>
                </c:pt>
                <c:pt idx="2136">
                  <c:v>0.43619085966670501</c:v>
                </c:pt>
                <c:pt idx="2137">
                  <c:v>0.419405663938137</c:v>
                </c:pt>
                <c:pt idx="2138">
                  <c:v>0.40098465838469899</c:v>
                </c:pt>
                <c:pt idx="2139">
                  <c:v>0.382776234500318</c:v>
                </c:pt>
                <c:pt idx="2140">
                  <c:v>0.34916777647672098</c:v>
                </c:pt>
                <c:pt idx="2141">
                  <c:v>0.311778083547194</c:v>
                </c:pt>
                <c:pt idx="2142">
                  <c:v>0.28038821068845199</c:v>
                </c:pt>
                <c:pt idx="2143">
                  <c:v>0.22706249160169201</c:v>
                </c:pt>
                <c:pt idx="2144">
                  <c:v>0.19011574139750501</c:v>
                </c:pt>
                <c:pt idx="2145">
                  <c:v>0.15705361614719099</c:v>
                </c:pt>
                <c:pt idx="2146">
                  <c:v>0.104876938730233</c:v>
                </c:pt>
                <c:pt idx="2147">
                  <c:v>5.19976958241423E-2</c:v>
                </c:pt>
                <c:pt idx="2148">
                  <c:v>1.9682497305079899E-2</c:v>
                </c:pt>
                <c:pt idx="2149">
                  <c:v>-3.5826957219665501E-2</c:v>
                </c:pt>
                <c:pt idx="2150">
                  <c:v>-8.6450651687373994E-2</c:v>
                </c:pt>
                <c:pt idx="2151">
                  <c:v>-0.13882722541394299</c:v>
                </c:pt>
                <c:pt idx="2152">
                  <c:v>-0.158384406288366</c:v>
                </c:pt>
                <c:pt idx="2153">
                  <c:v>-0.21005311168393201</c:v>
                </c:pt>
                <c:pt idx="2154">
                  <c:v>-0.26140606551231399</c:v>
                </c:pt>
                <c:pt idx="2155">
                  <c:v>-0.296031441101895</c:v>
                </c:pt>
                <c:pt idx="2156">
                  <c:v>-0.33168034938991497</c:v>
                </c:pt>
                <c:pt idx="2157">
                  <c:v>-0.36656529698991902</c:v>
                </c:pt>
                <c:pt idx="2158">
                  <c:v>-0.38388246151709698</c:v>
                </c:pt>
                <c:pt idx="2159">
                  <c:v>-0.418224329579229</c:v>
                </c:pt>
                <c:pt idx="2160">
                  <c:v>-0.43648785171135401</c:v>
                </c:pt>
                <c:pt idx="2161">
                  <c:v>-0.453658275418997</c:v>
                </c:pt>
                <c:pt idx="2162">
                  <c:v>-0.47052035302197598</c:v>
                </c:pt>
                <c:pt idx="2163">
                  <c:v>-0.47088137879300102</c:v>
                </c:pt>
                <c:pt idx="2164">
                  <c:v>-0.47121800807794001</c:v>
                </c:pt>
                <c:pt idx="2165">
                  <c:v>-0.47086894151979702</c:v>
                </c:pt>
                <c:pt idx="2166">
                  <c:v>-0.47124414795479103</c:v>
                </c:pt>
                <c:pt idx="2167">
                  <c:v>-0.45390132891821</c:v>
                </c:pt>
                <c:pt idx="2168">
                  <c:v>-0.45324406758622698</c:v>
                </c:pt>
                <c:pt idx="2169">
                  <c:v>-0.43580670327672899</c:v>
                </c:pt>
                <c:pt idx="2170">
                  <c:v>-0.41837324990575198</c:v>
                </c:pt>
                <c:pt idx="2171">
                  <c:v>-0.38422580735692402</c:v>
                </c:pt>
                <c:pt idx="2172">
                  <c:v>-0.36592070164208701</c:v>
                </c:pt>
                <c:pt idx="2173">
                  <c:v>-0.33118423680264297</c:v>
                </c:pt>
                <c:pt idx="2174">
                  <c:v>-0.312944519797756</c:v>
                </c:pt>
                <c:pt idx="2175">
                  <c:v>-0.26154519473637999</c:v>
                </c:pt>
                <c:pt idx="2176">
                  <c:v>-0.20974061169410499</c:v>
                </c:pt>
                <c:pt idx="2177">
                  <c:v>-0.17494844209513499</c:v>
                </c:pt>
                <c:pt idx="2178">
                  <c:v>-0.13684427261628099</c:v>
                </c:pt>
                <c:pt idx="2179">
                  <c:v>-6.9333133688208495E-2</c:v>
                </c:pt>
                <c:pt idx="2180">
                  <c:v>-3.2456131229019303E-2</c:v>
                </c:pt>
                <c:pt idx="2181">
                  <c:v>1.7951392822097002E-2</c:v>
                </c:pt>
                <c:pt idx="2182">
                  <c:v>7.0621907305854506E-2</c:v>
                </c:pt>
                <c:pt idx="2183">
                  <c:v>0.10247664791894399</c:v>
                </c:pt>
                <c:pt idx="2184">
                  <c:v>0.15617628472511699</c:v>
                </c:pt>
                <c:pt idx="2185">
                  <c:v>0.19139962903963201</c:v>
                </c:pt>
                <c:pt idx="2186">
                  <c:v>0.243355287929541</c:v>
                </c:pt>
                <c:pt idx="2187">
                  <c:v>0.27898741680588801</c:v>
                </c:pt>
                <c:pt idx="2188">
                  <c:v>0.31316547230032798</c:v>
                </c:pt>
                <c:pt idx="2189">
                  <c:v>0.34788839127999499</c:v>
                </c:pt>
                <c:pt idx="2190">
                  <c:v>0.36709527305162698</c:v>
                </c:pt>
                <c:pt idx="2191">
                  <c:v>0.40142114985042299</c:v>
                </c:pt>
                <c:pt idx="2192">
                  <c:v>0.41876998248978903</c:v>
                </c:pt>
                <c:pt idx="2193">
                  <c:v>0.43676680511356902</c:v>
                </c:pt>
                <c:pt idx="2194">
                  <c:v>0.45374285656089702</c:v>
                </c:pt>
                <c:pt idx="2195">
                  <c:v>0.47049681696474099</c:v>
                </c:pt>
                <c:pt idx="2196">
                  <c:v>0.47066633378956002</c:v>
                </c:pt>
                <c:pt idx="2197">
                  <c:v>0.47118042320418402</c:v>
                </c:pt>
                <c:pt idx="2198">
                  <c:v>0.47106665676717102</c:v>
                </c:pt>
                <c:pt idx="2199">
                  <c:v>0.45421392659480497</c:v>
                </c:pt>
                <c:pt idx="2200">
                  <c:v>0.436463974436399</c:v>
                </c:pt>
                <c:pt idx="2201">
                  <c:v>0.41920499611831802</c:v>
                </c:pt>
                <c:pt idx="2202">
                  <c:v>0.40260520490433299</c:v>
                </c:pt>
                <c:pt idx="2203">
                  <c:v>0.38454471962190101</c:v>
                </c:pt>
                <c:pt idx="2204">
                  <c:v>0.36542456446541599</c:v>
                </c:pt>
                <c:pt idx="2205">
                  <c:v>0.33131964030425198</c:v>
                </c:pt>
                <c:pt idx="2206">
                  <c:v>0.27935173647070199</c:v>
                </c:pt>
                <c:pt idx="2207">
                  <c:v>0.24428853211151499</c:v>
                </c:pt>
                <c:pt idx="2208">
                  <c:v>0.21006769255674199</c:v>
                </c:pt>
                <c:pt idx="2209">
                  <c:v>0.172190814522939</c:v>
                </c:pt>
                <c:pt idx="2210">
                  <c:v>0.121653341528946</c:v>
                </c:pt>
                <c:pt idx="2211">
                  <c:v>8.9193612591733099E-2</c:v>
                </c:pt>
                <c:pt idx="2212">
                  <c:v>3.4469100999508E-2</c:v>
                </c:pt>
                <c:pt idx="2213">
                  <c:v>-1.6890285545204602E-2</c:v>
                </c:pt>
                <c:pt idx="2214">
                  <c:v>-6.9508096506823894E-2</c:v>
                </c:pt>
                <c:pt idx="2215">
                  <c:v>-0.105525552227731</c:v>
                </c:pt>
                <c:pt idx="2216">
                  <c:v>-0.12305008010691799</c:v>
                </c:pt>
                <c:pt idx="2217">
                  <c:v>-0.19185545032610599</c:v>
                </c:pt>
                <c:pt idx="2218">
                  <c:v>-0.22640296525588099</c:v>
                </c:pt>
                <c:pt idx="2219">
                  <c:v>-0.27921406986948899</c:v>
                </c:pt>
                <c:pt idx="2220">
                  <c:v>-0.31423189908433802</c:v>
                </c:pt>
                <c:pt idx="2221">
                  <c:v>-0.34823704378843301</c:v>
                </c:pt>
                <c:pt idx="2222">
                  <c:v>-0.38315607944329</c:v>
                </c:pt>
                <c:pt idx="2223">
                  <c:v>-0.40065615508838498</c:v>
                </c:pt>
                <c:pt idx="2224">
                  <c:v>-0.41892701528493598</c:v>
                </c:pt>
                <c:pt idx="2225">
                  <c:v>-0.43611584112059398</c:v>
                </c:pt>
                <c:pt idx="2226">
                  <c:v>-0.45367544988731201</c:v>
                </c:pt>
                <c:pt idx="2227">
                  <c:v>-0.45386683100807101</c:v>
                </c:pt>
                <c:pt idx="2228">
                  <c:v>-0.47067737017783001</c:v>
                </c:pt>
                <c:pt idx="2229">
                  <c:v>-0.47121800807794001</c:v>
                </c:pt>
                <c:pt idx="2230">
                  <c:v>-0.47112189939691401</c:v>
                </c:pt>
                <c:pt idx="2231">
                  <c:v>-0.45367479042287601</c:v>
                </c:pt>
                <c:pt idx="2232">
                  <c:v>-0.45360970523470701</c:v>
                </c:pt>
                <c:pt idx="2233">
                  <c:v>-0.43631067074298102</c:v>
                </c:pt>
                <c:pt idx="2234">
                  <c:v>-0.418224329579229</c:v>
                </c:pt>
                <c:pt idx="2235">
                  <c:v>-0.38399497367195301</c:v>
                </c:pt>
                <c:pt idx="2236">
                  <c:v>-0.36737687950070802</c:v>
                </c:pt>
                <c:pt idx="2237">
                  <c:v>-0.34888553800099797</c:v>
                </c:pt>
                <c:pt idx="2238">
                  <c:v>-0.31420036229668502</c:v>
                </c:pt>
                <c:pt idx="2239">
                  <c:v>-0.26060239174734101</c:v>
                </c:pt>
                <c:pt idx="2240">
                  <c:v>-0.22595921768864</c:v>
                </c:pt>
                <c:pt idx="2241">
                  <c:v>-0.17240076623096001</c:v>
                </c:pt>
                <c:pt idx="2242">
                  <c:v>-0.13974806077764201</c:v>
                </c:pt>
                <c:pt idx="2243">
                  <c:v>-8.8007373527740698E-2</c:v>
                </c:pt>
                <c:pt idx="2244">
                  <c:v>-5.0836787063469703E-2</c:v>
                </c:pt>
                <c:pt idx="2245">
                  <c:v>0</c:v>
                </c:pt>
                <c:pt idx="2246">
                  <c:v>5.3204179543490798E-2</c:v>
                </c:pt>
                <c:pt idx="2247">
                  <c:v>8.4259486943703693E-2</c:v>
                </c:pt>
                <c:pt idx="2248">
                  <c:v>0.14151347196091299</c:v>
                </c:pt>
                <c:pt idx="2249">
                  <c:v>0.174143937039417</c:v>
                </c:pt>
                <c:pt idx="2250">
                  <c:v>0.22694176644651001</c:v>
                </c:pt>
                <c:pt idx="2251">
                  <c:v>0.261175950617626</c:v>
                </c:pt>
                <c:pt idx="2252">
                  <c:v>0.29632596673160699</c:v>
                </c:pt>
                <c:pt idx="2253">
                  <c:v>0.33128163988626602</c:v>
                </c:pt>
                <c:pt idx="2254">
                  <c:v>0.34983798598872501</c:v>
                </c:pt>
                <c:pt idx="2255">
                  <c:v>0.383492631424807</c:v>
                </c:pt>
                <c:pt idx="2256">
                  <c:v>0.401848427687099</c:v>
                </c:pt>
                <c:pt idx="2257">
                  <c:v>0.41932182319382799</c:v>
                </c:pt>
                <c:pt idx="2258">
                  <c:v>0.43625176432519502</c:v>
                </c:pt>
                <c:pt idx="2259">
                  <c:v>0.453620597745234</c:v>
                </c:pt>
                <c:pt idx="2260">
                  <c:v>0.45392906736226502</c:v>
                </c:pt>
                <c:pt idx="2261">
                  <c:v>0.45438325332823898</c:v>
                </c:pt>
                <c:pt idx="2262">
                  <c:v>0.45358438938787898</c:v>
                </c:pt>
                <c:pt idx="2263">
                  <c:v>0.45364104169343</c:v>
                </c:pt>
                <c:pt idx="2264">
                  <c:v>0.43624616598230498</c:v>
                </c:pt>
                <c:pt idx="2265">
                  <c:v>0.41990448684962101</c:v>
                </c:pt>
                <c:pt idx="2266">
                  <c:v>0.40176801667211198</c:v>
                </c:pt>
                <c:pt idx="2267">
                  <c:v>0.38395974276271699</c:v>
                </c:pt>
                <c:pt idx="2268">
                  <c:v>0.36700545530490802</c:v>
                </c:pt>
                <c:pt idx="2269">
                  <c:v>0.331623294264352</c:v>
                </c:pt>
                <c:pt idx="2270">
                  <c:v>0.312944519797756</c:v>
                </c:pt>
                <c:pt idx="2271">
                  <c:v>0.278299659005111</c:v>
                </c:pt>
                <c:pt idx="2272">
                  <c:v>0.226798848053885</c:v>
                </c:pt>
                <c:pt idx="2273">
                  <c:v>0.19164849668667699</c:v>
                </c:pt>
                <c:pt idx="2274">
                  <c:v>0.140017357569866</c:v>
                </c:pt>
                <c:pt idx="2275">
                  <c:v>0.104876938730233</c:v>
                </c:pt>
                <c:pt idx="2276">
                  <c:v>5.2399541701091498E-2</c:v>
                </c:pt>
                <c:pt idx="2277">
                  <c:v>1.6881513038241602E-2</c:v>
                </c:pt>
                <c:pt idx="2278">
                  <c:v>-3.6407746079073197E-2</c:v>
                </c:pt>
                <c:pt idx="2279">
                  <c:v>-8.6877536893348803E-2</c:v>
                </c:pt>
                <c:pt idx="2280">
                  <c:v>-0.13800602365751899</c:v>
                </c:pt>
                <c:pt idx="2281">
                  <c:v>-0.174194111395262</c:v>
                </c:pt>
                <c:pt idx="2282">
                  <c:v>-0.22490327906801699</c:v>
                </c:pt>
                <c:pt idx="2283">
                  <c:v>-0.261138872382567</c:v>
                </c:pt>
                <c:pt idx="2284">
                  <c:v>-0.29644920626851901</c:v>
                </c:pt>
                <c:pt idx="2285">
                  <c:v>-0.33089265929440698</c:v>
                </c:pt>
                <c:pt idx="2286">
                  <c:v>-0.366197589416349</c:v>
                </c:pt>
                <c:pt idx="2287">
                  <c:v>-0.38336643060104397</c:v>
                </c:pt>
                <c:pt idx="2288">
                  <c:v>-0.40171142445000202</c:v>
                </c:pt>
                <c:pt idx="2289">
                  <c:v>-0.41884866057195902</c:v>
                </c:pt>
                <c:pt idx="2290">
                  <c:v>-0.436441095995798</c:v>
                </c:pt>
                <c:pt idx="2291">
                  <c:v>-0.45402921788578299</c:v>
                </c:pt>
                <c:pt idx="2292">
                  <c:v>-0.45402921788578299</c:v>
                </c:pt>
                <c:pt idx="2293">
                  <c:v>-0.45332095371876602</c:v>
                </c:pt>
                <c:pt idx="2294">
                  <c:v>-0.45332095371876602</c:v>
                </c:pt>
                <c:pt idx="2295">
                  <c:v>-0.45367544988731201</c:v>
                </c:pt>
                <c:pt idx="2296">
                  <c:v>-0.45355157756007702</c:v>
                </c:pt>
                <c:pt idx="2297">
                  <c:v>-0.43586579385232499</c:v>
                </c:pt>
                <c:pt idx="2298">
                  <c:v>-0.41831302924193697</c:v>
                </c:pt>
                <c:pt idx="2299">
                  <c:v>-0.40065930591531901</c:v>
                </c:pt>
                <c:pt idx="2300">
                  <c:v>-0.36664677835050702</c:v>
                </c:pt>
                <c:pt idx="2301">
                  <c:v>-0.34993229338445098</c:v>
                </c:pt>
                <c:pt idx="2302">
                  <c:v>-0.31435111227669998</c:v>
                </c:pt>
                <c:pt idx="2303">
                  <c:v>-0.27676768011934999</c:v>
                </c:pt>
                <c:pt idx="2304">
                  <c:v>-0.22700086825315699</c:v>
                </c:pt>
                <c:pt idx="2305">
                  <c:v>-0.19018662191056099</c:v>
                </c:pt>
                <c:pt idx="2306">
                  <c:v>-0.155680642788455</c:v>
                </c:pt>
                <c:pt idx="2307">
                  <c:v>-0.12158382190962901</c:v>
                </c:pt>
                <c:pt idx="2308">
                  <c:v>-7.0621907305854506E-2</c:v>
                </c:pt>
                <c:pt idx="2309">
                  <c:v>-1.9930915269741199E-2</c:v>
                </c:pt>
                <c:pt idx="2310">
                  <c:v>1.7005163372129799E-2</c:v>
                </c:pt>
                <c:pt idx="2311">
                  <c:v>6.9949385040781797E-2</c:v>
                </c:pt>
                <c:pt idx="2312">
                  <c:v>0.121972155530021</c:v>
                </c:pt>
                <c:pt idx="2313">
                  <c:v>0.15702977597173101</c:v>
                </c:pt>
                <c:pt idx="2314">
                  <c:v>0.191283166535791</c:v>
                </c:pt>
                <c:pt idx="2315">
                  <c:v>0.244360997979964</c:v>
                </c:pt>
                <c:pt idx="2316">
                  <c:v>0.27895553997796202</c:v>
                </c:pt>
                <c:pt idx="2317">
                  <c:v>0.31377503038022397</c:v>
                </c:pt>
                <c:pt idx="2318">
                  <c:v>0.34837148302985399</c:v>
                </c:pt>
                <c:pt idx="2319">
                  <c:v>0.36599646750857701</c:v>
                </c:pt>
                <c:pt idx="2320">
                  <c:v>0.38501710293855301</c:v>
                </c:pt>
                <c:pt idx="2321">
                  <c:v>0.40126730052563903</c:v>
                </c:pt>
                <c:pt idx="2322">
                  <c:v>0.43626634438629802</c:v>
                </c:pt>
                <c:pt idx="2323">
                  <c:v>0.43650495524369798</c:v>
                </c:pt>
                <c:pt idx="2324">
                  <c:v>0.45327184646633401</c:v>
                </c:pt>
                <c:pt idx="2325">
                  <c:v>0.45353180569303903</c:v>
                </c:pt>
                <c:pt idx="2326">
                  <c:v>0.453606395239598</c:v>
                </c:pt>
                <c:pt idx="2327">
                  <c:v>0.45352137285349597</c:v>
                </c:pt>
                <c:pt idx="2328">
                  <c:v>0.43641391746684199</c:v>
                </c:pt>
                <c:pt idx="2329">
                  <c:v>0.41927819335769601</c:v>
                </c:pt>
                <c:pt idx="2330">
                  <c:v>0.41874255375118302</c:v>
                </c:pt>
                <c:pt idx="2331">
                  <c:v>0.38425468619780101</c:v>
                </c:pt>
                <c:pt idx="2332">
                  <c:v>0.36620866784609202</c:v>
                </c:pt>
                <c:pt idx="2333">
                  <c:v>0.33142483480850299</c:v>
                </c:pt>
                <c:pt idx="2334">
                  <c:v>0.31410414437407802</c:v>
                </c:pt>
                <c:pt idx="2335">
                  <c:v>0.279006747450111</c:v>
                </c:pt>
                <c:pt idx="2336">
                  <c:v>0.24347941387536401</c:v>
                </c:pt>
                <c:pt idx="2337">
                  <c:v>0.190201439359588</c:v>
                </c:pt>
                <c:pt idx="2338">
                  <c:v>0.15799414896789599</c:v>
                </c:pt>
                <c:pt idx="2339">
                  <c:v>0.105768204091388</c:v>
                </c:pt>
                <c:pt idx="2340">
                  <c:v>6.9196278618582602E-2</c:v>
                </c:pt>
                <c:pt idx="2341">
                  <c:v>1.6906601553654799E-2</c:v>
                </c:pt>
                <c:pt idx="2342">
                  <c:v>-1.8448091391156399E-2</c:v>
                </c:pt>
                <c:pt idx="2343">
                  <c:v>-6.7092822699351698E-2</c:v>
                </c:pt>
                <c:pt idx="2344">
                  <c:v>-0.121143014157923</c:v>
                </c:pt>
                <c:pt idx="2345">
                  <c:v>-0.15817667882978301</c:v>
                </c:pt>
                <c:pt idx="2346">
                  <c:v>-0.192648077174709</c:v>
                </c:pt>
                <c:pt idx="2347">
                  <c:v>-0.24402324940483</c:v>
                </c:pt>
                <c:pt idx="2348">
                  <c:v>-0.27932320010110701</c:v>
                </c:pt>
                <c:pt idx="2349">
                  <c:v>-0.29654580906970002</c:v>
                </c:pt>
                <c:pt idx="2350">
                  <c:v>-0.34912311624541098</c:v>
                </c:pt>
                <c:pt idx="2351">
                  <c:v>-0.36701078147986299</c:v>
                </c:pt>
                <c:pt idx="2352">
                  <c:v>-0.38412136362462401</c:v>
                </c:pt>
                <c:pt idx="2353">
                  <c:v>-0.41906749969981999</c:v>
                </c:pt>
                <c:pt idx="2354">
                  <c:v>-0.41941323258577101</c:v>
                </c:pt>
                <c:pt idx="2355">
                  <c:v>-0.436441095995798</c:v>
                </c:pt>
                <c:pt idx="2356">
                  <c:v>-0.45386176698190001</c:v>
                </c:pt>
                <c:pt idx="2357">
                  <c:v>-0.45367544988731201</c:v>
                </c:pt>
                <c:pt idx="2358">
                  <c:v>-0.45369256540347003</c:v>
                </c:pt>
                <c:pt idx="2359">
                  <c:v>-0.45391467914309003</c:v>
                </c:pt>
                <c:pt idx="2360">
                  <c:v>-0.43657416283441802</c:v>
                </c:pt>
                <c:pt idx="2361">
                  <c:v>-0.43652095760493398</c:v>
                </c:pt>
                <c:pt idx="2362">
                  <c:v>-0.41902390296960201</c:v>
                </c:pt>
                <c:pt idx="2363">
                  <c:v>-0.40056865731376701</c:v>
                </c:pt>
                <c:pt idx="2364">
                  <c:v>-0.38299280960137599</c:v>
                </c:pt>
                <c:pt idx="2365">
                  <c:v>-0.34846606356489701</c:v>
                </c:pt>
                <c:pt idx="2366">
                  <c:v>-0.313899881536498</c:v>
                </c:pt>
                <c:pt idx="2367">
                  <c:v>-0.29658225886009798</c:v>
                </c:pt>
                <c:pt idx="2368">
                  <c:v>-0.24441432910099301</c:v>
                </c:pt>
                <c:pt idx="2369">
                  <c:v>-0.207358523323982</c:v>
                </c:pt>
                <c:pt idx="2370">
                  <c:v>-0.17500288682687301</c:v>
                </c:pt>
                <c:pt idx="2371">
                  <c:v>-0.138167274966288</c:v>
                </c:pt>
                <c:pt idx="2372">
                  <c:v>-8.8099437604077901E-2</c:v>
                </c:pt>
                <c:pt idx="2373">
                  <c:v>-3.4588276305820197E-2</c:v>
                </c:pt>
                <c:pt idx="2374">
                  <c:v>0</c:v>
                </c:pt>
                <c:pt idx="2375">
                  <c:v>5.4858197985697202E-2</c:v>
                </c:pt>
                <c:pt idx="2376">
                  <c:v>0.10458933448162</c:v>
                </c:pt>
                <c:pt idx="2377">
                  <c:v>0.14113194381237401</c:v>
                </c:pt>
                <c:pt idx="2378">
                  <c:v>0.17503903684945099</c:v>
                </c:pt>
                <c:pt idx="2379">
                  <c:v>0.22567322943877899</c:v>
                </c:pt>
                <c:pt idx="2380">
                  <c:v>0.26117034300473102</c:v>
                </c:pt>
                <c:pt idx="2381">
                  <c:v>0.29644458766509302</c:v>
                </c:pt>
                <c:pt idx="2382">
                  <c:v>0.33118892290413399</c:v>
                </c:pt>
                <c:pt idx="2383">
                  <c:v>0.34904752675871797</c:v>
                </c:pt>
                <c:pt idx="2384">
                  <c:v>0.38345014252718201</c:v>
                </c:pt>
                <c:pt idx="2385">
                  <c:v>0.40184639149168899</c:v>
                </c:pt>
                <c:pt idx="2386">
                  <c:v>0.41799147360486</c:v>
                </c:pt>
                <c:pt idx="2387">
                  <c:v>0.43500787371535199</c:v>
                </c:pt>
                <c:pt idx="2388">
                  <c:v>0.43687152714165201</c:v>
                </c:pt>
                <c:pt idx="2389">
                  <c:v>0.436525399358005</c:v>
                </c:pt>
                <c:pt idx="2390">
                  <c:v>0.45296185150912299</c:v>
                </c:pt>
                <c:pt idx="2391">
                  <c:v>0.43755036559405802</c:v>
                </c:pt>
                <c:pt idx="2392">
                  <c:v>0.436347100074784</c:v>
                </c:pt>
                <c:pt idx="2393">
                  <c:v>0.41886529643587</c:v>
                </c:pt>
                <c:pt idx="2394">
                  <c:v>0.401997438361547</c:v>
                </c:pt>
                <c:pt idx="2395">
                  <c:v>0.38435820991471498</c:v>
                </c:pt>
                <c:pt idx="2396">
                  <c:v>0.366422801289504</c:v>
                </c:pt>
                <c:pt idx="2397">
                  <c:v>0.348580273088413</c:v>
                </c:pt>
                <c:pt idx="2398">
                  <c:v>0.31307189090458298</c:v>
                </c:pt>
                <c:pt idx="2399">
                  <c:v>0.281020740724576</c:v>
                </c:pt>
                <c:pt idx="2400">
                  <c:v>0.24287044418419901</c:v>
                </c:pt>
                <c:pt idx="2401">
                  <c:v>0.20844218062110401</c:v>
                </c:pt>
                <c:pt idx="2402">
                  <c:v>0.173854203280664</c:v>
                </c:pt>
                <c:pt idx="2403">
                  <c:v>0.121765546473761</c:v>
                </c:pt>
                <c:pt idx="2404">
                  <c:v>8.7447642257233102E-2</c:v>
                </c:pt>
                <c:pt idx="2405">
                  <c:v>3.4469100999508E-2</c:v>
                </c:pt>
                <c:pt idx="2406">
                  <c:v>0</c:v>
                </c:pt>
                <c:pt idx="2407">
                  <c:v>-5.1500810951225398E-2</c:v>
                </c:pt>
                <c:pt idx="2408">
                  <c:v>-8.5040307196325493E-2</c:v>
                </c:pt>
                <c:pt idx="2409">
                  <c:v>-0.13718010845575801</c:v>
                </c:pt>
                <c:pt idx="2410">
                  <c:v>-0.17529389616159</c:v>
                </c:pt>
                <c:pt idx="2411">
                  <c:v>-0.22670146758871501</c:v>
                </c:pt>
                <c:pt idx="2412">
                  <c:v>-0.24459478598641099</c:v>
                </c:pt>
                <c:pt idx="2413">
                  <c:v>-0.29664622411823099</c:v>
                </c:pt>
                <c:pt idx="2414">
                  <c:v>-0.33153497795973502</c:v>
                </c:pt>
                <c:pt idx="2415">
                  <c:v>-0.34897819305571698</c:v>
                </c:pt>
                <c:pt idx="2416">
                  <c:v>-0.38412136362462401</c:v>
                </c:pt>
                <c:pt idx="2417">
                  <c:v>-0.401357518460083</c:v>
                </c:pt>
                <c:pt idx="2418">
                  <c:v>-0.41853695168705901</c:v>
                </c:pt>
                <c:pt idx="2419">
                  <c:v>-0.436945394660123</c:v>
                </c:pt>
                <c:pt idx="2420">
                  <c:v>-0.436068396601065</c:v>
                </c:pt>
                <c:pt idx="2421">
                  <c:v>-0.45324293059466098</c:v>
                </c:pt>
                <c:pt idx="2422">
                  <c:v>-0.453920289355359</c:v>
                </c:pt>
                <c:pt idx="2423">
                  <c:v>-0.43650072157929198</c:v>
                </c:pt>
                <c:pt idx="2424">
                  <c:v>-0.43579103960704602</c:v>
                </c:pt>
                <c:pt idx="2425">
                  <c:v>-0.43711583871257897</c:v>
                </c:pt>
                <c:pt idx="2426">
                  <c:v>-0.41884330553696397</c:v>
                </c:pt>
                <c:pt idx="2427">
                  <c:v>-0.40110696664677697</c:v>
                </c:pt>
                <c:pt idx="2428">
                  <c:v>-0.38315947723268801</c:v>
                </c:pt>
                <c:pt idx="2429">
                  <c:v>-0.36588453571281898</c:v>
                </c:pt>
                <c:pt idx="2430">
                  <c:v>-0.33164231808851802</c:v>
                </c:pt>
                <c:pt idx="2431">
                  <c:v>-0.29703648616476602</c:v>
                </c:pt>
                <c:pt idx="2432">
                  <c:v>-0.26289313663910702</c:v>
                </c:pt>
                <c:pt idx="2433">
                  <c:v>-0.226028313455263</c:v>
                </c:pt>
                <c:pt idx="2434">
                  <c:v>-0.173368796415419</c:v>
                </c:pt>
                <c:pt idx="2435">
                  <c:v>-0.1399565654486</c:v>
                </c:pt>
                <c:pt idx="2436">
                  <c:v>-0.10604328898133999</c:v>
                </c:pt>
                <c:pt idx="2437">
                  <c:v>-5.1739496340982599E-2</c:v>
                </c:pt>
                <c:pt idx="2438">
                  <c:v>0</c:v>
                </c:pt>
                <c:pt idx="2439">
                  <c:v>3.4000497472421003E-2</c:v>
                </c:pt>
                <c:pt idx="2440">
                  <c:v>7.0991608826116201E-2</c:v>
                </c:pt>
                <c:pt idx="2441">
                  <c:v>0.119903985365023</c:v>
                </c:pt>
                <c:pt idx="2442">
                  <c:v>0.17425022249518099</c:v>
                </c:pt>
                <c:pt idx="2443">
                  <c:v>0.20894702995436401</c:v>
                </c:pt>
                <c:pt idx="2444">
                  <c:v>0.24343211316904201</c:v>
                </c:pt>
                <c:pt idx="2445">
                  <c:v>0.27865610169185101</c:v>
                </c:pt>
                <c:pt idx="2446">
                  <c:v>0.314324948307108</c:v>
                </c:pt>
                <c:pt idx="2447">
                  <c:v>0.33134049579654301</c:v>
                </c:pt>
                <c:pt idx="2448">
                  <c:v>0.366431810704342</c:v>
                </c:pt>
                <c:pt idx="2449">
                  <c:v>0.38407830076973298</c:v>
                </c:pt>
                <c:pt idx="2450">
                  <c:v>0.40175700031527101</c:v>
                </c:pt>
                <c:pt idx="2451">
                  <c:v>0.41885001383983</c:v>
                </c:pt>
                <c:pt idx="2452">
                  <c:v>0.43627161691449301</c:v>
                </c:pt>
                <c:pt idx="2453">
                  <c:v>0.43676680511356902</c:v>
                </c:pt>
                <c:pt idx="2454">
                  <c:v>0.43649379091595902</c:v>
                </c:pt>
                <c:pt idx="2455">
                  <c:v>0.43658028847539798</c:v>
                </c:pt>
                <c:pt idx="2456">
                  <c:v>0.43540083531587298</c:v>
                </c:pt>
                <c:pt idx="2457">
                  <c:v>0.41877483874464599</c:v>
                </c:pt>
                <c:pt idx="2458">
                  <c:v>0.41880589392192202</c:v>
                </c:pt>
                <c:pt idx="2459">
                  <c:v>0.40050934422187601</c:v>
                </c:pt>
                <c:pt idx="2460">
                  <c:v>0.36657538984417798</c:v>
                </c:pt>
                <c:pt idx="2461">
                  <c:v>0.34907019575609</c:v>
                </c:pt>
                <c:pt idx="2462">
                  <c:v>0.31416056732042402</c:v>
                </c:pt>
                <c:pt idx="2463">
                  <c:v>0.27996304776283598</c:v>
                </c:pt>
                <c:pt idx="2464">
                  <c:v>0.26094154723713497</c:v>
                </c:pt>
                <c:pt idx="2465">
                  <c:v>0.22578626341515101</c:v>
                </c:pt>
                <c:pt idx="2466">
                  <c:v>0.17316560881103399</c:v>
                </c:pt>
                <c:pt idx="2467">
                  <c:v>0.13925455414860599</c:v>
                </c:pt>
                <c:pt idx="2468">
                  <c:v>0.102619287704968</c:v>
                </c:pt>
                <c:pt idx="2469">
                  <c:v>5.3106165312138298E-2</c:v>
                </c:pt>
                <c:pt idx="2470">
                  <c:v>1.5721974923643502E-2</c:v>
                </c:pt>
                <c:pt idx="2471">
                  <c:v>-3.4577408158187703E-2</c:v>
                </c:pt>
                <c:pt idx="2472">
                  <c:v>-8.4488939967364202E-2</c:v>
                </c:pt>
                <c:pt idx="2473">
                  <c:v>-0.12071202341288199</c:v>
                </c:pt>
                <c:pt idx="2474">
                  <c:v>-0.17242789370294401</c:v>
                </c:pt>
                <c:pt idx="2475">
                  <c:v>-0.19204801724073001</c:v>
                </c:pt>
                <c:pt idx="2476">
                  <c:v>-0.244533823298554</c:v>
                </c:pt>
                <c:pt idx="2477">
                  <c:v>-0.279428144742423</c:v>
                </c:pt>
                <c:pt idx="2478">
                  <c:v>-0.31450430441674498</c:v>
                </c:pt>
                <c:pt idx="2479">
                  <c:v>-0.33142931481423799</c:v>
                </c:pt>
                <c:pt idx="2480">
                  <c:v>-0.36650652465650002</c:v>
                </c:pt>
                <c:pt idx="2481">
                  <c:v>-0.38365281981820099</c:v>
                </c:pt>
                <c:pt idx="2482">
                  <c:v>-0.40100075533843799</c:v>
                </c:pt>
                <c:pt idx="2483">
                  <c:v>-0.41924003358184603</c:v>
                </c:pt>
                <c:pt idx="2484">
                  <c:v>-0.43677837711164702</c:v>
                </c:pt>
                <c:pt idx="2485">
                  <c:v>-0.43611584112059398</c:v>
                </c:pt>
                <c:pt idx="2486">
                  <c:v>-0.436441095995798</c:v>
                </c:pt>
                <c:pt idx="2487">
                  <c:v>-0.436480381596482</c:v>
                </c:pt>
                <c:pt idx="2488">
                  <c:v>-0.436068396601065</c:v>
                </c:pt>
                <c:pt idx="2489">
                  <c:v>-0.41857706325066601</c:v>
                </c:pt>
                <c:pt idx="2490">
                  <c:v>-0.41854095225994098</c:v>
                </c:pt>
                <c:pt idx="2491">
                  <c:v>-0.40144827372515202</c:v>
                </c:pt>
                <c:pt idx="2492">
                  <c:v>-0.38377576389429802</c:v>
                </c:pt>
                <c:pt idx="2493">
                  <c:v>-0.36561225007876602</c:v>
                </c:pt>
                <c:pt idx="2494">
                  <c:v>-0.33186980419760098</c:v>
                </c:pt>
                <c:pt idx="2495">
                  <c:v>-0.31354654520630998</c:v>
                </c:pt>
                <c:pt idx="2496">
                  <c:v>-0.27942493985047601</c:v>
                </c:pt>
                <c:pt idx="2497">
                  <c:v>-0.22745523128748399</c:v>
                </c:pt>
                <c:pt idx="2498">
                  <c:v>-0.191909330604076</c:v>
                </c:pt>
                <c:pt idx="2499">
                  <c:v>-0.15782753345665701</c:v>
                </c:pt>
                <c:pt idx="2500">
                  <c:v>-0.10399243049489</c:v>
                </c:pt>
                <c:pt idx="2501">
                  <c:v>-7.0868772117665998E-2</c:v>
                </c:pt>
                <c:pt idx="2502">
                  <c:v>0</c:v>
                </c:pt>
                <c:pt idx="2503">
                  <c:v>1.97714346151588E-2</c:v>
                </c:pt>
                <c:pt idx="2504">
                  <c:v>6.8768938959821904E-2</c:v>
                </c:pt>
                <c:pt idx="2505">
                  <c:v>0.103859472572946</c:v>
                </c:pt>
                <c:pt idx="2506">
                  <c:v>0.155594827977029</c:v>
                </c:pt>
                <c:pt idx="2507">
                  <c:v>0.19204801724073001</c:v>
                </c:pt>
                <c:pt idx="2508">
                  <c:v>0.226975464088785</c:v>
                </c:pt>
                <c:pt idx="2509">
                  <c:v>0.26081626498853699</c:v>
                </c:pt>
                <c:pt idx="2510">
                  <c:v>0.29604293979894802</c:v>
                </c:pt>
                <c:pt idx="2511">
                  <c:v>0.33059988091289899</c:v>
                </c:pt>
                <c:pt idx="2512">
                  <c:v>0.34920730373074199</c:v>
                </c:pt>
                <c:pt idx="2513">
                  <c:v>0.36669714398875197</c:v>
                </c:pt>
                <c:pt idx="2514">
                  <c:v>0.384110464640046</c:v>
                </c:pt>
                <c:pt idx="2515">
                  <c:v>0.41838484322150998</c:v>
                </c:pt>
                <c:pt idx="2516">
                  <c:v>0.41906749969981999</c:v>
                </c:pt>
                <c:pt idx="2517">
                  <c:v>0.43559374647146099</c:v>
                </c:pt>
                <c:pt idx="2518">
                  <c:v>0.436319562160984</c:v>
                </c:pt>
                <c:pt idx="2519">
                  <c:v>0.43615101472048801</c:v>
                </c:pt>
                <c:pt idx="2520">
                  <c:v>0.43593396707832099</c:v>
                </c:pt>
                <c:pt idx="2521">
                  <c:v>0.41906749969981999</c:v>
                </c:pt>
                <c:pt idx="2522">
                  <c:v>0.40140318972549399</c:v>
                </c:pt>
                <c:pt idx="2523">
                  <c:v>0.40065615508838498</c:v>
                </c:pt>
                <c:pt idx="2524">
                  <c:v>0.36586195167362801</c:v>
                </c:pt>
                <c:pt idx="2525">
                  <c:v>0.34842783269826999</c:v>
                </c:pt>
                <c:pt idx="2526">
                  <c:v>0.331575099460994</c:v>
                </c:pt>
                <c:pt idx="2527">
                  <c:v>0.29675576077772198</c:v>
                </c:pt>
                <c:pt idx="2528">
                  <c:v>0.26168709697225501</c:v>
                </c:pt>
                <c:pt idx="2529">
                  <c:v>0.22805407752016099</c:v>
                </c:pt>
                <c:pt idx="2530">
                  <c:v>0.1916297676398</c:v>
                </c:pt>
                <c:pt idx="2531">
                  <c:v>0.15575298075129199</c:v>
                </c:pt>
                <c:pt idx="2532">
                  <c:v>0.10438115295033</c:v>
                </c:pt>
                <c:pt idx="2533">
                  <c:v>6.9222554993487895E-2</c:v>
                </c:pt>
                <c:pt idx="2534">
                  <c:v>1.57715628479515E-2</c:v>
                </c:pt>
                <c:pt idx="2535">
                  <c:v>-1.6391974308005201E-2</c:v>
                </c:pt>
                <c:pt idx="2536">
                  <c:v>-6.8641989089834099E-2</c:v>
                </c:pt>
                <c:pt idx="2537">
                  <c:v>-0.105984357989599</c:v>
                </c:pt>
                <c:pt idx="2538">
                  <c:v>-0.157708989732011</c:v>
                </c:pt>
                <c:pt idx="2539">
                  <c:v>-0.19118445959701399</c:v>
                </c:pt>
                <c:pt idx="2540">
                  <c:v>-0.226198487909885</c:v>
                </c:pt>
                <c:pt idx="2541">
                  <c:v>-0.261601974921296</c:v>
                </c:pt>
                <c:pt idx="2542">
                  <c:v>-0.29555198530375998</c:v>
                </c:pt>
                <c:pt idx="2543">
                  <c:v>-0.331134203896427</c:v>
                </c:pt>
                <c:pt idx="2544">
                  <c:v>-0.34900104728815301</c:v>
                </c:pt>
                <c:pt idx="2545">
                  <c:v>-0.38313587407593902</c:v>
                </c:pt>
                <c:pt idx="2546">
                  <c:v>-0.40094962536609302</c:v>
                </c:pt>
                <c:pt idx="2547">
                  <c:v>-0.40229342539178597</c:v>
                </c:pt>
                <c:pt idx="2548">
                  <c:v>-0.41853695168705901</c:v>
                </c:pt>
                <c:pt idx="2549">
                  <c:v>-0.43647633783489498</c:v>
                </c:pt>
                <c:pt idx="2550">
                  <c:v>-0.43579103960704602</c:v>
                </c:pt>
                <c:pt idx="2551">
                  <c:v>-0.43648785171135401</c:v>
                </c:pt>
                <c:pt idx="2552">
                  <c:v>-0.43648785171135401</c:v>
                </c:pt>
                <c:pt idx="2553">
                  <c:v>-0.41845227577997601</c:v>
                </c:pt>
                <c:pt idx="2554">
                  <c:v>-0.41969445348074103</c:v>
                </c:pt>
                <c:pt idx="2555">
                  <c:v>-0.40091498643367901</c:v>
                </c:pt>
                <c:pt idx="2556">
                  <c:v>-0.38352751595699103</c:v>
                </c:pt>
                <c:pt idx="2557">
                  <c:v>-0.36562089818889398</c:v>
                </c:pt>
                <c:pt idx="2558">
                  <c:v>-0.33109607670413199</c:v>
                </c:pt>
                <c:pt idx="2559">
                  <c:v>-0.31362065221669799</c:v>
                </c:pt>
                <c:pt idx="2560">
                  <c:v>-0.261713502401205</c:v>
                </c:pt>
                <c:pt idx="2561">
                  <c:v>-0.226636904735463</c:v>
                </c:pt>
                <c:pt idx="2562">
                  <c:v>-0.19122279874509901</c:v>
                </c:pt>
                <c:pt idx="2563">
                  <c:v>-0.15734243473357601</c:v>
                </c:pt>
                <c:pt idx="2564">
                  <c:v>-0.121215834994263</c:v>
                </c:pt>
                <c:pt idx="2565">
                  <c:v>-7.0353494170793104E-2</c:v>
                </c:pt>
                <c:pt idx="2566">
                  <c:v>-1.9045315982016399E-2</c:v>
                </c:pt>
                <c:pt idx="2567">
                  <c:v>0</c:v>
                </c:pt>
                <c:pt idx="2568">
                  <c:v>5.1160137670094002E-2</c:v>
                </c:pt>
                <c:pt idx="2569">
                  <c:v>0.10460367736253</c:v>
                </c:pt>
                <c:pt idx="2570">
                  <c:v>0.13857204607625001</c:v>
                </c:pt>
                <c:pt idx="2571">
                  <c:v>0.17367119834157299</c:v>
                </c:pt>
                <c:pt idx="2572">
                  <c:v>0.20831556258942499</c:v>
                </c:pt>
                <c:pt idx="2573">
                  <c:v>0.245540145381166</c:v>
                </c:pt>
                <c:pt idx="2574">
                  <c:v>0.27796010044430702</c:v>
                </c:pt>
                <c:pt idx="2575">
                  <c:v>0.31483024964640099</c:v>
                </c:pt>
                <c:pt idx="2576">
                  <c:v>0.33186094652707998</c:v>
                </c:pt>
                <c:pt idx="2577">
                  <c:v>0.36674830192900998</c:v>
                </c:pt>
                <c:pt idx="2578">
                  <c:v>0.38365281981820099</c:v>
                </c:pt>
                <c:pt idx="2579">
                  <c:v>0.40071829337989701</c:v>
                </c:pt>
                <c:pt idx="2580">
                  <c:v>0.418224329579229</c:v>
                </c:pt>
                <c:pt idx="2581">
                  <c:v>0.41845920000472298</c:v>
                </c:pt>
                <c:pt idx="2582">
                  <c:v>0.42003891023359202</c:v>
                </c:pt>
                <c:pt idx="2583">
                  <c:v>0.41927648611266</c:v>
                </c:pt>
                <c:pt idx="2584">
                  <c:v>0.41892436446662801</c:v>
                </c:pt>
                <c:pt idx="2585">
                  <c:v>0.41861741131998897</c:v>
                </c:pt>
                <c:pt idx="2586">
                  <c:v>0.40170520436472401</c:v>
                </c:pt>
                <c:pt idx="2587">
                  <c:v>0.38430382721281903</c:v>
                </c:pt>
                <c:pt idx="2588">
                  <c:v>0.36556383426225297</c:v>
                </c:pt>
                <c:pt idx="2589">
                  <c:v>0.34929179812055799</c:v>
                </c:pt>
                <c:pt idx="2590">
                  <c:v>0.33142483480850299</c:v>
                </c:pt>
                <c:pt idx="2591">
                  <c:v>0.296617373101495</c:v>
                </c:pt>
                <c:pt idx="2592">
                  <c:v>0.27900454610641101</c:v>
                </c:pt>
                <c:pt idx="2593">
                  <c:v>0.24373333375818201</c:v>
                </c:pt>
                <c:pt idx="2594">
                  <c:v>0.19367415225502099</c:v>
                </c:pt>
                <c:pt idx="2595">
                  <c:v>0.15619750983866801</c:v>
                </c:pt>
                <c:pt idx="2596">
                  <c:v>0.122772717386213</c:v>
                </c:pt>
                <c:pt idx="2597">
                  <c:v>6.9283944086929894E-2</c:v>
                </c:pt>
                <c:pt idx="2598">
                  <c:v>3.4756512373084802E-2</c:v>
                </c:pt>
                <c:pt idx="2599">
                  <c:v>0</c:v>
                </c:pt>
                <c:pt idx="2600">
                  <c:v>-5.2487977461755903E-2</c:v>
                </c:pt>
                <c:pt idx="2601">
                  <c:v>-8.6989216743978096E-2</c:v>
                </c:pt>
                <c:pt idx="2602">
                  <c:v>-0.13812822822736201</c:v>
                </c:pt>
                <c:pt idx="2603">
                  <c:v>-0.173193274772211</c:v>
                </c:pt>
                <c:pt idx="2604">
                  <c:v>-0.209595207002712</c:v>
                </c:pt>
                <c:pt idx="2605">
                  <c:v>-0.26230683870766103</c:v>
                </c:pt>
                <c:pt idx="2606">
                  <c:v>-0.278799242643815</c:v>
                </c:pt>
                <c:pt idx="2607">
                  <c:v>-0.31311944937173702</c:v>
                </c:pt>
                <c:pt idx="2608">
                  <c:v>-0.33168034938991497</c:v>
                </c:pt>
                <c:pt idx="2609">
                  <c:v>-0.36613679715294001</c:v>
                </c:pt>
                <c:pt idx="2610">
                  <c:v>-0.38407830076973298</c:v>
                </c:pt>
                <c:pt idx="2611">
                  <c:v>-0.401357518460083</c:v>
                </c:pt>
                <c:pt idx="2612">
                  <c:v>-0.41904512282855799</c:v>
                </c:pt>
                <c:pt idx="2613">
                  <c:v>-0.41892098551748103</c:v>
                </c:pt>
                <c:pt idx="2614">
                  <c:v>-0.43699328134953702</c:v>
                </c:pt>
                <c:pt idx="2615">
                  <c:v>-0.43614963026953402</c:v>
                </c:pt>
                <c:pt idx="2616">
                  <c:v>-0.43642286972445199</c:v>
                </c:pt>
                <c:pt idx="2617">
                  <c:v>-0.41900375264820799</c:v>
                </c:pt>
                <c:pt idx="2618">
                  <c:v>-0.418224329579229</c:v>
                </c:pt>
                <c:pt idx="2619">
                  <c:v>-0.40151570188035002</c:v>
                </c:pt>
                <c:pt idx="2620">
                  <c:v>-0.38497662002236499</c:v>
                </c:pt>
                <c:pt idx="2621">
                  <c:v>-0.36664677835050702</c:v>
                </c:pt>
                <c:pt idx="2622">
                  <c:v>-0.33194685070338997</c:v>
                </c:pt>
                <c:pt idx="2623">
                  <c:v>-0.313460179787239</c:v>
                </c:pt>
                <c:pt idx="2624">
                  <c:v>-0.279622118009344</c:v>
                </c:pt>
                <c:pt idx="2625">
                  <c:v>-0.22540285082206099</c:v>
                </c:pt>
                <c:pt idx="2626">
                  <c:v>-0.19180902578922401</c:v>
                </c:pt>
                <c:pt idx="2627">
                  <c:v>-0.17242789370294401</c:v>
                </c:pt>
                <c:pt idx="2628">
                  <c:v>-0.12329078778285001</c:v>
                </c:pt>
                <c:pt idx="2629">
                  <c:v>-8.7347797401110996E-2</c:v>
                </c:pt>
                <c:pt idx="2630">
                  <c:v>-3.6528594655218301E-2</c:v>
                </c:pt>
                <c:pt idx="2631">
                  <c:v>0</c:v>
                </c:pt>
                <c:pt idx="2632">
                  <c:v>5.3568005713432003E-2</c:v>
                </c:pt>
                <c:pt idx="2633">
                  <c:v>8.4215922501029397E-2</c:v>
                </c:pt>
                <c:pt idx="2634">
                  <c:v>0.122056902728923</c:v>
                </c:pt>
                <c:pt idx="2635">
                  <c:v>0.173769153526763</c:v>
                </c:pt>
                <c:pt idx="2636">
                  <c:v>0.20993251581397299</c:v>
                </c:pt>
                <c:pt idx="2637">
                  <c:v>0.243950914259535</c:v>
                </c:pt>
                <c:pt idx="2638">
                  <c:v>0.27927053248647199</c:v>
                </c:pt>
                <c:pt idx="2639">
                  <c:v>0.29697929746840601</c:v>
                </c:pt>
                <c:pt idx="2640">
                  <c:v>0.33163771942182502</c:v>
                </c:pt>
                <c:pt idx="2641">
                  <c:v>0.34885817994145701</c:v>
                </c:pt>
                <c:pt idx="2642">
                  <c:v>0.367173833818219</c:v>
                </c:pt>
                <c:pt idx="2643">
                  <c:v>0.38519704924771098</c:v>
                </c:pt>
                <c:pt idx="2644">
                  <c:v>0.401250289130132</c:v>
                </c:pt>
                <c:pt idx="2645">
                  <c:v>0.418224329579229</c:v>
                </c:pt>
                <c:pt idx="2646">
                  <c:v>0.41845920000472298</c:v>
                </c:pt>
                <c:pt idx="2647">
                  <c:v>0.41924003358184603</c:v>
                </c:pt>
                <c:pt idx="2648">
                  <c:v>0.41838118002104502</c:v>
                </c:pt>
                <c:pt idx="2649">
                  <c:v>0.41786603507646702</c:v>
                </c:pt>
                <c:pt idx="2650">
                  <c:v>0.40101712395273897</c:v>
                </c:pt>
                <c:pt idx="2651">
                  <c:v>0.38373999559116201</c:v>
                </c:pt>
                <c:pt idx="2652">
                  <c:v>0.366777731486087</c:v>
                </c:pt>
                <c:pt idx="2653">
                  <c:v>0.34885817994145701</c:v>
                </c:pt>
                <c:pt idx="2654">
                  <c:v>0.33161724407195597</c:v>
                </c:pt>
                <c:pt idx="2655">
                  <c:v>0.29662544909660898</c:v>
                </c:pt>
                <c:pt idx="2656">
                  <c:v>0.27854332371763701</c:v>
                </c:pt>
                <c:pt idx="2657">
                  <c:v>0.24299375108496701</c:v>
                </c:pt>
                <c:pt idx="2658">
                  <c:v>0.192395601515922</c:v>
                </c:pt>
                <c:pt idx="2659">
                  <c:v>0.156332068552551</c:v>
                </c:pt>
                <c:pt idx="2660">
                  <c:v>0.12225415730132599</c:v>
                </c:pt>
                <c:pt idx="2661">
                  <c:v>7.1495966196818195E-2</c:v>
                </c:pt>
                <c:pt idx="2662">
                  <c:v>3.4042570848363901E-2</c:v>
                </c:pt>
                <c:pt idx="2663">
                  <c:v>0</c:v>
                </c:pt>
                <c:pt idx="2664">
                  <c:v>-5.0589708769384602E-2</c:v>
                </c:pt>
                <c:pt idx="2665">
                  <c:v>-8.87235134106861E-2</c:v>
                </c:pt>
                <c:pt idx="2666">
                  <c:v>-0.13857970591799701</c:v>
                </c:pt>
                <c:pt idx="2667">
                  <c:v>-0.15674943489742599</c:v>
                </c:pt>
                <c:pt idx="2668">
                  <c:v>-0.208528040342463</c:v>
                </c:pt>
                <c:pt idx="2669">
                  <c:v>-0.243208753470569</c:v>
                </c:pt>
                <c:pt idx="2670">
                  <c:v>-0.278643124559182</c:v>
                </c:pt>
                <c:pt idx="2671">
                  <c:v>-0.31355047924042601</c:v>
                </c:pt>
                <c:pt idx="2672">
                  <c:v>-0.331482607232163</c:v>
                </c:pt>
                <c:pt idx="2673">
                  <c:v>-0.34904071498615902</c:v>
                </c:pt>
                <c:pt idx="2674">
                  <c:v>-0.38354654147020201</c:v>
                </c:pt>
                <c:pt idx="2675">
                  <c:v>-0.38460471482221298</c:v>
                </c:pt>
                <c:pt idx="2676">
                  <c:v>-0.401250289130132</c:v>
                </c:pt>
                <c:pt idx="2677">
                  <c:v>-0.41895467108696199</c:v>
                </c:pt>
                <c:pt idx="2678">
                  <c:v>-0.418302296209353</c:v>
                </c:pt>
                <c:pt idx="2679">
                  <c:v>-0.41861443644872698</c:v>
                </c:pt>
                <c:pt idx="2680">
                  <c:v>-0.41892701528493598</c:v>
                </c:pt>
                <c:pt idx="2681">
                  <c:v>-0.4192062091173</c:v>
                </c:pt>
                <c:pt idx="2682">
                  <c:v>-0.401250289130132</c:v>
                </c:pt>
                <c:pt idx="2683">
                  <c:v>-0.401642934817727</c:v>
                </c:pt>
                <c:pt idx="2684">
                  <c:v>-0.38346764408287398</c:v>
                </c:pt>
                <c:pt idx="2685">
                  <c:v>-0.348987406956421</c:v>
                </c:pt>
                <c:pt idx="2686">
                  <c:v>-0.33157199195527998</c:v>
                </c:pt>
                <c:pt idx="2687">
                  <c:v>-0.31329324496650401</c:v>
                </c:pt>
                <c:pt idx="2688">
                  <c:v>-0.29550850987827099</c:v>
                </c:pt>
                <c:pt idx="2689">
                  <c:v>-0.24382492842101</c:v>
                </c:pt>
                <c:pt idx="2690">
                  <c:v>-0.20873722852832399</c:v>
                </c:pt>
                <c:pt idx="2691">
                  <c:v>-0.173368796415419</c:v>
                </c:pt>
                <c:pt idx="2692">
                  <c:v>-0.13778800040516001</c:v>
                </c:pt>
                <c:pt idx="2693">
                  <c:v>-8.8376786144848798E-2</c:v>
                </c:pt>
                <c:pt idx="2694">
                  <c:v>-3.5383456124151301E-2</c:v>
                </c:pt>
                <c:pt idx="2695">
                  <c:v>0</c:v>
                </c:pt>
                <c:pt idx="2696">
                  <c:v>3.4042570848363901E-2</c:v>
                </c:pt>
                <c:pt idx="2697">
                  <c:v>7.0886943363484597E-2</c:v>
                </c:pt>
                <c:pt idx="2698">
                  <c:v>0.12144661690126</c:v>
                </c:pt>
                <c:pt idx="2699">
                  <c:v>0.155538209247614</c:v>
                </c:pt>
                <c:pt idx="2700">
                  <c:v>0.19130253264432401</c:v>
                </c:pt>
                <c:pt idx="2701">
                  <c:v>0.226091384429432</c:v>
                </c:pt>
                <c:pt idx="2702">
                  <c:v>0.26136592523262098</c:v>
                </c:pt>
                <c:pt idx="2703">
                  <c:v>0.296586457823793</c:v>
                </c:pt>
                <c:pt idx="2704">
                  <c:v>0.31393821333654098</c:v>
                </c:pt>
                <c:pt idx="2705">
                  <c:v>0.348482153216434</c:v>
                </c:pt>
                <c:pt idx="2706">
                  <c:v>0.36628437015693199</c:v>
                </c:pt>
                <c:pt idx="2707">
                  <c:v>0.38370253083146899</c:v>
                </c:pt>
                <c:pt idx="2708">
                  <c:v>0.400392379078023</c:v>
                </c:pt>
                <c:pt idx="2709">
                  <c:v>0.40155137963882098</c:v>
                </c:pt>
                <c:pt idx="2710">
                  <c:v>0.41806516994345699</c:v>
                </c:pt>
                <c:pt idx="2711">
                  <c:v>0.41869665147873603</c:v>
                </c:pt>
                <c:pt idx="2712">
                  <c:v>0.41788378813146998</c:v>
                </c:pt>
                <c:pt idx="2713">
                  <c:v>0.40163571658157499</c:v>
                </c:pt>
                <c:pt idx="2714">
                  <c:v>0.40122879900484798</c:v>
                </c:pt>
                <c:pt idx="2715">
                  <c:v>0.383628286128679</c:v>
                </c:pt>
                <c:pt idx="2716">
                  <c:v>0.36622163452496798</c:v>
                </c:pt>
                <c:pt idx="2717">
                  <c:v>0.34950239858971199</c:v>
                </c:pt>
                <c:pt idx="2718">
                  <c:v>0.31492609189809501</c:v>
                </c:pt>
                <c:pt idx="2719">
                  <c:v>0.29768517934997202</c:v>
                </c:pt>
                <c:pt idx="2720">
                  <c:v>0.26132598062250201</c:v>
                </c:pt>
                <c:pt idx="2721">
                  <c:v>0.24374206029470699</c:v>
                </c:pt>
                <c:pt idx="2722">
                  <c:v>0.191266933823631</c:v>
                </c:pt>
                <c:pt idx="2723">
                  <c:v>0.15641781661229101</c:v>
                </c:pt>
                <c:pt idx="2724">
                  <c:v>0.13970887428916301</c:v>
                </c:pt>
                <c:pt idx="2725">
                  <c:v>8.7209925530910101E-2</c:v>
                </c:pt>
                <c:pt idx="2726">
                  <c:v>3.3422200209447001E-2</c:v>
                </c:pt>
                <c:pt idx="2727">
                  <c:v>0</c:v>
                </c:pt>
                <c:pt idx="2728">
                  <c:v>-3.3021025884244798E-2</c:v>
                </c:pt>
                <c:pt idx="2729">
                  <c:v>-7.0007357175444096E-2</c:v>
                </c:pt>
                <c:pt idx="2730">
                  <c:v>-0.120876747704107</c:v>
                </c:pt>
                <c:pt idx="2731">
                  <c:v>-0.15836776818378001</c:v>
                </c:pt>
                <c:pt idx="2732">
                  <c:v>-0.19349440928940101</c:v>
                </c:pt>
                <c:pt idx="2733">
                  <c:v>-0.226296840063928</c:v>
                </c:pt>
                <c:pt idx="2734">
                  <c:v>-0.26143952298142398</c:v>
                </c:pt>
                <c:pt idx="2735">
                  <c:v>-0.29719920356579299</c:v>
                </c:pt>
                <c:pt idx="2736">
                  <c:v>-0.33124394007729602</c:v>
                </c:pt>
                <c:pt idx="2737">
                  <c:v>-0.34845732730812201</c:v>
                </c:pt>
                <c:pt idx="2738">
                  <c:v>-0.366344233875803</c:v>
                </c:pt>
                <c:pt idx="2739">
                  <c:v>-0.38379020311555401</c:v>
                </c:pt>
                <c:pt idx="2740">
                  <c:v>-0.40144827372515202</c:v>
                </c:pt>
                <c:pt idx="2741">
                  <c:v>-0.401357518460083</c:v>
                </c:pt>
                <c:pt idx="2742">
                  <c:v>-0.41861741131998897</c:v>
                </c:pt>
                <c:pt idx="2743">
                  <c:v>-0.41845920000472298</c:v>
                </c:pt>
                <c:pt idx="2744">
                  <c:v>-0.40108162114146201</c:v>
                </c:pt>
                <c:pt idx="2745">
                  <c:v>-0.401696908976508</c:v>
                </c:pt>
                <c:pt idx="2746">
                  <c:v>-0.40092637748165499</c:v>
                </c:pt>
                <c:pt idx="2747">
                  <c:v>-0.38387646239296902</c:v>
                </c:pt>
                <c:pt idx="2748">
                  <c:v>-0.36588947798705601</c:v>
                </c:pt>
                <c:pt idx="2749">
                  <c:v>-0.34885420518118498</c:v>
                </c:pt>
                <c:pt idx="2750">
                  <c:v>-0.33161724407195597</c:v>
                </c:pt>
                <c:pt idx="2751">
                  <c:v>-0.31334739084899499</c:v>
                </c:pt>
                <c:pt idx="2752">
                  <c:v>-0.27811015739661599</c:v>
                </c:pt>
                <c:pt idx="2753">
                  <c:v>-0.26098014222517002</c:v>
                </c:pt>
                <c:pt idx="2754">
                  <c:v>-0.21041707016285899</c:v>
                </c:pt>
                <c:pt idx="2755">
                  <c:v>-0.17347235956267801</c:v>
                </c:pt>
                <c:pt idx="2756">
                  <c:v>-0.13904602882925499</c:v>
                </c:pt>
                <c:pt idx="2757">
                  <c:v>-8.6117413577267904E-2</c:v>
                </c:pt>
                <c:pt idx="2758">
                  <c:v>-5.23473422784645E-2</c:v>
                </c:pt>
                <c:pt idx="2759">
                  <c:v>-1.76452272911229E-2</c:v>
                </c:pt>
                <c:pt idx="2760">
                  <c:v>3.3137037087091897E-2</c:v>
                </c:pt>
                <c:pt idx="2761">
                  <c:v>6.9141687506069902E-2</c:v>
                </c:pt>
                <c:pt idx="2762">
                  <c:v>0.10524350762876999</c:v>
                </c:pt>
                <c:pt idx="2763">
                  <c:v>0.15638304264310501</c:v>
                </c:pt>
                <c:pt idx="2764">
                  <c:v>0.192179865087549</c:v>
                </c:pt>
                <c:pt idx="2765">
                  <c:v>0.22591519585383901</c:v>
                </c:pt>
                <c:pt idx="2766">
                  <c:v>0.24441969169262601</c:v>
                </c:pt>
                <c:pt idx="2767">
                  <c:v>0.27876247908931301</c:v>
                </c:pt>
                <c:pt idx="2768">
                  <c:v>0.31395612260816902</c:v>
                </c:pt>
                <c:pt idx="2769">
                  <c:v>0.331482607232163</c:v>
                </c:pt>
                <c:pt idx="2770">
                  <c:v>0.34911892041774201</c:v>
                </c:pt>
                <c:pt idx="2771">
                  <c:v>0.36685059279941501</c:v>
                </c:pt>
                <c:pt idx="2772">
                  <c:v>0.38397629048279402</c:v>
                </c:pt>
                <c:pt idx="2773">
                  <c:v>0.40136502950601499</c:v>
                </c:pt>
                <c:pt idx="2774">
                  <c:v>0.40084158566964201</c:v>
                </c:pt>
                <c:pt idx="2775">
                  <c:v>0.40167325861522701</c:v>
                </c:pt>
                <c:pt idx="2776">
                  <c:v>0.402395535853454</c:v>
                </c:pt>
                <c:pt idx="2777">
                  <c:v>0.40155137963882098</c:v>
                </c:pt>
                <c:pt idx="2778">
                  <c:v>0.40084158566964201</c:v>
                </c:pt>
                <c:pt idx="2779">
                  <c:v>0.38296063367512301</c:v>
                </c:pt>
                <c:pt idx="2780">
                  <c:v>0.36626899316635197</c:v>
                </c:pt>
                <c:pt idx="2781">
                  <c:v>0.34822911569937198</c:v>
                </c:pt>
                <c:pt idx="2782">
                  <c:v>0.33123604124553402</c:v>
                </c:pt>
                <c:pt idx="2783">
                  <c:v>0.29673681887254699</c:v>
                </c:pt>
                <c:pt idx="2784">
                  <c:v>0.27891290504434402</c:v>
                </c:pt>
                <c:pt idx="2785">
                  <c:v>0.24427194946360001</c:v>
                </c:pt>
                <c:pt idx="2786">
                  <c:v>0.20922155253552999</c:v>
                </c:pt>
                <c:pt idx="2787">
                  <c:v>0.17451127207045899</c:v>
                </c:pt>
                <c:pt idx="2788">
                  <c:v>0.121066734567946</c:v>
                </c:pt>
                <c:pt idx="2789">
                  <c:v>8.6852194988825696E-2</c:v>
                </c:pt>
                <c:pt idx="2790">
                  <c:v>5.3656886701554503E-2</c:v>
                </c:pt>
                <c:pt idx="2791">
                  <c:v>0</c:v>
                </c:pt>
                <c:pt idx="2792">
                  <c:v>-3.5073330533225297E-2</c:v>
                </c:pt>
                <c:pt idx="2793">
                  <c:v>-6.96896922535757E-2</c:v>
                </c:pt>
                <c:pt idx="2794">
                  <c:v>-0.104963986083774</c:v>
                </c:pt>
                <c:pt idx="2795">
                  <c:v>-0.15617628472511699</c:v>
                </c:pt>
                <c:pt idx="2796">
                  <c:v>-0.191501718469618</c:v>
                </c:pt>
                <c:pt idx="2797">
                  <c:v>-0.22754206605156299</c:v>
                </c:pt>
                <c:pt idx="2798">
                  <c:v>-0.2610469151889</c:v>
                </c:pt>
                <c:pt idx="2799">
                  <c:v>-0.29643950525379298</c:v>
                </c:pt>
                <c:pt idx="2800">
                  <c:v>-0.31387670137254098</c:v>
                </c:pt>
                <c:pt idx="2801">
                  <c:v>-0.331216708815815</c:v>
                </c:pt>
                <c:pt idx="2802">
                  <c:v>-0.366618381181397</c:v>
                </c:pt>
                <c:pt idx="2803">
                  <c:v>-0.383605083440547</c:v>
                </c:pt>
                <c:pt idx="2804">
                  <c:v>-0.384480420194867</c:v>
                </c:pt>
                <c:pt idx="2805">
                  <c:v>-0.401357518460083</c:v>
                </c:pt>
                <c:pt idx="2806">
                  <c:v>-0.401357518460083</c:v>
                </c:pt>
                <c:pt idx="2807">
                  <c:v>-0.40094962536609302</c:v>
                </c:pt>
                <c:pt idx="2808">
                  <c:v>-0.401357518460083</c:v>
                </c:pt>
                <c:pt idx="2809">
                  <c:v>-0.40105729448309801</c:v>
                </c:pt>
                <c:pt idx="2810">
                  <c:v>-0.40149600006729302</c:v>
                </c:pt>
                <c:pt idx="2811">
                  <c:v>-0.38394131422551497</c:v>
                </c:pt>
                <c:pt idx="2812">
                  <c:v>-0.36678707213796202</c:v>
                </c:pt>
                <c:pt idx="2813">
                  <c:v>-0.34903423074286999</c:v>
                </c:pt>
                <c:pt idx="2814">
                  <c:v>-0.33082818368915301</c:v>
                </c:pt>
                <c:pt idx="2815">
                  <c:v>-0.31416855983942599</c:v>
                </c:pt>
                <c:pt idx="2816">
                  <c:v>-0.29611514587496401</c:v>
                </c:pt>
                <c:pt idx="2817">
                  <c:v>-0.242284704126701</c:v>
                </c:pt>
                <c:pt idx="2818">
                  <c:v>-0.20959937806637499</c:v>
                </c:pt>
                <c:pt idx="2819">
                  <c:v>-0.15766301445002701</c:v>
                </c:pt>
                <c:pt idx="2820">
                  <c:v>-0.122591327945068</c:v>
                </c:pt>
                <c:pt idx="2821">
                  <c:v>-8.6518171352373899E-2</c:v>
                </c:pt>
                <c:pt idx="2822">
                  <c:v>-5.3204179543490798E-2</c:v>
                </c:pt>
                <c:pt idx="2823">
                  <c:v>-1.7749615056497602E-2</c:v>
                </c:pt>
                <c:pt idx="2824">
                  <c:v>1.8016068554055301E-2</c:v>
                </c:pt>
                <c:pt idx="2825">
                  <c:v>6.9093990780963302E-2</c:v>
                </c:pt>
                <c:pt idx="2826">
                  <c:v>0.105705324568637</c:v>
                </c:pt>
                <c:pt idx="2827">
                  <c:v>0.139489354601773</c:v>
                </c:pt>
                <c:pt idx="2828">
                  <c:v>0.17451504043653299</c:v>
                </c:pt>
                <c:pt idx="2829">
                  <c:v>0.20909985996633099</c:v>
                </c:pt>
                <c:pt idx="2830">
                  <c:v>0.24351667586439099</c:v>
                </c:pt>
                <c:pt idx="2831">
                  <c:v>0.27922301977685798</c:v>
                </c:pt>
                <c:pt idx="2832">
                  <c:v>0.29571477221425402</c:v>
                </c:pt>
                <c:pt idx="2833">
                  <c:v>0.33119794773505401</c:v>
                </c:pt>
                <c:pt idx="2834">
                  <c:v>0.348771003583907</c:v>
                </c:pt>
                <c:pt idx="2835">
                  <c:v>0.366344233875803</c:v>
                </c:pt>
                <c:pt idx="2836">
                  <c:v>0.38352751595699103</c:v>
                </c:pt>
                <c:pt idx="2837">
                  <c:v>0.38440607879224897</c:v>
                </c:pt>
                <c:pt idx="2838">
                  <c:v>0.40053451538578599</c:v>
                </c:pt>
                <c:pt idx="2839">
                  <c:v>0.401357518460083</c:v>
                </c:pt>
                <c:pt idx="2840">
                  <c:v>0.401357518460083</c:v>
                </c:pt>
                <c:pt idx="2841">
                  <c:v>0.40105408582742802</c:v>
                </c:pt>
                <c:pt idx="2842">
                  <c:v>0.38415252455628401</c:v>
                </c:pt>
                <c:pt idx="2843">
                  <c:v>0.36771152599137102</c:v>
                </c:pt>
                <c:pt idx="2844">
                  <c:v>0.365747301262344</c:v>
                </c:pt>
                <c:pt idx="2845">
                  <c:v>0.34778395887052199</c:v>
                </c:pt>
                <c:pt idx="2846">
                  <c:v>0.31404569861064402</c:v>
                </c:pt>
                <c:pt idx="2847">
                  <c:v>0.29639995993707802</c:v>
                </c:pt>
                <c:pt idx="2848">
                  <c:v>0.278299659005111</c:v>
                </c:pt>
                <c:pt idx="2849">
                  <c:v>0.244315753048298</c:v>
                </c:pt>
                <c:pt idx="2850">
                  <c:v>0.19196859227763099</c:v>
                </c:pt>
                <c:pt idx="2851">
                  <c:v>0.15653703875348601</c:v>
                </c:pt>
                <c:pt idx="2852">
                  <c:v>0.139183640265756</c:v>
                </c:pt>
                <c:pt idx="2853">
                  <c:v>8.4901793449721902E-2</c:v>
                </c:pt>
                <c:pt idx="2854">
                  <c:v>5.2491141397945702E-2</c:v>
                </c:pt>
                <c:pt idx="2855">
                  <c:v>1.7339302558153399E-2</c:v>
                </c:pt>
                <c:pt idx="2856">
                  <c:v>-1.6573068112617401E-2</c:v>
                </c:pt>
                <c:pt idx="2857">
                  <c:v>-6.9654573728568203E-2</c:v>
                </c:pt>
                <c:pt idx="2858">
                  <c:v>-0.1041416447451</c:v>
                </c:pt>
                <c:pt idx="2859">
                  <c:v>-0.13914413657577299</c:v>
                </c:pt>
                <c:pt idx="2860">
                  <c:v>-0.17608517173521801</c:v>
                </c:pt>
                <c:pt idx="2861">
                  <c:v>-0.209890687981758</c:v>
                </c:pt>
                <c:pt idx="2862">
                  <c:v>-0.24355213057098901</c:v>
                </c:pt>
                <c:pt idx="2863">
                  <c:v>-0.278299659005111</c:v>
                </c:pt>
                <c:pt idx="2864">
                  <c:v>-0.29689379652810399</c:v>
                </c:pt>
                <c:pt idx="2865">
                  <c:v>-0.33236727559773499</c:v>
                </c:pt>
                <c:pt idx="2866">
                  <c:v>-0.34895021505152202</c:v>
                </c:pt>
                <c:pt idx="2867">
                  <c:v>-0.36665311676344498</c:v>
                </c:pt>
                <c:pt idx="2868">
                  <c:v>-0.38407830076973298</c:v>
                </c:pt>
                <c:pt idx="2869">
                  <c:v>-0.384189958745625</c:v>
                </c:pt>
                <c:pt idx="2870">
                  <c:v>-0.40105729448309801</c:v>
                </c:pt>
                <c:pt idx="2871">
                  <c:v>-0.40105729448309801</c:v>
                </c:pt>
                <c:pt idx="2872">
                  <c:v>-0.40146438035101401</c:v>
                </c:pt>
                <c:pt idx="2873">
                  <c:v>-0.40131562905651103</c:v>
                </c:pt>
                <c:pt idx="2874">
                  <c:v>-0.38439909101387398</c:v>
                </c:pt>
                <c:pt idx="2875">
                  <c:v>-0.38367356105467898</c:v>
                </c:pt>
                <c:pt idx="2876">
                  <c:v>-0.36673537471697099</c:v>
                </c:pt>
                <c:pt idx="2877">
                  <c:v>-0.34925827361477801</c:v>
                </c:pt>
                <c:pt idx="2878">
                  <c:v>-0.33178108218519298</c:v>
                </c:pt>
                <c:pt idx="2879">
                  <c:v>-0.29690870862131402</c:v>
                </c:pt>
                <c:pt idx="2880">
                  <c:v>-0.27933442684770698</c:v>
                </c:pt>
                <c:pt idx="2881">
                  <c:v>-0.24440328919726201</c:v>
                </c:pt>
                <c:pt idx="2882">
                  <c:v>-0.20908386269653301</c:v>
                </c:pt>
                <c:pt idx="2883">
                  <c:v>-0.174199720895512</c:v>
                </c:pt>
                <c:pt idx="2884">
                  <c:v>-0.14153434152612701</c:v>
                </c:pt>
                <c:pt idx="2885">
                  <c:v>-0.10298630689333001</c:v>
                </c:pt>
                <c:pt idx="2886">
                  <c:v>-5.0660840113291403E-2</c:v>
                </c:pt>
                <c:pt idx="2887">
                  <c:v>-1.78552451395525E-2</c:v>
                </c:pt>
                <c:pt idx="2888">
                  <c:v>1.7092352397716799E-2</c:v>
                </c:pt>
                <c:pt idx="2889">
                  <c:v>5.0702775515972499E-2</c:v>
                </c:pt>
                <c:pt idx="2890">
                  <c:v>0.10576101408836799</c:v>
                </c:pt>
                <c:pt idx="2891">
                  <c:v>0.14124431318250799</c:v>
                </c:pt>
                <c:pt idx="2892">
                  <c:v>0.174018081796495</c:v>
                </c:pt>
                <c:pt idx="2893">
                  <c:v>0.208987186379062</c:v>
                </c:pt>
                <c:pt idx="2894">
                  <c:v>0.244394721587397</c:v>
                </c:pt>
                <c:pt idx="2895">
                  <c:v>0.261506083729584</c:v>
                </c:pt>
                <c:pt idx="2896">
                  <c:v>0.29689379652810399</c:v>
                </c:pt>
                <c:pt idx="2897">
                  <c:v>0.314530463253194</c:v>
                </c:pt>
                <c:pt idx="2898">
                  <c:v>0.33201537777614798</c:v>
                </c:pt>
                <c:pt idx="2899">
                  <c:v>0.35031421223540199</c:v>
                </c:pt>
                <c:pt idx="2900">
                  <c:v>0.36648383885625602</c:v>
                </c:pt>
                <c:pt idx="2901">
                  <c:v>0.38351496402336699</c:v>
                </c:pt>
                <c:pt idx="2902">
                  <c:v>0.38419954213951901</c:v>
                </c:pt>
                <c:pt idx="2903">
                  <c:v>0.384418720218201</c:v>
                </c:pt>
                <c:pt idx="2904">
                  <c:v>0.38422083031353599</c:v>
                </c:pt>
                <c:pt idx="2905">
                  <c:v>0.38482061010964302</c:v>
                </c:pt>
                <c:pt idx="2906">
                  <c:v>0.383955630464065</c:v>
                </c:pt>
                <c:pt idx="2907">
                  <c:v>0.366431810704342</c:v>
                </c:pt>
                <c:pt idx="2908">
                  <c:v>0.34884805705886601</c:v>
                </c:pt>
                <c:pt idx="2909">
                  <c:v>0.33109607670413199</c:v>
                </c:pt>
                <c:pt idx="2910">
                  <c:v>0.31393821333654098</c:v>
                </c:pt>
                <c:pt idx="2911">
                  <c:v>0.29628916484127499</c:v>
                </c:pt>
                <c:pt idx="2912">
                  <c:v>0.26060239174734101</c:v>
                </c:pt>
                <c:pt idx="2913">
                  <c:v>0.24300705684875701</c:v>
                </c:pt>
                <c:pt idx="2914">
                  <c:v>0.192169126601891</c:v>
                </c:pt>
                <c:pt idx="2915">
                  <c:v>0.157262039726279</c:v>
                </c:pt>
                <c:pt idx="2916">
                  <c:v>0.13870896763700699</c:v>
                </c:pt>
                <c:pt idx="2917">
                  <c:v>8.7253050820631395E-2</c:v>
                </c:pt>
                <c:pt idx="2918">
                  <c:v>5.0750035835227997E-2</c:v>
                </c:pt>
                <c:pt idx="2919">
                  <c:v>1.8179815072978198E-2</c:v>
                </c:pt>
                <c:pt idx="2920">
                  <c:v>-1.7339302558153399E-2</c:v>
                </c:pt>
                <c:pt idx="2921">
                  <c:v>-7.0589589818873602E-2</c:v>
                </c:pt>
                <c:pt idx="2922">
                  <c:v>-0.105313619925184</c:v>
                </c:pt>
                <c:pt idx="2923">
                  <c:v>-0.138501481915904</c:v>
                </c:pt>
                <c:pt idx="2924">
                  <c:v>-0.17448422908564101</c:v>
                </c:pt>
                <c:pt idx="2925">
                  <c:v>-0.20913383213825601</c:v>
                </c:pt>
                <c:pt idx="2926">
                  <c:v>-0.24441969169262601</c:v>
                </c:pt>
                <c:pt idx="2927">
                  <c:v>-0.27908471144235703</c:v>
                </c:pt>
                <c:pt idx="2928">
                  <c:v>-0.296199644586158</c:v>
                </c:pt>
                <c:pt idx="2929">
                  <c:v>-0.31365720593236701</c:v>
                </c:pt>
                <c:pt idx="2930">
                  <c:v>-0.34867138214570298</c:v>
                </c:pt>
                <c:pt idx="2931">
                  <c:v>-0.36632532543886098</c:v>
                </c:pt>
                <c:pt idx="2932">
                  <c:v>-0.38410196229424898</c:v>
                </c:pt>
                <c:pt idx="2933">
                  <c:v>-0.38336473719980502</c:v>
                </c:pt>
                <c:pt idx="2934">
                  <c:v>-0.40111066551455299</c:v>
                </c:pt>
                <c:pt idx="2935">
                  <c:v>-0.401357518460083</c:v>
                </c:pt>
                <c:pt idx="2936">
                  <c:v>-0.401357518460083</c:v>
                </c:pt>
                <c:pt idx="2937">
                  <c:v>-0.40136912362154298</c:v>
                </c:pt>
                <c:pt idx="2938">
                  <c:v>-0.38450293019882797</c:v>
                </c:pt>
                <c:pt idx="2939">
                  <c:v>-0.366804239157211</c:v>
                </c:pt>
                <c:pt idx="2940">
                  <c:v>-0.36725780392466301</c:v>
                </c:pt>
                <c:pt idx="2941">
                  <c:v>-0.34897247431755601</c:v>
                </c:pt>
                <c:pt idx="2942">
                  <c:v>-0.33102385889534502</c:v>
                </c:pt>
                <c:pt idx="2943">
                  <c:v>-0.29607958146783803</c:v>
                </c:pt>
                <c:pt idx="2944">
                  <c:v>-0.278299659005111</c:v>
                </c:pt>
                <c:pt idx="2945">
                  <c:v>-0.24381924335652699</c:v>
                </c:pt>
                <c:pt idx="2946">
                  <c:v>-0.209514387166468</c:v>
                </c:pt>
                <c:pt idx="2947">
                  <c:v>-0.17428585002552999</c:v>
                </c:pt>
                <c:pt idx="2948">
                  <c:v>-0.139412307063594</c:v>
                </c:pt>
                <c:pt idx="2949">
                  <c:v>-0.10460367736253</c:v>
                </c:pt>
                <c:pt idx="2950">
                  <c:v>-5.2835395695921702E-2</c:v>
                </c:pt>
                <c:pt idx="2951">
                  <c:v>-1.7339302558153399E-2</c:v>
                </c:pt>
                <c:pt idx="2952">
                  <c:v>1.70438039949974E-2</c:v>
                </c:pt>
                <c:pt idx="2953">
                  <c:v>5.3679724182424102E-2</c:v>
                </c:pt>
                <c:pt idx="2954">
                  <c:v>0.103446210829581</c:v>
                </c:pt>
                <c:pt idx="2955">
                  <c:v>0.13946719413339301</c:v>
                </c:pt>
                <c:pt idx="2956">
                  <c:v>0.173769153526763</c:v>
                </c:pt>
                <c:pt idx="2957">
                  <c:v>0.208751915619839</c:v>
                </c:pt>
                <c:pt idx="2958">
                  <c:v>0.226584347842675</c:v>
                </c:pt>
                <c:pt idx="2959">
                  <c:v>0.26098893985332999</c:v>
                </c:pt>
                <c:pt idx="2960">
                  <c:v>0.295819768538997</c:v>
                </c:pt>
                <c:pt idx="2961">
                  <c:v>0.31376814049031099</c:v>
                </c:pt>
                <c:pt idx="2962">
                  <c:v>0.33136844493925899</c:v>
                </c:pt>
                <c:pt idx="2963">
                  <c:v>0.349528981154201</c:v>
                </c:pt>
                <c:pt idx="2964">
                  <c:v>0.36646282624622101</c:v>
                </c:pt>
                <c:pt idx="2965">
                  <c:v>0.38346981921115197</c:v>
                </c:pt>
                <c:pt idx="2966">
                  <c:v>0.38379020311555401</c:v>
                </c:pt>
                <c:pt idx="2967">
                  <c:v>0.38436680975082699</c:v>
                </c:pt>
                <c:pt idx="2968">
                  <c:v>0.38454927220537799</c:v>
                </c:pt>
                <c:pt idx="2969">
                  <c:v>0.38379020311555401</c:v>
                </c:pt>
                <c:pt idx="2970">
                  <c:v>0.38333477937522098</c:v>
                </c:pt>
                <c:pt idx="2971">
                  <c:v>0.36622163452496798</c:v>
                </c:pt>
                <c:pt idx="2972">
                  <c:v>0.34929179812055799</c:v>
                </c:pt>
                <c:pt idx="2973">
                  <c:v>0.33166212408874401</c:v>
                </c:pt>
                <c:pt idx="2974">
                  <c:v>0.31334739084899499</c:v>
                </c:pt>
                <c:pt idx="2975">
                  <c:v>0.280512935069194</c:v>
                </c:pt>
                <c:pt idx="2976">
                  <c:v>0.26163788041047398</c:v>
                </c:pt>
                <c:pt idx="2977">
                  <c:v>0.226289250679958</c:v>
                </c:pt>
                <c:pt idx="2978">
                  <c:v>0.209210930396869</c:v>
                </c:pt>
                <c:pt idx="2979">
                  <c:v>0.15828278308906299</c:v>
                </c:pt>
                <c:pt idx="2980">
                  <c:v>0.13966446241345701</c:v>
                </c:pt>
                <c:pt idx="2981">
                  <c:v>0.104535583563427</c:v>
                </c:pt>
                <c:pt idx="2982">
                  <c:v>6.6323245828234997E-2</c:v>
                </c:pt>
                <c:pt idx="2983">
                  <c:v>1.6995530574380299E-2</c:v>
                </c:pt>
                <c:pt idx="2984">
                  <c:v>-1.7490927470649401E-2</c:v>
                </c:pt>
                <c:pt idx="2985">
                  <c:v>-5.0947375337344197E-2</c:v>
                </c:pt>
                <c:pt idx="2986">
                  <c:v>-0.10447752455895599</c:v>
                </c:pt>
                <c:pt idx="2987">
                  <c:v>-0.14085212290506299</c:v>
                </c:pt>
                <c:pt idx="2988">
                  <c:v>-0.17356067667977801</c:v>
                </c:pt>
                <c:pt idx="2989">
                  <c:v>-0.20864954532123201</c:v>
                </c:pt>
                <c:pt idx="2990">
                  <c:v>-0.244373702523108</c:v>
                </c:pt>
                <c:pt idx="2991">
                  <c:v>-0.27904886283571401</c:v>
                </c:pt>
                <c:pt idx="2992">
                  <c:v>-0.29694272632468099</c:v>
                </c:pt>
                <c:pt idx="2993">
                  <c:v>-0.31455172587491897</c:v>
                </c:pt>
                <c:pt idx="2994">
                  <c:v>-0.33173317871354302</c:v>
                </c:pt>
                <c:pt idx="2995">
                  <c:v>-0.34917140396290902</c:v>
                </c:pt>
                <c:pt idx="2996">
                  <c:v>-0.36606849548203801</c:v>
                </c:pt>
                <c:pt idx="2997">
                  <c:v>-0.38436616958571501</c:v>
                </c:pt>
                <c:pt idx="2998">
                  <c:v>-0.38350251595699703</c:v>
                </c:pt>
                <c:pt idx="2999">
                  <c:v>-0.384415434948366</c:v>
                </c:pt>
                <c:pt idx="3000">
                  <c:v>-0.38407830076973298</c:v>
                </c:pt>
                <c:pt idx="3001">
                  <c:v>-0.38379020311555401</c:v>
                </c:pt>
                <c:pt idx="3002">
                  <c:v>-0.38351288216757301</c:v>
                </c:pt>
                <c:pt idx="3003">
                  <c:v>-0.36686725463841902</c:v>
                </c:pt>
                <c:pt idx="3004">
                  <c:v>-0.365859242604613</c:v>
                </c:pt>
                <c:pt idx="3005">
                  <c:v>-0.348771003583907</c:v>
                </c:pt>
                <c:pt idx="3006">
                  <c:v>-0.31498301350016999</c:v>
                </c:pt>
                <c:pt idx="3007">
                  <c:v>-0.29669884882058101</c:v>
                </c:pt>
                <c:pt idx="3008">
                  <c:v>-0.278659500659245</c:v>
                </c:pt>
                <c:pt idx="3009">
                  <c:v>-0.24385790147788899</c:v>
                </c:pt>
                <c:pt idx="3010">
                  <c:v>-0.208175651084366</c:v>
                </c:pt>
                <c:pt idx="3011">
                  <c:v>-0.17431339026870399</c:v>
                </c:pt>
                <c:pt idx="3012">
                  <c:v>-0.13883896016170399</c:v>
                </c:pt>
                <c:pt idx="3013">
                  <c:v>-0.104876938730233</c:v>
                </c:pt>
                <c:pt idx="3014">
                  <c:v>-5.2980675904103103E-2</c:v>
                </c:pt>
                <c:pt idx="3015">
                  <c:v>-1.6865870489258299E-2</c:v>
                </c:pt>
                <c:pt idx="3016">
                  <c:v>1.8346565113120199E-2</c:v>
                </c:pt>
                <c:pt idx="3017">
                  <c:v>5.2491141397945702E-2</c:v>
                </c:pt>
                <c:pt idx="3018">
                  <c:v>8.6859550796603596E-2</c:v>
                </c:pt>
                <c:pt idx="3019">
                  <c:v>0.12308595969500501</c:v>
                </c:pt>
                <c:pt idx="3020">
                  <c:v>0.157258475705779</c:v>
                </c:pt>
                <c:pt idx="3021">
                  <c:v>0.19210060177031299</c:v>
                </c:pt>
                <c:pt idx="3022">
                  <c:v>0.226798848053885</c:v>
                </c:pt>
                <c:pt idx="3023">
                  <c:v>0.26189703728096803</c:v>
                </c:pt>
                <c:pt idx="3024">
                  <c:v>0.27907185962382502</c:v>
                </c:pt>
                <c:pt idx="3025">
                  <c:v>0.31340872495330802</c:v>
                </c:pt>
                <c:pt idx="3026">
                  <c:v>0.33086380665566101</c:v>
                </c:pt>
                <c:pt idx="3027">
                  <c:v>0.34868438600075402</c:v>
                </c:pt>
                <c:pt idx="3028">
                  <c:v>0.365908873901304</c:v>
                </c:pt>
                <c:pt idx="3029">
                  <c:v>0.36708589080551801</c:v>
                </c:pt>
                <c:pt idx="3030">
                  <c:v>0.38407830076973298</c:v>
                </c:pt>
                <c:pt idx="3031">
                  <c:v>0.38379020311555401</c:v>
                </c:pt>
                <c:pt idx="3032">
                  <c:v>0.38379020311555401</c:v>
                </c:pt>
                <c:pt idx="3033">
                  <c:v>0.383325436789614</c:v>
                </c:pt>
                <c:pt idx="3034">
                  <c:v>0.367173833818219</c:v>
                </c:pt>
                <c:pt idx="3035">
                  <c:v>0.36596276174595099</c:v>
                </c:pt>
                <c:pt idx="3036">
                  <c:v>0.34914861854972101</c:v>
                </c:pt>
                <c:pt idx="3037">
                  <c:v>0.33166212408874401</c:v>
                </c:pt>
                <c:pt idx="3038">
                  <c:v>0.31460781872722798</c:v>
                </c:pt>
                <c:pt idx="3039">
                  <c:v>0.295806423283903</c:v>
                </c:pt>
                <c:pt idx="3040">
                  <c:v>0.26178668562747798</c:v>
                </c:pt>
                <c:pt idx="3041">
                  <c:v>0.22614300292739101</c:v>
                </c:pt>
                <c:pt idx="3042">
                  <c:v>0.20891183581068401</c:v>
                </c:pt>
                <c:pt idx="3043">
                  <c:v>0.17445826476062901</c:v>
                </c:pt>
                <c:pt idx="3044">
                  <c:v>0.122122855396796</c:v>
                </c:pt>
                <c:pt idx="3045">
                  <c:v>0.102931638517825</c:v>
                </c:pt>
                <c:pt idx="3046">
                  <c:v>6.8768938959821904E-2</c:v>
                </c:pt>
                <c:pt idx="3047">
                  <c:v>1.6302903318662101E-2</c:v>
                </c:pt>
                <c:pt idx="3048">
                  <c:v>-1.55267024722342E-2</c:v>
                </c:pt>
                <c:pt idx="3049">
                  <c:v>-5.4210399474663398E-2</c:v>
                </c:pt>
                <c:pt idx="3050">
                  <c:v>-8.7052162610449693E-2</c:v>
                </c:pt>
                <c:pt idx="3051">
                  <c:v>-0.122278462378652</c:v>
                </c:pt>
                <c:pt idx="3052">
                  <c:v>-0.15883375392926199</c:v>
                </c:pt>
                <c:pt idx="3053">
                  <c:v>-0.19321148384780601</c:v>
                </c:pt>
                <c:pt idx="3054">
                  <c:v>-0.227857048717099</c:v>
                </c:pt>
                <c:pt idx="3055">
                  <c:v>-0.26132598062250201</c:v>
                </c:pt>
                <c:pt idx="3056">
                  <c:v>-0.29598734490437301</c:v>
                </c:pt>
                <c:pt idx="3057">
                  <c:v>-0.31399431809528699</c:v>
                </c:pt>
                <c:pt idx="3058">
                  <c:v>-0.33140726387317498</c:v>
                </c:pt>
                <c:pt idx="3059">
                  <c:v>-0.34908749265446598</c:v>
                </c:pt>
                <c:pt idx="3060">
                  <c:v>-0.36639441074924001</c:v>
                </c:pt>
                <c:pt idx="3061">
                  <c:v>-0.36622746186100102</c:v>
                </c:pt>
                <c:pt idx="3062">
                  <c:v>-0.38351496402336699</c:v>
                </c:pt>
                <c:pt idx="3063">
                  <c:v>-0.38379020311555401</c:v>
                </c:pt>
                <c:pt idx="3064">
                  <c:v>-0.38379020311555401</c:v>
                </c:pt>
                <c:pt idx="3065">
                  <c:v>-0.38394131422551497</c:v>
                </c:pt>
                <c:pt idx="3066">
                  <c:v>-0.366431810704342</c:v>
                </c:pt>
                <c:pt idx="3067">
                  <c:v>-0.366344233875803</c:v>
                </c:pt>
                <c:pt idx="3068">
                  <c:v>-0.34903423074286999</c:v>
                </c:pt>
                <c:pt idx="3069">
                  <c:v>-0.33114930925045999</c:v>
                </c:pt>
                <c:pt idx="3070">
                  <c:v>-0.31395723921172902</c:v>
                </c:pt>
                <c:pt idx="3071">
                  <c:v>-0.29636035486356099</c:v>
                </c:pt>
                <c:pt idx="3072">
                  <c:v>-0.27883719702895099</c:v>
                </c:pt>
                <c:pt idx="3073">
                  <c:v>-0.244978663126864</c:v>
                </c:pt>
                <c:pt idx="3074">
                  <c:v>-0.20902294280626399</c:v>
                </c:pt>
                <c:pt idx="3075">
                  <c:v>-0.17497779133854499</c:v>
                </c:pt>
                <c:pt idx="3076">
                  <c:v>-0.140695132106014</c:v>
                </c:pt>
                <c:pt idx="3077">
                  <c:v>-0.105405001445181</c:v>
                </c:pt>
                <c:pt idx="3078">
                  <c:v>-7.0060582638455396E-2</c:v>
                </c:pt>
                <c:pt idx="3079">
                  <c:v>-3.4639603981657899E-2</c:v>
                </c:pt>
                <c:pt idx="3080">
                  <c:v>1.95505813363177E-2</c:v>
                </c:pt>
                <c:pt idx="3081">
                  <c:v>5.1368651197283399E-2</c:v>
                </c:pt>
                <c:pt idx="3082">
                  <c:v>8.7405598363432702E-2</c:v>
                </c:pt>
                <c:pt idx="3083">
                  <c:v>0.121230004719227</c:v>
                </c:pt>
                <c:pt idx="3084">
                  <c:v>0.156851752039283</c:v>
                </c:pt>
                <c:pt idx="3085">
                  <c:v>0.191985333106166</c:v>
                </c:pt>
                <c:pt idx="3086">
                  <c:v>0.22654757073276499</c:v>
                </c:pt>
                <c:pt idx="3087">
                  <c:v>0.24446819864848601</c:v>
                </c:pt>
                <c:pt idx="3088">
                  <c:v>0.27992399307564297</c:v>
                </c:pt>
                <c:pt idx="3089">
                  <c:v>0.29671310108831001</c:v>
                </c:pt>
                <c:pt idx="3090">
                  <c:v>0.31459975418942099</c:v>
                </c:pt>
                <c:pt idx="3091">
                  <c:v>0.33182860064175801</c:v>
                </c:pt>
                <c:pt idx="3092">
                  <c:v>0.34936299972597401</c:v>
                </c:pt>
                <c:pt idx="3093">
                  <c:v>0.36628524136077001</c:v>
                </c:pt>
                <c:pt idx="3094">
                  <c:v>0.36776048164485298</c:v>
                </c:pt>
                <c:pt idx="3095">
                  <c:v>0.38359517037810498</c:v>
                </c:pt>
                <c:pt idx="3096">
                  <c:v>0.38317659773534501</c:v>
                </c:pt>
                <c:pt idx="3097">
                  <c:v>0.36705287095440797</c:v>
                </c:pt>
                <c:pt idx="3098">
                  <c:v>0.36645309324334602</c:v>
                </c:pt>
                <c:pt idx="3099">
                  <c:v>0.366234646491639</c:v>
                </c:pt>
                <c:pt idx="3100">
                  <c:v>0.34895946946934903</c:v>
                </c:pt>
                <c:pt idx="3101">
                  <c:v>0.33212427845695203</c:v>
                </c:pt>
                <c:pt idx="3102">
                  <c:v>0.31343281646249199</c:v>
                </c:pt>
                <c:pt idx="3103">
                  <c:v>0.296327906170682</c:v>
                </c:pt>
                <c:pt idx="3104">
                  <c:v>0.26224641553224798</c:v>
                </c:pt>
                <c:pt idx="3105">
                  <c:v>0.24347941387536401</c:v>
                </c:pt>
                <c:pt idx="3106">
                  <c:v>0.20920138677296399</c:v>
                </c:pt>
                <c:pt idx="3107">
                  <c:v>0.172190814522939</c:v>
                </c:pt>
                <c:pt idx="3108">
                  <c:v>0.13985762847177699</c:v>
                </c:pt>
                <c:pt idx="3109">
                  <c:v>0.105396419202985</c:v>
                </c:pt>
                <c:pt idx="3110">
                  <c:v>5.2506439130055697E-2</c:v>
                </c:pt>
                <c:pt idx="3111">
                  <c:v>3.3427034794131998E-2</c:v>
                </c:pt>
                <c:pt idx="3112">
                  <c:v>-1.6789467025184E-2</c:v>
                </c:pt>
                <c:pt idx="3113">
                  <c:v>-5.1237167403418798E-2</c:v>
                </c:pt>
                <c:pt idx="3114">
                  <c:v>-8.6398549358446999E-2</c:v>
                </c:pt>
                <c:pt idx="3115">
                  <c:v>-0.12216094638526601</c:v>
                </c:pt>
                <c:pt idx="3116">
                  <c:v>-0.15671302514205501</c:v>
                </c:pt>
                <c:pt idx="3117">
                  <c:v>-0.19154441458709201</c:v>
                </c:pt>
                <c:pt idx="3118">
                  <c:v>-0.22798767253840899</c:v>
                </c:pt>
                <c:pt idx="3119">
                  <c:v>-0.26041175215380602</c:v>
                </c:pt>
                <c:pt idx="3120">
                  <c:v>-0.27916646029047798</c:v>
                </c:pt>
                <c:pt idx="3121">
                  <c:v>-0.29623272204173301</c:v>
                </c:pt>
                <c:pt idx="3122">
                  <c:v>-0.33221934603386899</c:v>
                </c:pt>
                <c:pt idx="3123">
                  <c:v>-0.34815084862464901</c:v>
                </c:pt>
                <c:pt idx="3124">
                  <c:v>-0.34952119099006301</c:v>
                </c:pt>
                <c:pt idx="3125">
                  <c:v>-0.36651128974555203</c:v>
                </c:pt>
                <c:pt idx="3126">
                  <c:v>-0.36671686507622597</c:v>
                </c:pt>
                <c:pt idx="3127">
                  <c:v>-0.38410292141738001</c:v>
                </c:pt>
                <c:pt idx="3128">
                  <c:v>-0.38355293666978302</c:v>
                </c:pt>
                <c:pt idx="3129">
                  <c:v>-0.38364323325910499</c:v>
                </c:pt>
                <c:pt idx="3130">
                  <c:v>-0.36700816118885299</c:v>
                </c:pt>
                <c:pt idx="3131">
                  <c:v>-0.36665777142047601</c:v>
                </c:pt>
                <c:pt idx="3132">
                  <c:v>-0.34949416432826702</c:v>
                </c:pt>
                <c:pt idx="3133">
                  <c:v>-0.33173317871354302</c:v>
                </c:pt>
                <c:pt idx="3134">
                  <c:v>-0.31436012613099401</c:v>
                </c:pt>
                <c:pt idx="3135">
                  <c:v>-0.29666288223989701</c:v>
                </c:pt>
                <c:pt idx="3136">
                  <c:v>-0.278299659005111</c:v>
                </c:pt>
                <c:pt idx="3137">
                  <c:v>-0.227749598860779</c:v>
                </c:pt>
                <c:pt idx="3138">
                  <c:v>-0.208550831153204</c:v>
                </c:pt>
                <c:pt idx="3139">
                  <c:v>-0.17529803710266001</c:v>
                </c:pt>
                <c:pt idx="3140">
                  <c:v>-0.139150886536961</c:v>
                </c:pt>
                <c:pt idx="3141">
                  <c:v>-0.104331831125462</c:v>
                </c:pt>
                <c:pt idx="3142">
                  <c:v>-6.9863538306030204E-2</c:v>
                </c:pt>
                <c:pt idx="3143">
                  <c:v>-3.51206879872532E-2</c:v>
                </c:pt>
                <c:pt idx="3144">
                  <c:v>1.7564065646818599E-2</c:v>
                </c:pt>
                <c:pt idx="3145">
                  <c:v>5.2126649045646102E-2</c:v>
                </c:pt>
                <c:pt idx="3146">
                  <c:v>8.4839847095344104E-2</c:v>
                </c:pt>
                <c:pt idx="3147">
                  <c:v>0.12142817363581999</c:v>
                </c:pt>
                <c:pt idx="3148">
                  <c:v>0.156290641386711</c:v>
                </c:pt>
                <c:pt idx="3149">
                  <c:v>0.19091129775541299</c:v>
                </c:pt>
                <c:pt idx="3150">
                  <c:v>0.22653984780067599</c:v>
                </c:pt>
                <c:pt idx="3151">
                  <c:v>0.24429653499255199</c:v>
                </c:pt>
                <c:pt idx="3152">
                  <c:v>0.27788098622237201</c:v>
                </c:pt>
                <c:pt idx="3153">
                  <c:v>0.296320963654714</c:v>
                </c:pt>
                <c:pt idx="3154">
                  <c:v>0.31395723921172902</c:v>
                </c:pt>
                <c:pt idx="3155">
                  <c:v>0.33198411527115701</c:v>
                </c:pt>
                <c:pt idx="3156">
                  <c:v>0.34903423074286999</c:v>
                </c:pt>
                <c:pt idx="3157">
                  <c:v>0.36743972054420498</c:v>
                </c:pt>
                <c:pt idx="3158">
                  <c:v>0.36606849548203801</c:v>
                </c:pt>
                <c:pt idx="3159">
                  <c:v>0.36660822301880602</c:v>
                </c:pt>
                <c:pt idx="3160">
                  <c:v>0.366344233875803</c:v>
                </c:pt>
                <c:pt idx="3161">
                  <c:v>0.36674577783017598</c:v>
                </c:pt>
                <c:pt idx="3162">
                  <c:v>0.36616576964355302</c:v>
                </c:pt>
                <c:pt idx="3163">
                  <c:v>0.34938671966095203</c:v>
                </c:pt>
                <c:pt idx="3164">
                  <c:v>0.331909856532631</c:v>
                </c:pt>
                <c:pt idx="3165">
                  <c:v>0.33105467226559898</c:v>
                </c:pt>
                <c:pt idx="3166">
                  <c:v>0.31312570484527702</c:v>
                </c:pt>
                <c:pt idx="3167">
                  <c:v>0.27985462587499998</c:v>
                </c:pt>
                <c:pt idx="3168">
                  <c:v>0.26105998781058098</c:v>
                </c:pt>
                <c:pt idx="3169">
                  <c:v>0.22761536484431699</c:v>
                </c:pt>
                <c:pt idx="3170">
                  <c:v>0.19297080996556901</c:v>
                </c:pt>
                <c:pt idx="3171">
                  <c:v>0.17367119834157299</c:v>
                </c:pt>
                <c:pt idx="3172">
                  <c:v>0.139196791140101</c:v>
                </c:pt>
                <c:pt idx="3173">
                  <c:v>0.104743463023605</c:v>
                </c:pt>
                <c:pt idx="3174">
                  <c:v>6.9386501176683907E-2</c:v>
                </c:pt>
                <c:pt idx="3175">
                  <c:v>3.4768591856082297E-2</c:v>
                </c:pt>
                <c:pt idx="3176">
                  <c:v>0</c:v>
                </c:pt>
                <c:pt idx="3177">
                  <c:v>-3.52928563539186E-2</c:v>
                </c:pt>
                <c:pt idx="3178">
                  <c:v>-8.9174634738889702E-2</c:v>
                </c:pt>
                <c:pt idx="3179">
                  <c:v>-0.122104917984018</c:v>
                </c:pt>
                <c:pt idx="3180">
                  <c:v>-0.15787901549581501</c:v>
                </c:pt>
                <c:pt idx="3181">
                  <c:v>-0.19183140627741399</c:v>
                </c:pt>
                <c:pt idx="3182">
                  <c:v>-0.22661276692466001</c:v>
                </c:pt>
                <c:pt idx="3183">
                  <c:v>-0.24454045106026001</c:v>
                </c:pt>
                <c:pt idx="3184">
                  <c:v>-0.27943244643750598</c:v>
                </c:pt>
                <c:pt idx="3185">
                  <c:v>-0.297187102722203</c:v>
                </c:pt>
                <c:pt idx="3186">
                  <c:v>-0.31395994963180301</c:v>
                </c:pt>
                <c:pt idx="3187">
                  <c:v>-0.33114625105997603</c:v>
                </c:pt>
                <c:pt idx="3188">
                  <c:v>-0.34949416432826702</c:v>
                </c:pt>
                <c:pt idx="3189">
                  <c:v>-0.366095473344768</c:v>
                </c:pt>
                <c:pt idx="3190">
                  <c:v>-0.36623590305877302</c:v>
                </c:pt>
                <c:pt idx="3191">
                  <c:v>-0.38325806974639498</c:v>
                </c:pt>
                <c:pt idx="3192">
                  <c:v>-0.38367356105467898</c:v>
                </c:pt>
                <c:pt idx="3193">
                  <c:v>-0.36737958102058299</c:v>
                </c:pt>
                <c:pt idx="3194">
                  <c:v>-0.36667777477275898</c:v>
                </c:pt>
                <c:pt idx="3195">
                  <c:v>-0.34925990547122698</c:v>
                </c:pt>
                <c:pt idx="3196">
                  <c:v>-0.34834214116782702</c:v>
                </c:pt>
                <c:pt idx="3197">
                  <c:v>-0.330942678944942</c:v>
                </c:pt>
                <c:pt idx="3198">
                  <c:v>-0.31413080047984299</c:v>
                </c:pt>
                <c:pt idx="3199">
                  <c:v>-0.29622418523774202</c:v>
                </c:pt>
                <c:pt idx="3200">
                  <c:v>-0.26260907801704603</c:v>
                </c:pt>
                <c:pt idx="3201">
                  <c:v>-0.24433743205091599</c:v>
                </c:pt>
                <c:pt idx="3202">
                  <c:v>-0.21004244035033601</c:v>
                </c:pt>
                <c:pt idx="3203">
                  <c:v>-0.17410843765179701</c:v>
                </c:pt>
                <c:pt idx="3204">
                  <c:v>-0.141564497250277</c:v>
                </c:pt>
                <c:pt idx="3205">
                  <c:v>-0.104736627239643</c:v>
                </c:pt>
                <c:pt idx="3206">
                  <c:v>-6.8856489301044599E-2</c:v>
                </c:pt>
                <c:pt idx="3207">
                  <c:v>-3.4950796530652702E-2</c:v>
                </c:pt>
                <c:pt idx="3208">
                  <c:v>0</c:v>
                </c:pt>
                <c:pt idx="3209">
                  <c:v>3.5011956365689503E-2</c:v>
                </c:pt>
                <c:pt idx="3210">
                  <c:v>8.6997893533565698E-2</c:v>
                </c:pt>
                <c:pt idx="3211">
                  <c:v>0.121842437019917</c:v>
                </c:pt>
                <c:pt idx="3212">
                  <c:v>0.155923451034539</c:v>
                </c:pt>
                <c:pt idx="3213">
                  <c:v>0.15738726853464499</c:v>
                </c:pt>
                <c:pt idx="3214">
                  <c:v>0.20937103524556</c:v>
                </c:pt>
                <c:pt idx="3215">
                  <c:v>0.244978663126864</c:v>
                </c:pt>
                <c:pt idx="3216">
                  <c:v>0.26228142869902699</c:v>
                </c:pt>
                <c:pt idx="3217">
                  <c:v>0.29611514587496401</c:v>
                </c:pt>
                <c:pt idx="3218">
                  <c:v>0.31384422206457802</c:v>
                </c:pt>
                <c:pt idx="3219">
                  <c:v>0.331166471973453</c:v>
                </c:pt>
                <c:pt idx="3220">
                  <c:v>0.34866085929533303</c:v>
                </c:pt>
                <c:pt idx="3221">
                  <c:v>0.34948452469007601</c:v>
                </c:pt>
                <c:pt idx="3222">
                  <c:v>0.365770152137529</c:v>
                </c:pt>
                <c:pt idx="3223">
                  <c:v>0.36606849548203801</c:v>
                </c:pt>
                <c:pt idx="3224">
                  <c:v>0.36651128974555203</c:v>
                </c:pt>
                <c:pt idx="3225">
                  <c:v>0.36651128974555203</c:v>
                </c:pt>
                <c:pt idx="3226">
                  <c:v>0.34917697128717001</c:v>
                </c:pt>
                <c:pt idx="3227">
                  <c:v>0.34857338814612598</c:v>
                </c:pt>
                <c:pt idx="3228">
                  <c:v>0.33153331334054997</c:v>
                </c:pt>
                <c:pt idx="3229">
                  <c:v>0.314038625024124</c:v>
                </c:pt>
                <c:pt idx="3230">
                  <c:v>0.29570434174895099</c:v>
                </c:pt>
                <c:pt idx="3231">
                  <c:v>0.27864627944183601</c:v>
                </c:pt>
                <c:pt idx="3232">
                  <c:v>0.26161651671659603</c:v>
                </c:pt>
                <c:pt idx="3233">
                  <c:v>0.227008403792645</c:v>
                </c:pt>
                <c:pt idx="3234">
                  <c:v>0.19123420836569099</c:v>
                </c:pt>
                <c:pt idx="3235">
                  <c:v>0.17357003752150399</c:v>
                </c:pt>
                <c:pt idx="3236">
                  <c:v>0.13883375581294999</c:v>
                </c:pt>
                <c:pt idx="3237">
                  <c:v>0.10460367736253</c:v>
                </c:pt>
                <c:pt idx="3238">
                  <c:v>6.9130674734926803E-2</c:v>
                </c:pt>
                <c:pt idx="3239">
                  <c:v>3.4381350911983098E-2</c:v>
                </c:pt>
                <c:pt idx="3240">
                  <c:v>-1.55267024722342E-2</c:v>
                </c:pt>
                <c:pt idx="3241">
                  <c:v>-5.1168235163919502E-2</c:v>
                </c:pt>
                <c:pt idx="3242">
                  <c:v>-8.73682598525099E-2</c:v>
                </c:pt>
                <c:pt idx="3243">
                  <c:v>-0.12083697915707201</c:v>
                </c:pt>
                <c:pt idx="3244">
                  <c:v>-0.14056346804476599</c:v>
                </c:pt>
                <c:pt idx="3245">
                  <c:v>-0.19204801724073001</c:v>
                </c:pt>
                <c:pt idx="3246">
                  <c:v>-0.20908386269653301</c:v>
                </c:pt>
                <c:pt idx="3247">
                  <c:v>-0.244978663126864</c:v>
                </c:pt>
                <c:pt idx="3248">
                  <c:v>-0.27846897833976098</c:v>
                </c:pt>
                <c:pt idx="3249">
                  <c:v>-0.29719920356579299</c:v>
                </c:pt>
                <c:pt idx="3250">
                  <c:v>-0.31457520461278299</c:v>
                </c:pt>
                <c:pt idx="3251">
                  <c:v>-0.331482607232163</c:v>
                </c:pt>
                <c:pt idx="3252">
                  <c:v>-0.348194900409942</c:v>
                </c:pt>
                <c:pt idx="3253">
                  <c:v>-0.35010300412815099</c:v>
                </c:pt>
                <c:pt idx="3254">
                  <c:v>-0.36651128974555203</c:v>
                </c:pt>
                <c:pt idx="3255">
                  <c:v>-0.36623590305877302</c:v>
                </c:pt>
                <c:pt idx="3256">
                  <c:v>-0.36651128974555203</c:v>
                </c:pt>
                <c:pt idx="3257">
                  <c:v>-0.36623590305877302</c:v>
                </c:pt>
                <c:pt idx="3258">
                  <c:v>-0.36698014797907602</c:v>
                </c:pt>
                <c:pt idx="3259">
                  <c:v>-0.34834834934026598</c:v>
                </c:pt>
                <c:pt idx="3260">
                  <c:v>-0.348668586542069</c:v>
                </c:pt>
                <c:pt idx="3261">
                  <c:v>-0.33165122098463001</c:v>
                </c:pt>
                <c:pt idx="3262">
                  <c:v>-0.29728692397528</c:v>
                </c:pt>
                <c:pt idx="3263">
                  <c:v>-0.28041158828335999</c:v>
                </c:pt>
                <c:pt idx="3264">
                  <c:v>-0.26249796073320902</c:v>
                </c:pt>
                <c:pt idx="3265">
                  <c:v>-0.245298765548709</c:v>
                </c:pt>
                <c:pt idx="3266">
                  <c:v>-0.209840804732357</c:v>
                </c:pt>
                <c:pt idx="3267">
                  <c:v>-0.17390118913788599</c:v>
                </c:pt>
                <c:pt idx="3268">
                  <c:v>-0.139647339614452</c:v>
                </c:pt>
                <c:pt idx="3269">
                  <c:v>-0.104755313822052</c:v>
                </c:pt>
                <c:pt idx="3270">
                  <c:v>-6.9867675204266594E-2</c:v>
                </c:pt>
                <c:pt idx="3271">
                  <c:v>-3.49122791914495E-2</c:v>
                </c:pt>
                <c:pt idx="3272">
                  <c:v>0</c:v>
                </c:pt>
                <c:pt idx="3273">
                  <c:v>5.0930430708157802E-2</c:v>
                </c:pt>
                <c:pt idx="3274">
                  <c:v>8.7314522991224205E-2</c:v>
                </c:pt>
                <c:pt idx="3275">
                  <c:v>0.12200251898051399</c:v>
                </c:pt>
                <c:pt idx="3276">
                  <c:v>0.13932140028692599</c:v>
                </c:pt>
                <c:pt idx="3277">
                  <c:v>0.17620720783922</c:v>
                </c:pt>
                <c:pt idx="3278">
                  <c:v>0.20919783524562999</c:v>
                </c:pt>
                <c:pt idx="3279">
                  <c:v>0.244147062486963</c:v>
                </c:pt>
                <c:pt idx="3280">
                  <c:v>0.261873704254171</c:v>
                </c:pt>
                <c:pt idx="3281">
                  <c:v>0.27864002658897202</c:v>
                </c:pt>
                <c:pt idx="3282">
                  <c:v>0.31433035012103699</c:v>
                </c:pt>
                <c:pt idx="3283">
                  <c:v>0.33049400392606498</c:v>
                </c:pt>
                <c:pt idx="3284">
                  <c:v>0.33201138830834298</c:v>
                </c:pt>
                <c:pt idx="3285">
                  <c:v>0.34903423074286999</c:v>
                </c:pt>
                <c:pt idx="3286">
                  <c:v>0.365867783189472</c:v>
                </c:pt>
                <c:pt idx="3287">
                  <c:v>0.36617329540045501</c:v>
                </c:pt>
                <c:pt idx="3288">
                  <c:v>0.36623590305877302</c:v>
                </c:pt>
                <c:pt idx="3289">
                  <c:v>0.366237017187936</c:v>
                </c:pt>
                <c:pt idx="3290">
                  <c:v>0.34906616296140403</c:v>
                </c:pt>
                <c:pt idx="3291">
                  <c:v>0.34869820748590602</c:v>
                </c:pt>
                <c:pt idx="3292">
                  <c:v>0.33198411527115701</c:v>
                </c:pt>
                <c:pt idx="3293">
                  <c:v>0.314195250925008</c:v>
                </c:pt>
                <c:pt idx="3294">
                  <c:v>0.29598734490437301</c:v>
                </c:pt>
                <c:pt idx="3295">
                  <c:v>0.279299944467434</c:v>
                </c:pt>
                <c:pt idx="3296">
                  <c:v>0.26112755581284602</c:v>
                </c:pt>
                <c:pt idx="3297">
                  <c:v>0.22604020508682399</c:v>
                </c:pt>
                <c:pt idx="3298">
                  <c:v>0.20846521837998699</c:v>
                </c:pt>
                <c:pt idx="3299">
                  <c:v>0.15825367594223899</c:v>
                </c:pt>
                <c:pt idx="3300">
                  <c:v>0.14014880463701801</c:v>
                </c:pt>
                <c:pt idx="3301">
                  <c:v>0.10508810966997301</c:v>
                </c:pt>
                <c:pt idx="3302">
                  <c:v>6.9934075090846606E-2</c:v>
                </c:pt>
                <c:pt idx="3303">
                  <c:v>3.4855118565580101E-2</c:v>
                </c:pt>
                <c:pt idx="3304">
                  <c:v>0</c:v>
                </c:pt>
                <c:pt idx="3305">
                  <c:v>-3.4513144161778503E-2</c:v>
                </c:pt>
                <c:pt idx="3306">
                  <c:v>-6.9625752793048598E-2</c:v>
                </c:pt>
                <c:pt idx="3307">
                  <c:v>-0.104810962613683</c:v>
                </c:pt>
                <c:pt idx="3308">
                  <c:v>-0.156943290420439</c:v>
                </c:pt>
                <c:pt idx="3309">
                  <c:v>-0.17404523984273801</c:v>
                </c:pt>
                <c:pt idx="3310">
                  <c:v>-0.21038917882750899</c:v>
                </c:pt>
                <c:pt idx="3311">
                  <c:v>-0.244269107900626</c:v>
                </c:pt>
                <c:pt idx="3312">
                  <c:v>-0.26182239927543399</c:v>
                </c:pt>
                <c:pt idx="3313">
                  <c:v>-0.29701497793608</c:v>
                </c:pt>
                <c:pt idx="3314">
                  <c:v>-0.31387670137254098</c:v>
                </c:pt>
                <c:pt idx="3315">
                  <c:v>-0.33233217001771798</c:v>
                </c:pt>
                <c:pt idx="3316">
                  <c:v>-0.348070022324798</c:v>
                </c:pt>
                <c:pt idx="3317">
                  <c:v>-0.34967625378925399</c:v>
                </c:pt>
                <c:pt idx="3318">
                  <c:v>-0.366344233875803</c:v>
                </c:pt>
                <c:pt idx="3319">
                  <c:v>-0.36651128974555203</c:v>
                </c:pt>
                <c:pt idx="3320">
                  <c:v>-0.36651128974555203</c:v>
                </c:pt>
                <c:pt idx="3321">
                  <c:v>-0.36611681056793899</c:v>
                </c:pt>
                <c:pt idx="3322">
                  <c:v>-0.365930774874486</c:v>
                </c:pt>
                <c:pt idx="3323">
                  <c:v>-0.34857338814612598</c:v>
                </c:pt>
                <c:pt idx="3324">
                  <c:v>-0.33106260614150401</c:v>
                </c:pt>
                <c:pt idx="3325">
                  <c:v>-0.31396861032114998</c:v>
                </c:pt>
                <c:pt idx="3326">
                  <c:v>-0.296041934073353</c:v>
                </c:pt>
                <c:pt idx="3327">
                  <c:v>-0.27927772212763602</c:v>
                </c:pt>
                <c:pt idx="3328">
                  <c:v>-0.26178114004370401</c:v>
                </c:pt>
                <c:pt idx="3329">
                  <c:v>-0.243373012612046</c:v>
                </c:pt>
                <c:pt idx="3330">
                  <c:v>-0.20906212929474299</c:v>
                </c:pt>
                <c:pt idx="3331">
                  <c:v>-0.157058706552794</c:v>
                </c:pt>
                <c:pt idx="3332">
                  <c:v>-0.13967853356281501</c:v>
                </c:pt>
                <c:pt idx="3333">
                  <c:v>-0.10512286052214399</c:v>
                </c:pt>
                <c:pt idx="3334">
                  <c:v>-7.0348487988157599E-2</c:v>
                </c:pt>
                <c:pt idx="3335">
                  <c:v>-3.5588682554434599E-2</c:v>
                </c:pt>
                <c:pt idx="3336">
                  <c:v>0</c:v>
                </c:pt>
                <c:pt idx="3337">
                  <c:v>3.5301313853923703E-2</c:v>
                </c:pt>
                <c:pt idx="3338">
                  <c:v>7.0662553227594502E-2</c:v>
                </c:pt>
                <c:pt idx="3339">
                  <c:v>0.104765231849554</c:v>
                </c:pt>
                <c:pt idx="3340">
                  <c:v>0.14048262839039699</c:v>
                </c:pt>
                <c:pt idx="3341">
                  <c:v>0.17602476806619999</c:v>
                </c:pt>
                <c:pt idx="3342">
                  <c:v>0.20945373444213999</c:v>
                </c:pt>
                <c:pt idx="3343">
                  <c:v>0.228038687616965</c:v>
                </c:pt>
                <c:pt idx="3344">
                  <c:v>0.261337636585109</c:v>
                </c:pt>
                <c:pt idx="3345">
                  <c:v>0.27988807983651898</c:v>
                </c:pt>
                <c:pt idx="3346">
                  <c:v>0.29694272632468099</c:v>
                </c:pt>
                <c:pt idx="3347">
                  <c:v>0.314530463253194</c:v>
                </c:pt>
                <c:pt idx="3348">
                  <c:v>0.33125550821555799</c:v>
                </c:pt>
                <c:pt idx="3349">
                  <c:v>0.34846175712432798</c:v>
                </c:pt>
                <c:pt idx="3350">
                  <c:v>0.34965792131143802</c:v>
                </c:pt>
                <c:pt idx="3351">
                  <c:v>0.34891927254271299</c:v>
                </c:pt>
                <c:pt idx="3352">
                  <c:v>0.34891927254271299</c:v>
                </c:pt>
                <c:pt idx="3353">
                  <c:v>0.349688902357225</c:v>
                </c:pt>
                <c:pt idx="3354">
                  <c:v>0.34883692316192599</c:v>
                </c:pt>
                <c:pt idx="3355">
                  <c:v>0.348771003583907</c:v>
                </c:pt>
                <c:pt idx="3356">
                  <c:v>0.33180046728967599</c:v>
                </c:pt>
                <c:pt idx="3357">
                  <c:v>0.31448405289282</c:v>
                </c:pt>
                <c:pt idx="3358">
                  <c:v>0.29661618369718501</c:v>
                </c:pt>
                <c:pt idx="3359">
                  <c:v>0.27934756281315898</c:v>
                </c:pt>
                <c:pt idx="3360">
                  <c:v>0.26071534780695299</c:v>
                </c:pt>
                <c:pt idx="3361">
                  <c:v>0.22651354135691901</c:v>
                </c:pt>
                <c:pt idx="3362">
                  <c:v>0.208562608329037</c:v>
                </c:pt>
                <c:pt idx="3363">
                  <c:v>0.15701125762468099</c:v>
                </c:pt>
                <c:pt idx="3364">
                  <c:v>0.138670647124257</c:v>
                </c:pt>
                <c:pt idx="3365">
                  <c:v>0.10442761595413</c:v>
                </c:pt>
                <c:pt idx="3366">
                  <c:v>6.9824950828237198E-2</c:v>
                </c:pt>
                <c:pt idx="3367">
                  <c:v>3.5611474101046002E-2</c:v>
                </c:pt>
                <c:pt idx="3368">
                  <c:v>0</c:v>
                </c:pt>
                <c:pt idx="3369">
                  <c:v>-5.25830616109417E-2</c:v>
                </c:pt>
                <c:pt idx="3370">
                  <c:v>-6.9367431945843605E-2</c:v>
                </c:pt>
                <c:pt idx="3371">
                  <c:v>-0.120623668580102</c:v>
                </c:pt>
                <c:pt idx="3372">
                  <c:v>-0.13879147452614499</c:v>
                </c:pt>
                <c:pt idx="3373">
                  <c:v>-0.176011911125381</c:v>
                </c:pt>
                <c:pt idx="3374">
                  <c:v>-0.20938539295349501</c:v>
                </c:pt>
                <c:pt idx="3375">
                  <c:v>-0.243692490202637</c:v>
                </c:pt>
                <c:pt idx="3376">
                  <c:v>-0.26182239927543399</c:v>
                </c:pt>
                <c:pt idx="3377">
                  <c:v>-0.27917314837387402</c:v>
                </c:pt>
                <c:pt idx="3378">
                  <c:v>-0.313954241289289</c:v>
                </c:pt>
                <c:pt idx="3379">
                  <c:v>-0.31448882813414902</c:v>
                </c:pt>
                <c:pt idx="3380">
                  <c:v>-0.33189436022462698</c:v>
                </c:pt>
                <c:pt idx="3381">
                  <c:v>-0.34914475151088997</c:v>
                </c:pt>
                <c:pt idx="3382">
                  <c:v>-0.349631773760816</c:v>
                </c:pt>
                <c:pt idx="3383">
                  <c:v>-0.36597441516479801</c:v>
                </c:pt>
                <c:pt idx="3384">
                  <c:v>-0.366153295838544</c:v>
                </c:pt>
                <c:pt idx="3385">
                  <c:v>-0.36665777142047601</c:v>
                </c:pt>
                <c:pt idx="3386">
                  <c:v>-0.34933335415024303</c:v>
                </c:pt>
                <c:pt idx="3387">
                  <c:v>-0.349110821768091</c:v>
                </c:pt>
                <c:pt idx="3388">
                  <c:v>-0.33173317871354302</c:v>
                </c:pt>
                <c:pt idx="3389">
                  <c:v>-0.31448405289282</c:v>
                </c:pt>
                <c:pt idx="3390">
                  <c:v>-0.29698378123046199</c:v>
                </c:pt>
                <c:pt idx="3391">
                  <c:v>-0.27913449949572999</c:v>
                </c:pt>
                <c:pt idx="3392">
                  <c:v>-0.24436741625922401</c:v>
                </c:pt>
                <c:pt idx="3393">
                  <c:v>-0.227260619905753</c:v>
                </c:pt>
                <c:pt idx="3394">
                  <c:v>-0.191863418898058</c:v>
                </c:pt>
                <c:pt idx="3395">
                  <c:v>-0.15770522335296999</c:v>
                </c:pt>
                <c:pt idx="3396">
                  <c:v>-0.12283523887789401</c:v>
                </c:pt>
                <c:pt idx="3397">
                  <c:v>-0.104876938730233</c:v>
                </c:pt>
                <c:pt idx="3398">
                  <c:v>-7.0272447042065103E-2</c:v>
                </c:pt>
                <c:pt idx="3399">
                  <c:v>-3.5608352105966301E-2</c:v>
                </c:pt>
                <c:pt idx="3400">
                  <c:v>0</c:v>
                </c:pt>
                <c:pt idx="3401">
                  <c:v>3.2899517356462897E-2</c:v>
                </c:pt>
                <c:pt idx="3402">
                  <c:v>7.0767702333211002E-2</c:v>
                </c:pt>
                <c:pt idx="3403">
                  <c:v>0.104208298081001</c:v>
                </c:pt>
                <c:pt idx="3404">
                  <c:v>0.138742490935687</c:v>
                </c:pt>
                <c:pt idx="3405">
                  <c:v>0.17446271643327099</c:v>
                </c:pt>
                <c:pt idx="3406">
                  <c:v>0.208291012470362</c:v>
                </c:pt>
                <c:pt idx="3407">
                  <c:v>0.227114305456671</c:v>
                </c:pt>
                <c:pt idx="3408">
                  <c:v>0.261395098676027</c:v>
                </c:pt>
                <c:pt idx="3409">
                  <c:v>0.27926344777457202</c:v>
                </c:pt>
                <c:pt idx="3410">
                  <c:v>0.29691396744298698</c:v>
                </c:pt>
                <c:pt idx="3411">
                  <c:v>0.314195250925008</c:v>
                </c:pt>
                <c:pt idx="3412">
                  <c:v>0.33136966381526101</c:v>
                </c:pt>
                <c:pt idx="3413">
                  <c:v>0.33242630538409701</c:v>
                </c:pt>
                <c:pt idx="3414">
                  <c:v>0.34828664829871803</c:v>
                </c:pt>
                <c:pt idx="3415">
                  <c:v>0.348771003583907</c:v>
                </c:pt>
                <c:pt idx="3416">
                  <c:v>0.348771003583907</c:v>
                </c:pt>
                <c:pt idx="3417">
                  <c:v>0.34850815696096799</c:v>
                </c:pt>
                <c:pt idx="3418">
                  <c:v>0.348771003583907</c:v>
                </c:pt>
                <c:pt idx="3419">
                  <c:v>0.33188997123105302</c:v>
                </c:pt>
                <c:pt idx="3420">
                  <c:v>0.31416056732042402</c:v>
                </c:pt>
                <c:pt idx="3421">
                  <c:v>0.313986100705412</c:v>
                </c:pt>
                <c:pt idx="3422">
                  <c:v>0.29613598702372501</c:v>
                </c:pt>
                <c:pt idx="3423">
                  <c:v>0.26180555376560599</c:v>
                </c:pt>
                <c:pt idx="3424">
                  <c:v>0.244978663126864</c:v>
                </c:pt>
                <c:pt idx="3425">
                  <c:v>0.22656661396609601</c:v>
                </c:pt>
                <c:pt idx="3426">
                  <c:v>0.19250163480997901</c:v>
                </c:pt>
                <c:pt idx="3427">
                  <c:v>0.15787901549581501</c:v>
                </c:pt>
                <c:pt idx="3428">
                  <c:v>0.13892234845531101</c:v>
                </c:pt>
                <c:pt idx="3429">
                  <c:v>0.104323972517536</c:v>
                </c:pt>
                <c:pt idx="3430">
                  <c:v>6.9499664661430399E-2</c:v>
                </c:pt>
                <c:pt idx="3431">
                  <c:v>3.5567815905602498E-2</c:v>
                </c:pt>
                <c:pt idx="3432">
                  <c:v>0</c:v>
                </c:pt>
                <c:pt idx="3433">
                  <c:v>-5.1160137670094002E-2</c:v>
                </c:pt>
                <c:pt idx="3434">
                  <c:v>-6.8499728702552207E-2</c:v>
                </c:pt>
                <c:pt idx="3435">
                  <c:v>-0.103792340457042</c:v>
                </c:pt>
                <c:pt idx="3436">
                  <c:v>-0.140163954086334</c:v>
                </c:pt>
                <c:pt idx="3437">
                  <c:v>-0.174300129076258</c:v>
                </c:pt>
                <c:pt idx="3438">
                  <c:v>-0.20861591481164701</c:v>
                </c:pt>
                <c:pt idx="3439">
                  <c:v>-0.22690624790311301</c:v>
                </c:pt>
                <c:pt idx="3440">
                  <c:v>-0.26173999141488002</c:v>
                </c:pt>
                <c:pt idx="3441">
                  <c:v>-0.27916646029047798</c:v>
                </c:pt>
                <c:pt idx="3442">
                  <c:v>-0.29614399383180001</c:v>
                </c:pt>
                <c:pt idx="3443">
                  <c:v>-0.31387227057495298</c:v>
                </c:pt>
                <c:pt idx="3444">
                  <c:v>-0.33147472113889498</c:v>
                </c:pt>
                <c:pt idx="3445">
                  <c:v>-0.348771003583907</c:v>
                </c:pt>
                <c:pt idx="3446">
                  <c:v>-0.34850815696096799</c:v>
                </c:pt>
                <c:pt idx="3447">
                  <c:v>-0.34923086427938399</c:v>
                </c:pt>
                <c:pt idx="3448">
                  <c:v>-0.34923086427938399</c:v>
                </c:pt>
                <c:pt idx="3449">
                  <c:v>-0.34896794443345802</c:v>
                </c:pt>
                <c:pt idx="3450">
                  <c:v>-0.34890316508449198</c:v>
                </c:pt>
                <c:pt idx="3451">
                  <c:v>-0.330848104765468</c:v>
                </c:pt>
                <c:pt idx="3452">
                  <c:v>-0.33165975180648899</c:v>
                </c:pt>
                <c:pt idx="3453">
                  <c:v>-0.31429418885627702</c:v>
                </c:pt>
                <c:pt idx="3454">
                  <c:v>-0.29721560133390601</c:v>
                </c:pt>
                <c:pt idx="3455">
                  <c:v>-0.27954520996241899</c:v>
                </c:pt>
                <c:pt idx="3456">
                  <c:v>-0.26162892328821802</c:v>
                </c:pt>
                <c:pt idx="3457">
                  <c:v>-0.22655126202279699</c:v>
                </c:pt>
                <c:pt idx="3458">
                  <c:v>-0.19214326743094201</c:v>
                </c:pt>
                <c:pt idx="3459">
                  <c:v>-0.174064173140727</c:v>
                </c:pt>
                <c:pt idx="3460">
                  <c:v>-0.122722342936177</c:v>
                </c:pt>
                <c:pt idx="3461">
                  <c:v>-8.7657614487129595E-2</c:v>
                </c:pt>
                <c:pt idx="3462">
                  <c:v>-6.9692143702627204E-2</c:v>
                </c:pt>
                <c:pt idx="3463">
                  <c:v>-3.4350743798024899E-2</c:v>
                </c:pt>
                <c:pt idx="3464">
                  <c:v>0</c:v>
                </c:pt>
                <c:pt idx="3465">
                  <c:v>3.6066827316179502E-2</c:v>
                </c:pt>
                <c:pt idx="3466">
                  <c:v>6.8856489301044599E-2</c:v>
                </c:pt>
                <c:pt idx="3467">
                  <c:v>0.10513851340383901</c:v>
                </c:pt>
                <c:pt idx="3468">
                  <c:v>0.13795119007748899</c:v>
                </c:pt>
                <c:pt idx="3469">
                  <c:v>0.17374066690693599</c:v>
                </c:pt>
                <c:pt idx="3470">
                  <c:v>0.17607177822035899</c:v>
                </c:pt>
                <c:pt idx="3471">
                  <c:v>0.226798848053885</c:v>
                </c:pt>
                <c:pt idx="3472">
                  <c:v>0.24465763585057199</c:v>
                </c:pt>
                <c:pt idx="3473">
                  <c:v>0.27906403875305003</c:v>
                </c:pt>
                <c:pt idx="3474">
                  <c:v>0.29648517361015703</c:v>
                </c:pt>
                <c:pt idx="3475">
                  <c:v>0.31365356535890399</c:v>
                </c:pt>
                <c:pt idx="3476">
                  <c:v>0.33141208951470402</c:v>
                </c:pt>
                <c:pt idx="3477">
                  <c:v>0.33198411527115701</c:v>
                </c:pt>
                <c:pt idx="3478">
                  <c:v>0.33219753569244698</c:v>
                </c:pt>
                <c:pt idx="3479">
                  <c:v>0.34850815696096799</c:v>
                </c:pt>
                <c:pt idx="3480">
                  <c:v>0.34923086427938399</c:v>
                </c:pt>
                <c:pt idx="3481">
                  <c:v>0.34831537085544101</c:v>
                </c:pt>
                <c:pt idx="3482">
                  <c:v>0.34929716108195502</c:v>
                </c:pt>
                <c:pt idx="3483">
                  <c:v>0.33150634244215599</c:v>
                </c:pt>
                <c:pt idx="3484">
                  <c:v>0.313486279736991</c:v>
                </c:pt>
                <c:pt idx="3485">
                  <c:v>0.297232307817691</c:v>
                </c:pt>
                <c:pt idx="3486">
                  <c:v>0.27973078504059201</c:v>
                </c:pt>
                <c:pt idx="3487">
                  <c:v>0.26144329299548602</c:v>
                </c:pt>
                <c:pt idx="3488">
                  <c:v>0.243801846959323</c:v>
                </c:pt>
                <c:pt idx="3489">
                  <c:v>0.20832986833174899</c:v>
                </c:pt>
                <c:pt idx="3490">
                  <c:v>0.19144646832464299</c:v>
                </c:pt>
                <c:pt idx="3491">
                  <c:v>0.15611200112309601</c:v>
                </c:pt>
                <c:pt idx="3492">
                  <c:v>0.12135200057076299</c:v>
                </c:pt>
                <c:pt idx="3493">
                  <c:v>0.103258380661569</c:v>
                </c:pt>
                <c:pt idx="3494">
                  <c:v>5.1817430114435903E-2</c:v>
                </c:pt>
                <c:pt idx="3495">
                  <c:v>3.4729233140771101E-2</c:v>
                </c:pt>
                <c:pt idx="3496">
                  <c:v>0</c:v>
                </c:pt>
                <c:pt idx="3497">
                  <c:v>-3.49202966374118E-2</c:v>
                </c:pt>
                <c:pt idx="3498">
                  <c:v>-6.9816412212346995E-2</c:v>
                </c:pt>
                <c:pt idx="3499">
                  <c:v>-0.10384671931448899</c:v>
                </c:pt>
                <c:pt idx="3500">
                  <c:v>-0.13848539232908599</c:v>
                </c:pt>
                <c:pt idx="3501">
                  <c:v>-0.175102941705124</c:v>
                </c:pt>
                <c:pt idx="3502">
                  <c:v>-0.20966488280367801</c:v>
                </c:pt>
                <c:pt idx="3503">
                  <c:v>-0.22743660306946101</c:v>
                </c:pt>
                <c:pt idx="3504">
                  <c:v>-0.26167256409525502</c:v>
                </c:pt>
                <c:pt idx="3505">
                  <c:v>-0.27914541416871502</c:v>
                </c:pt>
                <c:pt idx="3506">
                  <c:v>-0.29591397573803202</c:v>
                </c:pt>
                <c:pt idx="3507">
                  <c:v>-0.31445141395294501</c:v>
                </c:pt>
                <c:pt idx="3508">
                  <c:v>-0.33153133238937699</c:v>
                </c:pt>
                <c:pt idx="3509">
                  <c:v>-0.33205946754288501</c:v>
                </c:pt>
                <c:pt idx="3510">
                  <c:v>-0.34863397974261601</c:v>
                </c:pt>
                <c:pt idx="3511">
                  <c:v>-0.34923086427938399</c:v>
                </c:pt>
                <c:pt idx="3512">
                  <c:v>-0.34923086427938399</c:v>
                </c:pt>
                <c:pt idx="3513">
                  <c:v>-0.34883692316192599</c:v>
                </c:pt>
                <c:pt idx="3514">
                  <c:v>-0.33227648142836702</c:v>
                </c:pt>
                <c:pt idx="3515">
                  <c:v>-0.33125550821555799</c:v>
                </c:pt>
                <c:pt idx="3516">
                  <c:v>-0.31398156531119598</c:v>
                </c:pt>
                <c:pt idx="3517">
                  <c:v>-0.31478472279362402</c:v>
                </c:pt>
                <c:pt idx="3518">
                  <c:v>-0.27906403875305003</c:v>
                </c:pt>
                <c:pt idx="3519">
                  <c:v>-0.26227253633223502</c:v>
                </c:pt>
                <c:pt idx="3520">
                  <c:v>-0.24410050747992801</c:v>
                </c:pt>
                <c:pt idx="3521">
                  <c:v>-0.22705843098480299</c:v>
                </c:pt>
                <c:pt idx="3522">
                  <c:v>-0.191863418898058</c:v>
                </c:pt>
                <c:pt idx="3523">
                  <c:v>-0.15706656096343799</c:v>
                </c:pt>
                <c:pt idx="3524">
                  <c:v>-0.12235556847649</c:v>
                </c:pt>
                <c:pt idx="3525">
                  <c:v>-8.8130168336996204E-2</c:v>
                </c:pt>
                <c:pt idx="3526">
                  <c:v>-7.0162824286234493E-2</c:v>
                </c:pt>
                <c:pt idx="3527">
                  <c:v>-3.3967512678422997E-2</c:v>
                </c:pt>
                <c:pt idx="3528">
                  <c:v>1.60336113255201E-2</c:v>
                </c:pt>
                <c:pt idx="3529">
                  <c:v>5.2250338282677403E-2</c:v>
                </c:pt>
                <c:pt idx="3530">
                  <c:v>6.9615214496880698E-2</c:v>
                </c:pt>
                <c:pt idx="3531">
                  <c:v>0.104769608044802</c:v>
                </c:pt>
                <c:pt idx="3532">
                  <c:v>0.14019347873941099</c:v>
                </c:pt>
                <c:pt idx="3533">
                  <c:v>0.17404523984273801</c:v>
                </c:pt>
                <c:pt idx="3534">
                  <c:v>0.208681762335026</c:v>
                </c:pt>
                <c:pt idx="3535">
                  <c:v>0.22688620718706101</c:v>
                </c:pt>
                <c:pt idx="3536">
                  <c:v>0.244978663126864</c:v>
                </c:pt>
                <c:pt idx="3537">
                  <c:v>0.27889360072897401</c:v>
                </c:pt>
                <c:pt idx="3538">
                  <c:v>0.29567732762056897</c:v>
                </c:pt>
                <c:pt idx="3539">
                  <c:v>0.31309276206689501</c:v>
                </c:pt>
                <c:pt idx="3540">
                  <c:v>0.315187892255341</c:v>
                </c:pt>
                <c:pt idx="3541">
                  <c:v>0.33100503933354197</c:v>
                </c:pt>
                <c:pt idx="3542">
                  <c:v>0.331909856532631</c:v>
                </c:pt>
                <c:pt idx="3543">
                  <c:v>0.33131964030425198</c:v>
                </c:pt>
                <c:pt idx="3544">
                  <c:v>0.348771003583907</c:v>
                </c:pt>
                <c:pt idx="3545">
                  <c:v>0.34843312770983997</c:v>
                </c:pt>
                <c:pt idx="3546">
                  <c:v>0.33124823352592297</c:v>
                </c:pt>
                <c:pt idx="3547">
                  <c:v>0.33101734894488599</c:v>
                </c:pt>
                <c:pt idx="3548">
                  <c:v>0.31414035123940098</c:v>
                </c:pt>
                <c:pt idx="3549">
                  <c:v>0.29713939013638702</c:v>
                </c:pt>
                <c:pt idx="3550">
                  <c:v>0.27927893076650401</c:v>
                </c:pt>
                <c:pt idx="3551">
                  <c:v>0.26115679224494098</c:v>
                </c:pt>
                <c:pt idx="3552">
                  <c:v>0.244033483824206</c:v>
                </c:pt>
                <c:pt idx="3553">
                  <c:v>0.20931625937023901</c:v>
                </c:pt>
                <c:pt idx="3554">
                  <c:v>0.17530863488094101</c:v>
                </c:pt>
                <c:pt idx="3555">
                  <c:v>0.15641781661229101</c:v>
                </c:pt>
                <c:pt idx="3556">
                  <c:v>0.122274816004059</c:v>
                </c:pt>
                <c:pt idx="3557">
                  <c:v>8.8311371086395599E-2</c:v>
                </c:pt>
                <c:pt idx="3558">
                  <c:v>6.8620612433146405E-2</c:v>
                </c:pt>
                <c:pt idx="3559">
                  <c:v>1.7749615056497602E-2</c:v>
                </c:pt>
                <c:pt idx="3560">
                  <c:v>0</c:v>
                </c:pt>
                <c:pt idx="3561">
                  <c:v>-5.2714935538701498E-2</c:v>
                </c:pt>
                <c:pt idx="3562">
                  <c:v>-7.1054556343540395E-2</c:v>
                </c:pt>
                <c:pt idx="3563">
                  <c:v>-0.106098283481834</c:v>
                </c:pt>
                <c:pt idx="3564">
                  <c:v>-0.13980062161676499</c:v>
                </c:pt>
                <c:pt idx="3565">
                  <c:v>-0.17435569324257799</c:v>
                </c:pt>
                <c:pt idx="3566">
                  <c:v>-0.209323423566452</c:v>
                </c:pt>
                <c:pt idx="3567">
                  <c:v>-0.227304562585468</c:v>
                </c:pt>
                <c:pt idx="3568">
                  <c:v>-0.26117034300473102</c:v>
                </c:pt>
                <c:pt idx="3569">
                  <c:v>-0.27868523831894998</c:v>
                </c:pt>
                <c:pt idx="3570">
                  <c:v>-0.29722351776802702</c:v>
                </c:pt>
                <c:pt idx="3571">
                  <c:v>-0.31351493652183499</c:v>
                </c:pt>
                <c:pt idx="3572">
                  <c:v>-0.33165122098463001</c:v>
                </c:pt>
                <c:pt idx="3573">
                  <c:v>-0.33123240006229498</c:v>
                </c:pt>
                <c:pt idx="3574">
                  <c:v>-0.348771003583907</c:v>
                </c:pt>
                <c:pt idx="3575">
                  <c:v>-0.348771003583907</c:v>
                </c:pt>
                <c:pt idx="3576">
                  <c:v>-0.348771003583907</c:v>
                </c:pt>
                <c:pt idx="3577">
                  <c:v>-0.33093993649148801</c:v>
                </c:pt>
                <c:pt idx="3578">
                  <c:v>-0.33195924203582899</c:v>
                </c:pt>
                <c:pt idx="3579">
                  <c:v>-0.331329603341384</c:v>
                </c:pt>
                <c:pt idx="3580">
                  <c:v>-0.31391781641240002</c:v>
                </c:pt>
                <c:pt idx="3581">
                  <c:v>-0.29699477995094398</c:v>
                </c:pt>
                <c:pt idx="3582">
                  <c:v>-0.27845251745699301</c:v>
                </c:pt>
                <c:pt idx="3583">
                  <c:v>-0.26163657695749698</c:v>
                </c:pt>
                <c:pt idx="3584">
                  <c:v>-0.24434320462311601</c:v>
                </c:pt>
                <c:pt idx="3585">
                  <c:v>-0.21012214544133001</c:v>
                </c:pt>
                <c:pt idx="3586">
                  <c:v>-0.19208686426114399</c:v>
                </c:pt>
                <c:pt idx="3587">
                  <c:v>-0.156778337188406</c:v>
                </c:pt>
                <c:pt idx="3588">
                  <c:v>-0.122864682684381</c:v>
                </c:pt>
                <c:pt idx="3589">
                  <c:v>-8.7519588517039407E-2</c:v>
                </c:pt>
                <c:pt idx="3590">
                  <c:v>-5.3564672446764001E-2</c:v>
                </c:pt>
                <c:pt idx="3591">
                  <c:v>-3.3320995878247099E-2</c:v>
                </c:pt>
                <c:pt idx="3592">
                  <c:v>0</c:v>
                </c:pt>
                <c:pt idx="3593">
                  <c:v>3.6312902413333799E-2</c:v>
                </c:pt>
                <c:pt idx="3594">
                  <c:v>7.1307464785290306E-2</c:v>
                </c:pt>
                <c:pt idx="3595">
                  <c:v>0.10438115295033</c:v>
                </c:pt>
                <c:pt idx="3596">
                  <c:v>0.13916350296291599</c:v>
                </c:pt>
                <c:pt idx="3597">
                  <c:v>0.17373566733189999</c:v>
                </c:pt>
                <c:pt idx="3598">
                  <c:v>0.19066999754111</c:v>
                </c:pt>
                <c:pt idx="3599">
                  <c:v>0.22688109165925999</c:v>
                </c:pt>
                <c:pt idx="3600">
                  <c:v>0.244033483824206</c:v>
                </c:pt>
                <c:pt idx="3601">
                  <c:v>0.26195496080530101</c:v>
                </c:pt>
                <c:pt idx="3602">
                  <c:v>0.28045173602703599</c:v>
                </c:pt>
                <c:pt idx="3603">
                  <c:v>0.29775516080477199</c:v>
                </c:pt>
                <c:pt idx="3604">
                  <c:v>0.31386385362689301</c:v>
                </c:pt>
                <c:pt idx="3605">
                  <c:v>0.33074581402143299</c:v>
                </c:pt>
                <c:pt idx="3606">
                  <c:v>0.332209915123305</c:v>
                </c:pt>
                <c:pt idx="3607">
                  <c:v>0.331989104469542</c:v>
                </c:pt>
                <c:pt idx="3608">
                  <c:v>0.34884569176062902</c:v>
                </c:pt>
                <c:pt idx="3609">
                  <c:v>0.331482607232163</c:v>
                </c:pt>
                <c:pt idx="3610">
                  <c:v>0.33123240006229498</c:v>
                </c:pt>
                <c:pt idx="3611">
                  <c:v>0.33171700180284902</c:v>
                </c:pt>
                <c:pt idx="3612">
                  <c:v>0.31382414551556798</c:v>
                </c:pt>
                <c:pt idx="3613">
                  <c:v>0.29661618369718501</c:v>
                </c:pt>
                <c:pt idx="3614">
                  <c:v>0.27902719616303201</c:v>
                </c:pt>
                <c:pt idx="3615">
                  <c:v>0.26111976051123098</c:v>
                </c:pt>
                <c:pt idx="3616">
                  <c:v>0.22711138059918401</c:v>
                </c:pt>
                <c:pt idx="3617">
                  <c:v>0.20932924235765599</c:v>
                </c:pt>
                <c:pt idx="3618">
                  <c:v>0.174215786442944</c:v>
                </c:pt>
                <c:pt idx="3619">
                  <c:v>0.157156644847188</c:v>
                </c:pt>
                <c:pt idx="3620">
                  <c:v>0.121909014915957</c:v>
                </c:pt>
                <c:pt idx="3621">
                  <c:v>8.6738338675985099E-2</c:v>
                </c:pt>
                <c:pt idx="3622">
                  <c:v>5.1547617934793198E-2</c:v>
                </c:pt>
                <c:pt idx="3623">
                  <c:v>1.8279499405593699E-2</c:v>
                </c:pt>
                <c:pt idx="3624">
                  <c:v>0</c:v>
                </c:pt>
                <c:pt idx="3625">
                  <c:v>-5.0729066052687698E-2</c:v>
                </c:pt>
                <c:pt idx="3626">
                  <c:v>-7.0011612241099794E-2</c:v>
                </c:pt>
                <c:pt idx="3627">
                  <c:v>-0.120562345222112</c:v>
                </c:pt>
                <c:pt idx="3628">
                  <c:v>-0.13824299047772801</c:v>
                </c:pt>
                <c:pt idx="3629">
                  <c:v>-0.174405922886187</c:v>
                </c:pt>
                <c:pt idx="3630">
                  <c:v>-0.20886533839464599</c:v>
                </c:pt>
                <c:pt idx="3631">
                  <c:v>-0.227182528812651</c:v>
                </c:pt>
                <c:pt idx="3632">
                  <c:v>-0.24414509844079299</c:v>
                </c:pt>
                <c:pt idx="3633">
                  <c:v>-0.27882230704114602</c:v>
                </c:pt>
                <c:pt idx="3634">
                  <c:v>-0.296479474078089</c:v>
                </c:pt>
                <c:pt idx="3635">
                  <c:v>-0.31352512298504298</c:v>
                </c:pt>
                <c:pt idx="3636">
                  <c:v>-0.31448035863001</c:v>
                </c:pt>
                <c:pt idx="3637">
                  <c:v>-0.331515353550278</c:v>
                </c:pt>
                <c:pt idx="3638">
                  <c:v>-0.33156874530041602</c:v>
                </c:pt>
                <c:pt idx="3639">
                  <c:v>-0.33243942117025599</c:v>
                </c:pt>
                <c:pt idx="3640">
                  <c:v>-0.34926654368209598</c:v>
                </c:pt>
                <c:pt idx="3641">
                  <c:v>-0.33142247203261999</c:v>
                </c:pt>
                <c:pt idx="3642">
                  <c:v>-0.33195924203582899</c:v>
                </c:pt>
                <c:pt idx="3643">
                  <c:v>-0.33190552191769601</c:v>
                </c:pt>
                <c:pt idx="3644">
                  <c:v>-0.31407265390782702</c:v>
                </c:pt>
                <c:pt idx="3645">
                  <c:v>-0.296177567847417</c:v>
                </c:pt>
                <c:pt idx="3646">
                  <c:v>-0.27914541416871502</c:v>
                </c:pt>
                <c:pt idx="3647">
                  <c:v>-0.26147881571224901</c:v>
                </c:pt>
                <c:pt idx="3648">
                  <c:v>-0.22689519644938599</c:v>
                </c:pt>
                <c:pt idx="3649">
                  <c:v>-0.209319522999699</c:v>
                </c:pt>
                <c:pt idx="3650">
                  <c:v>-0.19164849668667699</c:v>
                </c:pt>
                <c:pt idx="3651">
                  <c:v>-0.15677097680566701</c:v>
                </c:pt>
                <c:pt idx="3652">
                  <c:v>-0.12175759779046</c:v>
                </c:pt>
                <c:pt idx="3653">
                  <c:v>-8.8074310172106804E-2</c:v>
                </c:pt>
                <c:pt idx="3654">
                  <c:v>-5.1678084482429998E-2</c:v>
                </c:pt>
                <c:pt idx="3655">
                  <c:v>-1.7367980504804498E-2</c:v>
                </c:pt>
                <c:pt idx="3656">
                  <c:v>1.6566531609515898E-2</c:v>
                </c:pt>
                <c:pt idx="3657">
                  <c:v>3.4191900729407698E-2</c:v>
                </c:pt>
                <c:pt idx="3658">
                  <c:v>8.7201608000884001E-2</c:v>
                </c:pt>
                <c:pt idx="3659">
                  <c:v>0.10477365428523799</c:v>
                </c:pt>
                <c:pt idx="3660">
                  <c:v>0.13937816824378699</c:v>
                </c:pt>
                <c:pt idx="3661">
                  <c:v>0.17399460052134799</c:v>
                </c:pt>
                <c:pt idx="3662">
                  <c:v>0.191501718469618</c:v>
                </c:pt>
                <c:pt idx="3663">
                  <c:v>0.226422837543311</c:v>
                </c:pt>
                <c:pt idx="3664">
                  <c:v>0.244470403958431</c:v>
                </c:pt>
                <c:pt idx="3665">
                  <c:v>0.26188526468051898</c:v>
                </c:pt>
                <c:pt idx="3666">
                  <c:v>0.27991451428286201</c:v>
                </c:pt>
                <c:pt idx="3667">
                  <c:v>0.29697635895100599</c:v>
                </c:pt>
                <c:pt idx="3668">
                  <c:v>0.31370243842736001</c:v>
                </c:pt>
                <c:pt idx="3669">
                  <c:v>0.331734458074886</c:v>
                </c:pt>
                <c:pt idx="3670">
                  <c:v>0.332209915123305</c:v>
                </c:pt>
                <c:pt idx="3671">
                  <c:v>0.33123240006229498</c:v>
                </c:pt>
                <c:pt idx="3672">
                  <c:v>0.331482607232163</c:v>
                </c:pt>
                <c:pt idx="3673">
                  <c:v>0.33102763199615498</c:v>
                </c:pt>
                <c:pt idx="3674">
                  <c:v>0.31392767648389902</c:v>
                </c:pt>
                <c:pt idx="3675">
                  <c:v>0.31369998424088602</c:v>
                </c:pt>
                <c:pt idx="3676">
                  <c:v>0.29709090676990901</c:v>
                </c:pt>
                <c:pt idx="3677">
                  <c:v>0.280321083379373</c:v>
                </c:pt>
                <c:pt idx="3678">
                  <c:v>0.26282740500503099</c:v>
                </c:pt>
                <c:pt idx="3679">
                  <c:v>0.244978663126864</c:v>
                </c:pt>
                <c:pt idx="3680">
                  <c:v>0.227524913687112</c:v>
                </c:pt>
                <c:pt idx="3681">
                  <c:v>0.20801933013639901</c:v>
                </c:pt>
                <c:pt idx="3682">
                  <c:v>0.17503903684945099</c:v>
                </c:pt>
                <c:pt idx="3683">
                  <c:v>0.13935683991550399</c:v>
                </c:pt>
                <c:pt idx="3684">
                  <c:v>0.122053833643817</c:v>
                </c:pt>
                <c:pt idx="3685">
                  <c:v>8.7115199408096894E-2</c:v>
                </c:pt>
                <c:pt idx="3686">
                  <c:v>5.1364399261589699E-2</c:v>
                </c:pt>
                <c:pt idx="3687">
                  <c:v>1.7269440187138101E-2</c:v>
                </c:pt>
                <c:pt idx="3688">
                  <c:v>-1.7239671194529599E-2</c:v>
                </c:pt>
                <c:pt idx="3689">
                  <c:v>-3.5263530478626799E-2</c:v>
                </c:pt>
                <c:pt idx="3690">
                  <c:v>-7.0306464118624401E-2</c:v>
                </c:pt>
                <c:pt idx="3691">
                  <c:v>-0.104743463023605</c:v>
                </c:pt>
                <c:pt idx="3692">
                  <c:v>-0.139183640265756</c:v>
                </c:pt>
                <c:pt idx="3693">
                  <c:v>-0.17449419972211599</c:v>
                </c:pt>
                <c:pt idx="3694">
                  <c:v>-0.192608496391765</c:v>
                </c:pt>
                <c:pt idx="3695">
                  <c:v>-0.22688109165925999</c:v>
                </c:pt>
                <c:pt idx="3696">
                  <c:v>-0.24397999501678999</c:v>
                </c:pt>
                <c:pt idx="3697">
                  <c:v>-0.279803668566251</c:v>
                </c:pt>
                <c:pt idx="3698">
                  <c:v>-0.296266600787572</c:v>
                </c:pt>
                <c:pt idx="3699">
                  <c:v>-0.29681896676595299</c:v>
                </c:pt>
                <c:pt idx="3700">
                  <c:v>-0.314251341476527</c:v>
                </c:pt>
                <c:pt idx="3701">
                  <c:v>-0.33194272694103399</c:v>
                </c:pt>
                <c:pt idx="3702">
                  <c:v>-0.33195924203582899</c:v>
                </c:pt>
                <c:pt idx="3703">
                  <c:v>-0.33170829653703399</c:v>
                </c:pt>
                <c:pt idx="3704">
                  <c:v>-0.33170893299203003</c:v>
                </c:pt>
                <c:pt idx="3705">
                  <c:v>-0.33170893299203003</c:v>
                </c:pt>
                <c:pt idx="3706">
                  <c:v>-0.33126428123926199</c:v>
                </c:pt>
                <c:pt idx="3707">
                  <c:v>-0.31368411473142099</c:v>
                </c:pt>
                <c:pt idx="3708">
                  <c:v>-0.31382564826033099</c:v>
                </c:pt>
                <c:pt idx="3709">
                  <c:v>-0.296883698781922</c:v>
                </c:pt>
                <c:pt idx="3710">
                  <c:v>-0.27957374654631201</c:v>
                </c:pt>
                <c:pt idx="3711">
                  <c:v>-0.262037002662873</c:v>
                </c:pt>
                <c:pt idx="3712">
                  <c:v>-0.226798848053885</c:v>
                </c:pt>
                <c:pt idx="3713">
                  <c:v>-0.20914542428032901</c:v>
                </c:pt>
                <c:pt idx="3714">
                  <c:v>-0.174739789410299</c:v>
                </c:pt>
                <c:pt idx="3715">
                  <c:v>-0.140302159624733</c:v>
                </c:pt>
                <c:pt idx="3716">
                  <c:v>-0.12181806520349001</c:v>
                </c:pt>
                <c:pt idx="3717">
                  <c:v>-8.7686655129500399E-2</c:v>
                </c:pt>
                <c:pt idx="3718">
                  <c:v>-5.1136482748100502E-2</c:v>
                </c:pt>
                <c:pt idx="3719">
                  <c:v>-1.80035947490465E-2</c:v>
                </c:pt>
                <c:pt idx="3720">
                  <c:v>1.91915014537937E-2</c:v>
                </c:pt>
                <c:pt idx="3721">
                  <c:v>5.2126649045646102E-2</c:v>
                </c:pt>
                <c:pt idx="3722">
                  <c:v>6.8738348832576499E-2</c:v>
                </c:pt>
                <c:pt idx="3723">
                  <c:v>0.10441461791250201</c:v>
                </c:pt>
                <c:pt idx="3724">
                  <c:v>0.13931308102700801</c:v>
                </c:pt>
                <c:pt idx="3725">
                  <c:v>0.17426225095796</c:v>
                </c:pt>
                <c:pt idx="3726">
                  <c:v>0.19279975549416301</c:v>
                </c:pt>
                <c:pt idx="3727">
                  <c:v>0.21030822795561299</c:v>
                </c:pt>
                <c:pt idx="3728">
                  <c:v>0.244978663126864</c:v>
                </c:pt>
                <c:pt idx="3729">
                  <c:v>0.261395098676027</c:v>
                </c:pt>
                <c:pt idx="3730">
                  <c:v>0.278911579134339</c:v>
                </c:pt>
                <c:pt idx="3731">
                  <c:v>0.29691396744298698</c:v>
                </c:pt>
                <c:pt idx="3732">
                  <c:v>0.31396861032114998</c:v>
                </c:pt>
                <c:pt idx="3733">
                  <c:v>0.31429198199868702</c:v>
                </c:pt>
                <c:pt idx="3734">
                  <c:v>0.331482607232163</c:v>
                </c:pt>
                <c:pt idx="3735">
                  <c:v>0.331482607232163</c:v>
                </c:pt>
                <c:pt idx="3736">
                  <c:v>0.33109607670413199</c:v>
                </c:pt>
                <c:pt idx="3737">
                  <c:v>0.331482607232163</c:v>
                </c:pt>
                <c:pt idx="3738">
                  <c:v>0.31415026643145799</c:v>
                </c:pt>
                <c:pt idx="3739">
                  <c:v>0.31300673908176502</c:v>
                </c:pt>
                <c:pt idx="3740">
                  <c:v>0.29640249859877998</c:v>
                </c:pt>
                <c:pt idx="3741">
                  <c:v>0.27877812786812001</c:v>
                </c:pt>
                <c:pt idx="3742">
                  <c:v>0.261175950617626</c:v>
                </c:pt>
                <c:pt idx="3743">
                  <c:v>0.24374379094645299</c:v>
                </c:pt>
                <c:pt idx="3744">
                  <c:v>0.22703316813082799</c:v>
                </c:pt>
                <c:pt idx="3745">
                  <c:v>0.19182199935687699</c:v>
                </c:pt>
                <c:pt idx="3746">
                  <c:v>0.17432090273940501</c:v>
                </c:pt>
                <c:pt idx="3747">
                  <c:v>0.13983425670487601</c:v>
                </c:pt>
                <c:pt idx="3748">
                  <c:v>0.104616657632519</c:v>
                </c:pt>
                <c:pt idx="3749">
                  <c:v>7.0109621477176406E-2</c:v>
                </c:pt>
                <c:pt idx="3750">
                  <c:v>5.1721507049110597E-2</c:v>
                </c:pt>
                <c:pt idx="3751">
                  <c:v>0</c:v>
                </c:pt>
                <c:pt idx="3752">
                  <c:v>-1.6311766838188201E-2</c:v>
                </c:pt>
                <c:pt idx="3753">
                  <c:v>-5.2930645886133998E-2</c:v>
                </c:pt>
                <c:pt idx="3754">
                  <c:v>-8.6185966985978801E-2</c:v>
                </c:pt>
                <c:pt idx="3755">
                  <c:v>-0.105889872776816</c:v>
                </c:pt>
                <c:pt idx="3756">
                  <c:v>-0.13888501552021301</c:v>
                </c:pt>
                <c:pt idx="3757">
                  <c:v>-0.175340313156365</c:v>
                </c:pt>
                <c:pt idx="3758">
                  <c:v>-0.20926927422261399</c:v>
                </c:pt>
                <c:pt idx="3759">
                  <c:v>-0.22691394934251199</c:v>
                </c:pt>
                <c:pt idx="3760">
                  <c:v>-0.24467581637658301</c:v>
                </c:pt>
                <c:pt idx="3761">
                  <c:v>-0.278299659005111</c:v>
                </c:pt>
                <c:pt idx="3762">
                  <c:v>-0.296154904144663</c:v>
                </c:pt>
                <c:pt idx="3763">
                  <c:v>-0.296656747609294</c:v>
                </c:pt>
                <c:pt idx="3764">
                  <c:v>-0.31421361955375798</c:v>
                </c:pt>
                <c:pt idx="3765">
                  <c:v>-0.331414835658431</c:v>
                </c:pt>
                <c:pt idx="3766">
                  <c:v>-0.33123240006229498</c:v>
                </c:pt>
                <c:pt idx="3767">
                  <c:v>-0.33123240006229498</c:v>
                </c:pt>
                <c:pt idx="3768">
                  <c:v>-0.33195924203582899</c:v>
                </c:pt>
                <c:pt idx="3769">
                  <c:v>-0.331468663604433</c:v>
                </c:pt>
                <c:pt idx="3770">
                  <c:v>-0.31501664944852298</c:v>
                </c:pt>
                <c:pt idx="3771">
                  <c:v>-0.314195250925008</c:v>
                </c:pt>
                <c:pt idx="3772">
                  <c:v>-0.29616830814388001</c:v>
                </c:pt>
                <c:pt idx="3773">
                  <c:v>-0.29622418523774202</c:v>
                </c:pt>
                <c:pt idx="3774">
                  <c:v>-0.27880821973427999</c:v>
                </c:pt>
                <c:pt idx="3775">
                  <c:v>-0.244018048628875</c:v>
                </c:pt>
                <c:pt idx="3776">
                  <c:v>-0.227191466800888</c:v>
                </c:pt>
                <c:pt idx="3777">
                  <c:v>-0.19214751642782499</c:v>
                </c:pt>
                <c:pt idx="3778">
                  <c:v>-0.174416084274436</c:v>
                </c:pt>
                <c:pt idx="3779">
                  <c:v>-0.13982236878419299</c:v>
                </c:pt>
                <c:pt idx="3780">
                  <c:v>-0.122234856380674</c:v>
                </c:pt>
                <c:pt idx="3781">
                  <c:v>-8.7314522991224205E-2</c:v>
                </c:pt>
                <c:pt idx="3782">
                  <c:v>-5.1924610008235998E-2</c:v>
                </c:pt>
                <c:pt idx="3783">
                  <c:v>-1.7480736699412198E-2</c:v>
                </c:pt>
                <c:pt idx="3784">
                  <c:v>1.6995530574380299E-2</c:v>
                </c:pt>
                <c:pt idx="3785">
                  <c:v>5.1609758247539599E-2</c:v>
                </c:pt>
                <c:pt idx="3786">
                  <c:v>8.6738338675985099E-2</c:v>
                </c:pt>
                <c:pt idx="3787">
                  <c:v>0.10550950687286299</c:v>
                </c:pt>
                <c:pt idx="3788">
                  <c:v>0.13933514731413099</c:v>
                </c:pt>
                <c:pt idx="3789">
                  <c:v>0.174954246666816</c:v>
                </c:pt>
                <c:pt idx="3790">
                  <c:v>0.19282938153939799</c:v>
                </c:pt>
                <c:pt idx="3791">
                  <c:v>0.21035888786115001</c:v>
                </c:pt>
                <c:pt idx="3792">
                  <c:v>0.24339178268157899</c:v>
                </c:pt>
                <c:pt idx="3793">
                  <c:v>0.26190540749305702</c:v>
                </c:pt>
                <c:pt idx="3794">
                  <c:v>0.27914541416871502</c:v>
                </c:pt>
                <c:pt idx="3795">
                  <c:v>0.29691396744298698</c:v>
                </c:pt>
                <c:pt idx="3796">
                  <c:v>0.31410119038249701</c:v>
                </c:pt>
                <c:pt idx="3797">
                  <c:v>0.31421361955375798</c:v>
                </c:pt>
                <c:pt idx="3798">
                  <c:v>0.31455259819743397</c:v>
                </c:pt>
                <c:pt idx="3799">
                  <c:v>0.33198411527115701</c:v>
                </c:pt>
                <c:pt idx="3800">
                  <c:v>0.331482607232163</c:v>
                </c:pt>
                <c:pt idx="3801">
                  <c:v>0.33126904005888402</c:v>
                </c:pt>
                <c:pt idx="3802">
                  <c:v>0.3134822603313</c:v>
                </c:pt>
                <c:pt idx="3803">
                  <c:v>0.31355721452845198</c:v>
                </c:pt>
                <c:pt idx="3804">
                  <c:v>0.296161990864858</c:v>
                </c:pt>
                <c:pt idx="3805">
                  <c:v>0.27902719616303201</c:v>
                </c:pt>
                <c:pt idx="3806">
                  <c:v>0.26236821441619401</c:v>
                </c:pt>
                <c:pt idx="3807">
                  <c:v>0.244210417439335</c:v>
                </c:pt>
                <c:pt idx="3808">
                  <c:v>0.21032587366505701</c:v>
                </c:pt>
                <c:pt idx="3809">
                  <c:v>0.19118445959701399</c:v>
                </c:pt>
                <c:pt idx="3810">
                  <c:v>0.15717494282186101</c:v>
                </c:pt>
                <c:pt idx="3811">
                  <c:v>0.13923571690864001</c:v>
                </c:pt>
                <c:pt idx="3812">
                  <c:v>0.10406712863423399</c:v>
                </c:pt>
                <c:pt idx="3813">
                  <c:v>6.9654573728568203E-2</c:v>
                </c:pt>
                <c:pt idx="3814">
                  <c:v>5.2011161056910497E-2</c:v>
                </c:pt>
                <c:pt idx="3815">
                  <c:v>1.7465472786356701E-2</c:v>
                </c:pt>
                <c:pt idx="3816">
                  <c:v>-1.7214941979439999E-2</c:v>
                </c:pt>
                <c:pt idx="3817">
                  <c:v>-5.3812166203412101E-2</c:v>
                </c:pt>
                <c:pt idx="3818">
                  <c:v>-8.6859550796603596E-2</c:v>
                </c:pt>
                <c:pt idx="3819">
                  <c:v>-0.104948148585557</c:v>
                </c:pt>
                <c:pt idx="3820">
                  <c:v>-0.138973086328915</c:v>
                </c:pt>
                <c:pt idx="3821">
                  <c:v>-0.17350931868894701</c:v>
                </c:pt>
                <c:pt idx="3822">
                  <c:v>-0.20979463265418499</c:v>
                </c:pt>
                <c:pt idx="3823">
                  <c:v>-0.226798848053885</c:v>
                </c:pt>
                <c:pt idx="3824">
                  <c:v>-0.244213747416791</c:v>
                </c:pt>
                <c:pt idx="3825">
                  <c:v>-0.26274739060260899</c:v>
                </c:pt>
                <c:pt idx="3826">
                  <c:v>-0.27892475659520399</c:v>
                </c:pt>
                <c:pt idx="3827">
                  <c:v>-0.29661618369718501</c:v>
                </c:pt>
                <c:pt idx="3828">
                  <c:v>-0.31414613824294801</c:v>
                </c:pt>
                <c:pt idx="3829">
                  <c:v>-0.31452809298395501</c:v>
                </c:pt>
                <c:pt idx="3830">
                  <c:v>-0.33082353938840697</c:v>
                </c:pt>
                <c:pt idx="3831">
                  <c:v>-0.331541191539099</c:v>
                </c:pt>
                <c:pt idx="3832">
                  <c:v>-0.331482607232163</c:v>
                </c:pt>
                <c:pt idx="3833">
                  <c:v>-0.331414835658431</c:v>
                </c:pt>
                <c:pt idx="3834">
                  <c:v>-0.31421361955375798</c:v>
                </c:pt>
                <c:pt idx="3835">
                  <c:v>-0.31380520513515298</c:v>
                </c:pt>
                <c:pt idx="3836">
                  <c:v>-0.29691396744298698</c:v>
                </c:pt>
                <c:pt idx="3837">
                  <c:v>-0.27935763575806799</c:v>
                </c:pt>
                <c:pt idx="3838">
                  <c:v>-0.26233738232291598</c:v>
                </c:pt>
                <c:pt idx="3839">
                  <c:v>-0.244231558297618</c:v>
                </c:pt>
                <c:pt idx="3840">
                  <c:v>-0.226626997222101</c:v>
                </c:pt>
                <c:pt idx="3841">
                  <c:v>-0.19202033787846901</c:v>
                </c:pt>
                <c:pt idx="3842">
                  <c:v>-0.17430208323176999</c:v>
                </c:pt>
                <c:pt idx="3843">
                  <c:v>-0.13998744521308101</c:v>
                </c:pt>
                <c:pt idx="3844">
                  <c:v>-0.10527940718180601</c:v>
                </c:pt>
                <c:pt idx="3845">
                  <c:v>-6.9515657829147801E-2</c:v>
                </c:pt>
                <c:pt idx="3846">
                  <c:v>-5.0936294882159498E-2</c:v>
                </c:pt>
                <c:pt idx="3847">
                  <c:v>-1.8016068554055301E-2</c:v>
                </c:pt>
                <c:pt idx="3848">
                  <c:v>1.8016068554055301E-2</c:v>
                </c:pt>
                <c:pt idx="3849">
                  <c:v>5.2202167289451699E-2</c:v>
                </c:pt>
                <c:pt idx="3850">
                  <c:v>8.6323400940462702E-2</c:v>
                </c:pt>
                <c:pt idx="3851">
                  <c:v>0.12175131807957799</c:v>
                </c:pt>
                <c:pt idx="3852">
                  <c:v>0.14093965901348399</c:v>
                </c:pt>
                <c:pt idx="3853">
                  <c:v>0.17433502186814101</c:v>
                </c:pt>
                <c:pt idx="3854">
                  <c:v>0.19160038969676799</c:v>
                </c:pt>
                <c:pt idx="3855">
                  <c:v>0.22569533934268499</c:v>
                </c:pt>
                <c:pt idx="3856">
                  <c:v>0.243977161208321</c:v>
                </c:pt>
                <c:pt idx="3857">
                  <c:v>0.26159401222652101</c:v>
                </c:pt>
                <c:pt idx="3858">
                  <c:v>0.27935763575806799</c:v>
                </c:pt>
                <c:pt idx="3859">
                  <c:v>0.29590437233919797</c:v>
                </c:pt>
                <c:pt idx="3860">
                  <c:v>0.31351263286004899</c:v>
                </c:pt>
                <c:pt idx="3861">
                  <c:v>0.31371957592640998</c:v>
                </c:pt>
                <c:pt idx="3862">
                  <c:v>0.314687099720525</c:v>
                </c:pt>
                <c:pt idx="3863">
                  <c:v>0.31461509955607803</c:v>
                </c:pt>
                <c:pt idx="3864">
                  <c:v>0.31431179681507199</c:v>
                </c:pt>
                <c:pt idx="3865">
                  <c:v>0.31449456779243301</c:v>
                </c:pt>
                <c:pt idx="3866">
                  <c:v>0.31333560576184499</c:v>
                </c:pt>
                <c:pt idx="3867">
                  <c:v>0.314207240604292</c:v>
                </c:pt>
                <c:pt idx="3868">
                  <c:v>0.29616657429940901</c:v>
                </c:pt>
                <c:pt idx="3869">
                  <c:v>0.278465993002246</c:v>
                </c:pt>
                <c:pt idx="3870">
                  <c:v>0.244300467232199</c:v>
                </c:pt>
                <c:pt idx="3871">
                  <c:v>0.226984204863625</c:v>
                </c:pt>
                <c:pt idx="3872">
                  <c:v>0.21021886784129101</c:v>
                </c:pt>
                <c:pt idx="3873">
                  <c:v>0.192589004967994</c:v>
                </c:pt>
                <c:pt idx="3874">
                  <c:v>0.157329149581063</c:v>
                </c:pt>
                <c:pt idx="3875">
                  <c:v>0.122089137397297</c:v>
                </c:pt>
                <c:pt idx="3876">
                  <c:v>0.104998845349159</c:v>
                </c:pt>
                <c:pt idx="3877">
                  <c:v>7.0405299833576698E-2</c:v>
                </c:pt>
                <c:pt idx="3878">
                  <c:v>5.21678137318108E-2</c:v>
                </c:pt>
                <c:pt idx="3879">
                  <c:v>1.6923630946385E-2</c:v>
                </c:pt>
                <c:pt idx="3880">
                  <c:v>-1.8016068554055301E-2</c:v>
                </c:pt>
                <c:pt idx="3881">
                  <c:v>-5.23473422784645E-2</c:v>
                </c:pt>
                <c:pt idx="3882">
                  <c:v>-8.7923024491628504E-2</c:v>
                </c:pt>
                <c:pt idx="3883">
                  <c:v>-0.121165212701695</c:v>
                </c:pt>
                <c:pt idx="3884">
                  <c:v>-0.14080654249555399</c:v>
                </c:pt>
                <c:pt idx="3885">
                  <c:v>-0.17441705792075099</c:v>
                </c:pt>
                <c:pt idx="3886">
                  <c:v>-0.209323423566452</c:v>
                </c:pt>
                <c:pt idx="3887">
                  <c:v>-0.22691394934251199</c:v>
                </c:pt>
                <c:pt idx="3888">
                  <c:v>-0.24422356636627199</c:v>
                </c:pt>
                <c:pt idx="3889">
                  <c:v>-0.26124453993695101</c:v>
                </c:pt>
                <c:pt idx="3890">
                  <c:v>-0.27977157823197102</c:v>
                </c:pt>
                <c:pt idx="3891">
                  <c:v>-0.29611514587496401</c:v>
                </c:pt>
                <c:pt idx="3892">
                  <c:v>-0.31354654520630998</c:v>
                </c:pt>
                <c:pt idx="3893">
                  <c:v>-0.3134822603313</c:v>
                </c:pt>
                <c:pt idx="3894">
                  <c:v>-0.31368029673529602</c:v>
                </c:pt>
                <c:pt idx="3895">
                  <c:v>-0.31339420294520598</c:v>
                </c:pt>
                <c:pt idx="3896">
                  <c:v>-0.31419849895075003</c:v>
                </c:pt>
                <c:pt idx="3897">
                  <c:v>-0.31414613824294801</c:v>
                </c:pt>
                <c:pt idx="3898">
                  <c:v>-0.31445141395294501</c:v>
                </c:pt>
                <c:pt idx="3899">
                  <c:v>-0.29759313473245502</c:v>
                </c:pt>
                <c:pt idx="3900">
                  <c:v>-0.29645342178245399</c:v>
                </c:pt>
                <c:pt idx="3901">
                  <c:v>-0.27992611460535</c:v>
                </c:pt>
                <c:pt idx="3902">
                  <c:v>-0.262119841265472</c:v>
                </c:pt>
                <c:pt idx="3903">
                  <c:v>-0.24528864451805099</c:v>
                </c:pt>
                <c:pt idx="3904">
                  <c:v>-0.209212962946112</c:v>
                </c:pt>
                <c:pt idx="3905">
                  <c:v>-0.192744430598771</c:v>
                </c:pt>
                <c:pt idx="3906">
                  <c:v>-0.157768737595953</c:v>
                </c:pt>
                <c:pt idx="3907">
                  <c:v>-0.13973255581993299</c:v>
                </c:pt>
                <c:pt idx="3908">
                  <c:v>-0.10458933448162</c:v>
                </c:pt>
                <c:pt idx="3909">
                  <c:v>-6.9816412212346995E-2</c:v>
                </c:pt>
                <c:pt idx="3910">
                  <c:v>-5.1164411028269803E-2</c:v>
                </c:pt>
                <c:pt idx="3911">
                  <c:v>0</c:v>
                </c:pt>
                <c:pt idx="3912">
                  <c:v>1.77917167742228E-2</c:v>
                </c:pt>
                <c:pt idx="3913">
                  <c:v>5.3022879791056E-2</c:v>
                </c:pt>
                <c:pt idx="3914">
                  <c:v>8.6530373617113604E-2</c:v>
                </c:pt>
                <c:pt idx="3915">
                  <c:v>0.121980910487515</c:v>
                </c:pt>
                <c:pt idx="3916">
                  <c:v>0.140078402413333</c:v>
                </c:pt>
                <c:pt idx="3917">
                  <c:v>0.174475025169191</c:v>
                </c:pt>
                <c:pt idx="3918">
                  <c:v>0.19266680511085699</c:v>
                </c:pt>
                <c:pt idx="3919">
                  <c:v>0.22649281929673501</c:v>
                </c:pt>
                <c:pt idx="3920">
                  <c:v>0.243955383872869</c:v>
                </c:pt>
                <c:pt idx="3921">
                  <c:v>0.26159401222652101</c:v>
                </c:pt>
                <c:pt idx="3922">
                  <c:v>0.27935763575806799</c:v>
                </c:pt>
                <c:pt idx="3923">
                  <c:v>0.29569467645797798</c:v>
                </c:pt>
                <c:pt idx="3924">
                  <c:v>0.29749188258119302</c:v>
                </c:pt>
                <c:pt idx="3925">
                  <c:v>0.31421165575957699</c:v>
                </c:pt>
                <c:pt idx="3926">
                  <c:v>0.31421361955375798</c:v>
                </c:pt>
                <c:pt idx="3927">
                  <c:v>0.31371957592640998</c:v>
                </c:pt>
                <c:pt idx="3928">
                  <c:v>0.31371957592640998</c:v>
                </c:pt>
                <c:pt idx="3929">
                  <c:v>0.31421361955375798</c:v>
                </c:pt>
                <c:pt idx="3930">
                  <c:v>0.313353526495876</c:v>
                </c:pt>
                <c:pt idx="3931">
                  <c:v>0.29662776116851503</c:v>
                </c:pt>
                <c:pt idx="3932">
                  <c:v>0.27988673024510702</c:v>
                </c:pt>
                <c:pt idx="3933">
                  <c:v>0.26182239927543399</c:v>
                </c:pt>
                <c:pt idx="3934">
                  <c:v>0.244132102482536</c:v>
                </c:pt>
                <c:pt idx="3935">
                  <c:v>0.22745141909150601</c:v>
                </c:pt>
                <c:pt idx="3936">
                  <c:v>0.20968404769971899</c:v>
                </c:pt>
                <c:pt idx="3937">
                  <c:v>0.17499965986496099</c:v>
                </c:pt>
                <c:pt idx="3938">
                  <c:v>0.156601876982015</c:v>
                </c:pt>
                <c:pt idx="3939">
                  <c:v>0.12215397095505599</c:v>
                </c:pt>
                <c:pt idx="3940">
                  <c:v>0.104354121539837</c:v>
                </c:pt>
                <c:pt idx="3941">
                  <c:v>6.9863538306030204E-2</c:v>
                </c:pt>
                <c:pt idx="3942">
                  <c:v>3.5651993987373697E-2</c:v>
                </c:pt>
                <c:pt idx="3943">
                  <c:v>0</c:v>
                </c:pt>
                <c:pt idx="3944">
                  <c:v>-1.7279386041904501E-2</c:v>
                </c:pt>
                <c:pt idx="3945">
                  <c:v>-5.3036635091144202E-2</c:v>
                </c:pt>
                <c:pt idx="3946">
                  <c:v>-8.8703708162297903E-2</c:v>
                </c:pt>
                <c:pt idx="3947">
                  <c:v>-0.121633259352684</c:v>
                </c:pt>
                <c:pt idx="3948">
                  <c:v>-0.140561347473315</c:v>
                </c:pt>
                <c:pt idx="3949">
                  <c:v>-0.174111860826346</c:v>
                </c:pt>
                <c:pt idx="3950">
                  <c:v>-0.20873722852832399</c:v>
                </c:pt>
                <c:pt idx="3951">
                  <c:v>-0.227191466800888</c:v>
                </c:pt>
                <c:pt idx="3952">
                  <c:v>-0.244213747416791</c:v>
                </c:pt>
                <c:pt idx="3953">
                  <c:v>-0.261349674216934</c:v>
                </c:pt>
                <c:pt idx="3954">
                  <c:v>-0.27929242566236501</c:v>
                </c:pt>
                <c:pt idx="3955">
                  <c:v>-0.29631572755916602</c:v>
                </c:pt>
                <c:pt idx="3956">
                  <c:v>-0.31417767356043702</c:v>
                </c:pt>
                <c:pt idx="3957">
                  <c:v>-0.31395723921172902</c:v>
                </c:pt>
                <c:pt idx="3958">
                  <c:v>-0.31439001434904901</c:v>
                </c:pt>
                <c:pt idx="3959">
                  <c:v>-0.31433150663027598</c:v>
                </c:pt>
                <c:pt idx="3960">
                  <c:v>-0.314195250925008</c:v>
                </c:pt>
                <c:pt idx="3961">
                  <c:v>-0.31421361955375798</c:v>
                </c:pt>
                <c:pt idx="3962">
                  <c:v>-0.31380520513515298</c:v>
                </c:pt>
                <c:pt idx="3963">
                  <c:v>-0.296688876433014</c:v>
                </c:pt>
                <c:pt idx="3964">
                  <c:v>-0.27990763317803202</c:v>
                </c:pt>
                <c:pt idx="3965">
                  <c:v>-0.27939085108955303</c:v>
                </c:pt>
                <c:pt idx="3966">
                  <c:v>-0.26163453529116998</c:v>
                </c:pt>
                <c:pt idx="3967">
                  <c:v>-0.22723404691230101</c:v>
                </c:pt>
                <c:pt idx="3968">
                  <c:v>-0.209471789240708</c:v>
                </c:pt>
                <c:pt idx="3969">
                  <c:v>-0.191513274754503</c:v>
                </c:pt>
                <c:pt idx="3970">
                  <c:v>-0.15673826541543001</c:v>
                </c:pt>
                <c:pt idx="3971">
                  <c:v>-0.122433224360026</c:v>
                </c:pt>
                <c:pt idx="3972">
                  <c:v>-0.10452834474017</c:v>
                </c:pt>
                <c:pt idx="3973">
                  <c:v>-7.0970651056026096E-2</c:v>
                </c:pt>
                <c:pt idx="3974">
                  <c:v>-3.6569055913541301E-2</c:v>
                </c:pt>
                <c:pt idx="3975">
                  <c:v>0</c:v>
                </c:pt>
                <c:pt idx="3976">
                  <c:v>3.4511569254461798E-2</c:v>
                </c:pt>
                <c:pt idx="3977">
                  <c:v>5.3425048501499602E-2</c:v>
                </c:pt>
                <c:pt idx="3978">
                  <c:v>8.6738338675985099E-2</c:v>
                </c:pt>
                <c:pt idx="3979">
                  <c:v>0.12215397095505599</c:v>
                </c:pt>
                <c:pt idx="3980">
                  <c:v>0.13892234845531101</c:v>
                </c:pt>
                <c:pt idx="3981">
                  <c:v>0.17440053370658201</c:v>
                </c:pt>
                <c:pt idx="3982">
                  <c:v>0.19199237048638401</c:v>
                </c:pt>
                <c:pt idx="3983">
                  <c:v>0.22555295448627699</c:v>
                </c:pt>
                <c:pt idx="3984">
                  <c:v>0.24443768400733601</c:v>
                </c:pt>
                <c:pt idx="3985">
                  <c:v>0.26164378684080403</c:v>
                </c:pt>
                <c:pt idx="3986">
                  <c:v>0.27941753209554399</c:v>
                </c:pt>
                <c:pt idx="3987">
                  <c:v>0.29720191545226199</c:v>
                </c:pt>
                <c:pt idx="3988">
                  <c:v>0.296688876433014</c:v>
                </c:pt>
                <c:pt idx="3989">
                  <c:v>0.31345720344912698</c:v>
                </c:pt>
                <c:pt idx="3990">
                  <c:v>0.31429198199868702</c:v>
                </c:pt>
                <c:pt idx="3991">
                  <c:v>0.31421361955375798</c:v>
                </c:pt>
                <c:pt idx="3992">
                  <c:v>0.31421361955375798</c:v>
                </c:pt>
                <c:pt idx="3993">
                  <c:v>0.31445141395294501</c:v>
                </c:pt>
                <c:pt idx="3994">
                  <c:v>0.296456349628613</c:v>
                </c:pt>
                <c:pt idx="3995">
                  <c:v>0.29605950170096701</c:v>
                </c:pt>
                <c:pt idx="3996">
                  <c:v>0.27890763558389697</c:v>
                </c:pt>
                <c:pt idx="3997">
                  <c:v>0.26152036408145102</c:v>
                </c:pt>
                <c:pt idx="3998">
                  <c:v>0.244550030491305</c:v>
                </c:pt>
                <c:pt idx="3999">
                  <c:v>0.22664779065322199</c:v>
                </c:pt>
                <c:pt idx="4000">
                  <c:v>0.19336796367627801</c:v>
                </c:pt>
                <c:pt idx="4001">
                  <c:v>0.17575148459996101</c:v>
                </c:pt>
                <c:pt idx="4002">
                  <c:v>0.139536712803389</c:v>
                </c:pt>
                <c:pt idx="4003">
                  <c:v>0.12147684451518299</c:v>
                </c:pt>
                <c:pt idx="4004">
                  <c:v>8.6842695576206302E-2</c:v>
                </c:pt>
                <c:pt idx="4005">
                  <c:v>5.3417342797737903E-2</c:v>
                </c:pt>
                <c:pt idx="4006">
                  <c:v>3.5383456124151301E-2</c:v>
                </c:pt>
                <c:pt idx="4007">
                  <c:v>0</c:v>
                </c:pt>
                <c:pt idx="4008">
                  <c:v>-3.3714033477323498E-2</c:v>
                </c:pt>
                <c:pt idx="4009">
                  <c:v>-6.8808219763986905E-2</c:v>
                </c:pt>
                <c:pt idx="4010">
                  <c:v>-8.7095283215438205E-2</c:v>
                </c:pt>
                <c:pt idx="4011">
                  <c:v>-0.121491723917625</c:v>
                </c:pt>
                <c:pt idx="4012">
                  <c:v>-0.15725558818621599</c:v>
                </c:pt>
                <c:pt idx="4013">
                  <c:v>-0.17398846440385399</c:v>
                </c:pt>
                <c:pt idx="4014">
                  <c:v>-0.208681762335026</c:v>
                </c:pt>
                <c:pt idx="4015">
                  <c:v>-0.22691394934251199</c:v>
                </c:pt>
                <c:pt idx="4016">
                  <c:v>-0.244551586492569</c:v>
                </c:pt>
                <c:pt idx="4017">
                  <c:v>-0.26234611818342102</c:v>
                </c:pt>
                <c:pt idx="4018">
                  <c:v>-0.27983611920724499</c:v>
                </c:pt>
                <c:pt idx="4019">
                  <c:v>-0.296688876433014</c:v>
                </c:pt>
                <c:pt idx="4020">
                  <c:v>-0.29668616651240098</c:v>
                </c:pt>
                <c:pt idx="4021">
                  <c:v>-0.3134822603313</c:v>
                </c:pt>
                <c:pt idx="4022">
                  <c:v>-0.31421361955375798</c:v>
                </c:pt>
                <c:pt idx="4023">
                  <c:v>-0.31446912968628499</c:v>
                </c:pt>
                <c:pt idx="4024">
                  <c:v>-0.31445141395294501</c:v>
                </c:pt>
                <c:pt idx="4025">
                  <c:v>-0.31380896093316601</c:v>
                </c:pt>
                <c:pt idx="4026">
                  <c:v>-0.31380019187508001</c:v>
                </c:pt>
                <c:pt idx="4027">
                  <c:v>-0.27958147482020201</c:v>
                </c:pt>
                <c:pt idx="4028">
                  <c:v>-0.27914541416871502</c:v>
                </c:pt>
                <c:pt idx="4029">
                  <c:v>-0.26214673527617</c:v>
                </c:pt>
                <c:pt idx="4030">
                  <c:v>-0.24477315552597501</c:v>
                </c:pt>
                <c:pt idx="4031">
                  <c:v>-0.227191466800888</c:v>
                </c:pt>
                <c:pt idx="4032">
                  <c:v>-0.191147087596134</c:v>
                </c:pt>
                <c:pt idx="4033">
                  <c:v>-0.174754754939695</c:v>
                </c:pt>
                <c:pt idx="4034">
                  <c:v>-0.15721708678561699</c:v>
                </c:pt>
                <c:pt idx="4035">
                  <c:v>-0.12117984204889599</c:v>
                </c:pt>
                <c:pt idx="4036">
                  <c:v>-8.7179147777080301E-2</c:v>
                </c:pt>
                <c:pt idx="4037">
                  <c:v>-5.3187199885123201E-2</c:v>
                </c:pt>
                <c:pt idx="4038">
                  <c:v>-3.5345951904944203E-2</c:v>
                </c:pt>
                <c:pt idx="4039">
                  <c:v>0</c:v>
                </c:pt>
                <c:pt idx="4040">
                  <c:v>3.5320993211586903E-2</c:v>
                </c:pt>
                <c:pt idx="4041">
                  <c:v>5.2036314809216201E-2</c:v>
                </c:pt>
                <c:pt idx="4042">
                  <c:v>8.7173468099534607E-2</c:v>
                </c:pt>
                <c:pt idx="4043">
                  <c:v>0.121498718489837</c:v>
                </c:pt>
                <c:pt idx="4044">
                  <c:v>0.139350679605764</c:v>
                </c:pt>
                <c:pt idx="4045">
                  <c:v>0.173932106295353</c:v>
                </c:pt>
                <c:pt idx="4046">
                  <c:v>0.20877718218206501</c:v>
                </c:pt>
                <c:pt idx="4047">
                  <c:v>0.22627336202763501</c:v>
                </c:pt>
                <c:pt idx="4048">
                  <c:v>0.244417023197151</c:v>
                </c:pt>
                <c:pt idx="4049">
                  <c:v>0.26155032294150798</c:v>
                </c:pt>
                <c:pt idx="4050">
                  <c:v>0.27922301977685798</c:v>
                </c:pt>
                <c:pt idx="4051">
                  <c:v>0.27935763575806799</c:v>
                </c:pt>
                <c:pt idx="4052">
                  <c:v>0.29691396744298698</c:v>
                </c:pt>
                <c:pt idx="4053">
                  <c:v>0.29719920356579299</c:v>
                </c:pt>
                <c:pt idx="4054">
                  <c:v>0.31445141395294501</c:v>
                </c:pt>
                <c:pt idx="4055">
                  <c:v>0.3134822603313</c:v>
                </c:pt>
                <c:pt idx="4056">
                  <c:v>0.31421361955375798</c:v>
                </c:pt>
                <c:pt idx="4057">
                  <c:v>0.29691396744298698</c:v>
                </c:pt>
                <c:pt idx="4058">
                  <c:v>0.29646411639771397</c:v>
                </c:pt>
                <c:pt idx="4059">
                  <c:v>0.29671310108831001</c:v>
                </c:pt>
                <c:pt idx="4060">
                  <c:v>0.27790299103702198</c:v>
                </c:pt>
                <c:pt idx="4061">
                  <c:v>0.26097173614421199</c:v>
                </c:pt>
                <c:pt idx="4062">
                  <c:v>0.24327043110207</c:v>
                </c:pt>
                <c:pt idx="4063">
                  <c:v>0.20902294280626399</c:v>
                </c:pt>
                <c:pt idx="4064">
                  <c:v>0.19110316869770899</c:v>
                </c:pt>
                <c:pt idx="4065">
                  <c:v>0.174143937039417</c:v>
                </c:pt>
                <c:pt idx="4066">
                  <c:v>0.139002384443736</c:v>
                </c:pt>
                <c:pt idx="4067">
                  <c:v>0.121921909323651</c:v>
                </c:pt>
                <c:pt idx="4068">
                  <c:v>8.7745387680970705E-2</c:v>
                </c:pt>
                <c:pt idx="4069">
                  <c:v>5.2253644690827002E-2</c:v>
                </c:pt>
                <c:pt idx="4070">
                  <c:v>3.3729534309200199E-2</c:v>
                </c:pt>
                <c:pt idx="4071">
                  <c:v>0</c:v>
                </c:pt>
                <c:pt idx="4072">
                  <c:v>-3.4965167856981401E-2</c:v>
                </c:pt>
                <c:pt idx="4073">
                  <c:v>-6.9141687506069902E-2</c:v>
                </c:pt>
                <c:pt idx="4074">
                  <c:v>-0.105021332635807</c:v>
                </c:pt>
                <c:pt idx="4075">
                  <c:v>-0.12111076060197901</c:v>
                </c:pt>
                <c:pt idx="4076">
                  <c:v>-0.156781265266036</c:v>
                </c:pt>
                <c:pt idx="4077">
                  <c:v>-0.17446271643327099</c:v>
                </c:pt>
                <c:pt idx="4078">
                  <c:v>-0.21016686166099099</c:v>
                </c:pt>
                <c:pt idx="4079">
                  <c:v>-0.22618087754794999</c:v>
                </c:pt>
                <c:pt idx="4080">
                  <c:v>-0.244377822021518</c:v>
                </c:pt>
                <c:pt idx="4081">
                  <c:v>-0.26168304199213099</c:v>
                </c:pt>
                <c:pt idx="4082">
                  <c:v>-0.27914541416871502</c:v>
                </c:pt>
                <c:pt idx="4083">
                  <c:v>-0.29672857430571697</c:v>
                </c:pt>
                <c:pt idx="4084">
                  <c:v>-0.29689379652810399</c:v>
                </c:pt>
                <c:pt idx="4085">
                  <c:v>-0.31467958925281098</c:v>
                </c:pt>
                <c:pt idx="4086">
                  <c:v>-0.31445141395294501</c:v>
                </c:pt>
                <c:pt idx="4087">
                  <c:v>-0.314064120106754</c:v>
                </c:pt>
                <c:pt idx="4088">
                  <c:v>-0.314195250925008</c:v>
                </c:pt>
                <c:pt idx="4089">
                  <c:v>-0.29685788970120602</c:v>
                </c:pt>
                <c:pt idx="4090">
                  <c:v>-0.29662776116851503</c:v>
                </c:pt>
                <c:pt idx="4091">
                  <c:v>-0.278770173399499</c:v>
                </c:pt>
                <c:pt idx="4092">
                  <c:v>-0.27912236552455499</c:v>
                </c:pt>
                <c:pt idx="4093">
                  <c:v>-0.261571896114832</c:v>
                </c:pt>
                <c:pt idx="4094">
                  <c:v>-0.24434320462311601</c:v>
                </c:pt>
                <c:pt idx="4095">
                  <c:v>-0.226176312338499</c:v>
                </c:pt>
                <c:pt idx="4096">
                  <c:v>-0.19224096632734</c:v>
                </c:pt>
                <c:pt idx="4097">
                  <c:v>-0.174537173354185</c:v>
                </c:pt>
                <c:pt idx="4098">
                  <c:v>-0.13976276134184801</c:v>
                </c:pt>
                <c:pt idx="4099">
                  <c:v>-0.121819431590639</c:v>
                </c:pt>
                <c:pt idx="4100">
                  <c:v>-8.7796802884401101E-2</c:v>
                </c:pt>
                <c:pt idx="4101">
                  <c:v>-5.2327339841806701E-2</c:v>
                </c:pt>
                <c:pt idx="4102">
                  <c:v>-1.7498213869856501E-2</c:v>
                </c:pt>
                <c:pt idx="4103">
                  <c:v>0</c:v>
                </c:pt>
                <c:pt idx="4104">
                  <c:v>3.5022170479040299E-2</c:v>
                </c:pt>
                <c:pt idx="4105">
                  <c:v>6.9849989822783703E-2</c:v>
                </c:pt>
                <c:pt idx="4106">
                  <c:v>0.104010592565946</c:v>
                </c:pt>
                <c:pt idx="4107">
                  <c:v>0.122291723746959</c:v>
                </c:pt>
                <c:pt idx="4108">
                  <c:v>0.15582608194758499</c:v>
                </c:pt>
                <c:pt idx="4109">
                  <c:v>0.17449575955820901</c:v>
                </c:pt>
                <c:pt idx="4110">
                  <c:v>0.19235464476627201</c:v>
                </c:pt>
                <c:pt idx="4111">
                  <c:v>0.22671200480616599</c:v>
                </c:pt>
                <c:pt idx="4112">
                  <c:v>0.24374379094645299</c:v>
                </c:pt>
                <c:pt idx="4113">
                  <c:v>0.261349674216934</c:v>
                </c:pt>
                <c:pt idx="4114">
                  <c:v>0.27808899964441802</c:v>
                </c:pt>
                <c:pt idx="4115">
                  <c:v>0.27971924839829398</c:v>
                </c:pt>
                <c:pt idx="4116">
                  <c:v>0.29701888484994998</c:v>
                </c:pt>
                <c:pt idx="4117">
                  <c:v>0.29660289972960602</c:v>
                </c:pt>
                <c:pt idx="4118">
                  <c:v>0.31407265390782702</c:v>
                </c:pt>
                <c:pt idx="4119">
                  <c:v>0.31355618322637102</c:v>
                </c:pt>
                <c:pt idx="4120">
                  <c:v>0.31314356819068201</c:v>
                </c:pt>
                <c:pt idx="4121">
                  <c:v>0.29691396744298698</c:v>
                </c:pt>
                <c:pt idx="4122">
                  <c:v>0.29660792472897801</c:v>
                </c:pt>
                <c:pt idx="4123">
                  <c:v>0.27882915170157702</c:v>
                </c:pt>
                <c:pt idx="4124">
                  <c:v>0.262573767698208</c:v>
                </c:pt>
                <c:pt idx="4125">
                  <c:v>0.24463107885167101</c:v>
                </c:pt>
                <c:pt idx="4126">
                  <c:v>0.22660303838338999</c:v>
                </c:pt>
                <c:pt idx="4127">
                  <c:v>0.20890694698263401</c:v>
                </c:pt>
                <c:pt idx="4128">
                  <c:v>0.19190110964666399</c:v>
                </c:pt>
                <c:pt idx="4129">
                  <c:v>0.158655262186401</c:v>
                </c:pt>
                <c:pt idx="4130">
                  <c:v>0.139440057091337</c:v>
                </c:pt>
                <c:pt idx="4131">
                  <c:v>0.104474732362586</c:v>
                </c:pt>
                <c:pt idx="4132">
                  <c:v>8.6134078716295304E-2</c:v>
                </c:pt>
                <c:pt idx="4133">
                  <c:v>5.2814275479653797E-2</c:v>
                </c:pt>
                <c:pt idx="4134">
                  <c:v>1.78022734264968E-2</c:v>
                </c:pt>
                <c:pt idx="4135">
                  <c:v>-1.7389551289330601E-2</c:v>
                </c:pt>
                <c:pt idx="4136">
                  <c:v>-3.4639603981657899E-2</c:v>
                </c:pt>
                <c:pt idx="4137">
                  <c:v>-7.0140225836757802E-2</c:v>
                </c:pt>
                <c:pt idx="4138">
                  <c:v>-0.10504324506497199</c:v>
                </c:pt>
                <c:pt idx="4139">
                  <c:v>-0.121580063740308</c:v>
                </c:pt>
                <c:pt idx="4140">
                  <c:v>-0.15731009216105901</c:v>
                </c:pt>
                <c:pt idx="4141">
                  <c:v>-0.17563267156106299</c:v>
                </c:pt>
                <c:pt idx="4142">
                  <c:v>-0.20900016324409099</c:v>
                </c:pt>
                <c:pt idx="4143">
                  <c:v>-0.226984204863625</c:v>
                </c:pt>
                <c:pt idx="4144">
                  <c:v>-0.24389804975885199</c:v>
                </c:pt>
                <c:pt idx="4145">
                  <c:v>-0.26141734005054101</c:v>
                </c:pt>
                <c:pt idx="4146">
                  <c:v>-0.278569455302355</c:v>
                </c:pt>
                <c:pt idx="4147">
                  <c:v>-0.295992322158322</c:v>
                </c:pt>
                <c:pt idx="4148">
                  <c:v>-0.29719920356579299</c:v>
                </c:pt>
                <c:pt idx="4149">
                  <c:v>-0.29688006158503699</c:v>
                </c:pt>
                <c:pt idx="4150">
                  <c:v>-0.31395723921172902</c:v>
                </c:pt>
                <c:pt idx="4151">
                  <c:v>-0.29668616651240098</c:v>
                </c:pt>
                <c:pt idx="4152">
                  <c:v>-0.29718083041631499</c:v>
                </c:pt>
                <c:pt idx="4153">
                  <c:v>-0.29667743997587698</c:v>
                </c:pt>
                <c:pt idx="4154">
                  <c:v>-0.296788591796456</c:v>
                </c:pt>
                <c:pt idx="4155">
                  <c:v>-0.27967849301582698</c:v>
                </c:pt>
                <c:pt idx="4156">
                  <c:v>-0.26281849693806397</c:v>
                </c:pt>
                <c:pt idx="4157">
                  <c:v>-0.261138872382567</c:v>
                </c:pt>
                <c:pt idx="4158">
                  <c:v>-0.22671064129747701</c:v>
                </c:pt>
                <c:pt idx="4159">
                  <c:v>-0.21003090002459199</c:v>
                </c:pt>
                <c:pt idx="4160">
                  <c:v>-0.19231946131658201</c:v>
                </c:pt>
                <c:pt idx="4161">
                  <c:v>-0.15631789365000501</c:v>
                </c:pt>
                <c:pt idx="4162">
                  <c:v>-0.14004634727851201</c:v>
                </c:pt>
                <c:pt idx="4163">
                  <c:v>-0.104151381085015</c:v>
                </c:pt>
                <c:pt idx="4164">
                  <c:v>-7.0168213678831901E-2</c:v>
                </c:pt>
                <c:pt idx="4165">
                  <c:v>-5.1456682272025399E-2</c:v>
                </c:pt>
                <c:pt idx="4166">
                  <c:v>-1.76193218976257E-2</c:v>
                </c:pt>
                <c:pt idx="4167">
                  <c:v>1.6886211462077E-2</c:v>
                </c:pt>
                <c:pt idx="4168">
                  <c:v>3.5699112679323901E-2</c:v>
                </c:pt>
                <c:pt idx="4169">
                  <c:v>6.9816412212346995E-2</c:v>
                </c:pt>
                <c:pt idx="4170">
                  <c:v>0.10447752455895599</c:v>
                </c:pt>
                <c:pt idx="4171">
                  <c:v>0.122222388241224</c:v>
                </c:pt>
                <c:pt idx="4172">
                  <c:v>0.15631689551352601</c:v>
                </c:pt>
                <c:pt idx="4173">
                  <c:v>0.17467219900823899</c:v>
                </c:pt>
                <c:pt idx="4174">
                  <c:v>0.19259079201937701</c:v>
                </c:pt>
                <c:pt idx="4175">
                  <c:v>0.22656171265401401</c:v>
                </c:pt>
                <c:pt idx="4176">
                  <c:v>0.24364384745688999</c:v>
                </c:pt>
                <c:pt idx="4177">
                  <c:v>0.26129575270400601</c:v>
                </c:pt>
                <c:pt idx="4178">
                  <c:v>0.27916836069773499</c:v>
                </c:pt>
                <c:pt idx="4179">
                  <c:v>0.27922301977685798</c:v>
                </c:pt>
                <c:pt idx="4180">
                  <c:v>0.29625036628340701</c:v>
                </c:pt>
                <c:pt idx="4181">
                  <c:v>0.296688876433014</c:v>
                </c:pt>
                <c:pt idx="4182">
                  <c:v>0.29691396744298698</c:v>
                </c:pt>
                <c:pt idx="4183">
                  <c:v>0.29626782280938202</c:v>
                </c:pt>
                <c:pt idx="4184">
                  <c:v>0.29646411639771397</c:v>
                </c:pt>
                <c:pt idx="4185">
                  <c:v>0.29719920356579299</c:v>
                </c:pt>
                <c:pt idx="4186">
                  <c:v>0.29659862690095101</c:v>
                </c:pt>
                <c:pt idx="4187">
                  <c:v>0.26245939982627597</c:v>
                </c:pt>
                <c:pt idx="4188">
                  <c:v>0.261911664068047</c:v>
                </c:pt>
                <c:pt idx="4189">
                  <c:v>0.24455618744435201</c:v>
                </c:pt>
                <c:pt idx="4190">
                  <c:v>0.226997300125104</c:v>
                </c:pt>
                <c:pt idx="4191">
                  <c:v>0.20892786468402699</c:v>
                </c:pt>
                <c:pt idx="4192">
                  <c:v>0.17493237852624</c:v>
                </c:pt>
                <c:pt idx="4193">
                  <c:v>0.15711026534695999</c:v>
                </c:pt>
                <c:pt idx="4194">
                  <c:v>0.12215397095505599</c:v>
                </c:pt>
                <c:pt idx="4195">
                  <c:v>0.10381447757434301</c:v>
                </c:pt>
                <c:pt idx="4196">
                  <c:v>6.9845049916740801E-2</c:v>
                </c:pt>
                <c:pt idx="4197">
                  <c:v>5.2301252403240399E-2</c:v>
                </c:pt>
                <c:pt idx="4198">
                  <c:v>1.7206714664205099E-2</c:v>
                </c:pt>
                <c:pt idx="4199">
                  <c:v>-1.7503682654036401E-2</c:v>
                </c:pt>
                <c:pt idx="4200">
                  <c:v>-5.1639443112998999E-2</c:v>
                </c:pt>
                <c:pt idx="4201">
                  <c:v>-6.9849989822783703E-2</c:v>
                </c:pt>
                <c:pt idx="4202">
                  <c:v>-0.10427161192765499</c:v>
                </c:pt>
                <c:pt idx="4203">
                  <c:v>-0.13935683991550399</c:v>
                </c:pt>
                <c:pt idx="4204">
                  <c:v>-0.15740266818113699</c:v>
                </c:pt>
                <c:pt idx="4205">
                  <c:v>-0.19175387076426301</c:v>
                </c:pt>
                <c:pt idx="4206">
                  <c:v>-0.209751772449911</c:v>
                </c:pt>
                <c:pt idx="4207">
                  <c:v>-0.226798848053885</c:v>
                </c:pt>
                <c:pt idx="4208">
                  <c:v>-0.24454688422450799</c:v>
                </c:pt>
                <c:pt idx="4209">
                  <c:v>-0.26113033995935903</c:v>
                </c:pt>
                <c:pt idx="4210">
                  <c:v>-0.27864002658897202</c:v>
                </c:pt>
                <c:pt idx="4211">
                  <c:v>-0.27940570030716999</c:v>
                </c:pt>
                <c:pt idx="4212">
                  <c:v>-0.29637529155067699</c:v>
                </c:pt>
                <c:pt idx="4213">
                  <c:v>-0.29709657899043501</c:v>
                </c:pt>
                <c:pt idx="4214">
                  <c:v>-0.29670052639990102</c:v>
                </c:pt>
                <c:pt idx="4215">
                  <c:v>-0.296899075160727</c:v>
                </c:pt>
                <c:pt idx="4216">
                  <c:v>-0.29721074680001403</c:v>
                </c:pt>
                <c:pt idx="4217">
                  <c:v>-0.29646411639771397</c:v>
                </c:pt>
                <c:pt idx="4218">
                  <c:v>-0.29654580906970002</c:v>
                </c:pt>
                <c:pt idx="4219">
                  <c:v>-0.279598666304685</c:v>
                </c:pt>
                <c:pt idx="4220">
                  <c:v>-0.26233738232291598</c:v>
                </c:pt>
                <c:pt idx="4221">
                  <c:v>-0.24404547937385601</c:v>
                </c:pt>
                <c:pt idx="4222">
                  <c:v>-0.226997300125104</c:v>
                </c:pt>
                <c:pt idx="4223">
                  <c:v>-0.208650800346038</c:v>
                </c:pt>
                <c:pt idx="4224">
                  <c:v>-0.173781859430469</c:v>
                </c:pt>
                <c:pt idx="4225">
                  <c:v>-0.15653201042724799</c:v>
                </c:pt>
                <c:pt idx="4226">
                  <c:v>-0.122150967888926</c:v>
                </c:pt>
                <c:pt idx="4227">
                  <c:v>-0.104932315848352</c:v>
                </c:pt>
                <c:pt idx="4228">
                  <c:v>-6.9867675204266594E-2</c:v>
                </c:pt>
                <c:pt idx="4229">
                  <c:v>-5.2074091047943999E-2</c:v>
                </c:pt>
                <c:pt idx="4230">
                  <c:v>-1.7401188533165201E-2</c:v>
                </c:pt>
                <c:pt idx="4231">
                  <c:v>1.7321102208708701E-2</c:v>
                </c:pt>
                <c:pt idx="4232">
                  <c:v>3.6225755997322598E-2</c:v>
                </c:pt>
                <c:pt idx="4233">
                  <c:v>6.9654573728568203E-2</c:v>
                </c:pt>
                <c:pt idx="4234">
                  <c:v>0.10436967861268601</c:v>
                </c:pt>
                <c:pt idx="4235">
                  <c:v>0.122621142794842</c:v>
                </c:pt>
                <c:pt idx="4236">
                  <c:v>0.156485299691799</c:v>
                </c:pt>
                <c:pt idx="4237">
                  <c:v>0.174531512458802</c:v>
                </c:pt>
                <c:pt idx="4238">
                  <c:v>0.19253598687280701</c:v>
                </c:pt>
                <c:pt idx="4239">
                  <c:v>0.22671460915256</c:v>
                </c:pt>
                <c:pt idx="4240">
                  <c:v>0.244733805149387</c:v>
                </c:pt>
                <c:pt idx="4241">
                  <c:v>0.26131468846039202</c:v>
                </c:pt>
                <c:pt idx="4242">
                  <c:v>0.27915155121718999</c:v>
                </c:pt>
                <c:pt idx="4243">
                  <c:v>0.27946713883978502</c:v>
                </c:pt>
                <c:pt idx="4244">
                  <c:v>0.29685335626850001</c:v>
                </c:pt>
                <c:pt idx="4245">
                  <c:v>0.296688876433014</c:v>
                </c:pt>
                <c:pt idx="4246">
                  <c:v>0.29646411639771397</c:v>
                </c:pt>
                <c:pt idx="4247">
                  <c:v>0.296688876433014</c:v>
                </c:pt>
                <c:pt idx="4248">
                  <c:v>0.29646411639771397</c:v>
                </c:pt>
                <c:pt idx="4249">
                  <c:v>0.27919384654622198</c:v>
                </c:pt>
                <c:pt idx="4250">
                  <c:v>0.278933506374272</c:v>
                </c:pt>
                <c:pt idx="4251">
                  <c:v>0.27948912318501601</c:v>
                </c:pt>
                <c:pt idx="4252">
                  <c:v>0.26228795558162499</c:v>
                </c:pt>
                <c:pt idx="4253">
                  <c:v>0.22719844843221601</c:v>
                </c:pt>
                <c:pt idx="4254">
                  <c:v>0.20999294429833801</c:v>
                </c:pt>
                <c:pt idx="4255">
                  <c:v>0.19300239755795201</c:v>
                </c:pt>
                <c:pt idx="4256">
                  <c:v>0.17480303768340499</c:v>
                </c:pt>
                <c:pt idx="4257">
                  <c:v>0.15637697257018399</c:v>
                </c:pt>
                <c:pt idx="4258">
                  <c:v>0.122032118352998</c:v>
                </c:pt>
                <c:pt idx="4259">
                  <c:v>8.6474889606786301E-2</c:v>
                </c:pt>
                <c:pt idx="4260">
                  <c:v>6.9860680371116798E-2</c:v>
                </c:pt>
                <c:pt idx="4261">
                  <c:v>3.4314883142302598E-2</c:v>
                </c:pt>
                <c:pt idx="4262">
                  <c:v>0</c:v>
                </c:pt>
                <c:pt idx="4263">
                  <c:v>-1.6772620542370199E-2</c:v>
                </c:pt>
                <c:pt idx="4264">
                  <c:v>-5.1143661395930302E-2</c:v>
                </c:pt>
                <c:pt idx="4265">
                  <c:v>-7.0127470779088305E-2</c:v>
                </c:pt>
                <c:pt idx="4266">
                  <c:v>-0.105075364549443</c:v>
                </c:pt>
                <c:pt idx="4267">
                  <c:v>-0.13935325002893301</c:v>
                </c:pt>
                <c:pt idx="4268">
                  <c:v>-0.15768135301664099</c:v>
                </c:pt>
                <c:pt idx="4269">
                  <c:v>-0.19204801724073001</c:v>
                </c:pt>
                <c:pt idx="4270">
                  <c:v>-0.209530259835912</c:v>
                </c:pt>
                <c:pt idx="4271">
                  <c:v>-0.226205532809378</c:v>
                </c:pt>
                <c:pt idx="4272">
                  <c:v>-0.24422997347389</c:v>
                </c:pt>
                <c:pt idx="4273">
                  <c:v>-0.26198382649899399</c:v>
                </c:pt>
                <c:pt idx="4274">
                  <c:v>-0.27967270419211598</c:v>
                </c:pt>
                <c:pt idx="4275">
                  <c:v>-0.27936445933283599</c:v>
                </c:pt>
                <c:pt idx="4276">
                  <c:v>-0.296688876433014</c:v>
                </c:pt>
                <c:pt idx="4277">
                  <c:v>-0.29646411639771397</c:v>
                </c:pt>
                <c:pt idx="4278">
                  <c:v>-0.297339547189858</c:v>
                </c:pt>
                <c:pt idx="4279">
                  <c:v>-0.29703176061299902</c:v>
                </c:pt>
                <c:pt idx="4280">
                  <c:v>-0.29646411639771397</c:v>
                </c:pt>
                <c:pt idx="4281">
                  <c:v>-0.28017327289174399</c:v>
                </c:pt>
                <c:pt idx="4282">
                  <c:v>-0.27864208565534998</c:v>
                </c:pt>
                <c:pt idx="4283">
                  <c:v>-0.27845632514827501</c:v>
                </c:pt>
                <c:pt idx="4284">
                  <c:v>-0.26142659002770502</c:v>
                </c:pt>
                <c:pt idx="4285">
                  <c:v>-0.24466616313703601</c:v>
                </c:pt>
                <c:pt idx="4286">
                  <c:v>-0.226458178993003</c:v>
                </c:pt>
                <c:pt idx="4287">
                  <c:v>-0.20912725072285701</c:v>
                </c:pt>
                <c:pt idx="4288">
                  <c:v>-0.17436994724171401</c:v>
                </c:pt>
                <c:pt idx="4289">
                  <c:v>-0.15819092343819799</c:v>
                </c:pt>
                <c:pt idx="4290">
                  <c:v>-0.12186949842223201</c:v>
                </c:pt>
                <c:pt idx="4291">
                  <c:v>-8.7277712949461406E-2</c:v>
                </c:pt>
                <c:pt idx="4292">
                  <c:v>-7.0229139548896494E-2</c:v>
                </c:pt>
                <c:pt idx="4293">
                  <c:v>-3.4985718828525698E-2</c:v>
                </c:pt>
                <c:pt idx="4294">
                  <c:v>-1.7598183079006999E-2</c:v>
                </c:pt>
                <c:pt idx="4295">
                  <c:v>1.7711513286688799E-2</c:v>
                </c:pt>
                <c:pt idx="4296">
                  <c:v>3.5301313853923703E-2</c:v>
                </c:pt>
                <c:pt idx="4297">
                  <c:v>8.6020182502522705E-2</c:v>
                </c:pt>
                <c:pt idx="4298">
                  <c:v>0.103961467518176</c:v>
                </c:pt>
                <c:pt idx="4299">
                  <c:v>0.123496625658863</c:v>
                </c:pt>
                <c:pt idx="4300">
                  <c:v>0.15631075617510101</c:v>
                </c:pt>
                <c:pt idx="4301">
                  <c:v>0.17452535613117401</c:v>
                </c:pt>
                <c:pt idx="4302">
                  <c:v>0.20843407252395299</c:v>
                </c:pt>
                <c:pt idx="4303">
                  <c:v>0.22633801859341901</c:v>
                </c:pt>
                <c:pt idx="4304">
                  <c:v>0.24410377271141701</c:v>
                </c:pt>
                <c:pt idx="4305">
                  <c:v>0.26077721692038502</c:v>
                </c:pt>
                <c:pt idx="4306">
                  <c:v>0.26205840236653499</c:v>
                </c:pt>
                <c:pt idx="4307">
                  <c:v>0.278933506374272</c:v>
                </c:pt>
                <c:pt idx="4308">
                  <c:v>0.27937505589011102</c:v>
                </c:pt>
                <c:pt idx="4309">
                  <c:v>0.296688876433014</c:v>
                </c:pt>
                <c:pt idx="4310">
                  <c:v>0.29719920356579299</c:v>
                </c:pt>
                <c:pt idx="4311">
                  <c:v>0.296688876433014</c:v>
                </c:pt>
                <c:pt idx="4312">
                  <c:v>0.29666128584391999</c:v>
                </c:pt>
                <c:pt idx="4313">
                  <c:v>0.27921554945271998</c:v>
                </c:pt>
                <c:pt idx="4314">
                  <c:v>0.26208788523697801</c:v>
                </c:pt>
                <c:pt idx="4315">
                  <c:v>0.26214067676916802</c:v>
                </c:pt>
                <c:pt idx="4316">
                  <c:v>0.244417915522086</c:v>
                </c:pt>
                <c:pt idx="4317">
                  <c:v>0.22699499058160899</c:v>
                </c:pt>
                <c:pt idx="4318">
                  <c:v>0.208731972590429</c:v>
                </c:pt>
                <c:pt idx="4319">
                  <c:v>0.19228487180759399</c:v>
                </c:pt>
                <c:pt idx="4320">
                  <c:v>0.157228050976568</c:v>
                </c:pt>
                <c:pt idx="4321">
                  <c:v>0.139582243923878</c:v>
                </c:pt>
                <c:pt idx="4322">
                  <c:v>0.121705809444768</c:v>
                </c:pt>
                <c:pt idx="4323">
                  <c:v>8.6676868304781496E-2</c:v>
                </c:pt>
                <c:pt idx="4324">
                  <c:v>6.8909126420692801E-2</c:v>
                </c:pt>
                <c:pt idx="4325">
                  <c:v>3.4841663800501098E-2</c:v>
                </c:pt>
                <c:pt idx="4326">
                  <c:v>0</c:v>
                </c:pt>
                <c:pt idx="4327">
                  <c:v>-3.4144557400354901E-2</c:v>
                </c:pt>
                <c:pt idx="4328">
                  <c:v>-5.3004966910353203E-2</c:v>
                </c:pt>
                <c:pt idx="4329">
                  <c:v>-8.6874177479768097E-2</c:v>
                </c:pt>
                <c:pt idx="4330">
                  <c:v>-0.121790075516142</c:v>
                </c:pt>
                <c:pt idx="4331">
                  <c:v>-0.13974033616522399</c:v>
                </c:pt>
                <c:pt idx="4332">
                  <c:v>-0.15721708678561699</c:v>
                </c:pt>
                <c:pt idx="4333">
                  <c:v>-0.191925347957734</c:v>
                </c:pt>
                <c:pt idx="4334">
                  <c:v>-0.21001171287742401</c:v>
                </c:pt>
                <c:pt idx="4335">
                  <c:v>-0.227260619905753</c:v>
                </c:pt>
                <c:pt idx="4336">
                  <c:v>-0.2442267835693</c:v>
                </c:pt>
                <c:pt idx="4337">
                  <c:v>-0.26152465047788598</c:v>
                </c:pt>
                <c:pt idx="4338">
                  <c:v>-0.27943395978905</c:v>
                </c:pt>
                <c:pt idx="4339">
                  <c:v>-0.27960684780304401</c:v>
                </c:pt>
                <c:pt idx="4340">
                  <c:v>-0.29574264799974698</c:v>
                </c:pt>
                <c:pt idx="4341">
                  <c:v>-0.296688876433014</c:v>
                </c:pt>
                <c:pt idx="4342">
                  <c:v>-0.29646411639771397</c:v>
                </c:pt>
                <c:pt idx="4343">
                  <c:v>-0.296688876433014</c:v>
                </c:pt>
                <c:pt idx="4344">
                  <c:v>-0.296792448601017</c:v>
                </c:pt>
                <c:pt idx="4345">
                  <c:v>-0.27924280073570401</c:v>
                </c:pt>
                <c:pt idx="4346">
                  <c:v>-0.27861447089460101</c:v>
                </c:pt>
                <c:pt idx="4347">
                  <c:v>-0.261911664068047</c:v>
                </c:pt>
                <c:pt idx="4348">
                  <c:v>-0.244978663126864</c:v>
                </c:pt>
                <c:pt idx="4349">
                  <c:v>-0.24372670759943199</c:v>
                </c:pt>
                <c:pt idx="4350">
                  <c:v>-0.20931003662585901</c:v>
                </c:pt>
                <c:pt idx="4351">
                  <c:v>-0.19196411054517201</c:v>
                </c:pt>
                <c:pt idx="4352">
                  <c:v>-0.17351820541869001</c:v>
                </c:pt>
                <c:pt idx="4353">
                  <c:v>-0.139582243923878</c:v>
                </c:pt>
                <c:pt idx="4354">
                  <c:v>-0.12152854644878899</c:v>
                </c:pt>
                <c:pt idx="4355">
                  <c:v>-8.6859550796603596E-2</c:v>
                </c:pt>
                <c:pt idx="4356">
                  <c:v>-5.2441778763619502E-2</c:v>
                </c:pt>
                <c:pt idx="4357">
                  <c:v>-3.3885329904117599E-2</c:v>
                </c:pt>
                <c:pt idx="4358">
                  <c:v>0</c:v>
                </c:pt>
                <c:pt idx="4359">
                  <c:v>3.4469100999508E-2</c:v>
                </c:pt>
                <c:pt idx="4360">
                  <c:v>5.2756281772036097E-2</c:v>
                </c:pt>
                <c:pt idx="4361">
                  <c:v>8.7124905460305394E-2</c:v>
                </c:pt>
                <c:pt idx="4362">
                  <c:v>0.10542775112289</c:v>
                </c:pt>
                <c:pt idx="4363">
                  <c:v>0.14035146078080499</c:v>
                </c:pt>
                <c:pt idx="4364">
                  <c:v>0.15774627931221899</c:v>
                </c:pt>
                <c:pt idx="4365">
                  <c:v>0.19118445959701399</c:v>
                </c:pt>
                <c:pt idx="4366">
                  <c:v>0.20908605021498999</c:v>
                </c:pt>
                <c:pt idx="4367">
                  <c:v>0.226498276977875</c:v>
                </c:pt>
                <c:pt idx="4368">
                  <c:v>0.24452525123320101</c:v>
                </c:pt>
                <c:pt idx="4369">
                  <c:v>0.261713502401205</c:v>
                </c:pt>
                <c:pt idx="4370">
                  <c:v>0.27910481181019098</c:v>
                </c:pt>
                <c:pt idx="4371">
                  <c:v>0.27946060835160702</c:v>
                </c:pt>
                <c:pt idx="4372">
                  <c:v>0.27947457401742798</c:v>
                </c:pt>
                <c:pt idx="4373">
                  <c:v>0.296177567847417</c:v>
                </c:pt>
                <c:pt idx="4374">
                  <c:v>0.29646411639771397</c:v>
                </c:pt>
                <c:pt idx="4375">
                  <c:v>0.29662776116851503</c:v>
                </c:pt>
                <c:pt idx="4376">
                  <c:v>0.29676386995974802</c:v>
                </c:pt>
                <c:pt idx="4377">
                  <c:v>0.27925416078332499</c:v>
                </c:pt>
                <c:pt idx="4378">
                  <c:v>0.27941753209554399</c:v>
                </c:pt>
                <c:pt idx="4379">
                  <c:v>0.26111670680571197</c:v>
                </c:pt>
                <c:pt idx="4380">
                  <c:v>0.24375915153629801</c:v>
                </c:pt>
                <c:pt idx="4381">
                  <c:v>0.22708979945679</c:v>
                </c:pt>
                <c:pt idx="4382">
                  <c:v>0.209205085531291</c:v>
                </c:pt>
                <c:pt idx="4383">
                  <c:v>0.17545000543681499</c:v>
                </c:pt>
                <c:pt idx="4384">
                  <c:v>0.15716304415094301</c:v>
                </c:pt>
                <c:pt idx="4385">
                  <c:v>0.13990832669898601</c:v>
                </c:pt>
                <c:pt idx="4386">
                  <c:v>0.105377439188942</c:v>
                </c:pt>
                <c:pt idx="4387">
                  <c:v>8.7417093541205096E-2</c:v>
                </c:pt>
                <c:pt idx="4388">
                  <c:v>5.1702133928085599E-2</c:v>
                </c:pt>
                <c:pt idx="4389">
                  <c:v>1.74350247820424E-2</c:v>
                </c:pt>
                <c:pt idx="4390">
                  <c:v>0</c:v>
                </c:pt>
                <c:pt idx="4391">
                  <c:v>-3.4950796530652702E-2</c:v>
                </c:pt>
                <c:pt idx="4392">
                  <c:v>-5.3000714377970201E-2</c:v>
                </c:pt>
                <c:pt idx="4393">
                  <c:v>-8.6888692005178403E-2</c:v>
                </c:pt>
                <c:pt idx="4394">
                  <c:v>-0.121842437019917</c:v>
                </c:pt>
                <c:pt idx="4395">
                  <c:v>-0.138350970177125</c:v>
                </c:pt>
                <c:pt idx="4396">
                  <c:v>-0.17413333337267001</c:v>
                </c:pt>
                <c:pt idx="4397">
                  <c:v>-0.19177206636699101</c:v>
                </c:pt>
                <c:pt idx="4398">
                  <c:v>-0.20955238932940601</c:v>
                </c:pt>
                <c:pt idx="4399">
                  <c:v>-0.22727864842010001</c:v>
                </c:pt>
                <c:pt idx="4400">
                  <c:v>-0.24476258707145401</c:v>
                </c:pt>
                <c:pt idx="4401">
                  <c:v>-0.26159698332589498</c:v>
                </c:pt>
                <c:pt idx="4402">
                  <c:v>-0.279598666304685</c:v>
                </c:pt>
                <c:pt idx="4403">
                  <c:v>-0.27923611358086903</c:v>
                </c:pt>
                <c:pt idx="4404">
                  <c:v>-0.279348487428357</c:v>
                </c:pt>
                <c:pt idx="4405">
                  <c:v>-0.29713939013638702</c:v>
                </c:pt>
                <c:pt idx="4406">
                  <c:v>-0.296688876433014</c:v>
                </c:pt>
                <c:pt idx="4407">
                  <c:v>-0.29605241848826902</c:v>
                </c:pt>
                <c:pt idx="4408">
                  <c:v>-0.28001223047198598</c:v>
                </c:pt>
                <c:pt idx="4409">
                  <c:v>-0.27914541416871502</c:v>
                </c:pt>
                <c:pt idx="4410">
                  <c:v>-0.27868133837588999</c:v>
                </c:pt>
                <c:pt idx="4411">
                  <c:v>-0.26222586106957502</c:v>
                </c:pt>
                <c:pt idx="4412">
                  <c:v>-0.244231558297618</c:v>
                </c:pt>
                <c:pt idx="4413">
                  <c:v>-0.22685658144103901</c:v>
                </c:pt>
                <c:pt idx="4414">
                  <c:v>-0.20920401318893</c:v>
                </c:pt>
                <c:pt idx="4415">
                  <c:v>-0.19211189663634401</c:v>
                </c:pt>
                <c:pt idx="4416">
                  <c:v>-0.15636652749236199</c:v>
                </c:pt>
                <c:pt idx="4417">
                  <c:v>-0.139591140166995</c:v>
                </c:pt>
                <c:pt idx="4418">
                  <c:v>-0.103815680948122</c:v>
                </c:pt>
                <c:pt idx="4419">
                  <c:v>-8.7849189481921205E-2</c:v>
                </c:pt>
                <c:pt idx="4420">
                  <c:v>-5.2048079791921102E-2</c:v>
                </c:pt>
                <c:pt idx="4421">
                  <c:v>-3.4606684121776803E-2</c:v>
                </c:pt>
                <c:pt idx="4422">
                  <c:v>0</c:v>
                </c:pt>
                <c:pt idx="4423">
                  <c:v>3.5805586273470101E-2</c:v>
                </c:pt>
                <c:pt idx="4424">
                  <c:v>6.9553804523978302E-2</c:v>
                </c:pt>
                <c:pt idx="4425">
                  <c:v>8.7057501182701905E-2</c:v>
                </c:pt>
                <c:pt idx="4426">
                  <c:v>0.12189972063101299</c:v>
                </c:pt>
                <c:pt idx="4427">
                  <c:v>0.13918049020307</c:v>
                </c:pt>
                <c:pt idx="4428">
                  <c:v>0.156828685778307</c:v>
                </c:pt>
                <c:pt idx="4429">
                  <c:v>0.19118445959701399</c:v>
                </c:pt>
                <c:pt idx="4430">
                  <c:v>0.209313488442809</c:v>
                </c:pt>
                <c:pt idx="4431">
                  <c:v>0.22685658144103901</c:v>
                </c:pt>
                <c:pt idx="4432">
                  <c:v>0.243683047354296</c:v>
                </c:pt>
                <c:pt idx="4433">
                  <c:v>0.26168924939383598</c:v>
                </c:pt>
                <c:pt idx="4434">
                  <c:v>0.261462303980665</c:v>
                </c:pt>
                <c:pt idx="4435">
                  <c:v>0.27859710099514901</c:v>
                </c:pt>
                <c:pt idx="4436">
                  <c:v>0.27914541416871502</c:v>
                </c:pt>
                <c:pt idx="4437">
                  <c:v>0.29701276054284698</c:v>
                </c:pt>
                <c:pt idx="4438">
                  <c:v>0.27922301977685798</c:v>
                </c:pt>
                <c:pt idx="4439">
                  <c:v>0.27967270419211598</c:v>
                </c:pt>
                <c:pt idx="4440">
                  <c:v>0.27967270419211598</c:v>
                </c:pt>
                <c:pt idx="4441">
                  <c:v>0.278933506374272</c:v>
                </c:pt>
                <c:pt idx="4442">
                  <c:v>0.26213795622299102</c:v>
                </c:pt>
                <c:pt idx="4443">
                  <c:v>0.24437057563720499</c:v>
                </c:pt>
                <c:pt idx="4444">
                  <c:v>0.243909830699332</c:v>
                </c:pt>
                <c:pt idx="4445">
                  <c:v>0.209639845874212</c:v>
                </c:pt>
                <c:pt idx="4446">
                  <c:v>0.193124363185909</c:v>
                </c:pt>
                <c:pt idx="4447">
                  <c:v>0.174270431251632</c:v>
                </c:pt>
                <c:pt idx="4448">
                  <c:v>0.156467972322933</c:v>
                </c:pt>
                <c:pt idx="4449">
                  <c:v>0.122906769635999</c:v>
                </c:pt>
                <c:pt idx="4450">
                  <c:v>0.10440031958505</c:v>
                </c:pt>
                <c:pt idx="4451">
                  <c:v>7.0396303306236502E-2</c:v>
                </c:pt>
                <c:pt idx="4452">
                  <c:v>5.3006816050133403E-2</c:v>
                </c:pt>
                <c:pt idx="4453">
                  <c:v>1.7756180311853099E-2</c:v>
                </c:pt>
                <c:pt idx="4454">
                  <c:v>-1.7567738613234799E-2</c:v>
                </c:pt>
                <c:pt idx="4455">
                  <c:v>-3.5308097362761297E-2</c:v>
                </c:pt>
                <c:pt idx="4456">
                  <c:v>-7.0185817453079294E-2</c:v>
                </c:pt>
                <c:pt idx="4457">
                  <c:v>-8.6996110490660306E-2</c:v>
                </c:pt>
                <c:pt idx="4458">
                  <c:v>-0.122291723746959</c:v>
                </c:pt>
                <c:pt idx="4459">
                  <c:v>-0.140537568162617</c:v>
                </c:pt>
                <c:pt idx="4460">
                  <c:v>-0.17447007672701001</c:v>
                </c:pt>
                <c:pt idx="4461">
                  <c:v>-0.191885513759943</c:v>
                </c:pt>
                <c:pt idx="4462">
                  <c:v>-0.209374246669666</c:v>
                </c:pt>
                <c:pt idx="4463">
                  <c:v>-0.22688357227633801</c:v>
                </c:pt>
                <c:pt idx="4464">
                  <c:v>-0.244331553639968</c:v>
                </c:pt>
                <c:pt idx="4465">
                  <c:v>-0.26131357859849202</c:v>
                </c:pt>
                <c:pt idx="4466">
                  <c:v>-0.27891962172791401</c:v>
                </c:pt>
                <c:pt idx="4467">
                  <c:v>-0.27935763575806799</c:v>
                </c:pt>
                <c:pt idx="4468">
                  <c:v>-0.28014887453594101</c:v>
                </c:pt>
                <c:pt idx="4469">
                  <c:v>-0.29678212490141598</c:v>
                </c:pt>
                <c:pt idx="4470">
                  <c:v>-0.29639995993707802</c:v>
                </c:pt>
                <c:pt idx="4471">
                  <c:v>-0.27989895976427598</c:v>
                </c:pt>
                <c:pt idx="4472">
                  <c:v>-0.27946060835160702</c:v>
                </c:pt>
                <c:pt idx="4473">
                  <c:v>-0.27874693617532897</c:v>
                </c:pt>
                <c:pt idx="4474">
                  <c:v>-0.261868948672068</c:v>
                </c:pt>
                <c:pt idx="4475">
                  <c:v>-0.26118603507495602</c:v>
                </c:pt>
                <c:pt idx="4476">
                  <c:v>-0.244029671715423</c:v>
                </c:pt>
                <c:pt idx="4477">
                  <c:v>-0.22652400952844301</c:v>
                </c:pt>
                <c:pt idx="4478">
                  <c:v>-0.20895573850529001</c:v>
                </c:pt>
                <c:pt idx="4479">
                  <c:v>-0.17348181785476199</c:v>
                </c:pt>
                <c:pt idx="4480">
                  <c:v>-0.156790663085115</c:v>
                </c:pt>
                <c:pt idx="4481">
                  <c:v>-0.122433224360026</c:v>
                </c:pt>
                <c:pt idx="4482">
                  <c:v>-0.10527385410970699</c:v>
                </c:pt>
                <c:pt idx="4483">
                  <c:v>-6.9803608197008496E-2</c:v>
                </c:pt>
                <c:pt idx="4484">
                  <c:v>-5.2395385666945599E-2</c:v>
                </c:pt>
                <c:pt idx="4485">
                  <c:v>-1.6947529806404901E-2</c:v>
                </c:pt>
                <c:pt idx="4486">
                  <c:v>1.71973216413428E-2</c:v>
                </c:pt>
                <c:pt idx="4487">
                  <c:v>3.4148211075769597E-2</c:v>
                </c:pt>
                <c:pt idx="4488">
                  <c:v>6.9020108557571097E-2</c:v>
                </c:pt>
                <c:pt idx="4489">
                  <c:v>8.6488899918374704E-2</c:v>
                </c:pt>
                <c:pt idx="4490">
                  <c:v>0.122032118352998</c:v>
                </c:pt>
                <c:pt idx="4491">
                  <c:v>0.13976713237240601</c:v>
                </c:pt>
                <c:pt idx="4492">
                  <c:v>0.15766992662166901</c:v>
                </c:pt>
                <c:pt idx="4493">
                  <c:v>0.19196411054517201</c:v>
                </c:pt>
                <c:pt idx="4494">
                  <c:v>0.20902294280626399</c:v>
                </c:pt>
                <c:pt idx="4495">
                  <c:v>0.226936513251254</c:v>
                </c:pt>
                <c:pt idx="4496">
                  <c:v>0.244231558297618</c:v>
                </c:pt>
                <c:pt idx="4497">
                  <c:v>0.26078901113492903</c:v>
                </c:pt>
                <c:pt idx="4498">
                  <c:v>0.26255435396314197</c:v>
                </c:pt>
                <c:pt idx="4499">
                  <c:v>0.27914541416871502</c:v>
                </c:pt>
                <c:pt idx="4500">
                  <c:v>0.27935763575806799</c:v>
                </c:pt>
                <c:pt idx="4501">
                  <c:v>0.27914541416871502</c:v>
                </c:pt>
                <c:pt idx="4502">
                  <c:v>0.27922301977685798</c:v>
                </c:pt>
                <c:pt idx="4503">
                  <c:v>0.278933506374272</c:v>
                </c:pt>
                <c:pt idx="4504">
                  <c:v>0.278299659005111</c:v>
                </c:pt>
                <c:pt idx="4505">
                  <c:v>0.261713502401205</c:v>
                </c:pt>
                <c:pt idx="4506">
                  <c:v>0.261732414573076</c:v>
                </c:pt>
                <c:pt idx="4507">
                  <c:v>0.24390593236477801</c:v>
                </c:pt>
                <c:pt idx="4508">
                  <c:v>0.22653373671333099</c:v>
                </c:pt>
                <c:pt idx="4509">
                  <c:v>0.20918010961134101</c:v>
                </c:pt>
                <c:pt idx="4510">
                  <c:v>0.192075412999859</c:v>
                </c:pt>
                <c:pt idx="4511">
                  <c:v>0.173887317203585</c:v>
                </c:pt>
                <c:pt idx="4512">
                  <c:v>0.13902899363454399</c:v>
                </c:pt>
                <c:pt idx="4513">
                  <c:v>0.12228081499323</c:v>
                </c:pt>
                <c:pt idx="4514">
                  <c:v>8.7730923157625998E-2</c:v>
                </c:pt>
                <c:pt idx="4515">
                  <c:v>6.9681053273113802E-2</c:v>
                </c:pt>
                <c:pt idx="4516">
                  <c:v>3.4077711587007703E-2</c:v>
                </c:pt>
                <c:pt idx="4517">
                  <c:v>1.7590777964442601E-2</c:v>
                </c:pt>
                <c:pt idx="4518">
                  <c:v>-1.7570076755347101E-2</c:v>
                </c:pt>
                <c:pt idx="4519">
                  <c:v>-5.1576636310113201E-2</c:v>
                </c:pt>
                <c:pt idx="4520">
                  <c:v>-6.9109206000238704E-2</c:v>
                </c:pt>
                <c:pt idx="4521">
                  <c:v>-0.104876938730233</c:v>
                </c:pt>
                <c:pt idx="4522">
                  <c:v>-0.12156387138692799</c:v>
                </c:pt>
                <c:pt idx="4523">
                  <c:v>-0.15721708678561699</c:v>
                </c:pt>
                <c:pt idx="4524">
                  <c:v>-0.174524277309205</c:v>
                </c:pt>
                <c:pt idx="4525">
                  <c:v>-0.19171917805495001</c:v>
                </c:pt>
                <c:pt idx="4526">
                  <c:v>-0.209311106475256</c:v>
                </c:pt>
                <c:pt idx="4527">
                  <c:v>-0.227485307530751</c:v>
                </c:pt>
                <c:pt idx="4528">
                  <c:v>-0.24409390334887901</c:v>
                </c:pt>
                <c:pt idx="4529">
                  <c:v>-0.26199272800824402</c:v>
                </c:pt>
                <c:pt idx="4530">
                  <c:v>-0.26239759799392998</c:v>
                </c:pt>
                <c:pt idx="4531">
                  <c:v>-0.27967270419211598</c:v>
                </c:pt>
                <c:pt idx="4532">
                  <c:v>-0.27898326377500599</c:v>
                </c:pt>
                <c:pt idx="4533">
                  <c:v>-0.27922301977685798</c:v>
                </c:pt>
                <c:pt idx="4534">
                  <c:v>-0.27944776412637201</c:v>
                </c:pt>
                <c:pt idx="4535">
                  <c:v>-0.27893707525788902</c:v>
                </c:pt>
                <c:pt idx="4536">
                  <c:v>-0.27914541416871502</c:v>
                </c:pt>
                <c:pt idx="4537">
                  <c:v>-0.26150825171836301</c:v>
                </c:pt>
                <c:pt idx="4538">
                  <c:v>-0.26115311313675699</c:v>
                </c:pt>
                <c:pt idx="4539">
                  <c:v>-0.24404547937385601</c:v>
                </c:pt>
                <c:pt idx="4540">
                  <c:v>-0.22640296525588099</c:v>
                </c:pt>
                <c:pt idx="4541">
                  <c:v>-0.20931003662585901</c:v>
                </c:pt>
                <c:pt idx="4542">
                  <c:v>-0.192094085329332</c:v>
                </c:pt>
                <c:pt idx="4543">
                  <c:v>-0.1743078244473</c:v>
                </c:pt>
                <c:pt idx="4544">
                  <c:v>-0.139840149723025</c:v>
                </c:pt>
                <c:pt idx="4545">
                  <c:v>-0.12210214916644201</c:v>
                </c:pt>
                <c:pt idx="4546">
                  <c:v>-8.7386391725621002E-2</c:v>
                </c:pt>
                <c:pt idx="4547">
                  <c:v>-6.9913876199095198E-2</c:v>
                </c:pt>
                <c:pt idx="4548">
                  <c:v>-3.4469100999508E-2</c:v>
                </c:pt>
                <c:pt idx="4549">
                  <c:v>-1.6995530574380299E-2</c:v>
                </c:pt>
                <c:pt idx="4550">
                  <c:v>1.7110629422580601E-2</c:v>
                </c:pt>
                <c:pt idx="4551">
                  <c:v>3.5279473593591203E-2</c:v>
                </c:pt>
                <c:pt idx="4552">
                  <c:v>6.9453325995322099E-2</c:v>
                </c:pt>
                <c:pt idx="4553">
                  <c:v>0.103843480888623</c:v>
                </c:pt>
                <c:pt idx="4554">
                  <c:v>0.121314912709637</c:v>
                </c:pt>
                <c:pt idx="4555">
                  <c:v>0.14089404591343299</c:v>
                </c:pt>
                <c:pt idx="4556">
                  <c:v>0.173916963999066</c:v>
                </c:pt>
                <c:pt idx="4557">
                  <c:v>0.191840061449188</c:v>
                </c:pt>
                <c:pt idx="4558">
                  <c:v>0.209319522999699</c:v>
                </c:pt>
                <c:pt idx="4559">
                  <c:v>0.226936513251254</c:v>
                </c:pt>
                <c:pt idx="4560">
                  <c:v>0.24454529370653999</c:v>
                </c:pt>
                <c:pt idx="4561">
                  <c:v>0.26213795622299102</c:v>
                </c:pt>
                <c:pt idx="4562">
                  <c:v>0.262119841265472</c:v>
                </c:pt>
                <c:pt idx="4563">
                  <c:v>0.27914541416871502</c:v>
                </c:pt>
                <c:pt idx="4564">
                  <c:v>0.27893707525788902</c:v>
                </c:pt>
                <c:pt idx="4565">
                  <c:v>0.27882915170157702</c:v>
                </c:pt>
                <c:pt idx="4566">
                  <c:v>0.278933506374272</c:v>
                </c:pt>
                <c:pt idx="4567">
                  <c:v>0.278933506374272</c:v>
                </c:pt>
                <c:pt idx="4568">
                  <c:v>0.27894068455833398</c:v>
                </c:pt>
                <c:pt idx="4569">
                  <c:v>0.26199272800824402</c:v>
                </c:pt>
                <c:pt idx="4570">
                  <c:v>0.26151495637167999</c:v>
                </c:pt>
                <c:pt idx="4571">
                  <c:v>0.24527761678014001</c:v>
                </c:pt>
                <c:pt idx="4572">
                  <c:v>0.22594323328941501</c:v>
                </c:pt>
                <c:pt idx="4573">
                  <c:v>0.20885793992021101</c:v>
                </c:pt>
                <c:pt idx="4574">
                  <c:v>0.174182483082647</c:v>
                </c:pt>
                <c:pt idx="4575">
                  <c:v>0.156692522376981</c:v>
                </c:pt>
                <c:pt idx="4576">
                  <c:v>0.13959009710088099</c:v>
                </c:pt>
                <c:pt idx="4577">
                  <c:v>0.105645470682606</c:v>
                </c:pt>
                <c:pt idx="4578">
                  <c:v>8.6604532561844194E-2</c:v>
                </c:pt>
                <c:pt idx="4579">
                  <c:v>5.3228361585901399E-2</c:v>
                </c:pt>
                <c:pt idx="4580">
                  <c:v>3.4967646865972798E-2</c:v>
                </c:pt>
                <c:pt idx="4581">
                  <c:v>0</c:v>
                </c:pt>
                <c:pt idx="4582">
                  <c:v>-3.3989995366749202E-2</c:v>
                </c:pt>
                <c:pt idx="4583">
                  <c:v>-5.1702133928085599E-2</c:v>
                </c:pt>
                <c:pt idx="4584">
                  <c:v>-8.6259915595081907E-2</c:v>
                </c:pt>
                <c:pt idx="4585">
                  <c:v>-0.104830126634022</c:v>
                </c:pt>
                <c:pt idx="4586">
                  <c:v>-0.139830613418997</c:v>
                </c:pt>
                <c:pt idx="4587">
                  <c:v>-0.157616388565501</c:v>
                </c:pt>
                <c:pt idx="4588">
                  <c:v>-0.17441311823264799</c:v>
                </c:pt>
                <c:pt idx="4589">
                  <c:v>-0.19247180128107899</c:v>
                </c:pt>
                <c:pt idx="4590">
                  <c:v>-0.226866283484358</c:v>
                </c:pt>
                <c:pt idx="4591">
                  <c:v>-0.24396420747689199</c:v>
                </c:pt>
                <c:pt idx="4592">
                  <c:v>-0.244702801064896</c:v>
                </c:pt>
                <c:pt idx="4593">
                  <c:v>-0.26224745506894698</c:v>
                </c:pt>
                <c:pt idx="4594">
                  <c:v>-0.27882717785894001</c:v>
                </c:pt>
                <c:pt idx="4595">
                  <c:v>-0.27967270419211598</c:v>
                </c:pt>
                <c:pt idx="4596">
                  <c:v>-0.27924882556250902</c:v>
                </c:pt>
                <c:pt idx="4597">
                  <c:v>-0.279329406924889</c:v>
                </c:pt>
                <c:pt idx="4598">
                  <c:v>-0.279885113759541</c:v>
                </c:pt>
                <c:pt idx="4599">
                  <c:v>-0.27904149863163802</c:v>
                </c:pt>
                <c:pt idx="4600">
                  <c:v>-0.27847528246660003</c:v>
                </c:pt>
                <c:pt idx="4601">
                  <c:v>-0.261868948672068</c:v>
                </c:pt>
                <c:pt idx="4602">
                  <c:v>-0.26181497167596002</c:v>
                </c:pt>
                <c:pt idx="4603">
                  <c:v>-0.244978663126864</c:v>
                </c:pt>
                <c:pt idx="4604">
                  <c:v>-0.22640296525588099</c:v>
                </c:pt>
                <c:pt idx="4605">
                  <c:v>-0.20938539295349501</c:v>
                </c:pt>
                <c:pt idx="4606">
                  <c:v>-0.192081600207436</c:v>
                </c:pt>
                <c:pt idx="4607">
                  <c:v>-0.15721708678561699</c:v>
                </c:pt>
                <c:pt idx="4608">
                  <c:v>-0.138608229162651</c:v>
                </c:pt>
                <c:pt idx="4609">
                  <c:v>-0.105192794689407</c:v>
                </c:pt>
                <c:pt idx="4610">
                  <c:v>-8.7080804416021299E-2</c:v>
                </c:pt>
                <c:pt idx="4611">
                  <c:v>-6.9681053273113802E-2</c:v>
                </c:pt>
                <c:pt idx="4612">
                  <c:v>-3.4284524236127302E-2</c:v>
                </c:pt>
                <c:pt idx="4613">
                  <c:v>0</c:v>
                </c:pt>
                <c:pt idx="4614">
                  <c:v>1.75613119296446E-2</c:v>
                </c:pt>
                <c:pt idx="4615">
                  <c:v>5.2343941577239997E-2</c:v>
                </c:pt>
                <c:pt idx="4616">
                  <c:v>6.9381975327295106E-2</c:v>
                </c:pt>
                <c:pt idx="4617">
                  <c:v>0.10458933448162</c:v>
                </c:pt>
                <c:pt idx="4618">
                  <c:v>0.122433224360026</c:v>
                </c:pt>
                <c:pt idx="4619">
                  <c:v>0.15691923653975101</c:v>
                </c:pt>
                <c:pt idx="4620">
                  <c:v>0.17545936203064</c:v>
                </c:pt>
                <c:pt idx="4621">
                  <c:v>0.192097128329974</c:v>
                </c:pt>
                <c:pt idx="4622">
                  <c:v>0.21008881321908299</c:v>
                </c:pt>
                <c:pt idx="4623">
                  <c:v>0.22673478245079501</c:v>
                </c:pt>
                <c:pt idx="4624">
                  <c:v>0.244231558297618</c:v>
                </c:pt>
                <c:pt idx="4625">
                  <c:v>0.261571896114832</c:v>
                </c:pt>
                <c:pt idx="4626">
                  <c:v>0.26181497167596002</c:v>
                </c:pt>
                <c:pt idx="4627">
                  <c:v>0.26205840236653499</c:v>
                </c:pt>
                <c:pt idx="4628">
                  <c:v>0.27946060835160702</c:v>
                </c:pt>
                <c:pt idx="4629">
                  <c:v>0.27946060835160702</c:v>
                </c:pt>
                <c:pt idx="4630">
                  <c:v>0.279140701699994</c:v>
                </c:pt>
                <c:pt idx="4631">
                  <c:v>0.26205840236653499</c:v>
                </c:pt>
                <c:pt idx="4632">
                  <c:v>0.26207981885294301</c:v>
                </c:pt>
                <c:pt idx="4633">
                  <c:v>0.26067961182440702</c:v>
                </c:pt>
                <c:pt idx="4634">
                  <c:v>0.244231558297618</c:v>
                </c:pt>
                <c:pt idx="4635">
                  <c:v>0.22664779065322199</c:v>
                </c:pt>
                <c:pt idx="4636">
                  <c:v>0.210197786771609</c:v>
                </c:pt>
                <c:pt idx="4637">
                  <c:v>0.19226213471658099</c:v>
                </c:pt>
                <c:pt idx="4638">
                  <c:v>0.17374495689282199</c:v>
                </c:pt>
                <c:pt idx="4639">
                  <c:v>0.156546361521016</c:v>
                </c:pt>
                <c:pt idx="4640">
                  <c:v>0.13833238108892201</c:v>
                </c:pt>
                <c:pt idx="4641">
                  <c:v>0.104077258772747</c:v>
                </c:pt>
                <c:pt idx="4642">
                  <c:v>8.7516266119929895E-2</c:v>
                </c:pt>
                <c:pt idx="4643">
                  <c:v>5.15302721066834E-2</c:v>
                </c:pt>
                <c:pt idx="4644">
                  <c:v>1.7450235503774801E-2</c:v>
                </c:pt>
                <c:pt idx="4645">
                  <c:v>0</c:v>
                </c:pt>
                <c:pt idx="4646">
                  <c:v>-3.6045407312755497E-2</c:v>
                </c:pt>
                <c:pt idx="4647">
                  <c:v>-5.2700874993996998E-2</c:v>
                </c:pt>
                <c:pt idx="4648">
                  <c:v>-8.6783571170978693E-2</c:v>
                </c:pt>
                <c:pt idx="4649">
                  <c:v>-0.10530967856474401</c:v>
                </c:pt>
                <c:pt idx="4650">
                  <c:v>-0.13950679405417199</c:v>
                </c:pt>
                <c:pt idx="4651">
                  <c:v>-0.15736740614130901</c:v>
                </c:pt>
                <c:pt idx="4652">
                  <c:v>-0.17398607466348701</c:v>
                </c:pt>
                <c:pt idx="4653">
                  <c:v>-0.20909366916586</c:v>
                </c:pt>
                <c:pt idx="4654">
                  <c:v>-0.22751827239019901</c:v>
                </c:pt>
                <c:pt idx="4655">
                  <c:v>-0.24440608947056799</c:v>
                </c:pt>
                <c:pt idx="4656">
                  <c:v>-0.24467581637658301</c:v>
                </c:pt>
                <c:pt idx="4657">
                  <c:v>-0.26195496080530101</c:v>
                </c:pt>
                <c:pt idx="4658">
                  <c:v>-0.26178668562747798</c:v>
                </c:pt>
                <c:pt idx="4659">
                  <c:v>-0.27914541416871502</c:v>
                </c:pt>
                <c:pt idx="4660">
                  <c:v>-0.27967270419211598</c:v>
                </c:pt>
                <c:pt idx="4661">
                  <c:v>-0.278933506374272</c:v>
                </c:pt>
                <c:pt idx="4662">
                  <c:v>-0.27914541416871502</c:v>
                </c:pt>
                <c:pt idx="4663">
                  <c:v>-0.279076400970516</c:v>
                </c:pt>
                <c:pt idx="4664">
                  <c:v>-0.262239587403087</c:v>
                </c:pt>
                <c:pt idx="4665">
                  <c:v>-0.26137403906152701</c:v>
                </c:pt>
                <c:pt idx="4666">
                  <c:v>-0.24417269916678</c:v>
                </c:pt>
                <c:pt idx="4667">
                  <c:v>-0.227260619905753</c:v>
                </c:pt>
                <c:pt idx="4668">
                  <c:v>-0.22649281929673501</c:v>
                </c:pt>
                <c:pt idx="4669">
                  <c:v>-0.19167100653473099</c:v>
                </c:pt>
                <c:pt idx="4670">
                  <c:v>-0.17451504043653299</c:v>
                </c:pt>
                <c:pt idx="4671">
                  <c:v>-0.15696508408490301</c:v>
                </c:pt>
                <c:pt idx="4672">
                  <c:v>-0.12273329465630101</c:v>
                </c:pt>
                <c:pt idx="4673">
                  <c:v>-0.104734190349018</c:v>
                </c:pt>
                <c:pt idx="4674">
                  <c:v>-8.7342887835313104E-2</c:v>
                </c:pt>
                <c:pt idx="4675">
                  <c:v>-5.2231271011227397E-2</c:v>
                </c:pt>
                <c:pt idx="4676">
                  <c:v>-1.8221217797253799E-2</c:v>
                </c:pt>
                <c:pt idx="4677">
                  <c:v>0</c:v>
                </c:pt>
                <c:pt idx="4678">
                  <c:v>3.55405838284008E-2</c:v>
                </c:pt>
                <c:pt idx="4679">
                  <c:v>5.2076424710323699E-2</c:v>
                </c:pt>
                <c:pt idx="4680">
                  <c:v>8.6884780147163193E-2</c:v>
                </c:pt>
                <c:pt idx="4681">
                  <c:v>0.104474732362586</c:v>
                </c:pt>
                <c:pt idx="4682">
                  <c:v>0.13961821040310399</c:v>
                </c:pt>
                <c:pt idx="4683">
                  <c:v>0.15736740614130901</c:v>
                </c:pt>
                <c:pt idx="4684">
                  <c:v>0.174620053208631</c:v>
                </c:pt>
                <c:pt idx="4685">
                  <c:v>0.19276031615017999</c:v>
                </c:pt>
                <c:pt idx="4686">
                  <c:v>0.20937103524556</c:v>
                </c:pt>
                <c:pt idx="4687">
                  <c:v>0.227539838150669</c:v>
                </c:pt>
                <c:pt idx="4688">
                  <c:v>0.244231558297618</c:v>
                </c:pt>
                <c:pt idx="4689">
                  <c:v>0.26233050062616498</c:v>
                </c:pt>
                <c:pt idx="4690">
                  <c:v>0.26164690765696003</c:v>
                </c:pt>
                <c:pt idx="4691">
                  <c:v>0.27950651335522098</c:v>
                </c:pt>
                <c:pt idx="4692">
                  <c:v>0.27914541416871502</c:v>
                </c:pt>
                <c:pt idx="4693">
                  <c:v>0.27914609169293297</c:v>
                </c:pt>
                <c:pt idx="4694">
                  <c:v>0.26153686816838301</c:v>
                </c:pt>
                <c:pt idx="4695">
                  <c:v>0.261793221788791</c:v>
                </c:pt>
                <c:pt idx="4696">
                  <c:v>0.26213795622299102</c:v>
                </c:pt>
                <c:pt idx="4697">
                  <c:v>0.26166336619789399</c:v>
                </c:pt>
                <c:pt idx="4698">
                  <c:v>0.22759158989434</c:v>
                </c:pt>
                <c:pt idx="4699">
                  <c:v>0.22632977350542999</c:v>
                </c:pt>
                <c:pt idx="4700">
                  <c:v>0.20899677096194</c:v>
                </c:pt>
                <c:pt idx="4701">
                  <c:v>0.192129370966551</c:v>
                </c:pt>
                <c:pt idx="4702">
                  <c:v>0.173524470376276</c:v>
                </c:pt>
                <c:pt idx="4703">
                  <c:v>0.139878737208153</c:v>
                </c:pt>
                <c:pt idx="4704">
                  <c:v>0.12193369177251499</c:v>
                </c:pt>
                <c:pt idx="4705">
                  <c:v>0.103884759763172</c:v>
                </c:pt>
                <c:pt idx="4706">
                  <c:v>6.9545278139080402E-2</c:v>
                </c:pt>
                <c:pt idx="4707">
                  <c:v>5.2036314809216201E-2</c:v>
                </c:pt>
                <c:pt idx="4708">
                  <c:v>1.67395077212419E-2</c:v>
                </c:pt>
                <c:pt idx="4709">
                  <c:v>0</c:v>
                </c:pt>
                <c:pt idx="4710">
                  <c:v>-3.6163676729937699E-2</c:v>
                </c:pt>
                <c:pt idx="4711">
                  <c:v>-7.0589589818873602E-2</c:v>
                </c:pt>
                <c:pt idx="4712">
                  <c:v>-8.6818249176054699E-2</c:v>
                </c:pt>
                <c:pt idx="4713">
                  <c:v>-0.122310007622407</c:v>
                </c:pt>
                <c:pt idx="4714">
                  <c:v>-0.14006890307591199</c:v>
                </c:pt>
                <c:pt idx="4715">
                  <c:v>-0.15816991100672101</c:v>
                </c:pt>
                <c:pt idx="4716">
                  <c:v>-0.19214326743094201</c:v>
                </c:pt>
                <c:pt idx="4717">
                  <c:v>-0.20905750541641899</c:v>
                </c:pt>
                <c:pt idx="4718">
                  <c:v>-0.226624327985849</c:v>
                </c:pt>
                <c:pt idx="4719">
                  <c:v>-0.24442233495060101</c:v>
                </c:pt>
                <c:pt idx="4720">
                  <c:v>-0.24443266263512001</c:v>
                </c:pt>
                <c:pt idx="4721">
                  <c:v>-0.26126386827020998</c:v>
                </c:pt>
                <c:pt idx="4722">
                  <c:v>-0.26190540749305702</c:v>
                </c:pt>
                <c:pt idx="4723">
                  <c:v>-0.27910481181019098</c:v>
                </c:pt>
                <c:pt idx="4724">
                  <c:v>-0.27914541416871502</c:v>
                </c:pt>
                <c:pt idx="4725">
                  <c:v>-0.27935763575806799</c:v>
                </c:pt>
                <c:pt idx="4726">
                  <c:v>-0.27886738915871601</c:v>
                </c:pt>
                <c:pt idx="4727">
                  <c:v>-0.27878427248789101</c:v>
                </c:pt>
                <c:pt idx="4728">
                  <c:v>-0.26124803357468801</c:v>
                </c:pt>
                <c:pt idx="4729">
                  <c:v>-0.26107745109402603</c:v>
                </c:pt>
                <c:pt idx="4730">
                  <c:v>-0.24374637786028999</c:v>
                </c:pt>
                <c:pt idx="4731">
                  <c:v>-0.22720358928648199</c:v>
                </c:pt>
                <c:pt idx="4732">
                  <c:v>-0.20947956377909499</c:v>
                </c:pt>
                <c:pt idx="4733">
                  <c:v>-0.19137878528442401</c:v>
                </c:pt>
                <c:pt idx="4734">
                  <c:v>-0.17451863635588399</c:v>
                </c:pt>
                <c:pt idx="4735">
                  <c:v>-0.13999295443000001</c:v>
                </c:pt>
                <c:pt idx="4736">
                  <c:v>-0.12305923887414801</c:v>
                </c:pt>
                <c:pt idx="4737">
                  <c:v>-8.7541643529588806E-2</c:v>
                </c:pt>
                <c:pt idx="4738">
                  <c:v>-6.9875448881429505E-2</c:v>
                </c:pt>
                <c:pt idx="4739">
                  <c:v>-5.1901398458172897E-2</c:v>
                </c:pt>
                <c:pt idx="4740">
                  <c:v>-1.8702854933227101E-2</c:v>
                </c:pt>
                <c:pt idx="4741">
                  <c:v>1.6865870489258299E-2</c:v>
                </c:pt>
                <c:pt idx="4742">
                  <c:v>3.5583679227222102E-2</c:v>
                </c:pt>
                <c:pt idx="4743">
                  <c:v>6.9237278468226804E-2</c:v>
                </c:pt>
                <c:pt idx="4744">
                  <c:v>8.7967774272227406E-2</c:v>
                </c:pt>
                <c:pt idx="4745">
                  <c:v>0.10524350762876999</c:v>
                </c:pt>
                <c:pt idx="4746">
                  <c:v>0.13936220578748501</c:v>
                </c:pt>
                <c:pt idx="4747">
                  <c:v>0.15714067003332599</c:v>
                </c:pt>
                <c:pt idx="4748">
                  <c:v>0.174754754939695</c:v>
                </c:pt>
                <c:pt idx="4749">
                  <c:v>0.19208686426114399</c:v>
                </c:pt>
                <c:pt idx="4750">
                  <c:v>0.209184938592957</c:v>
                </c:pt>
                <c:pt idx="4751">
                  <c:v>0.22697828462113201</c:v>
                </c:pt>
                <c:pt idx="4752">
                  <c:v>0.244604551659095</c:v>
                </c:pt>
                <c:pt idx="4753">
                  <c:v>0.26161829021433203</c:v>
                </c:pt>
                <c:pt idx="4754">
                  <c:v>0.26213795622299102</c:v>
                </c:pt>
                <c:pt idx="4755">
                  <c:v>0.26199272800824402</c:v>
                </c:pt>
                <c:pt idx="4756">
                  <c:v>0.261395098676027</c:v>
                </c:pt>
                <c:pt idx="4757">
                  <c:v>0.26242797601332102</c:v>
                </c:pt>
                <c:pt idx="4758">
                  <c:v>0.26159401222652101</c:v>
                </c:pt>
                <c:pt idx="4759">
                  <c:v>0.26213795622299102</c:v>
                </c:pt>
                <c:pt idx="4760">
                  <c:v>0.26150825171836301</c:v>
                </c:pt>
                <c:pt idx="4761">
                  <c:v>0.24385967814071199</c:v>
                </c:pt>
                <c:pt idx="4762">
                  <c:v>0.227266106547348</c:v>
                </c:pt>
                <c:pt idx="4763">
                  <c:v>0.20970355434416699</c:v>
                </c:pt>
                <c:pt idx="4764">
                  <c:v>0.192162889349276</c:v>
                </c:pt>
                <c:pt idx="4765">
                  <c:v>0.17447007672701001</c:v>
                </c:pt>
                <c:pt idx="4766">
                  <c:v>0.156828685778307</c:v>
                </c:pt>
                <c:pt idx="4767">
                  <c:v>0.13866742109406399</c:v>
                </c:pt>
                <c:pt idx="4768">
                  <c:v>0.104645920714938</c:v>
                </c:pt>
                <c:pt idx="4769">
                  <c:v>8.7711242975723094E-2</c:v>
                </c:pt>
                <c:pt idx="4770">
                  <c:v>6.8667658637188794E-2</c:v>
                </c:pt>
                <c:pt idx="4771">
                  <c:v>3.5153707770218701E-2</c:v>
                </c:pt>
                <c:pt idx="4772">
                  <c:v>0</c:v>
                </c:pt>
                <c:pt idx="4773">
                  <c:v>-1.7110629422580601E-2</c:v>
                </c:pt>
                <c:pt idx="4774">
                  <c:v>-5.1872161256766199E-2</c:v>
                </c:pt>
                <c:pt idx="4775">
                  <c:v>-6.9525641289880799E-2</c:v>
                </c:pt>
                <c:pt idx="4776">
                  <c:v>-8.7971119313204199E-2</c:v>
                </c:pt>
                <c:pt idx="4777">
                  <c:v>-0.122962237787138</c:v>
                </c:pt>
                <c:pt idx="4778">
                  <c:v>-0.139571893349939</c:v>
                </c:pt>
                <c:pt idx="4779">
                  <c:v>-0.17435419354926501</c:v>
                </c:pt>
                <c:pt idx="4780">
                  <c:v>-0.191817447948261</c:v>
                </c:pt>
                <c:pt idx="4781">
                  <c:v>-0.20947956377909499</c:v>
                </c:pt>
                <c:pt idx="4782">
                  <c:v>-0.226510613785047</c:v>
                </c:pt>
                <c:pt idx="4783">
                  <c:v>-0.244978663126864</c:v>
                </c:pt>
                <c:pt idx="4784">
                  <c:v>-0.244717498337816</c:v>
                </c:pt>
                <c:pt idx="4785">
                  <c:v>-0.26193882613458402</c:v>
                </c:pt>
                <c:pt idx="4786">
                  <c:v>-0.26210027753662801</c:v>
                </c:pt>
                <c:pt idx="4787">
                  <c:v>-0.26201641795422698</c:v>
                </c:pt>
                <c:pt idx="4788">
                  <c:v>-0.279885113759541</c:v>
                </c:pt>
                <c:pt idx="4789">
                  <c:v>-0.27854332371763701</c:v>
                </c:pt>
                <c:pt idx="4790">
                  <c:v>-0.26241434869327002</c:v>
                </c:pt>
                <c:pt idx="4791">
                  <c:v>-0.26204450034796301</c:v>
                </c:pt>
                <c:pt idx="4792">
                  <c:v>-0.26135632073515602</c:v>
                </c:pt>
                <c:pt idx="4793">
                  <c:v>-0.244231558297618</c:v>
                </c:pt>
                <c:pt idx="4794">
                  <c:v>-0.22698119670248401</c:v>
                </c:pt>
                <c:pt idx="4795">
                  <c:v>-0.226798848053885</c:v>
                </c:pt>
                <c:pt idx="4796">
                  <c:v>-0.20867125879533399</c:v>
                </c:pt>
                <c:pt idx="4797">
                  <c:v>-0.19204801724073001</c:v>
                </c:pt>
                <c:pt idx="4798">
                  <c:v>-0.15696145985037199</c:v>
                </c:pt>
                <c:pt idx="4799">
                  <c:v>-0.13953089516313999</c:v>
                </c:pt>
                <c:pt idx="4800">
                  <c:v>-0.10453859469558301</c:v>
                </c:pt>
                <c:pt idx="4801">
                  <c:v>-8.7708955154026796E-2</c:v>
                </c:pt>
                <c:pt idx="4802">
                  <c:v>-5.3520268459315103E-2</c:v>
                </c:pt>
                <c:pt idx="4803">
                  <c:v>-3.49202966374118E-2</c:v>
                </c:pt>
                <c:pt idx="4804">
                  <c:v>-1.8097571467604E-2</c:v>
                </c:pt>
                <c:pt idx="4805">
                  <c:v>1.8152317616499901E-2</c:v>
                </c:pt>
                <c:pt idx="4806">
                  <c:v>3.5153707770218701E-2</c:v>
                </c:pt>
                <c:pt idx="4807">
                  <c:v>6.9979003261902803E-2</c:v>
                </c:pt>
                <c:pt idx="4808">
                  <c:v>8.7965859080736994E-2</c:v>
                </c:pt>
                <c:pt idx="4809">
                  <c:v>0.122278462378652</c:v>
                </c:pt>
                <c:pt idx="4810">
                  <c:v>0.13883375581294999</c:v>
                </c:pt>
                <c:pt idx="4811">
                  <c:v>0.156601876982015</c:v>
                </c:pt>
                <c:pt idx="4812">
                  <c:v>0.19063890591409499</c:v>
                </c:pt>
                <c:pt idx="4813">
                  <c:v>0.20818745463782501</c:v>
                </c:pt>
                <c:pt idx="4814">
                  <c:v>0.226309946166565</c:v>
                </c:pt>
                <c:pt idx="4815">
                  <c:v>0.22754480730217699</c:v>
                </c:pt>
                <c:pt idx="4816">
                  <c:v>0.24404547937385601</c:v>
                </c:pt>
                <c:pt idx="4817">
                  <c:v>0.26129991542476</c:v>
                </c:pt>
                <c:pt idx="4818">
                  <c:v>0.261395098676027</c:v>
                </c:pt>
                <c:pt idx="4819">
                  <c:v>0.261793221788791</c:v>
                </c:pt>
                <c:pt idx="4820">
                  <c:v>0.26159401222652101</c:v>
                </c:pt>
                <c:pt idx="4821">
                  <c:v>0.261395098676027</c:v>
                </c:pt>
                <c:pt idx="4822">
                  <c:v>0.26119648049372601</c:v>
                </c:pt>
                <c:pt idx="4823">
                  <c:v>0.26213795622299102</c:v>
                </c:pt>
                <c:pt idx="4824">
                  <c:v>0.24477243504152199</c:v>
                </c:pt>
                <c:pt idx="4825">
                  <c:v>0.226263344195895</c:v>
                </c:pt>
                <c:pt idx="4826">
                  <c:v>0.227065621423574</c:v>
                </c:pt>
                <c:pt idx="4827">
                  <c:v>0.20874622578416099</c:v>
                </c:pt>
                <c:pt idx="4828">
                  <c:v>0.19149094690224799</c:v>
                </c:pt>
                <c:pt idx="4829">
                  <c:v>0.174143937039417</c:v>
                </c:pt>
                <c:pt idx="4830">
                  <c:v>0.15623655159771399</c:v>
                </c:pt>
                <c:pt idx="4831">
                  <c:v>0.12347703164679601</c:v>
                </c:pt>
                <c:pt idx="4832">
                  <c:v>0.104760483624203</c:v>
                </c:pt>
                <c:pt idx="4833">
                  <c:v>8.6169690225241596E-2</c:v>
                </c:pt>
                <c:pt idx="4834">
                  <c:v>5.25830616109417E-2</c:v>
                </c:pt>
                <c:pt idx="4835">
                  <c:v>3.4639603981657899E-2</c:v>
                </c:pt>
                <c:pt idx="4836">
                  <c:v>0</c:v>
                </c:pt>
                <c:pt idx="4837">
                  <c:v>-1.75657606712439E-2</c:v>
                </c:pt>
                <c:pt idx="4838">
                  <c:v>-5.2135884446785498E-2</c:v>
                </c:pt>
                <c:pt idx="4839">
                  <c:v>-7.0611463041670694E-2</c:v>
                </c:pt>
                <c:pt idx="4840">
                  <c:v>-0.10438115295033</c:v>
                </c:pt>
                <c:pt idx="4841">
                  <c:v>-0.122211012275512</c:v>
                </c:pt>
                <c:pt idx="4842">
                  <c:v>-0.15688196286769801</c:v>
                </c:pt>
                <c:pt idx="4843">
                  <c:v>-0.17400360093536699</c:v>
                </c:pt>
                <c:pt idx="4844">
                  <c:v>-0.191909330604076</c:v>
                </c:pt>
                <c:pt idx="4845">
                  <c:v>-0.20969203794096999</c:v>
                </c:pt>
                <c:pt idx="4846">
                  <c:v>-0.22714687588206101</c:v>
                </c:pt>
                <c:pt idx="4847">
                  <c:v>-0.243668620208179</c:v>
                </c:pt>
                <c:pt idx="4848">
                  <c:v>-0.243678273742821</c:v>
                </c:pt>
                <c:pt idx="4849">
                  <c:v>-0.261793221788791</c:v>
                </c:pt>
                <c:pt idx="4850">
                  <c:v>-0.26136127048459201</c:v>
                </c:pt>
                <c:pt idx="4851">
                  <c:v>-0.26164035914294898</c:v>
                </c:pt>
                <c:pt idx="4852">
                  <c:v>-0.26229295005025099</c:v>
                </c:pt>
                <c:pt idx="4853">
                  <c:v>-0.26196086507349697</c:v>
                </c:pt>
                <c:pt idx="4854">
                  <c:v>-0.26204185335375701</c:v>
                </c:pt>
                <c:pt idx="4855">
                  <c:v>-0.26119455360749699</c:v>
                </c:pt>
                <c:pt idx="4856">
                  <c:v>-0.24447475790370399</c:v>
                </c:pt>
                <c:pt idx="4857">
                  <c:v>-0.244141142384664</c:v>
                </c:pt>
                <c:pt idx="4858">
                  <c:v>-0.22668346787671201</c:v>
                </c:pt>
                <c:pt idx="4859">
                  <c:v>-0.20947956377909499</c:v>
                </c:pt>
                <c:pt idx="4860">
                  <c:v>-0.19211099482062799</c:v>
                </c:pt>
                <c:pt idx="4861">
                  <c:v>-0.17462162499321099</c:v>
                </c:pt>
                <c:pt idx="4862">
                  <c:v>-0.156828685778307</c:v>
                </c:pt>
                <c:pt idx="4863">
                  <c:v>-0.122258247582001</c:v>
                </c:pt>
                <c:pt idx="4864">
                  <c:v>-0.10454252786319899</c:v>
                </c:pt>
                <c:pt idx="4865">
                  <c:v>-8.6953288428169295E-2</c:v>
                </c:pt>
                <c:pt idx="4866">
                  <c:v>-5.1567145942836297E-2</c:v>
                </c:pt>
                <c:pt idx="4867">
                  <c:v>-3.51727756292598E-2</c:v>
                </c:pt>
                <c:pt idx="4868">
                  <c:v>0</c:v>
                </c:pt>
                <c:pt idx="4869">
                  <c:v>1.7110629422580601E-2</c:v>
                </c:pt>
                <c:pt idx="4870">
                  <c:v>5.21568301321561E-2</c:v>
                </c:pt>
                <c:pt idx="4871">
                  <c:v>7.0204070672162902E-2</c:v>
                </c:pt>
                <c:pt idx="4872">
                  <c:v>0.10424627719247199</c:v>
                </c:pt>
                <c:pt idx="4873">
                  <c:v>0.122089137397297</c:v>
                </c:pt>
                <c:pt idx="4874">
                  <c:v>0.13956726332375699</c:v>
                </c:pt>
                <c:pt idx="4875">
                  <c:v>0.174143937039417</c:v>
                </c:pt>
                <c:pt idx="4876">
                  <c:v>0.19201926756417101</c:v>
                </c:pt>
                <c:pt idx="4877">
                  <c:v>0.209179178157929</c:v>
                </c:pt>
                <c:pt idx="4878">
                  <c:v>0.226798848053885</c:v>
                </c:pt>
                <c:pt idx="4879">
                  <c:v>0.22661579844948701</c:v>
                </c:pt>
                <c:pt idx="4880">
                  <c:v>0.24404547937385601</c:v>
                </c:pt>
                <c:pt idx="4881">
                  <c:v>0.26152465047788598</c:v>
                </c:pt>
                <c:pt idx="4882">
                  <c:v>0.26193882613458402</c:v>
                </c:pt>
                <c:pt idx="4883">
                  <c:v>0.26193882613458402</c:v>
                </c:pt>
                <c:pt idx="4884">
                  <c:v>0.26213795622299102</c:v>
                </c:pt>
                <c:pt idx="4885">
                  <c:v>0.26193882613458402</c:v>
                </c:pt>
                <c:pt idx="4886">
                  <c:v>0.26167519923163601</c:v>
                </c:pt>
                <c:pt idx="4887">
                  <c:v>0.26151079422267898</c:v>
                </c:pt>
                <c:pt idx="4888">
                  <c:v>0.24377986250233699</c:v>
                </c:pt>
                <c:pt idx="4889">
                  <c:v>0.226866283484358</c:v>
                </c:pt>
                <c:pt idx="4890">
                  <c:v>0.227210653109536</c:v>
                </c:pt>
                <c:pt idx="4891">
                  <c:v>0.19152896048769999</c:v>
                </c:pt>
                <c:pt idx="4892">
                  <c:v>0.17459296598408</c:v>
                </c:pt>
                <c:pt idx="4893">
                  <c:v>0.156425810313255</c:v>
                </c:pt>
                <c:pt idx="4894">
                  <c:v>0.139061406921623</c:v>
                </c:pt>
                <c:pt idx="4895">
                  <c:v>0.12178241661305</c:v>
                </c:pt>
                <c:pt idx="4896">
                  <c:v>8.7043651102891695E-2</c:v>
                </c:pt>
                <c:pt idx="4897">
                  <c:v>7.0695386515698302E-2</c:v>
                </c:pt>
                <c:pt idx="4898">
                  <c:v>5.1416630805912897E-2</c:v>
                </c:pt>
                <c:pt idx="4899">
                  <c:v>1.7314286923386799E-2</c:v>
                </c:pt>
                <c:pt idx="4900">
                  <c:v>0</c:v>
                </c:pt>
                <c:pt idx="4901">
                  <c:v>-3.4211245625254502E-2</c:v>
                </c:pt>
                <c:pt idx="4902">
                  <c:v>-5.30787859475811E-2</c:v>
                </c:pt>
                <c:pt idx="4903">
                  <c:v>-8.7569900897689998E-2</c:v>
                </c:pt>
                <c:pt idx="4904">
                  <c:v>-0.10492460771675501</c:v>
                </c:pt>
                <c:pt idx="4905">
                  <c:v>-0.13983573312279099</c:v>
                </c:pt>
                <c:pt idx="4906">
                  <c:v>-0.15688196286769801</c:v>
                </c:pt>
                <c:pt idx="4907">
                  <c:v>-0.17400360093536699</c:v>
                </c:pt>
                <c:pt idx="4908">
                  <c:v>-0.19210460393147999</c:v>
                </c:pt>
                <c:pt idx="4909">
                  <c:v>-0.20850396980892699</c:v>
                </c:pt>
                <c:pt idx="4910">
                  <c:v>-0.226984204863625</c:v>
                </c:pt>
                <c:pt idx="4911">
                  <c:v>-0.24374637786028999</c:v>
                </c:pt>
                <c:pt idx="4912">
                  <c:v>-0.244978663126864</c:v>
                </c:pt>
                <c:pt idx="4913">
                  <c:v>-0.26144732196376802</c:v>
                </c:pt>
                <c:pt idx="4914">
                  <c:v>-0.26159401222652101</c:v>
                </c:pt>
                <c:pt idx="4915">
                  <c:v>-0.261395098676027</c:v>
                </c:pt>
                <c:pt idx="4916">
                  <c:v>-0.26167059622274103</c:v>
                </c:pt>
                <c:pt idx="4917">
                  <c:v>-0.26159401222652101</c:v>
                </c:pt>
                <c:pt idx="4918">
                  <c:v>-0.261793221788791</c:v>
                </c:pt>
                <c:pt idx="4919">
                  <c:v>-0.26094434221958202</c:v>
                </c:pt>
                <c:pt idx="4920">
                  <c:v>-0.244417915522086</c:v>
                </c:pt>
                <c:pt idx="4921">
                  <c:v>-0.226967510558611</c:v>
                </c:pt>
                <c:pt idx="4922">
                  <c:v>-0.22705843098480299</c:v>
                </c:pt>
                <c:pt idx="4923">
                  <c:v>-0.20939951325849299</c:v>
                </c:pt>
                <c:pt idx="4924">
                  <c:v>-0.19306263371617999</c:v>
                </c:pt>
                <c:pt idx="4925">
                  <c:v>-0.15695519224231</c:v>
                </c:pt>
                <c:pt idx="4926">
                  <c:v>-0.139722866957004</c:v>
                </c:pt>
                <c:pt idx="4927">
                  <c:v>-0.121967224490607</c:v>
                </c:pt>
                <c:pt idx="4928">
                  <c:v>-8.73682598525099E-2</c:v>
                </c:pt>
                <c:pt idx="4929">
                  <c:v>-6.9675825455267695E-2</c:v>
                </c:pt>
                <c:pt idx="4930">
                  <c:v>-5.2399541701091498E-2</c:v>
                </c:pt>
                <c:pt idx="4931">
                  <c:v>-1.7440092075702199E-2</c:v>
                </c:pt>
                <c:pt idx="4932">
                  <c:v>0</c:v>
                </c:pt>
                <c:pt idx="4933">
                  <c:v>3.5013932826046701E-2</c:v>
                </c:pt>
                <c:pt idx="4934">
                  <c:v>5.2525573827159097E-2</c:v>
                </c:pt>
                <c:pt idx="4935">
                  <c:v>8.8294427390299302E-2</c:v>
                </c:pt>
                <c:pt idx="4936">
                  <c:v>0.105441950323474</c:v>
                </c:pt>
                <c:pt idx="4937">
                  <c:v>0.123466895313108</c:v>
                </c:pt>
                <c:pt idx="4938">
                  <c:v>0.15610448831375601</c:v>
                </c:pt>
                <c:pt idx="4939">
                  <c:v>0.17478538519904099</c:v>
                </c:pt>
                <c:pt idx="4940">
                  <c:v>0.19144646832464299</c:v>
                </c:pt>
                <c:pt idx="4941">
                  <c:v>0.20896652531690199</c:v>
                </c:pt>
                <c:pt idx="4942">
                  <c:v>0.225775725840796</c:v>
                </c:pt>
                <c:pt idx="4943">
                  <c:v>0.24433391789060699</c:v>
                </c:pt>
                <c:pt idx="4944">
                  <c:v>0.24367000805040401</c:v>
                </c:pt>
                <c:pt idx="4945">
                  <c:v>0.261395098676027</c:v>
                </c:pt>
                <c:pt idx="4946">
                  <c:v>0.26159401222652101</c:v>
                </c:pt>
                <c:pt idx="4947">
                  <c:v>0.26213795622299102</c:v>
                </c:pt>
                <c:pt idx="4948">
                  <c:v>0.26213795622299102</c:v>
                </c:pt>
                <c:pt idx="4949">
                  <c:v>0.261395098676027</c:v>
                </c:pt>
                <c:pt idx="4950">
                  <c:v>0.26147881571224901</c:v>
                </c:pt>
                <c:pt idx="4951">
                  <c:v>0.244417915522086</c:v>
                </c:pt>
                <c:pt idx="4952">
                  <c:v>0.24460573754280901</c:v>
                </c:pt>
                <c:pt idx="4953">
                  <c:v>0.226798848053885</c:v>
                </c:pt>
                <c:pt idx="4954">
                  <c:v>0.20947956377909499</c:v>
                </c:pt>
                <c:pt idx="4955">
                  <c:v>0.19135516215833301</c:v>
                </c:pt>
                <c:pt idx="4956">
                  <c:v>0.174876844457137</c:v>
                </c:pt>
                <c:pt idx="4957">
                  <c:v>0.15649238393526099</c:v>
                </c:pt>
                <c:pt idx="4958">
                  <c:v>0.14010172439662999</c:v>
                </c:pt>
                <c:pt idx="4959">
                  <c:v>0.104876938730233</c:v>
                </c:pt>
                <c:pt idx="4960">
                  <c:v>8.7145898895917395E-2</c:v>
                </c:pt>
                <c:pt idx="4961">
                  <c:v>6.9472750826080801E-2</c:v>
                </c:pt>
                <c:pt idx="4962">
                  <c:v>3.4354549088901301E-2</c:v>
                </c:pt>
                <c:pt idx="4963">
                  <c:v>1.6554778886802301E-2</c:v>
                </c:pt>
                <c:pt idx="4964">
                  <c:v>-1.62227654817538E-2</c:v>
                </c:pt>
                <c:pt idx="4965">
                  <c:v>-3.4662774334723603E-2</c:v>
                </c:pt>
                <c:pt idx="4966">
                  <c:v>-6.9683943166722398E-2</c:v>
                </c:pt>
                <c:pt idx="4967">
                  <c:v>-8.7417093541205096E-2</c:v>
                </c:pt>
                <c:pt idx="4968">
                  <c:v>-0.121697782023096</c:v>
                </c:pt>
                <c:pt idx="4969">
                  <c:v>-0.139962821039534</c:v>
                </c:pt>
                <c:pt idx="4970">
                  <c:v>-0.156959083610866</c:v>
                </c:pt>
                <c:pt idx="4971">
                  <c:v>-0.17531166688373101</c:v>
                </c:pt>
                <c:pt idx="4972">
                  <c:v>-0.19167520751524</c:v>
                </c:pt>
                <c:pt idx="4973">
                  <c:v>-0.20960283625172699</c:v>
                </c:pt>
                <c:pt idx="4974">
                  <c:v>-0.22624073453572199</c:v>
                </c:pt>
                <c:pt idx="4975">
                  <c:v>-0.244354443482596</c:v>
                </c:pt>
                <c:pt idx="4976">
                  <c:v>-0.24397288021230501</c:v>
                </c:pt>
                <c:pt idx="4977">
                  <c:v>-0.261759999611338</c:v>
                </c:pt>
                <c:pt idx="4978">
                  <c:v>-0.26233738232291598</c:v>
                </c:pt>
                <c:pt idx="4979">
                  <c:v>-0.26213795622299102</c:v>
                </c:pt>
                <c:pt idx="4980">
                  <c:v>-0.26193882613458402</c:v>
                </c:pt>
                <c:pt idx="4981">
                  <c:v>-0.26213795622299102</c:v>
                </c:pt>
                <c:pt idx="4982">
                  <c:v>-0.26185754618952001</c:v>
                </c:pt>
                <c:pt idx="4983">
                  <c:v>-0.24471979696645399</c:v>
                </c:pt>
                <c:pt idx="4984">
                  <c:v>-0.24417269916678</c:v>
                </c:pt>
                <c:pt idx="4985">
                  <c:v>-0.22654279889804199</c:v>
                </c:pt>
                <c:pt idx="4986">
                  <c:v>-0.20911960163252499</c:v>
                </c:pt>
                <c:pt idx="4987">
                  <c:v>-0.19202392549938299</c:v>
                </c:pt>
                <c:pt idx="4988">
                  <c:v>-0.17472331591255499</c:v>
                </c:pt>
                <c:pt idx="4989">
                  <c:v>-0.15665781477912599</c:v>
                </c:pt>
                <c:pt idx="4990">
                  <c:v>-0.139401738510676</c:v>
                </c:pt>
                <c:pt idx="4991">
                  <c:v>-0.104812514042782</c:v>
                </c:pt>
                <c:pt idx="4992">
                  <c:v>-8.7637267535704194E-2</c:v>
                </c:pt>
                <c:pt idx="4993">
                  <c:v>-5.3679724182424102E-2</c:v>
                </c:pt>
                <c:pt idx="4994">
                  <c:v>-3.5536537489730402E-2</c:v>
                </c:pt>
                <c:pt idx="4995">
                  <c:v>-1.7081124390576199E-2</c:v>
                </c:pt>
                <c:pt idx="4996">
                  <c:v>1.80052569250676E-2</c:v>
                </c:pt>
                <c:pt idx="4997">
                  <c:v>3.3855152157197303E-2</c:v>
                </c:pt>
                <c:pt idx="4998">
                  <c:v>6.9588732274884005E-2</c:v>
                </c:pt>
                <c:pt idx="4999">
                  <c:v>8.7461035485080496E-2</c:v>
                </c:pt>
                <c:pt idx="5000">
                  <c:v>0.105763765702878</c:v>
                </c:pt>
                <c:pt idx="5001">
                  <c:v>0.13972584213509301</c:v>
                </c:pt>
                <c:pt idx="5002">
                  <c:v>0.156550576515226</c:v>
                </c:pt>
                <c:pt idx="5003">
                  <c:v>0.17399231242744501</c:v>
                </c:pt>
                <c:pt idx="5004">
                  <c:v>0.19196411054517201</c:v>
                </c:pt>
                <c:pt idx="5005">
                  <c:v>0.209567082881599</c:v>
                </c:pt>
                <c:pt idx="5006">
                  <c:v>0.226498276977875</c:v>
                </c:pt>
                <c:pt idx="5007">
                  <c:v>0.22708979945679</c:v>
                </c:pt>
                <c:pt idx="5008">
                  <c:v>0.24385611916432101</c:v>
                </c:pt>
                <c:pt idx="5009">
                  <c:v>0.24385967814071199</c:v>
                </c:pt>
                <c:pt idx="5010">
                  <c:v>0.26081626498853699</c:v>
                </c:pt>
                <c:pt idx="5011">
                  <c:v>0.26159401222652101</c:v>
                </c:pt>
                <c:pt idx="5012">
                  <c:v>0.24434548465512801</c:v>
                </c:pt>
                <c:pt idx="5013">
                  <c:v>0.26103607440898402</c:v>
                </c:pt>
                <c:pt idx="5014">
                  <c:v>0.244231558297618</c:v>
                </c:pt>
                <c:pt idx="5015">
                  <c:v>0.24404547937385601</c:v>
                </c:pt>
                <c:pt idx="5016">
                  <c:v>0.226509872480366</c:v>
                </c:pt>
                <c:pt idx="5017">
                  <c:v>0.22597158153181701</c:v>
                </c:pt>
                <c:pt idx="5018">
                  <c:v>0.193149901805207</c:v>
                </c:pt>
                <c:pt idx="5019">
                  <c:v>0.19101266781035101</c:v>
                </c:pt>
                <c:pt idx="5020">
                  <c:v>0.173245666452364</c:v>
                </c:pt>
                <c:pt idx="5021">
                  <c:v>0.13966823214328</c:v>
                </c:pt>
                <c:pt idx="5022">
                  <c:v>0.121647908577006</c:v>
                </c:pt>
                <c:pt idx="5023">
                  <c:v>0.105835357782102</c:v>
                </c:pt>
                <c:pt idx="5024">
                  <c:v>7.0549386658926794E-2</c:v>
                </c:pt>
                <c:pt idx="5025">
                  <c:v>5.3057501143603997E-2</c:v>
                </c:pt>
                <c:pt idx="5026">
                  <c:v>3.4924415134819198E-2</c:v>
                </c:pt>
                <c:pt idx="5027">
                  <c:v>0</c:v>
                </c:pt>
                <c:pt idx="5028">
                  <c:v>-1.7607077449463202E-2</c:v>
                </c:pt>
                <c:pt idx="5029">
                  <c:v>-5.2640675253788599E-2</c:v>
                </c:pt>
                <c:pt idx="5030">
                  <c:v>-6.9515657829147801E-2</c:v>
                </c:pt>
                <c:pt idx="5031">
                  <c:v>-8.7209925530910101E-2</c:v>
                </c:pt>
                <c:pt idx="5032">
                  <c:v>-0.121999790679713</c:v>
                </c:pt>
                <c:pt idx="5033">
                  <c:v>-0.13972713646089899</c:v>
                </c:pt>
                <c:pt idx="5034">
                  <c:v>-0.15808997112168499</c:v>
                </c:pt>
                <c:pt idx="5035">
                  <c:v>-0.19143404955118401</c:v>
                </c:pt>
                <c:pt idx="5036">
                  <c:v>-0.208943602914333</c:v>
                </c:pt>
                <c:pt idx="5037">
                  <c:v>-0.21006436413837301</c:v>
                </c:pt>
                <c:pt idx="5038">
                  <c:v>-0.22686037515649601</c:v>
                </c:pt>
                <c:pt idx="5039">
                  <c:v>-0.244231558297618</c:v>
                </c:pt>
                <c:pt idx="5040">
                  <c:v>-0.24457914257281099</c:v>
                </c:pt>
                <c:pt idx="5041">
                  <c:v>-0.261759999611338</c:v>
                </c:pt>
                <c:pt idx="5042">
                  <c:v>-0.26124803357468801</c:v>
                </c:pt>
                <c:pt idx="5043">
                  <c:v>-0.26213795622299102</c:v>
                </c:pt>
                <c:pt idx="5044">
                  <c:v>-0.26159401222652101</c:v>
                </c:pt>
                <c:pt idx="5045">
                  <c:v>-0.26146739666756702</c:v>
                </c:pt>
                <c:pt idx="5046">
                  <c:v>-0.244978663126864</c:v>
                </c:pt>
                <c:pt idx="5047">
                  <c:v>-0.244231558297618</c:v>
                </c:pt>
                <c:pt idx="5048">
                  <c:v>-0.22640296525588099</c:v>
                </c:pt>
                <c:pt idx="5049">
                  <c:v>-0.226367503724059</c:v>
                </c:pt>
                <c:pt idx="5050">
                  <c:v>-0.209527899310506</c:v>
                </c:pt>
                <c:pt idx="5051">
                  <c:v>-0.192464285979388</c:v>
                </c:pt>
                <c:pt idx="5052">
                  <c:v>-0.174152124164345</c:v>
                </c:pt>
                <c:pt idx="5053">
                  <c:v>-0.156804840242877</c:v>
                </c:pt>
                <c:pt idx="5054">
                  <c:v>-0.122083561769482</c:v>
                </c:pt>
                <c:pt idx="5055">
                  <c:v>-0.10432264066699699</c:v>
                </c:pt>
                <c:pt idx="5056">
                  <c:v>-7.0306464118624401E-2</c:v>
                </c:pt>
                <c:pt idx="5057">
                  <c:v>-5.2438071036345103E-2</c:v>
                </c:pt>
                <c:pt idx="5058">
                  <c:v>-3.4889849907780497E-2</c:v>
                </c:pt>
                <c:pt idx="5059">
                  <c:v>0</c:v>
                </c:pt>
                <c:pt idx="5060">
                  <c:v>1.73518374993012E-2</c:v>
                </c:pt>
                <c:pt idx="5061">
                  <c:v>5.23829215155453E-2</c:v>
                </c:pt>
                <c:pt idx="5062">
                  <c:v>7.0286327592983297E-2</c:v>
                </c:pt>
                <c:pt idx="5063">
                  <c:v>8.7347797401110996E-2</c:v>
                </c:pt>
                <c:pt idx="5064">
                  <c:v>0.12209497698385501</c:v>
                </c:pt>
                <c:pt idx="5065">
                  <c:v>0.13907397552930101</c:v>
                </c:pt>
                <c:pt idx="5066">
                  <c:v>0.157768737595953</c:v>
                </c:pt>
                <c:pt idx="5067">
                  <c:v>0.17447007672701001</c:v>
                </c:pt>
                <c:pt idx="5068">
                  <c:v>0.191929266499096</c:v>
                </c:pt>
                <c:pt idx="5069">
                  <c:v>0.20947956377909499</c:v>
                </c:pt>
                <c:pt idx="5070">
                  <c:v>0.22685658144103901</c:v>
                </c:pt>
                <c:pt idx="5071">
                  <c:v>0.22685658144103901</c:v>
                </c:pt>
                <c:pt idx="5072">
                  <c:v>0.24404547937385601</c:v>
                </c:pt>
                <c:pt idx="5073">
                  <c:v>0.24367415398984099</c:v>
                </c:pt>
                <c:pt idx="5074">
                  <c:v>0.26151274814145797</c:v>
                </c:pt>
                <c:pt idx="5075">
                  <c:v>0.26184679130411398</c:v>
                </c:pt>
                <c:pt idx="5076">
                  <c:v>0.24469617725867099</c:v>
                </c:pt>
                <c:pt idx="5077">
                  <c:v>0.244152899483012</c:v>
                </c:pt>
                <c:pt idx="5078">
                  <c:v>0.24385967814071199</c:v>
                </c:pt>
                <c:pt idx="5079">
                  <c:v>0.24385611916432101</c:v>
                </c:pt>
                <c:pt idx="5080">
                  <c:v>0.22631830988808599</c:v>
                </c:pt>
                <c:pt idx="5081">
                  <c:v>0.209045811971764</c:v>
                </c:pt>
                <c:pt idx="5082">
                  <c:v>0.19226213471658099</c:v>
                </c:pt>
                <c:pt idx="5083">
                  <c:v>0.17447007672701001</c:v>
                </c:pt>
                <c:pt idx="5084">
                  <c:v>0.15769041065948</c:v>
                </c:pt>
                <c:pt idx="5085">
                  <c:v>0.13876717437062799</c:v>
                </c:pt>
                <c:pt idx="5086">
                  <c:v>0.121802739514926</c:v>
                </c:pt>
                <c:pt idx="5087">
                  <c:v>8.7334878672831406E-2</c:v>
                </c:pt>
                <c:pt idx="5088">
                  <c:v>6.9715556775205606E-2</c:v>
                </c:pt>
                <c:pt idx="5089">
                  <c:v>5.2240008451157303E-2</c:v>
                </c:pt>
                <c:pt idx="5090">
                  <c:v>1.7562596890209201E-2</c:v>
                </c:pt>
                <c:pt idx="5091">
                  <c:v>0</c:v>
                </c:pt>
                <c:pt idx="5092">
                  <c:v>-3.4824624937955198E-2</c:v>
                </c:pt>
                <c:pt idx="5093">
                  <c:v>-5.1915133401240703E-2</c:v>
                </c:pt>
                <c:pt idx="5094">
                  <c:v>-8.7419048021362203E-2</c:v>
                </c:pt>
                <c:pt idx="5095">
                  <c:v>-0.104658216074054</c:v>
                </c:pt>
                <c:pt idx="5096">
                  <c:v>-0.121989601346221</c:v>
                </c:pt>
                <c:pt idx="5097">
                  <c:v>-0.140624096571973</c:v>
                </c:pt>
                <c:pt idx="5098">
                  <c:v>-0.17488328079929999</c:v>
                </c:pt>
                <c:pt idx="5099">
                  <c:v>-0.19212134715186899</c:v>
                </c:pt>
                <c:pt idx="5100">
                  <c:v>-0.20920950499593899</c:v>
                </c:pt>
                <c:pt idx="5101">
                  <c:v>-0.226798848053885</c:v>
                </c:pt>
                <c:pt idx="5102">
                  <c:v>-0.22693163254387599</c:v>
                </c:pt>
                <c:pt idx="5103">
                  <c:v>-0.244042509122116</c:v>
                </c:pt>
                <c:pt idx="5104">
                  <c:v>-0.24422997347389</c:v>
                </c:pt>
                <c:pt idx="5105">
                  <c:v>-0.261759999611338</c:v>
                </c:pt>
                <c:pt idx="5106">
                  <c:v>-0.26173028148775002</c:v>
                </c:pt>
                <c:pt idx="5107">
                  <c:v>-0.261713502401205</c:v>
                </c:pt>
                <c:pt idx="5108">
                  <c:v>-0.261425332626326</c:v>
                </c:pt>
                <c:pt idx="5109">
                  <c:v>-0.24471633364704701</c:v>
                </c:pt>
                <c:pt idx="5110">
                  <c:v>-0.244231558297618</c:v>
                </c:pt>
                <c:pt idx="5111">
                  <c:v>-0.24378875412158199</c:v>
                </c:pt>
                <c:pt idx="5112">
                  <c:v>-0.226976394362016</c:v>
                </c:pt>
                <c:pt idx="5113">
                  <c:v>-0.20936522434392199</c:v>
                </c:pt>
                <c:pt idx="5114">
                  <c:v>-0.192833349486323</c:v>
                </c:pt>
                <c:pt idx="5115">
                  <c:v>-0.174737172044338</c:v>
                </c:pt>
                <c:pt idx="5116">
                  <c:v>-0.15707469018555301</c:v>
                </c:pt>
                <c:pt idx="5117">
                  <c:v>-0.13934795231320199</c:v>
                </c:pt>
                <c:pt idx="5118">
                  <c:v>-0.12172303688675599</c:v>
                </c:pt>
                <c:pt idx="5119">
                  <c:v>-8.6898306681019305E-2</c:v>
                </c:pt>
                <c:pt idx="5120">
                  <c:v>-6.9931859731315896E-2</c:v>
                </c:pt>
                <c:pt idx="5121">
                  <c:v>-5.1551336416016703E-2</c:v>
                </c:pt>
                <c:pt idx="5122">
                  <c:v>-1.7915216353297899E-2</c:v>
                </c:pt>
                <c:pt idx="5123">
                  <c:v>0</c:v>
                </c:pt>
                <c:pt idx="5124">
                  <c:v>3.40643738077488E-2</c:v>
                </c:pt>
                <c:pt idx="5125">
                  <c:v>5.2853954195403001E-2</c:v>
                </c:pt>
                <c:pt idx="5126">
                  <c:v>7.0574787503792605E-2</c:v>
                </c:pt>
                <c:pt idx="5127">
                  <c:v>0.10428353102085</c:v>
                </c:pt>
                <c:pt idx="5128">
                  <c:v>0.12144178598338499</c:v>
                </c:pt>
                <c:pt idx="5129">
                  <c:v>0.13918633451071399</c:v>
                </c:pt>
                <c:pt idx="5130">
                  <c:v>0.15712430398128099</c:v>
                </c:pt>
                <c:pt idx="5131">
                  <c:v>0.19089830928052001</c:v>
                </c:pt>
                <c:pt idx="5132">
                  <c:v>0.19197625806464799</c:v>
                </c:pt>
                <c:pt idx="5133">
                  <c:v>0.209728267894602</c:v>
                </c:pt>
                <c:pt idx="5134">
                  <c:v>0.22633801859341901</c:v>
                </c:pt>
                <c:pt idx="5135">
                  <c:v>0.243728924139922</c:v>
                </c:pt>
                <c:pt idx="5136">
                  <c:v>0.24460573754280901</c:v>
                </c:pt>
                <c:pt idx="5137">
                  <c:v>0.24525256068232601</c:v>
                </c:pt>
                <c:pt idx="5138">
                  <c:v>0.24367415398984099</c:v>
                </c:pt>
                <c:pt idx="5139">
                  <c:v>0.24441969169262601</c:v>
                </c:pt>
                <c:pt idx="5140">
                  <c:v>0.24479206115104901</c:v>
                </c:pt>
                <c:pt idx="5141">
                  <c:v>0.24404547937385601</c:v>
                </c:pt>
                <c:pt idx="5142">
                  <c:v>0.24392796742734901</c:v>
                </c:pt>
                <c:pt idx="5143">
                  <c:v>0.22685658144103901</c:v>
                </c:pt>
                <c:pt idx="5144">
                  <c:v>0.22673251306227499</c:v>
                </c:pt>
                <c:pt idx="5145">
                  <c:v>0.20952285944517199</c:v>
                </c:pt>
                <c:pt idx="5146">
                  <c:v>0.19143404955118401</c:v>
                </c:pt>
                <c:pt idx="5147">
                  <c:v>0.17406782340190299</c:v>
                </c:pt>
                <c:pt idx="5148">
                  <c:v>0.156601876982015</c:v>
                </c:pt>
                <c:pt idx="5149">
                  <c:v>0.12266865550445601</c:v>
                </c:pt>
                <c:pt idx="5150">
                  <c:v>0.10521626684751199</c:v>
                </c:pt>
                <c:pt idx="5151">
                  <c:v>8.7866110638441602E-2</c:v>
                </c:pt>
                <c:pt idx="5152">
                  <c:v>6.8667658637188794E-2</c:v>
                </c:pt>
                <c:pt idx="5153">
                  <c:v>3.4580803720866402E-2</c:v>
                </c:pt>
                <c:pt idx="5154">
                  <c:v>1.7427429359803601E-2</c:v>
                </c:pt>
                <c:pt idx="5155">
                  <c:v>-1.71289455730732E-2</c:v>
                </c:pt>
                <c:pt idx="5156">
                  <c:v>-3.51727756292598E-2</c:v>
                </c:pt>
                <c:pt idx="5157">
                  <c:v>-6.8899550059748502E-2</c:v>
                </c:pt>
                <c:pt idx="5158">
                  <c:v>-8.7569900897689998E-2</c:v>
                </c:pt>
                <c:pt idx="5159">
                  <c:v>-0.10458316670578199</c:v>
                </c:pt>
                <c:pt idx="5160">
                  <c:v>-0.139962821039534</c:v>
                </c:pt>
                <c:pt idx="5161">
                  <c:v>-0.156845008511384</c:v>
                </c:pt>
                <c:pt idx="5162">
                  <c:v>-0.17413691491269601</c:v>
                </c:pt>
                <c:pt idx="5163">
                  <c:v>-0.19157603291868799</c:v>
                </c:pt>
                <c:pt idx="5164">
                  <c:v>-0.209639845874212</c:v>
                </c:pt>
                <c:pt idx="5165">
                  <c:v>-0.22618388400431499</c:v>
                </c:pt>
                <c:pt idx="5166">
                  <c:v>-0.22697828462113201</c:v>
                </c:pt>
                <c:pt idx="5167">
                  <c:v>-0.24422917853795001</c:v>
                </c:pt>
                <c:pt idx="5168">
                  <c:v>-0.244764942249588</c:v>
                </c:pt>
                <c:pt idx="5169">
                  <c:v>-0.244978663126864</c:v>
                </c:pt>
                <c:pt idx="5170">
                  <c:v>-0.261759999611338</c:v>
                </c:pt>
                <c:pt idx="5171">
                  <c:v>-0.244978663126864</c:v>
                </c:pt>
                <c:pt idx="5172">
                  <c:v>-0.24523029875315799</c:v>
                </c:pt>
                <c:pt idx="5173">
                  <c:v>-0.24416992897240899</c:v>
                </c:pt>
                <c:pt idx="5174">
                  <c:v>-0.244188929826088</c:v>
                </c:pt>
                <c:pt idx="5175">
                  <c:v>-0.22735581315502801</c:v>
                </c:pt>
                <c:pt idx="5176">
                  <c:v>-0.226798848053885</c:v>
                </c:pt>
                <c:pt idx="5177">
                  <c:v>-0.20925422351911099</c:v>
                </c:pt>
                <c:pt idx="5178">
                  <c:v>-0.191571713394872</c:v>
                </c:pt>
                <c:pt idx="5179">
                  <c:v>-0.17462162499321099</c:v>
                </c:pt>
                <c:pt idx="5180">
                  <c:v>-0.15721708678561699</c:v>
                </c:pt>
                <c:pt idx="5181">
                  <c:v>-0.122258247582001</c:v>
                </c:pt>
                <c:pt idx="5182">
                  <c:v>-0.104829312878957</c:v>
                </c:pt>
                <c:pt idx="5183">
                  <c:v>-8.7342887835313104E-2</c:v>
                </c:pt>
                <c:pt idx="5184">
                  <c:v>-6.9877295383554403E-2</c:v>
                </c:pt>
                <c:pt idx="5185">
                  <c:v>-3.4950796530652702E-2</c:v>
                </c:pt>
                <c:pt idx="5186">
                  <c:v>-1.70631902268931E-2</c:v>
                </c:pt>
                <c:pt idx="5187">
                  <c:v>1.76193218976257E-2</c:v>
                </c:pt>
                <c:pt idx="5188">
                  <c:v>3.5622074044600903E-2</c:v>
                </c:pt>
                <c:pt idx="5189">
                  <c:v>5.2438071036345103E-2</c:v>
                </c:pt>
                <c:pt idx="5190">
                  <c:v>8.6614810718118801E-2</c:v>
                </c:pt>
                <c:pt idx="5191">
                  <c:v>0.104208298081001</c:v>
                </c:pt>
                <c:pt idx="5192">
                  <c:v>0.122240832791779</c:v>
                </c:pt>
                <c:pt idx="5193">
                  <c:v>0.15562515582101399</c:v>
                </c:pt>
                <c:pt idx="5194">
                  <c:v>0.17438297269670899</c:v>
                </c:pt>
                <c:pt idx="5195">
                  <c:v>0.190996577964654</c:v>
                </c:pt>
                <c:pt idx="5196">
                  <c:v>0.21052097804342501</c:v>
                </c:pt>
                <c:pt idx="5197">
                  <c:v>0.20984848830441899</c:v>
                </c:pt>
                <c:pt idx="5198">
                  <c:v>0.22702995505231299</c:v>
                </c:pt>
                <c:pt idx="5199">
                  <c:v>0.24411974128526201</c:v>
                </c:pt>
                <c:pt idx="5200">
                  <c:v>0.244709121354416</c:v>
                </c:pt>
                <c:pt idx="5201">
                  <c:v>0.24460573754280901</c:v>
                </c:pt>
                <c:pt idx="5202">
                  <c:v>0.24404547937385601</c:v>
                </c:pt>
                <c:pt idx="5203">
                  <c:v>0.244385894968668</c:v>
                </c:pt>
                <c:pt idx="5204">
                  <c:v>0.24460573754280901</c:v>
                </c:pt>
                <c:pt idx="5205">
                  <c:v>0.227255260619181</c:v>
                </c:pt>
                <c:pt idx="5206">
                  <c:v>0.24372269794954199</c:v>
                </c:pt>
                <c:pt idx="5207">
                  <c:v>0.225986207149249</c:v>
                </c:pt>
                <c:pt idx="5208">
                  <c:v>0.20888583128975599</c:v>
                </c:pt>
                <c:pt idx="5209">
                  <c:v>0.19267192941800801</c:v>
                </c:pt>
                <c:pt idx="5210">
                  <c:v>0.173889195566441</c:v>
                </c:pt>
                <c:pt idx="5211">
                  <c:v>0.15714067003332599</c:v>
                </c:pt>
                <c:pt idx="5212">
                  <c:v>0.139061406921623</c:v>
                </c:pt>
                <c:pt idx="5213">
                  <c:v>0.121767875071503</c:v>
                </c:pt>
                <c:pt idx="5214">
                  <c:v>0.104707743536991</c:v>
                </c:pt>
                <c:pt idx="5215">
                  <c:v>7.02418040689263E-2</c:v>
                </c:pt>
                <c:pt idx="5216">
                  <c:v>5.2430039423918801E-2</c:v>
                </c:pt>
                <c:pt idx="5217">
                  <c:v>3.3926371540834999E-2</c:v>
                </c:pt>
                <c:pt idx="5218">
                  <c:v>0</c:v>
                </c:pt>
                <c:pt idx="5219">
                  <c:v>-1.6789467025184E-2</c:v>
                </c:pt>
                <c:pt idx="5220">
                  <c:v>-5.2301252403240399E-2</c:v>
                </c:pt>
                <c:pt idx="5221">
                  <c:v>-6.9391951451105105E-2</c:v>
                </c:pt>
                <c:pt idx="5222">
                  <c:v>-8.7818035941082201E-2</c:v>
                </c:pt>
                <c:pt idx="5223">
                  <c:v>-0.121681580344603</c:v>
                </c:pt>
                <c:pt idx="5224">
                  <c:v>-0.140090138656359</c:v>
                </c:pt>
                <c:pt idx="5225">
                  <c:v>-0.15680183698734801</c:v>
                </c:pt>
                <c:pt idx="5226">
                  <c:v>-0.17477046944817401</c:v>
                </c:pt>
                <c:pt idx="5227">
                  <c:v>-0.19211099482062799</c:v>
                </c:pt>
                <c:pt idx="5228">
                  <c:v>-0.20947956377909499</c:v>
                </c:pt>
                <c:pt idx="5229">
                  <c:v>-0.22673478245079501</c:v>
                </c:pt>
                <c:pt idx="5230">
                  <c:v>-0.22697828462113201</c:v>
                </c:pt>
                <c:pt idx="5231">
                  <c:v>-0.244231558297618</c:v>
                </c:pt>
                <c:pt idx="5232">
                  <c:v>-0.24404547937385601</c:v>
                </c:pt>
                <c:pt idx="5233">
                  <c:v>-0.24473070875555</c:v>
                </c:pt>
                <c:pt idx="5234">
                  <c:v>-0.244978663126864</c:v>
                </c:pt>
                <c:pt idx="5235">
                  <c:v>-0.24457503045453499</c:v>
                </c:pt>
                <c:pt idx="5236">
                  <c:v>-0.244377822021518</c:v>
                </c:pt>
                <c:pt idx="5237">
                  <c:v>-0.24404547937385601</c:v>
                </c:pt>
                <c:pt idx="5238">
                  <c:v>-0.22705843098480299</c:v>
                </c:pt>
                <c:pt idx="5239">
                  <c:v>-0.22743332913619099</c:v>
                </c:pt>
                <c:pt idx="5240">
                  <c:v>-0.20954773939938701</c:v>
                </c:pt>
                <c:pt idx="5241">
                  <c:v>-0.19232393850419199</c:v>
                </c:pt>
                <c:pt idx="5242">
                  <c:v>-0.17502002508116901</c:v>
                </c:pt>
                <c:pt idx="5243">
                  <c:v>-0.157156644847188</c:v>
                </c:pt>
                <c:pt idx="5244">
                  <c:v>-0.13999952367476701</c:v>
                </c:pt>
                <c:pt idx="5245">
                  <c:v>-0.12186384983762601</c:v>
                </c:pt>
                <c:pt idx="5246">
                  <c:v>-0.104009279801013</c:v>
                </c:pt>
                <c:pt idx="5247">
                  <c:v>-7.0457341722213795E-2</c:v>
                </c:pt>
                <c:pt idx="5248">
                  <c:v>-5.33680788322132E-2</c:v>
                </c:pt>
                <c:pt idx="5249">
                  <c:v>-3.49202966374118E-2</c:v>
                </c:pt>
                <c:pt idx="5250">
                  <c:v>0</c:v>
                </c:pt>
                <c:pt idx="5251">
                  <c:v>1.7345199097474399E-2</c:v>
                </c:pt>
                <c:pt idx="5252">
                  <c:v>5.26431830561888E-2</c:v>
                </c:pt>
                <c:pt idx="5253">
                  <c:v>6.9675825455267695E-2</c:v>
                </c:pt>
                <c:pt idx="5254">
                  <c:v>8.6473828404040304E-2</c:v>
                </c:pt>
                <c:pt idx="5255">
                  <c:v>0.105726736698605</c:v>
                </c:pt>
                <c:pt idx="5256">
                  <c:v>0.13922087901265501</c:v>
                </c:pt>
                <c:pt idx="5257">
                  <c:v>0.156601876982015</c:v>
                </c:pt>
                <c:pt idx="5258">
                  <c:v>0.174143937039417</c:v>
                </c:pt>
                <c:pt idx="5259">
                  <c:v>0.19152107749237199</c:v>
                </c:pt>
                <c:pt idx="5260">
                  <c:v>0.20816611840794</c:v>
                </c:pt>
                <c:pt idx="5261">
                  <c:v>0.209290721385228</c:v>
                </c:pt>
                <c:pt idx="5262">
                  <c:v>0.226798848053885</c:v>
                </c:pt>
                <c:pt idx="5263">
                  <c:v>0.24433859494032401</c:v>
                </c:pt>
                <c:pt idx="5264">
                  <c:v>0.24404547937385601</c:v>
                </c:pt>
                <c:pt idx="5265">
                  <c:v>0.24404547937385601</c:v>
                </c:pt>
                <c:pt idx="5266">
                  <c:v>0.24479206115104901</c:v>
                </c:pt>
                <c:pt idx="5267">
                  <c:v>0.24460573754280901</c:v>
                </c:pt>
                <c:pt idx="5268">
                  <c:v>0.24460573754280901</c:v>
                </c:pt>
                <c:pt idx="5269">
                  <c:v>0.22702995505231299</c:v>
                </c:pt>
                <c:pt idx="5270">
                  <c:v>0.226510613785047</c:v>
                </c:pt>
                <c:pt idx="5271">
                  <c:v>0.209756961091628</c:v>
                </c:pt>
                <c:pt idx="5272">
                  <c:v>0.19262129056899199</c:v>
                </c:pt>
                <c:pt idx="5273">
                  <c:v>0.19152896048769999</c:v>
                </c:pt>
                <c:pt idx="5274">
                  <c:v>0.17454485913881401</c:v>
                </c:pt>
                <c:pt idx="5275">
                  <c:v>0.15638879366966299</c:v>
                </c:pt>
                <c:pt idx="5276">
                  <c:v>0.13970887428916301</c:v>
                </c:pt>
                <c:pt idx="5277">
                  <c:v>0.104799819890254</c:v>
                </c:pt>
                <c:pt idx="5278">
                  <c:v>8.7342887835313104E-2</c:v>
                </c:pt>
                <c:pt idx="5279">
                  <c:v>7.0109621477176406E-2</c:v>
                </c:pt>
                <c:pt idx="5280">
                  <c:v>5.13833021386053E-2</c:v>
                </c:pt>
                <c:pt idx="5281">
                  <c:v>1.7450235503774801E-2</c:v>
                </c:pt>
                <c:pt idx="5282">
                  <c:v>0</c:v>
                </c:pt>
                <c:pt idx="5283">
                  <c:v>-3.4869581554789697E-2</c:v>
                </c:pt>
                <c:pt idx="5284">
                  <c:v>-5.2438071036345103E-2</c:v>
                </c:pt>
                <c:pt idx="5285">
                  <c:v>-7.0953011986665204E-2</c:v>
                </c:pt>
                <c:pt idx="5286">
                  <c:v>-0.104876938730233</c:v>
                </c:pt>
                <c:pt idx="5287">
                  <c:v>-0.120915627197099</c:v>
                </c:pt>
                <c:pt idx="5288">
                  <c:v>-0.139962821039534</c:v>
                </c:pt>
                <c:pt idx="5289">
                  <c:v>-0.15782138857257999</c:v>
                </c:pt>
                <c:pt idx="5290">
                  <c:v>-0.175041923810491</c:v>
                </c:pt>
                <c:pt idx="5291">
                  <c:v>-0.19184900731773699</c:v>
                </c:pt>
                <c:pt idx="5292">
                  <c:v>-0.20919394561392901</c:v>
                </c:pt>
                <c:pt idx="5293">
                  <c:v>-0.22699052909428299</c:v>
                </c:pt>
                <c:pt idx="5294">
                  <c:v>-0.226798848053885</c:v>
                </c:pt>
                <c:pt idx="5295">
                  <c:v>-0.244331553639968</c:v>
                </c:pt>
                <c:pt idx="5296">
                  <c:v>-0.24385967814071199</c:v>
                </c:pt>
                <c:pt idx="5297">
                  <c:v>-0.24437576930923499</c:v>
                </c:pt>
                <c:pt idx="5298">
                  <c:v>-0.244069985503267</c:v>
                </c:pt>
                <c:pt idx="5299">
                  <c:v>-0.24460573754280901</c:v>
                </c:pt>
                <c:pt idx="5300">
                  <c:v>-0.24385967814071199</c:v>
                </c:pt>
                <c:pt idx="5301">
                  <c:v>-0.24396420747689199</c:v>
                </c:pt>
                <c:pt idx="5302">
                  <c:v>-0.22685658144103901</c:v>
                </c:pt>
                <c:pt idx="5303">
                  <c:v>-0.22597461580698899</c:v>
                </c:pt>
                <c:pt idx="5304">
                  <c:v>-0.20922732684102499</c:v>
                </c:pt>
                <c:pt idx="5305">
                  <c:v>-0.19167697941189599</c:v>
                </c:pt>
                <c:pt idx="5306">
                  <c:v>-0.17476133351197001</c:v>
                </c:pt>
                <c:pt idx="5307">
                  <c:v>-0.157496189963646</c:v>
                </c:pt>
                <c:pt idx="5308">
                  <c:v>-0.14004634727851201</c:v>
                </c:pt>
                <c:pt idx="5309">
                  <c:v>-0.104876938730233</c:v>
                </c:pt>
                <c:pt idx="5310">
                  <c:v>-8.7334878672831406E-2</c:v>
                </c:pt>
                <c:pt idx="5311">
                  <c:v>-7.0700036883600506E-2</c:v>
                </c:pt>
                <c:pt idx="5312">
                  <c:v>-5.1416630805912897E-2</c:v>
                </c:pt>
                <c:pt idx="5313">
                  <c:v>-1.75420600574024E-2</c:v>
                </c:pt>
                <c:pt idx="5314">
                  <c:v>0</c:v>
                </c:pt>
                <c:pt idx="5315">
                  <c:v>3.45231696666626E-2</c:v>
                </c:pt>
                <c:pt idx="5316">
                  <c:v>5.2698415169087298E-2</c:v>
                </c:pt>
                <c:pt idx="5317">
                  <c:v>6.9421656122091294E-2</c:v>
                </c:pt>
                <c:pt idx="5318">
                  <c:v>8.7413603614877503E-2</c:v>
                </c:pt>
                <c:pt idx="5319">
                  <c:v>0.12262809358671101</c:v>
                </c:pt>
                <c:pt idx="5320">
                  <c:v>0.13891310225203299</c:v>
                </c:pt>
                <c:pt idx="5321">
                  <c:v>0.15760860583175501</c:v>
                </c:pt>
                <c:pt idx="5322">
                  <c:v>0.17437219901723899</c:v>
                </c:pt>
                <c:pt idx="5323">
                  <c:v>0.19143907808813099</c:v>
                </c:pt>
                <c:pt idx="5324">
                  <c:v>0.20939726972016301</c:v>
                </c:pt>
                <c:pt idx="5325">
                  <c:v>0.20947956377909499</c:v>
                </c:pt>
                <c:pt idx="5326">
                  <c:v>0.226510613785047</c:v>
                </c:pt>
                <c:pt idx="5327">
                  <c:v>0.24455466484826499</c:v>
                </c:pt>
                <c:pt idx="5328">
                  <c:v>0.244231558297618</c:v>
                </c:pt>
                <c:pt idx="5329">
                  <c:v>0.24385967814071199</c:v>
                </c:pt>
                <c:pt idx="5330">
                  <c:v>0.24479206115104901</c:v>
                </c:pt>
                <c:pt idx="5331">
                  <c:v>0.24385967814071199</c:v>
                </c:pt>
                <c:pt idx="5332">
                  <c:v>0.24381157554160501</c:v>
                </c:pt>
                <c:pt idx="5333">
                  <c:v>0.22668346787671201</c:v>
                </c:pt>
                <c:pt idx="5334">
                  <c:v>0.22650762550984399</c:v>
                </c:pt>
                <c:pt idx="5335">
                  <c:v>0.209466751643441</c:v>
                </c:pt>
                <c:pt idx="5336">
                  <c:v>0.192558233110555</c:v>
                </c:pt>
                <c:pt idx="5337">
                  <c:v>0.173980636186261</c:v>
                </c:pt>
                <c:pt idx="5338">
                  <c:v>0.157301755979531</c:v>
                </c:pt>
                <c:pt idx="5339">
                  <c:v>0.14004634727851201</c:v>
                </c:pt>
                <c:pt idx="5340">
                  <c:v>0.12251437297877001</c:v>
                </c:pt>
                <c:pt idx="5341">
                  <c:v>0.104218729155589</c:v>
                </c:pt>
                <c:pt idx="5342">
                  <c:v>8.7328622533995204E-2</c:v>
                </c:pt>
                <c:pt idx="5343">
                  <c:v>5.2463229376644098E-2</c:v>
                </c:pt>
                <c:pt idx="5344">
                  <c:v>3.3910299940069201E-2</c:v>
                </c:pt>
                <c:pt idx="5345">
                  <c:v>1.6688297610859101E-2</c:v>
                </c:pt>
                <c:pt idx="5346">
                  <c:v>-1.7005163372129799E-2</c:v>
                </c:pt>
                <c:pt idx="5347">
                  <c:v>-3.4138279471418599E-2</c:v>
                </c:pt>
                <c:pt idx="5348">
                  <c:v>-6.9772200029266596E-2</c:v>
                </c:pt>
                <c:pt idx="5349">
                  <c:v>-8.7342887835313104E-2</c:v>
                </c:pt>
                <c:pt idx="5350">
                  <c:v>-0.104876938730233</c:v>
                </c:pt>
                <c:pt idx="5351">
                  <c:v>-0.12213277598250701</c:v>
                </c:pt>
                <c:pt idx="5352">
                  <c:v>-0.15769427003912301</c:v>
                </c:pt>
                <c:pt idx="5353">
                  <c:v>-0.17531166688373101</c:v>
                </c:pt>
                <c:pt idx="5354">
                  <c:v>-0.19153498010563499</c:v>
                </c:pt>
                <c:pt idx="5355">
                  <c:v>-0.193124363185909</c:v>
                </c:pt>
                <c:pt idx="5356">
                  <c:v>-0.210070223324552</c:v>
                </c:pt>
                <c:pt idx="5357">
                  <c:v>-0.22633324454894399</c:v>
                </c:pt>
                <c:pt idx="5358">
                  <c:v>-0.22743147336488101</c:v>
                </c:pt>
                <c:pt idx="5359">
                  <c:v>-0.24374637786028999</c:v>
                </c:pt>
                <c:pt idx="5360">
                  <c:v>-0.24479206115104901</c:v>
                </c:pt>
                <c:pt idx="5361">
                  <c:v>-0.24441969169262601</c:v>
                </c:pt>
                <c:pt idx="5362">
                  <c:v>-0.24441969169262601</c:v>
                </c:pt>
                <c:pt idx="5363">
                  <c:v>-0.244417915522086</c:v>
                </c:pt>
                <c:pt idx="5364">
                  <c:v>-0.244213747416791</c:v>
                </c:pt>
                <c:pt idx="5365">
                  <c:v>-0.22761018158365701</c:v>
                </c:pt>
                <c:pt idx="5366">
                  <c:v>-0.226866283484358</c:v>
                </c:pt>
                <c:pt idx="5367">
                  <c:v>-0.20947956377909499</c:v>
                </c:pt>
                <c:pt idx="5368">
                  <c:v>-0.19233580542067799</c:v>
                </c:pt>
                <c:pt idx="5369">
                  <c:v>-0.17499965986496099</c:v>
                </c:pt>
                <c:pt idx="5370">
                  <c:v>-0.15701125762468099</c:v>
                </c:pt>
                <c:pt idx="5371">
                  <c:v>-0.13990832669898601</c:v>
                </c:pt>
                <c:pt idx="5372">
                  <c:v>-0.12219517069135501</c:v>
                </c:pt>
                <c:pt idx="5373">
                  <c:v>-0.104717584646806</c:v>
                </c:pt>
                <c:pt idx="5374">
                  <c:v>-8.7293678209055203E-2</c:v>
                </c:pt>
                <c:pt idx="5375">
                  <c:v>-5.2997728964699502E-2</c:v>
                </c:pt>
                <c:pt idx="5376">
                  <c:v>-3.4618198955761098E-2</c:v>
                </c:pt>
                <c:pt idx="5377">
                  <c:v>-1.8103871473903899E-2</c:v>
                </c:pt>
                <c:pt idx="5378">
                  <c:v>1.67208495428047E-2</c:v>
                </c:pt>
                <c:pt idx="5379">
                  <c:v>3.53330655976129E-2</c:v>
                </c:pt>
                <c:pt idx="5380">
                  <c:v>5.3245556913356099E-2</c:v>
                </c:pt>
                <c:pt idx="5381">
                  <c:v>8.7226663239850996E-2</c:v>
                </c:pt>
                <c:pt idx="5382">
                  <c:v>0.105517964283457</c:v>
                </c:pt>
                <c:pt idx="5383">
                  <c:v>0.12240778800735</c:v>
                </c:pt>
                <c:pt idx="5384">
                  <c:v>0.13994393208768499</c:v>
                </c:pt>
                <c:pt idx="5385">
                  <c:v>0.15745652143897801</c:v>
                </c:pt>
                <c:pt idx="5386">
                  <c:v>0.174620053208631</c:v>
                </c:pt>
                <c:pt idx="5387">
                  <c:v>0.19262036150057801</c:v>
                </c:pt>
                <c:pt idx="5388">
                  <c:v>0.20938539295349501</c:v>
                </c:pt>
                <c:pt idx="5389">
                  <c:v>0.22643696628439899</c:v>
                </c:pt>
                <c:pt idx="5390">
                  <c:v>0.227086816714934</c:v>
                </c:pt>
                <c:pt idx="5391">
                  <c:v>0.22685658144103901</c:v>
                </c:pt>
                <c:pt idx="5392">
                  <c:v>0.22705943436720499</c:v>
                </c:pt>
                <c:pt idx="5393">
                  <c:v>0.24441969169262601</c:v>
                </c:pt>
                <c:pt idx="5394">
                  <c:v>0.24404547937385601</c:v>
                </c:pt>
                <c:pt idx="5395">
                  <c:v>0.227857048717099</c:v>
                </c:pt>
                <c:pt idx="5396">
                  <c:v>0.22642157500153701</c:v>
                </c:pt>
                <c:pt idx="5397">
                  <c:v>0.22587650926359701</c:v>
                </c:pt>
                <c:pt idx="5398">
                  <c:v>0.209756961091628</c:v>
                </c:pt>
                <c:pt idx="5399">
                  <c:v>0.20890160812536299</c:v>
                </c:pt>
                <c:pt idx="5400">
                  <c:v>0.190992991421365</c:v>
                </c:pt>
                <c:pt idx="5401">
                  <c:v>0.174194111395262</c:v>
                </c:pt>
                <c:pt idx="5402">
                  <c:v>0.15772466920183401</c:v>
                </c:pt>
                <c:pt idx="5403">
                  <c:v>0.139492192922509</c:v>
                </c:pt>
                <c:pt idx="5404">
                  <c:v>0.12137622713761199</c:v>
                </c:pt>
                <c:pt idx="5405">
                  <c:v>8.7358790962548102E-2</c:v>
                </c:pt>
                <c:pt idx="5406">
                  <c:v>6.9853866237513607E-2</c:v>
                </c:pt>
                <c:pt idx="5407">
                  <c:v>5.2386482097059497E-2</c:v>
                </c:pt>
                <c:pt idx="5408">
                  <c:v>1.8664499021065602E-2</c:v>
                </c:pt>
                <c:pt idx="5409">
                  <c:v>0</c:v>
                </c:pt>
                <c:pt idx="5410">
                  <c:v>-1.6928405325158699E-2</c:v>
                </c:pt>
                <c:pt idx="5411">
                  <c:v>-5.2399541701091498E-2</c:v>
                </c:pt>
                <c:pt idx="5412">
                  <c:v>-6.9875448881429505E-2</c:v>
                </c:pt>
                <c:pt idx="5413">
                  <c:v>-8.75271686772333E-2</c:v>
                </c:pt>
                <c:pt idx="5414">
                  <c:v>-0.104581583204598</c:v>
                </c:pt>
                <c:pt idx="5415">
                  <c:v>-0.13986294694175999</c:v>
                </c:pt>
                <c:pt idx="5416">
                  <c:v>-0.15668180025550199</c:v>
                </c:pt>
                <c:pt idx="5417">
                  <c:v>-0.174895204222865</c:v>
                </c:pt>
                <c:pt idx="5418">
                  <c:v>-0.191925347957734</c:v>
                </c:pt>
                <c:pt idx="5419">
                  <c:v>-0.208770111096441</c:v>
                </c:pt>
                <c:pt idx="5420">
                  <c:v>-0.20938539295349501</c:v>
                </c:pt>
                <c:pt idx="5421">
                  <c:v>-0.22743332913619099</c:v>
                </c:pt>
                <c:pt idx="5422">
                  <c:v>-0.22687654209459601</c:v>
                </c:pt>
                <c:pt idx="5423">
                  <c:v>-0.24396508147518001</c:v>
                </c:pt>
                <c:pt idx="5424">
                  <c:v>-0.24460573754280901</c:v>
                </c:pt>
                <c:pt idx="5425">
                  <c:v>-0.24479206115104901</c:v>
                </c:pt>
                <c:pt idx="5426">
                  <c:v>-0.24460573754280901</c:v>
                </c:pt>
                <c:pt idx="5427">
                  <c:v>-0.24397886342000499</c:v>
                </c:pt>
                <c:pt idx="5428">
                  <c:v>-0.226947436462896</c:v>
                </c:pt>
                <c:pt idx="5429">
                  <c:v>-0.22662522689699799</c:v>
                </c:pt>
                <c:pt idx="5430">
                  <c:v>-0.210376030404827</c:v>
                </c:pt>
                <c:pt idx="5431">
                  <c:v>-0.209050043811705</c:v>
                </c:pt>
                <c:pt idx="5432">
                  <c:v>-0.19169857054557701</c:v>
                </c:pt>
                <c:pt idx="5433">
                  <c:v>-0.17502927808608201</c:v>
                </c:pt>
                <c:pt idx="5434">
                  <c:v>-0.15704245852117699</c:v>
                </c:pt>
                <c:pt idx="5435">
                  <c:v>-0.13906543507573499</c:v>
                </c:pt>
                <c:pt idx="5436">
                  <c:v>-0.121796000985587</c:v>
                </c:pt>
                <c:pt idx="5437">
                  <c:v>-8.7248386576262396E-2</c:v>
                </c:pt>
                <c:pt idx="5438">
                  <c:v>-6.9207475949138494E-2</c:v>
                </c:pt>
                <c:pt idx="5439">
                  <c:v>-5.1846901555467499E-2</c:v>
                </c:pt>
                <c:pt idx="5440">
                  <c:v>-1.7749615056497602E-2</c:v>
                </c:pt>
                <c:pt idx="5441">
                  <c:v>0</c:v>
                </c:pt>
                <c:pt idx="5442">
                  <c:v>1.7408469722503699E-2</c:v>
                </c:pt>
                <c:pt idx="5443">
                  <c:v>5.2079065685583098E-2</c:v>
                </c:pt>
                <c:pt idx="5444">
                  <c:v>6.9721915307401905E-2</c:v>
                </c:pt>
                <c:pt idx="5445">
                  <c:v>8.7234887619732596E-2</c:v>
                </c:pt>
                <c:pt idx="5446">
                  <c:v>0.104876938730233</c:v>
                </c:pt>
                <c:pt idx="5447">
                  <c:v>0.13966823214328</c:v>
                </c:pt>
                <c:pt idx="5448">
                  <c:v>0.15638879366966299</c:v>
                </c:pt>
                <c:pt idx="5449">
                  <c:v>0.17367119834157299</c:v>
                </c:pt>
                <c:pt idx="5450">
                  <c:v>0.19279975549416301</c:v>
                </c:pt>
                <c:pt idx="5451">
                  <c:v>0.19211476400341199</c:v>
                </c:pt>
                <c:pt idx="5452">
                  <c:v>0.20912140676813601</c:v>
                </c:pt>
                <c:pt idx="5453">
                  <c:v>0.22716582051447601</c:v>
                </c:pt>
                <c:pt idx="5454">
                  <c:v>0.227086816714934</c:v>
                </c:pt>
                <c:pt idx="5455">
                  <c:v>0.22633801859341901</c:v>
                </c:pt>
                <c:pt idx="5456">
                  <c:v>0.244175450448189</c:v>
                </c:pt>
                <c:pt idx="5457">
                  <c:v>0.24401490089634401</c:v>
                </c:pt>
                <c:pt idx="5458">
                  <c:v>0.22698837360597801</c:v>
                </c:pt>
                <c:pt idx="5459">
                  <c:v>0.22633801859341901</c:v>
                </c:pt>
                <c:pt idx="5460">
                  <c:v>0.22633801859341901</c:v>
                </c:pt>
                <c:pt idx="5461">
                  <c:v>0.22692148724875699</c:v>
                </c:pt>
                <c:pt idx="5462">
                  <c:v>0.20938539295349501</c:v>
                </c:pt>
                <c:pt idx="5463">
                  <c:v>0.19225810127125201</c:v>
                </c:pt>
                <c:pt idx="5464">
                  <c:v>0.17483472135363101</c:v>
                </c:pt>
                <c:pt idx="5465">
                  <c:v>0.15712250689722901</c:v>
                </c:pt>
                <c:pt idx="5466">
                  <c:v>0.13970887428916301</c:v>
                </c:pt>
                <c:pt idx="5467">
                  <c:v>0.12240778800735</c:v>
                </c:pt>
                <c:pt idx="5468">
                  <c:v>0.10478569369193599</c:v>
                </c:pt>
                <c:pt idx="5469">
                  <c:v>8.7166842741972395E-2</c:v>
                </c:pt>
                <c:pt idx="5470">
                  <c:v>6.9654573728568203E-2</c:v>
                </c:pt>
                <c:pt idx="5471">
                  <c:v>3.4889849907780497E-2</c:v>
                </c:pt>
                <c:pt idx="5472">
                  <c:v>1.7939529481007899E-2</c:v>
                </c:pt>
                <c:pt idx="5473">
                  <c:v>0</c:v>
                </c:pt>
                <c:pt idx="5474">
                  <c:v>-3.4781731251932103E-2</c:v>
                </c:pt>
                <c:pt idx="5475">
                  <c:v>-5.16622069301148E-2</c:v>
                </c:pt>
                <c:pt idx="5476">
                  <c:v>-7.0580240267184804E-2</c:v>
                </c:pt>
                <c:pt idx="5477">
                  <c:v>-0.104299941743362</c:v>
                </c:pt>
                <c:pt idx="5478">
                  <c:v>-0.12240778800735</c:v>
                </c:pt>
                <c:pt idx="5479">
                  <c:v>-0.139720779476253</c:v>
                </c:pt>
                <c:pt idx="5480">
                  <c:v>-0.15721708678561699</c:v>
                </c:pt>
                <c:pt idx="5481">
                  <c:v>-0.17491808048840801</c:v>
                </c:pt>
                <c:pt idx="5482">
                  <c:v>-0.19211099482062799</c:v>
                </c:pt>
                <c:pt idx="5483">
                  <c:v>-0.20915559343027099</c:v>
                </c:pt>
                <c:pt idx="5484">
                  <c:v>-0.20950023176850999</c:v>
                </c:pt>
                <c:pt idx="5485">
                  <c:v>-0.22650457462349999</c:v>
                </c:pt>
                <c:pt idx="5486">
                  <c:v>-0.226947436462896</c:v>
                </c:pt>
                <c:pt idx="5487">
                  <c:v>-0.24475348862042401</c:v>
                </c:pt>
                <c:pt idx="5488">
                  <c:v>-0.24404547937385601</c:v>
                </c:pt>
                <c:pt idx="5489">
                  <c:v>-0.24367000805040401</c:v>
                </c:pt>
                <c:pt idx="5490">
                  <c:v>-0.243950914259535</c:v>
                </c:pt>
                <c:pt idx="5491">
                  <c:v>-0.24387885603661599</c:v>
                </c:pt>
                <c:pt idx="5492">
                  <c:v>-0.22662522689699799</c:v>
                </c:pt>
                <c:pt idx="5493">
                  <c:v>-0.22657434757123901</c:v>
                </c:pt>
                <c:pt idx="5494">
                  <c:v>-0.20947956377909499</c:v>
                </c:pt>
                <c:pt idx="5495">
                  <c:v>-0.192541229048205</c:v>
                </c:pt>
                <c:pt idx="5496">
                  <c:v>-0.17559216195017999</c:v>
                </c:pt>
                <c:pt idx="5497">
                  <c:v>-0.17499965986496099</c:v>
                </c:pt>
                <c:pt idx="5498">
                  <c:v>-0.156601876982015</c:v>
                </c:pt>
                <c:pt idx="5499">
                  <c:v>-0.12210020693614</c:v>
                </c:pt>
                <c:pt idx="5500">
                  <c:v>-0.104594279859917</c:v>
                </c:pt>
                <c:pt idx="5501">
                  <c:v>-8.6549238417280697E-2</c:v>
                </c:pt>
                <c:pt idx="5502">
                  <c:v>-6.9297600873669304E-2</c:v>
                </c:pt>
                <c:pt idx="5503">
                  <c:v>-3.4944371075569899E-2</c:v>
                </c:pt>
                <c:pt idx="5504">
                  <c:v>-1.7001549793747701E-2</c:v>
                </c:pt>
                <c:pt idx="5505">
                  <c:v>0</c:v>
                </c:pt>
                <c:pt idx="5506">
                  <c:v>3.4373073343838198E-2</c:v>
                </c:pt>
                <c:pt idx="5507">
                  <c:v>5.16622069301148E-2</c:v>
                </c:pt>
                <c:pt idx="5508">
                  <c:v>7.0412370144281394E-2</c:v>
                </c:pt>
                <c:pt idx="5509">
                  <c:v>0.10388313124455401</c:v>
                </c:pt>
                <c:pt idx="5510">
                  <c:v>0.121959789546369</c:v>
                </c:pt>
                <c:pt idx="5511">
                  <c:v>0.13921458186274499</c:v>
                </c:pt>
                <c:pt idx="5512">
                  <c:v>0.156808723602294</c:v>
                </c:pt>
                <c:pt idx="5513">
                  <c:v>0.17422341636138</c:v>
                </c:pt>
                <c:pt idx="5514">
                  <c:v>0.19127853739907899</c:v>
                </c:pt>
                <c:pt idx="5515">
                  <c:v>0.20926391310870299</c:v>
                </c:pt>
                <c:pt idx="5516">
                  <c:v>0.20947956377909499</c:v>
                </c:pt>
                <c:pt idx="5517">
                  <c:v>0.22633324454894399</c:v>
                </c:pt>
                <c:pt idx="5518">
                  <c:v>0.22743332913619099</c:v>
                </c:pt>
                <c:pt idx="5519">
                  <c:v>0.227743783774701</c:v>
                </c:pt>
                <c:pt idx="5520">
                  <c:v>0.22685658144103901</c:v>
                </c:pt>
                <c:pt idx="5521">
                  <c:v>0.22633801859341901</c:v>
                </c:pt>
                <c:pt idx="5522">
                  <c:v>0.22685658144103901</c:v>
                </c:pt>
                <c:pt idx="5523">
                  <c:v>0.226510613785047</c:v>
                </c:pt>
                <c:pt idx="5524">
                  <c:v>0.22668346787671201</c:v>
                </c:pt>
                <c:pt idx="5525">
                  <c:v>0.209159722999639</c:v>
                </c:pt>
                <c:pt idx="5526">
                  <c:v>0.208443588340191</c:v>
                </c:pt>
                <c:pt idx="5527">
                  <c:v>0.1916297676398</c:v>
                </c:pt>
                <c:pt idx="5528">
                  <c:v>0.17405485162293599</c:v>
                </c:pt>
                <c:pt idx="5529">
                  <c:v>0.15687720737153299</c:v>
                </c:pt>
                <c:pt idx="5530">
                  <c:v>0.13902601018968</c:v>
                </c:pt>
                <c:pt idx="5531">
                  <c:v>0.12219517069135501</c:v>
                </c:pt>
                <c:pt idx="5532">
                  <c:v>0.104179102137299</c:v>
                </c:pt>
                <c:pt idx="5533">
                  <c:v>7.0082082466453394E-2</c:v>
                </c:pt>
                <c:pt idx="5534">
                  <c:v>5.3117408172921203E-2</c:v>
                </c:pt>
                <c:pt idx="5535">
                  <c:v>3.4403246537963401E-2</c:v>
                </c:pt>
                <c:pt idx="5536">
                  <c:v>0</c:v>
                </c:pt>
                <c:pt idx="5537">
                  <c:v>-1.6665123713940699E-2</c:v>
                </c:pt>
                <c:pt idx="5538">
                  <c:v>-3.4511569254461798E-2</c:v>
                </c:pt>
                <c:pt idx="5539">
                  <c:v>-5.2365874906183101E-2</c:v>
                </c:pt>
                <c:pt idx="5540">
                  <c:v>-8.7263975364804403E-2</c:v>
                </c:pt>
                <c:pt idx="5541">
                  <c:v>-0.104036367339525</c:v>
                </c:pt>
                <c:pt idx="5542">
                  <c:v>-0.12173062813903</c:v>
                </c:pt>
                <c:pt idx="5543">
                  <c:v>-0.139150886536961</c:v>
                </c:pt>
                <c:pt idx="5544">
                  <c:v>-0.15703967794222301</c:v>
                </c:pt>
                <c:pt idx="5545">
                  <c:v>-0.17488328079929999</c:v>
                </c:pt>
                <c:pt idx="5546">
                  <c:v>-0.19221604815683699</c:v>
                </c:pt>
                <c:pt idx="5547">
                  <c:v>-0.209319522999699</c:v>
                </c:pt>
                <c:pt idx="5548">
                  <c:v>-0.209900490846155</c:v>
                </c:pt>
                <c:pt idx="5549">
                  <c:v>-0.22698218851507099</c:v>
                </c:pt>
                <c:pt idx="5550">
                  <c:v>-0.22765537889367299</c:v>
                </c:pt>
                <c:pt idx="5551">
                  <c:v>-0.22744578310838401</c:v>
                </c:pt>
                <c:pt idx="5552">
                  <c:v>-0.244076950116069</c:v>
                </c:pt>
                <c:pt idx="5553">
                  <c:v>-0.244107013750753</c:v>
                </c:pt>
                <c:pt idx="5554">
                  <c:v>-0.227114305456671</c:v>
                </c:pt>
                <c:pt idx="5555">
                  <c:v>-0.227086816714934</c:v>
                </c:pt>
                <c:pt idx="5556">
                  <c:v>-0.22653057173570701</c:v>
                </c:pt>
                <c:pt idx="5557">
                  <c:v>-0.20957272164414401</c:v>
                </c:pt>
                <c:pt idx="5558">
                  <c:v>-0.20889420125564001</c:v>
                </c:pt>
                <c:pt idx="5559">
                  <c:v>-0.191747779368969</c:v>
                </c:pt>
                <c:pt idx="5560">
                  <c:v>-0.17413691491269601</c:v>
                </c:pt>
                <c:pt idx="5561">
                  <c:v>-0.156739422256467</c:v>
                </c:pt>
                <c:pt idx="5562">
                  <c:v>-0.13982801693809399</c:v>
                </c:pt>
                <c:pt idx="5563">
                  <c:v>-0.12251437297877001</c:v>
                </c:pt>
                <c:pt idx="5564">
                  <c:v>-0.104064489687069</c:v>
                </c:pt>
                <c:pt idx="5565">
                  <c:v>-6.9463530910008606E-2</c:v>
                </c:pt>
                <c:pt idx="5566">
                  <c:v>-5.2298836133043397E-2</c:v>
                </c:pt>
                <c:pt idx="5567">
                  <c:v>-3.5699112679323901E-2</c:v>
                </c:pt>
                <c:pt idx="5568">
                  <c:v>-1.7289343358208201E-2</c:v>
                </c:pt>
                <c:pt idx="5569">
                  <c:v>1.7672578541341698E-2</c:v>
                </c:pt>
                <c:pt idx="5570">
                  <c:v>3.46799676583633E-2</c:v>
                </c:pt>
                <c:pt idx="5571">
                  <c:v>5.2438071036345103E-2</c:v>
                </c:pt>
                <c:pt idx="5572">
                  <c:v>8.6612038840846395E-2</c:v>
                </c:pt>
                <c:pt idx="5573">
                  <c:v>0.10458933448162</c:v>
                </c:pt>
                <c:pt idx="5574">
                  <c:v>0.122053833643817</c:v>
                </c:pt>
                <c:pt idx="5575">
                  <c:v>0.13970887428916301</c:v>
                </c:pt>
                <c:pt idx="5576">
                  <c:v>0.15704245852117699</c:v>
                </c:pt>
                <c:pt idx="5577">
                  <c:v>0.17393506218170501</c:v>
                </c:pt>
                <c:pt idx="5578">
                  <c:v>0.19103778902018401</c:v>
                </c:pt>
                <c:pt idx="5579">
                  <c:v>0.19225810127125201</c:v>
                </c:pt>
                <c:pt idx="5580">
                  <c:v>0.209159722999639</c:v>
                </c:pt>
                <c:pt idx="5581">
                  <c:v>0.226370634952268</c:v>
                </c:pt>
                <c:pt idx="5582">
                  <c:v>0.226510613785047</c:v>
                </c:pt>
                <c:pt idx="5583">
                  <c:v>0.226510613785047</c:v>
                </c:pt>
                <c:pt idx="5584">
                  <c:v>0.22668346787671201</c:v>
                </c:pt>
                <c:pt idx="5585">
                  <c:v>0.22725994312207201</c:v>
                </c:pt>
                <c:pt idx="5586">
                  <c:v>0.22725994312207201</c:v>
                </c:pt>
                <c:pt idx="5587">
                  <c:v>0.22650224417707199</c:v>
                </c:pt>
                <c:pt idx="5588">
                  <c:v>0.20995721214656299</c:v>
                </c:pt>
                <c:pt idx="5589">
                  <c:v>0.209159722999639</c:v>
                </c:pt>
                <c:pt idx="5590">
                  <c:v>0.19225810127125201</c:v>
                </c:pt>
                <c:pt idx="5591">
                  <c:v>0.17407321734881601</c:v>
                </c:pt>
                <c:pt idx="5592">
                  <c:v>0.156290641386711</c:v>
                </c:pt>
                <c:pt idx="5593">
                  <c:v>0.13964157349960199</c:v>
                </c:pt>
                <c:pt idx="5594">
                  <c:v>0.122530179054031</c:v>
                </c:pt>
                <c:pt idx="5595">
                  <c:v>0.10496834223073299</c:v>
                </c:pt>
                <c:pt idx="5596">
                  <c:v>8.6870976397375399E-2</c:v>
                </c:pt>
                <c:pt idx="5597">
                  <c:v>7.05044133618523E-2</c:v>
                </c:pt>
                <c:pt idx="5598">
                  <c:v>3.49202966374118E-2</c:v>
                </c:pt>
                <c:pt idx="5599">
                  <c:v>1.7450235503774801E-2</c:v>
                </c:pt>
                <c:pt idx="5600">
                  <c:v>0</c:v>
                </c:pt>
                <c:pt idx="5601">
                  <c:v>-1.87568187856956E-2</c:v>
                </c:pt>
                <c:pt idx="5602">
                  <c:v>-5.2399541701091498E-2</c:v>
                </c:pt>
                <c:pt idx="5603">
                  <c:v>-7.0422770235801804E-2</c:v>
                </c:pt>
                <c:pt idx="5604">
                  <c:v>-8.7015709196272203E-2</c:v>
                </c:pt>
                <c:pt idx="5605">
                  <c:v>-0.104562966998007</c:v>
                </c:pt>
                <c:pt idx="5606">
                  <c:v>-0.140217686592434</c:v>
                </c:pt>
                <c:pt idx="5607">
                  <c:v>-0.15716304415094301</c:v>
                </c:pt>
                <c:pt idx="5608">
                  <c:v>-0.174800535763181</c:v>
                </c:pt>
                <c:pt idx="5609">
                  <c:v>-0.191745902446296</c:v>
                </c:pt>
                <c:pt idx="5610">
                  <c:v>-0.191931133365393</c:v>
                </c:pt>
                <c:pt idx="5611">
                  <c:v>-0.209319522999699</c:v>
                </c:pt>
                <c:pt idx="5612">
                  <c:v>-0.226798848053885</c:v>
                </c:pt>
                <c:pt idx="5613">
                  <c:v>-0.22668346787671201</c:v>
                </c:pt>
                <c:pt idx="5614">
                  <c:v>-0.22693822087528301</c:v>
                </c:pt>
                <c:pt idx="5615">
                  <c:v>-0.22687654209459601</c:v>
                </c:pt>
                <c:pt idx="5616">
                  <c:v>-0.22720275787924199</c:v>
                </c:pt>
                <c:pt idx="5617">
                  <c:v>-0.22782724734326501</c:v>
                </c:pt>
                <c:pt idx="5618">
                  <c:v>-0.22725994312207201</c:v>
                </c:pt>
                <c:pt idx="5619">
                  <c:v>-0.22667589219565801</c:v>
                </c:pt>
                <c:pt idx="5620">
                  <c:v>-0.21036411604524399</c:v>
                </c:pt>
                <c:pt idx="5621">
                  <c:v>-0.20904774870013901</c:v>
                </c:pt>
                <c:pt idx="5622">
                  <c:v>-0.19202392549938299</c:v>
                </c:pt>
                <c:pt idx="5623">
                  <c:v>-0.17519672033438299</c:v>
                </c:pt>
                <c:pt idx="5624">
                  <c:v>-0.174606852344279</c:v>
                </c:pt>
                <c:pt idx="5625">
                  <c:v>-0.15636021434776301</c:v>
                </c:pt>
                <c:pt idx="5626">
                  <c:v>-0.122441426478985</c:v>
                </c:pt>
                <c:pt idx="5627">
                  <c:v>-0.104204032488126</c:v>
                </c:pt>
                <c:pt idx="5628">
                  <c:v>-8.6854545678870701E-2</c:v>
                </c:pt>
                <c:pt idx="5629">
                  <c:v>-6.9004736279426299E-2</c:v>
                </c:pt>
                <c:pt idx="5630">
                  <c:v>-3.4729233140771101E-2</c:v>
                </c:pt>
                <c:pt idx="5631">
                  <c:v>-1.7677716342301201E-2</c:v>
                </c:pt>
                <c:pt idx="5632">
                  <c:v>0</c:v>
                </c:pt>
                <c:pt idx="5633">
                  <c:v>1.7450235503774801E-2</c:v>
                </c:pt>
                <c:pt idx="5634">
                  <c:v>5.26875111614288E-2</c:v>
                </c:pt>
                <c:pt idx="5635">
                  <c:v>6.9303150478814801E-2</c:v>
                </c:pt>
                <c:pt idx="5636">
                  <c:v>8.7798268500318799E-2</c:v>
                </c:pt>
                <c:pt idx="5637">
                  <c:v>0.104130192549429</c:v>
                </c:pt>
                <c:pt idx="5638">
                  <c:v>0.122042388140311</c:v>
                </c:pt>
                <c:pt idx="5639">
                  <c:v>0.15622034323479</c:v>
                </c:pt>
                <c:pt idx="5640">
                  <c:v>0.17405954783661301</c:v>
                </c:pt>
                <c:pt idx="5641">
                  <c:v>0.17492550464140499</c:v>
                </c:pt>
                <c:pt idx="5642">
                  <c:v>0.19196411054517201</c:v>
                </c:pt>
                <c:pt idx="5643">
                  <c:v>0.209639845874212</c:v>
                </c:pt>
                <c:pt idx="5644">
                  <c:v>0.20997351286216301</c:v>
                </c:pt>
                <c:pt idx="5645">
                  <c:v>0.20933223708992199</c:v>
                </c:pt>
                <c:pt idx="5646">
                  <c:v>0.22691394934251199</c:v>
                </c:pt>
                <c:pt idx="5647">
                  <c:v>0.226510613785047</c:v>
                </c:pt>
                <c:pt idx="5648">
                  <c:v>0.227086816714934</c:v>
                </c:pt>
                <c:pt idx="5649">
                  <c:v>0.22725994312207201</c:v>
                </c:pt>
                <c:pt idx="5650">
                  <c:v>0.22668346787671201</c:v>
                </c:pt>
                <c:pt idx="5651">
                  <c:v>0.21007221249418601</c:v>
                </c:pt>
                <c:pt idx="5652">
                  <c:v>0.20926539055402299</c:v>
                </c:pt>
                <c:pt idx="5653">
                  <c:v>0.20910217164539599</c:v>
                </c:pt>
                <c:pt idx="5654">
                  <c:v>0.19122597232064001</c:v>
                </c:pt>
                <c:pt idx="5655">
                  <c:v>0.17439606271437999</c:v>
                </c:pt>
                <c:pt idx="5656">
                  <c:v>0.15756156958565901</c:v>
                </c:pt>
                <c:pt idx="5657">
                  <c:v>0.13993846729325701</c:v>
                </c:pt>
                <c:pt idx="5658">
                  <c:v>0.122549942355554</c:v>
                </c:pt>
                <c:pt idx="5659">
                  <c:v>0.104621510894154</c:v>
                </c:pt>
                <c:pt idx="5660">
                  <c:v>6.9886001634642494E-2</c:v>
                </c:pt>
                <c:pt idx="5661">
                  <c:v>5.2353861523275098E-2</c:v>
                </c:pt>
                <c:pt idx="5662">
                  <c:v>3.4655675123243301E-2</c:v>
                </c:pt>
                <c:pt idx="5663">
                  <c:v>1.7656157626629101E-2</c:v>
                </c:pt>
                <c:pt idx="5664">
                  <c:v>-1.6643789470349502E-2</c:v>
                </c:pt>
                <c:pt idx="5665">
                  <c:v>-3.5166732610215898E-2</c:v>
                </c:pt>
                <c:pt idx="5666">
                  <c:v>-5.2245988382507602E-2</c:v>
                </c:pt>
                <c:pt idx="5667">
                  <c:v>-6.9958638045694896E-2</c:v>
                </c:pt>
                <c:pt idx="5668">
                  <c:v>-0.10442761595413</c:v>
                </c:pt>
                <c:pt idx="5669">
                  <c:v>-0.121802739514926</c:v>
                </c:pt>
                <c:pt idx="5670">
                  <c:v>-0.13906543507573499</c:v>
                </c:pt>
                <c:pt idx="5671">
                  <c:v>-0.15728763034614801</c:v>
                </c:pt>
                <c:pt idx="5672">
                  <c:v>-0.17453807284102801</c:v>
                </c:pt>
                <c:pt idx="5673">
                  <c:v>-0.19153592492265201</c:v>
                </c:pt>
                <c:pt idx="5674">
                  <c:v>-0.208275447056713</c:v>
                </c:pt>
                <c:pt idx="5675">
                  <c:v>-0.20920603430419499</c:v>
                </c:pt>
                <c:pt idx="5676">
                  <c:v>-0.226943607751774</c:v>
                </c:pt>
                <c:pt idx="5677">
                  <c:v>-0.22668346787671201</c:v>
                </c:pt>
                <c:pt idx="5678">
                  <c:v>-0.22725994312207201</c:v>
                </c:pt>
                <c:pt idx="5679">
                  <c:v>-0.226798848053885</c:v>
                </c:pt>
                <c:pt idx="5680">
                  <c:v>-0.22709361591565</c:v>
                </c:pt>
                <c:pt idx="5681">
                  <c:v>-0.22667453179395899</c:v>
                </c:pt>
                <c:pt idx="5682">
                  <c:v>-0.22743332913619099</c:v>
                </c:pt>
                <c:pt idx="5683">
                  <c:v>-0.226798848053885</c:v>
                </c:pt>
                <c:pt idx="5684">
                  <c:v>-0.20920603430419499</c:v>
                </c:pt>
                <c:pt idx="5685">
                  <c:v>-0.20953677965453099</c:v>
                </c:pt>
                <c:pt idx="5686">
                  <c:v>-0.19167520751524</c:v>
                </c:pt>
                <c:pt idx="5687">
                  <c:v>-0.173980636186261</c:v>
                </c:pt>
                <c:pt idx="5688">
                  <c:v>-0.15692205627148201</c:v>
                </c:pt>
                <c:pt idx="5689">
                  <c:v>-0.13895876727168299</c:v>
                </c:pt>
                <c:pt idx="5690">
                  <c:v>-0.12251437297877001</c:v>
                </c:pt>
                <c:pt idx="5691">
                  <c:v>-0.10406712863423399</c:v>
                </c:pt>
                <c:pt idx="5692">
                  <c:v>-8.6801984297080401E-2</c:v>
                </c:pt>
                <c:pt idx="5693">
                  <c:v>-5.2240008451157303E-2</c:v>
                </c:pt>
                <c:pt idx="5694">
                  <c:v>-3.4211245625254502E-2</c:v>
                </c:pt>
                <c:pt idx="5695">
                  <c:v>-1.6973678382608898E-2</c:v>
                </c:pt>
                <c:pt idx="5696">
                  <c:v>1.6482023835001799E-2</c:v>
                </c:pt>
                <c:pt idx="5697">
                  <c:v>3.4239705624210102E-2</c:v>
                </c:pt>
                <c:pt idx="5698">
                  <c:v>5.3065557686725301E-2</c:v>
                </c:pt>
                <c:pt idx="5699">
                  <c:v>6.9601674871232797E-2</c:v>
                </c:pt>
                <c:pt idx="5700">
                  <c:v>0.103581108980658</c:v>
                </c:pt>
                <c:pt idx="5701">
                  <c:v>0.12192595304436001</c:v>
                </c:pt>
                <c:pt idx="5702">
                  <c:v>0.13927021148263</c:v>
                </c:pt>
                <c:pt idx="5703">
                  <c:v>0.156764205858896</c:v>
                </c:pt>
                <c:pt idx="5704">
                  <c:v>0.175738296685366</c:v>
                </c:pt>
                <c:pt idx="5705">
                  <c:v>0.191466086265247</c:v>
                </c:pt>
                <c:pt idx="5706">
                  <c:v>0.19177206636699101</c:v>
                </c:pt>
                <c:pt idx="5707">
                  <c:v>0.209317821733532</c:v>
                </c:pt>
                <c:pt idx="5708">
                  <c:v>0.20961391562658399</c:v>
                </c:pt>
                <c:pt idx="5709">
                  <c:v>0.22686968463377699</c:v>
                </c:pt>
                <c:pt idx="5710">
                  <c:v>0.226510613785047</c:v>
                </c:pt>
                <c:pt idx="5711">
                  <c:v>0.227086816714934</c:v>
                </c:pt>
                <c:pt idx="5712">
                  <c:v>0.22633801859341901</c:v>
                </c:pt>
                <c:pt idx="5713">
                  <c:v>0.226510613785047</c:v>
                </c:pt>
                <c:pt idx="5714">
                  <c:v>0.209712455211645</c:v>
                </c:pt>
                <c:pt idx="5715">
                  <c:v>0.209319522999699</c:v>
                </c:pt>
                <c:pt idx="5716">
                  <c:v>0.20900016324409099</c:v>
                </c:pt>
                <c:pt idx="5717">
                  <c:v>0.192424972679305</c:v>
                </c:pt>
                <c:pt idx="5718">
                  <c:v>0.17477658314147199</c:v>
                </c:pt>
                <c:pt idx="5719">
                  <c:v>0.15805010189277699</c:v>
                </c:pt>
                <c:pt idx="5720">
                  <c:v>0.13972864455862899</c:v>
                </c:pt>
                <c:pt idx="5721">
                  <c:v>0.123265670358899</c:v>
                </c:pt>
                <c:pt idx="5722">
                  <c:v>0.105726736698605</c:v>
                </c:pt>
                <c:pt idx="5723">
                  <c:v>8.77826255703099E-2</c:v>
                </c:pt>
                <c:pt idx="5724">
                  <c:v>6.9563726579147403E-2</c:v>
                </c:pt>
                <c:pt idx="5725">
                  <c:v>5.24828009335154E-2</c:v>
                </c:pt>
                <c:pt idx="5726">
                  <c:v>1.76612069649764E-2</c:v>
                </c:pt>
                <c:pt idx="5727">
                  <c:v>0</c:v>
                </c:pt>
                <c:pt idx="5728">
                  <c:v>-1.75613119296446E-2</c:v>
                </c:pt>
                <c:pt idx="5729">
                  <c:v>-3.4652789461806402E-2</c:v>
                </c:pt>
                <c:pt idx="5730">
                  <c:v>-6.9102209666317804E-2</c:v>
                </c:pt>
                <c:pt idx="5731">
                  <c:v>-8.6917389703615094E-2</c:v>
                </c:pt>
                <c:pt idx="5732">
                  <c:v>-0.10502007532928399</c:v>
                </c:pt>
                <c:pt idx="5733">
                  <c:v>-0.12210020693614</c:v>
                </c:pt>
                <c:pt idx="5734">
                  <c:v>-0.139573278771426</c:v>
                </c:pt>
                <c:pt idx="5735">
                  <c:v>-0.156459757507866</c:v>
                </c:pt>
                <c:pt idx="5736">
                  <c:v>-0.17462450046308101</c:v>
                </c:pt>
                <c:pt idx="5737">
                  <c:v>-0.19229266555389099</c:v>
                </c:pt>
                <c:pt idx="5738">
                  <c:v>-0.20886048206903901</c:v>
                </c:pt>
                <c:pt idx="5739">
                  <c:v>-0.20957272164414401</c:v>
                </c:pt>
                <c:pt idx="5740">
                  <c:v>-0.227539838150669</c:v>
                </c:pt>
                <c:pt idx="5741">
                  <c:v>-0.226510613785047</c:v>
                </c:pt>
                <c:pt idx="5742">
                  <c:v>-0.22725994312207201</c:v>
                </c:pt>
                <c:pt idx="5743">
                  <c:v>-0.22668346787671201</c:v>
                </c:pt>
                <c:pt idx="5744">
                  <c:v>-0.227086816714934</c:v>
                </c:pt>
                <c:pt idx="5745">
                  <c:v>-0.22668346787671201</c:v>
                </c:pt>
                <c:pt idx="5746">
                  <c:v>-0.22657434757123901</c:v>
                </c:pt>
                <c:pt idx="5747">
                  <c:v>-0.209639845874212</c:v>
                </c:pt>
                <c:pt idx="5748">
                  <c:v>-0.208974328319185</c:v>
                </c:pt>
                <c:pt idx="5749">
                  <c:v>-0.19225810127125201</c:v>
                </c:pt>
                <c:pt idx="5750">
                  <c:v>-0.17486981444602001</c:v>
                </c:pt>
                <c:pt idx="5751">
                  <c:v>-0.17446271643327099</c:v>
                </c:pt>
                <c:pt idx="5752">
                  <c:v>-0.157789242845294</c:v>
                </c:pt>
                <c:pt idx="5753">
                  <c:v>-0.13902899363454399</c:v>
                </c:pt>
                <c:pt idx="5754">
                  <c:v>-0.10517235969652799</c:v>
                </c:pt>
                <c:pt idx="5755">
                  <c:v>-8.7637267535704194E-2</c:v>
                </c:pt>
                <c:pt idx="5756">
                  <c:v>-6.9949385040781797E-2</c:v>
                </c:pt>
                <c:pt idx="5757">
                  <c:v>-5.2399541701091498E-2</c:v>
                </c:pt>
                <c:pt idx="5758">
                  <c:v>-1.7567738613234799E-2</c:v>
                </c:pt>
                <c:pt idx="5759">
                  <c:v>0</c:v>
                </c:pt>
                <c:pt idx="5760">
                  <c:v>1.8179815072978198E-2</c:v>
                </c:pt>
                <c:pt idx="5761">
                  <c:v>3.49202966374118E-2</c:v>
                </c:pt>
                <c:pt idx="5762">
                  <c:v>6.8947642848944002E-2</c:v>
                </c:pt>
                <c:pt idx="5763">
                  <c:v>8.7313122042501704E-2</c:v>
                </c:pt>
                <c:pt idx="5764">
                  <c:v>0.104678062384225</c:v>
                </c:pt>
                <c:pt idx="5765">
                  <c:v>0.121965663077497</c:v>
                </c:pt>
                <c:pt idx="5766">
                  <c:v>0.13982801693809399</c:v>
                </c:pt>
                <c:pt idx="5767">
                  <c:v>0.15692205627148201</c:v>
                </c:pt>
                <c:pt idx="5768">
                  <c:v>0.17431339026870399</c:v>
                </c:pt>
                <c:pt idx="5769">
                  <c:v>0.19276358062486099</c:v>
                </c:pt>
                <c:pt idx="5770">
                  <c:v>0.19214751642782499</c:v>
                </c:pt>
                <c:pt idx="5771">
                  <c:v>0.20907337399286699</c:v>
                </c:pt>
                <c:pt idx="5772">
                  <c:v>0.20969422226755399</c:v>
                </c:pt>
                <c:pt idx="5773">
                  <c:v>0.22648483688540799</c:v>
                </c:pt>
                <c:pt idx="5774">
                  <c:v>0.22745141909150601</c:v>
                </c:pt>
                <c:pt idx="5775">
                  <c:v>0.226510613785047</c:v>
                </c:pt>
                <c:pt idx="5776">
                  <c:v>0.226510613785047</c:v>
                </c:pt>
                <c:pt idx="5777">
                  <c:v>0.226798848053885</c:v>
                </c:pt>
                <c:pt idx="5778">
                  <c:v>0.209961136165009</c:v>
                </c:pt>
                <c:pt idx="5779">
                  <c:v>0.209911871982009</c:v>
                </c:pt>
                <c:pt idx="5780">
                  <c:v>0.19200392164149899</c:v>
                </c:pt>
                <c:pt idx="5781">
                  <c:v>0.19209139742463399</c:v>
                </c:pt>
                <c:pt idx="5782">
                  <c:v>0.174033303107436</c:v>
                </c:pt>
                <c:pt idx="5783">
                  <c:v>0.157022378756044</c:v>
                </c:pt>
                <c:pt idx="5784">
                  <c:v>0.13982801693809399</c:v>
                </c:pt>
                <c:pt idx="5785">
                  <c:v>0.121879194968807</c:v>
                </c:pt>
                <c:pt idx="5786">
                  <c:v>0.104678062384225</c:v>
                </c:pt>
                <c:pt idx="5787">
                  <c:v>8.6870976397375399E-2</c:v>
                </c:pt>
                <c:pt idx="5788">
                  <c:v>5.21504733178101E-2</c:v>
                </c:pt>
                <c:pt idx="5789">
                  <c:v>3.4889849907780497E-2</c:v>
                </c:pt>
                <c:pt idx="5790">
                  <c:v>1.70438039949974E-2</c:v>
                </c:pt>
                <c:pt idx="5791">
                  <c:v>0</c:v>
                </c:pt>
                <c:pt idx="5792">
                  <c:v>-3.4592400493355199E-2</c:v>
                </c:pt>
                <c:pt idx="5793">
                  <c:v>-5.2465773316851302E-2</c:v>
                </c:pt>
                <c:pt idx="5794">
                  <c:v>-6.9996162101277196E-2</c:v>
                </c:pt>
                <c:pt idx="5795">
                  <c:v>-8.7656392144166997E-2</c:v>
                </c:pt>
                <c:pt idx="5796">
                  <c:v>-0.105556850992314</c:v>
                </c:pt>
                <c:pt idx="5797">
                  <c:v>-0.139440057091337</c:v>
                </c:pt>
                <c:pt idx="5798">
                  <c:v>-0.157540733647836</c:v>
                </c:pt>
                <c:pt idx="5799">
                  <c:v>-0.17431339026870399</c:v>
                </c:pt>
                <c:pt idx="5800">
                  <c:v>-0.175324089398295</c:v>
                </c:pt>
                <c:pt idx="5801">
                  <c:v>-0.19225810127125201</c:v>
                </c:pt>
                <c:pt idx="5802">
                  <c:v>-0.21003090002459199</c:v>
                </c:pt>
                <c:pt idx="5803">
                  <c:v>-0.21001078966727499</c:v>
                </c:pt>
                <c:pt idx="5804">
                  <c:v>-0.20976069596771399</c:v>
                </c:pt>
                <c:pt idx="5805">
                  <c:v>-0.22668346787671201</c:v>
                </c:pt>
                <c:pt idx="5806">
                  <c:v>-0.22685658144103901</c:v>
                </c:pt>
                <c:pt idx="5807">
                  <c:v>-0.226510613785047</c:v>
                </c:pt>
                <c:pt idx="5808">
                  <c:v>-0.227086816714934</c:v>
                </c:pt>
                <c:pt idx="5809">
                  <c:v>-0.226296840063928</c:v>
                </c:pt>
                <c:pt idx="5810">
                  <c:v>-0.20995721214656299</c:v>
                </c:pt>
                <c:pt idx="5811">
                  <c:v>-0.20949313764126501</c:v>
                </c:pt>
                <c:pt idx="5812">
                  <c:v>-0.192081600207436</c:v>
                </c:pt>
                <c:pt idx="5813">
                  <c:v>-0.191925347957734</c:v>
                </c:pt>
                <c:pt idx="5814">
                  <c:v>-0.17447007672701001</c:v>
                </c:pt>
                <c:pt idx="5815">
                  <c:v>-0.156828685778307</c:v>
                </c:pt>
                <c:pt idx="5816">
                  <c:v>-0.1399000527656</c:v>
                </c:pt>
                <c:pt idx="5817">
                  <c:v>-0.122731464314356</c:v>
                </c:pt>
                <c:pt idx="5818">
                  <c:v>-0.10404966243133899</c:v>
                </c:pt>
                <c:pt idx="5819">
                  <c:v>-8.6674786086302594E-2</c:v>
                </c:pt>
                <c:pt idx="5820">
                  <c:v>-5.25830616109417E-2</c:v>
                </c:pt>
                <c:pt idx="5821">
                  <c:v>-3.5301313853923703E-2</c:v>
                </c:pt>
                <c:pt idx="5822">
                  <c:v>-1.7450235503774801E-2</c:v>
                </c:pt>
                <c:pt idx="5823">
                  <c:v>0</c:v>
                </c:pt>
                <c:pt idx="5824">
                  <c:v>3.3885329904117599E-2</c:v>
                </c:pt>
                <c:pt idx="5825">
                  <c:v>5.1777097650857799E-2</c:v>
                </c:pt>
                <c:pt idx="5826">
                  <c:v>6.9768466350111594E-2</c:v>
                </c:pt>
                <c:pt idx="5827">
                  <c:v>8.6549238417280697E-2</c:v>
                </c:pt>
                <c:pt idx="5828">
                  <c:v>0.10444772789142399</c:v>
                </c:pt>
                <c:pt idx="5829">
                  <c:v>0.123265670358899</c:v>
                </c:pt>
                <c:pt idx="5830">
                  <c:v>0.13955091200397299</c:v>
                </c:pt>
                <c:pt idx="5831">
                  <c:v>0.15696508408490301</c:v>
                </c:pt>
                <c:pt idx="5832">
                  <c:v>0.17502927808608201</c:v>
                </c:pt>
                <c:pt idx="5833">
                  <c:v>0.19103222363244299</c:v>
                </c:pt>
                <c:pt idx="5834">
                  <c:v>0.19211099482062799</c:v>
                </c:pt>
                <c:pt idx="5835">
                  <c:v>0.209090933015569</c:v>
                </c:pt>
                <c:pt idx="5836">
                  <c:v>0.20947956377909499</c:v>
                </c:pt>
                <c:pt idx="5837">
                  <c:v>0.209551497286252</c:v>
                </c:pt>
                <c:pt idx="5838">
                  <c:v>0.22589802117447</c:v>
                </c:pt>
                <c:pt idx="5839">
                  <c:v>0.20951307561881499</c:v>
                </c:pt>
                <c:pt idx="5840">
                  <c:v>0.22692856656398899</c:v>
                </c:pt>
                <c:pt idx="5841">
                  <c:v>0.20947956377909499</c:v>
                </c:pt>
                <c:pt idx="5842">
                  <c:v>0.208720858433216</c:v>
                </c:pt>
                <c:pt idx="5843">
                  <c:v>0.19211099482062799</c:v>
                </c:pt>
                <c:pt idx="5844">
                  <c:v>0.19110316869770899</c:v>
                </c:pt>
                <c:pt idx="5845">
                  <c:v>0.17440415040851201</c:v>
                </c:pt>
                <c:pt idx="5846">
                  <c:v>0.15655502321266301</c:v>
                </c:pt>
                <c:pt idx="5847">
                  <c:v>0.139688740196106</c:v>
                </c:pt>
                <c:pt idx="5848">
                  <c:v>0.12268693937990401</c:v>
                </c:pt>
                <c:pt idx="5849">
                  <c:v>0.104782550132656</c:v>
                </c:pt>
                <c:pt idx="5850">
                  <c:v>8.7419048021362203E-2</c:v>
                </c:pt>
                <c:pt idx="5851">
                  <c:v>6.9816412212346995E-2</c:v>
                </c:pt>
                <c:pt idx="5852">
                  <c:v>5.2923506445723502E-2</c:v>
                </c:pt>
                <c:pt idx="5853">
                  <c:v>3.4560701255732497E-2</c:v>
                </c:pt>
                <c:pt idx="5854">
                  <c:v>0</c:v>
                </c:pt>
                <c:pt idx="5855">
                  <c:v>-1.8365281890837599E-2</c:v>
                </c:pt>
                <c:pt idx="5856">
                  <c:v>-3.4784498705570398E-2</c:v>
                </c:pt>
                <c:pt idx="5857">
                  <c:v>-5.26445206484158E-2</c:v>
                </c:pt>
                <c:pt idx="5858">
                  <c:v>-8.6081164619441305E-2</c:v>
                </c:pt>
                <c:pt idx="5859">
                  <c:v>-0.104594279859917</c:v>
                </c:pt>
                <c:pt idx="5860">
                  <c:v>-0.122555973100291</c:v>
                </c:pt>
                <c:pt idx="5861">
                  <c:v>-0.14029752128748399</c:v>
                </c:pt>
                <c:pt idx="5862">
                  <c:v>-0.156601876982015</c:v>
                </c:pt>
                <c:pt idx="5863">
                  <c:v>-0.17446380055340499</c:v>
                </c:pt>
                <c:pt idx="5864">
                  <c:v>-0.192179865087549</c:v>
                </c:pt>
                <c:pt idx="5865">
                  <c:v>-0.192428996816078</c:v>
                </c:pt>
                <c:pt idx="5866">
                  <c:v>-0.20888583128975599</c:v>
                </c:pt>
                <c:pt idx="5867">
                  <c:v>-0.209828311759655</c:v>
                </c:pt>
                <c:pt idx="5868">
                  <c:v>-0.22733727847701901</c:v>
                </c:pt>
                <c:pt idx="5869">
                  <c:v>-0.22645186680479901</c:v>
                </c:pt>
                <c:pt idx="5870">
                  <c:v>-0.227086816714934</c:v>
                </c:pt>
                <c:pt idx="5871">
                  <c:v>-0.22645186680479901</c:v>
                </c:pt>
                <c:pt idx="5872">
                  <c:v>-0.22654568350233201</c:v>
                </c:pt>
                <c:pt idx="5873">
                  <c:v>-0.21007381711806999</c:v>
                </c:pt>
                <c:pt idx="5874">
                  <c:v>-0.209045811971764</c:v>
                </c:pt>
                <c:pt idx="5875">
                  <c:v>-0.20892786468402699</c:v>
                </c:pt>
                <c:pt idx="5876">
                  <c:v>-0.191942720831726</c:v>
                </c:pt>
                <c:pt idx="5877">
                  <c:v>-0.174264327102642</c:v>
                </c:pt>
                <c:pt idx="5878">
                  <c:v>-0.15771801350966499</c:v>
                </c:pt>
                <c:pt idx="5879">
                  <c:v>-0.15640906253617501</c:v>
                </c:pt>
                <c:pt idx="5880">
                  <c:v>-0.13887303071694401</c:v>
                </c:pt>
                <c:pt idx="5881">
                  <c:v>-0.10577656578479799</c:v>
                </c:pt>
                <c:pt idx="5882">
                  <c:v>-8.6834659230493605E-2</c:v>
                </c:pt>
                <c:pt idx="5883">
                  <c:v>-6.9205385506121403E-2</c:v>
                </c:pt>
                <c:pt idx="5884">
                  <c:v>-5.1678084482429998E-2</c:v>
                </c:pt>
                <c:pt idx="5885">
                  <c:v>-3.40500949065397E-2</c:v>
                </c:pt>
                <c:pt idx="5886">
                  <c:v>0</c:v>
                </c:pt>
                <c:pt idx="5887">
                  <c:v>1.72561968423335E-2</c:v>
                </c:pt>
                <c:pt idx="5888">
                  <c:v>3.4430832276553899E-2</c:v>
                </c:pt>
                <c:pt idx="5889">
                  <c:v>5.2353861523275098E-2</c:v>
                </c:pt>
                <c:pt idx="5890">
                  <c:v>7.0060582638455396E-2</c:v>
                </c:pt>
                <c:pt idx="5891">
                  <c:v>0.104644285910607</c:v>
                </c:pt>
                <c:pt idx="5892">
                  <c:v>0.122012468899256</c:v>
                </c:pt>
                <c:pt idx="5893">
                  <c:v>0.139440057091337</c:v>
                </c:pt>
                <c:pt idx="5894">
                  <c:v>0.15632980516176601</c:v>
                </c:pt>
                <c:pt idx="5895">
                  <c:v>0.15782138857257999</c:v>
                </c:pt>
                <c:pt idx="5896">
                  <c:v>0.17521805048241099</c:v>
                </c:pt>
                <c:pt idx="5897">
                  <c:v>0.19257196144511701</c:v>
                </c:pt>
                <c:pt idx="5898">
                  <c:v>0.20927226961869</c:v>
                </c:pt>
                <c:pt idx="5899">
                  <c:v>0.20900016324409099</c:v>
                </c:pt>
                <c:pt idx="5900">
                  <c:v>0.209319522999699</c:v>
                </c:pt>
                <c:pt idx="5901">
                  <c:v>0.209751772449911</c:v>
                </c:pt>
                <c:pt idx="5902">
                  <c:v>0.226340702919371</c:v>
                </c:pt>
                <c:pt idx="5903">
                  <c:v>0.20940995121181799</c:v>
                </c:pt>
                <c:pt idx="5904">
                  <c:v>0.209159722999639</c:v>
                </c:pt>
                <c:pt idx="5905">
                  <c:v>0.209911871982009</c:v>
                </c:pt>
                <c:pt idx="5906">
                  <c:v>0.20947956377909499</c:v>
                </c:pt>
                <c:pt idx="5907">
                  <c:v>0.192405430395135</c:v>
                </c:pt>
                <c:pt idx="5908">
                  <c:v>0.19185545032610599</c:v>
                </c:pt>
                <c:pt idx="5909">
                  <c:v>0.17349572896278101</c:v>
                </c:pt>
                <c:pt idx="5910">
                  <c:v>0.15654958393180901</c:v>
                </c:pt>
                <c:pt idx="5911">
                  <c:v>0.14011403633181899</c:v>
                </c:pt>
                <c:pt idx="5912">
                  <c:v>0.122077367221746</c:v>
                </c:pt>
                <c:pt idx="5913">
                  <c:v>0.104931218706297</c:v>
                </c:pt>
                <c:pt idx="5914">
                  <c:v>8.7358790962548102E-2</c:v>
                </c:pt>
                <c:pt idx="5915">
                  <c:v>6.8959550209676895E-2</c:v>
                </c:pt>
                <c:pt idx="5916">
                  <c:v>3.5743093855352202E-2</c:v>
                </c:pt>
                <c:pt idx="5917">
                  <c:v>1.7596527277160101E-2</c:v>
                </c:pt>
                <c:pt idx="5918">
                  <c:v>0</c:v>
                </c:pt>
                <c:pt idx="5919">
                  <c:v>-1.8129115417779298E-2</c:v>
                </c:pt>
                <c:pt idx="5920">
                  <c:v>-5.2036314809216201E-2</c:v>
                </c:pt>
                <c:pt idx="5921">
                  <c:v>-6.9877295383554403E-2</c:v>
                </c:pt>
                <c:pt idx="5922">
                  <c:v>-8.7541643529588806E-2</c:v>
                </c:pt>
                <c:pt idx="5923">
                  <c:v>-0.104829312878957</c:v>
                </c:pt>
                <c:pt idx="5924">
                  <c:v>-0.12210020693614</c:v>
                </c:pt>
                <c:pt idx="5925">
                  <c:v>-0.140023227940345</c:v>
                </c:pt>
                <c:pt idx="5926">
                  <c:v>-0.157472119056106</c:v>
                </c:pt>
                <c:pt idx="5927">
                  <c:v>-0.17387839087967699</c:v>
                </c:pt>
                <c:pt idx="5928">
                  <c:v>-0.19155147053843399</c:v>
                </c:pt>
                <c:pt idx="5929">
                  <c:v>-0.19204801724073001</c:v>
                </c:pt>
                <c:pt idx="5930">
                  <c:v>-0.209138195324021</c:v>
                </c:pt>
                <c:pt idx="5931">
                  <c:v>-0.20970861220610701</c:v>
                </c:pt>
                <c:pt idx="5932">
                  <c:v>-0.20941577362327801</c:v>
                </c:pt>
                <c:pt idx="5933">
                  <c:v>-0.226925638974976</c:v>
                </c:pt>
                <c:pt idx="5934">
                  <c:v>-0.22667171863682301</c:v>
                </c:pt>
                <c:pt idx="5935">
                  <c:v>-0.226509872480366</c:v>
                </c:pt>
                <c:pt idx="5936">
                  <c:v>-0.210112127408872</c:v>
                </c:pt>
                <c:pt idx="5937">
                  <c:v>-0.20980036982300701</c:v>
                </c:pt>
                <c:pt idx="5938">
                  <c:v>-0.209406486217358</c:v>
                </c:pt>
                <c:pt idx="5939">
                  <c:v>-0.19202392549938299</c:v>
                </c:pt>
                <c:pt idx="5940">
                  <c:v>-0.17474908068718401</c:v>
                </c:pt>
                <c:pt idx="5941">
                  <c:v>-0.17446380055340499</c:v>
                </c:pt>
                <c:pt idx="5942">
                  <c:v>-0.15637444919426</c:v>
                </c:pt>
                <c:pt idx="5943">
                  <c:v>-0.13895876727168299</c:v>
                </c:pt>
                <c:pt idx="5944">
                  <c:v>-0.122060982130393</c:v>
                </c:pt>
                <c:pt idx="5945">
                  <c:v>-0.10441461791250201</c:v>
                </c:pt>
                <c:pt idx="5946">
                  <c:v>-8.6323400940462702E-2</c:v>
                </c:pt>
                <c:pt idx="5947">
                  <c:v>-6.9153621962037198E-2</c:v>
                </c:pt>
                <c:pt idx="5948">
                  <c:v>-3.51706762399722E-2</c:v>
                </c:pt>
                <c:pt idx="5949">
                  <c:v>-1.7258264776023199E-2</c:v>
                </c:pt>
                <c:pt idx="5950">
                  <c:v>0</c:v>
                </c:pt>
                <c:pt idx="5951">
                  <c:v>1.86603532387772E-2</c:v>
                </c:pt>
                <c:pt idx="5952">
                  <c:v>5.1678084482429998E-2</c:v>
                </c:pt>
                <c:pt idx="5953">
                  <c:v>6.9755634870214994E-2</c:v>
                </c:pt>
                <c:pt idx="5954">
                  <c:v>8.7718981322325695E-2</c:v>
                </c:pt>
                <c:pt idx="5955">
                  <c:v>0.104336716800663</c:v>
                </c:pt>
                <c:pt idx="5956">
                  <c:v>0.122731464314356</c:v>
                </c:pt>
                <c:pt idx="5957">
                  <c:v>0.139720779476253</c:v>
                </c:pt>
                <c:pt idx="5958">
                  <c:v>0.156953278179885</c:v>
                </c:pt>
                <c:pt idx="5959">
                  <c:v>0.17357793650924899</c:v>
                </c:pt>
                <c:pt idx="5960">
                  <c:v>0.191830399912153</c:v>
                </c:pt>
                <c:pt idx="5961">
                  <c:v>0.191501718469618</c:v>
                </c:pt>
                <c:pt idx="5962">
                  <c:v>0.209405096222265</c:v>
                </c:pt>
                <c:pt idx="5963">
                  <c:v>0.21007221249418601</c:v>
                </c:pt>
                <c:pt idx="5964">
                  <c:v>0.209751772449911</c:v>
                </c:pt>
                <c:pt idx="5965">
                  <c:v>0.209159722999639</c:v>
                </c:pt>
                <c:pt idx="5966">
                  <c:v>0.209751772449911</c:v>
                </c:pt>
                <c:pt idx="5967">
                  <c:v>0.209159722999639</c:v>
                </c:pt>
                <c:pt idx="5968">
                  <c:v>0.209751772449911</c:v>
                </c:pt>
                <c:pt idx="5969">
                  <c:v>0.209159722999639</c:v>
                </c:pt>
                <c:pt idx="5970">
                  <c:v>0.19176325893704299</c:v>
                </c:pt>
                <c:pt idx="5971">
                  <c:v>0.19185545032610599</c:v>
                </c:pt>
                <c:pt idx="5972">
                  <c:v>0.17477343407572099</c:v>
                </c:pt>
                <c:pt idx="5973">
                  <c:v>0.15704245852117699</c:v>
                </c:pt>
                <c:pt idx="5974">
                  <c:v>0.13999952367476701</c:v>
                </c:pt>
                <c:pt idx="5975">
                  <c:v>0.122336833815495</c:v>
                </c:pt>
                <c:pt idx="5976">
                  <c:v>0.105014103532885</c:v>
                </c:pt>
                <c:pt idx="5977">
                  <c:v>8.7342887835313104E-2</c:v>
                </c:pt>
                <c:pt idx="5978">
                  <c:v>6.9816412212346995E-2</c:v>
                </c:pt>
                <c:pt idx="5979">
                  <c:v>5.2633335604162598E-2</c:v>
                </c:pt>
                <c:pt idx="5980">
                  <c:v>3.4469100999508E-2</c:v>
                </c:pt>
                <c:pt idx="5981">
                  <c:v>1.7440092075702199E-2</c:v>
                </c:pt>
                <c:pt idx="5982">
                  <c:v>-1.6665123713940699E-2</c:v>
                </c:pt>
                <c:pt idx="5983">
                  <c:v>-3.4358117314565402E-2</c:v>
                </c:pt>
                <c:pt idx="5984">
                  <c:v>-5.2246964827719698E-2</c:v>
                </c:pt>
                <c:pt idx="5985">
                  <c:v>-6.9525641289880799E-2</c:v>
                </c:pt>
                <c:pt idx="5986">
                  <c:v>-8.7245323760983803E-2</c:v>
                </c:pt>
                <c:pt idx="5987">
                  <c:v>-0.105596535631692</c:v>
                </c:pt>
                <c:pt idx="5988">
                  <c:v>-0.13949897766633401</c:v>
                </c:pt>
                <c:pt idx="5989">
                  <c:v>-0.15721708678561699</c:v>
                </c:pt>
                <c:pt idx="5990">
                  <c:v>-0.15719739070768701</c:v>
                </c:pt>
                <c:pt idx="5991">
                  <c:v>-0.174876844457137</c:v>
                </c:pt>
                <c:pt idx="5992">
                  <c:v>-0.19196411054517201</c:v>
                </c:pt>
                <c:pt idx="5993">
                  <c:v>-0.19247180128107899</c:v>
                </c:pt>
                <c:pt idx="5994">
                  <c:v>-0.209045811971764</c:v>
                </c:pt>
                <c:pt idx="5995">
                  <c:v>-0.209933577291571</c:v>
                </c:pt>
                <c:pt idx="5996">
                  <c:v>-0.20941214880633099</c:v>
                </c:pt>
                <c:pt idx="5997">
                  <c:v>-0.22659838029846899</c:v>
                </c:pt>
                <c:pt idx="5998">
                  <c:v>-0.22733727847701901</c:v>
                </c:pt>
                <c:pt idx="5999">
                  <c:v>-0.210112127408872</c:v>
                </c:pt>
                <c:pt idx="6000">
                  <c:v>-0.209159722999639</c:v>
                </c:pt>
                <c:pt idx="6001">
                  <c:v>-0.20931509841951301</c:v>
                </c:pt>
                <c:pt idx="6002">
                  <c:v>-0.192459765776341</c:v>
                </c:pt>
                <c:pt idx="6003">
                  <c:v>-0.191979561600092</c:v>
                </c:pt>
                <c:pt idx="6004">
                  <c:v>-0.17502927808608201</c:v>
                </c:pt>
                <c:pt idx="6005">
                  <c:v>-0.15707676712796101</c:v>
                </c:pt>
                <c:pt idx="6006">
                  <c:v>-0.15771801350966499</c:v>
                </c:pt>
                <c:pt idx="6007">
                  <c:v>-0.122604704618824</c:v>
                </c:pt>
                <c:pt idx="6008">
                  <c:v>-0.104876938730233</c:v>
                </c:pt>
                <c:pt idx="6009">
                  <c:v>-8.7971119313204199E-2</c:v>
                </c:pt>
                <c:pt idx="6010">
                  <c:v>-7.0332109089639994E-2</c:v>
                </c:pt>
                <c:pt idx="6011">
                  <c:v>-5.2118981451200697E-2</c:v>
                </c:pt>
                <c:pt idx="6012">
                  <c:v>-3.49202966374118E-2</c:v>
                </c:pt>
                <c:pt idx="6013">
                  <c:v>-1.6057014037251901E-2</c:v>
                </c:pt>
                <c:pt idx="6014">
                  <c:v>1.6852337041342601E-2</c:v>
                </c:pt>
                <c:pt idx="6015">
                  <c:v>3.5203244951370997E-2</c:v>
                </c:pt>
                <c:pt idx="6016">
                  <c:v>5.3072202640215303E-2</c:v>
                </c:pt>
                <c:pt idx="6017">
                  <c:v>6.9501136741228903E-2</c:v>
                </c:pt>
                <c:pt idx="6018">
                  <c:v>8.7342887835313104E-2</c:v>
                </c:pt>
                <c:pt idx="6019">
                  <c:v>0.104876938730233</c:v>
                </c:pt>
                <c:pt idx="6020">
                  <c:v>0.121647908577006</c:v>
                </c:pt>
                <c:pt idx="6021">
                  <c:v>0.13981253990497999</c:v>
                </c:pt>
                <c:pt idx="6022">
                  <c:v>0.15767244486635201</c:v>
                </c:pt>
                <c:pt idx="6023">
                  <c:v>0.17379441743991</c:v>
                </c:pt>
                <c:pt idx="6024">
                  <c:v>0.174259449662267</c:v>
                </c:pt>
                <c:pt idx="6025">
                  <c:v>0.19271917215579101</c:v>
                </c:pt>
                <c:pt idx="6026">
                  <c:v>0.20925007213989799</c:v>
                </c:pt>
                <c:pt idx="6027">
                  <c:v>0.209159722999639</c:v>
                </c:pt>
                <c:pt idx="6028">
                  <c:v>0.209911871982009</c:v>
                </c:pt>
                <c:pt idx="6029">
                  <c:v>0.209159722999639</c:v>
                </c:pt>
                <c:pt idx="6030">
                  <c:v>0.209159722999639</c:v>
                </c:pt>
                <c:pt idx="6031">
                  <c:v>0.209911871982009</c:v>
                </c:pt>
                <c:pt idx="6032">
                  <c:v>0.209319522999699</c:v>
                </c:pt>
                <c:pt idx="6033">
                  <c:v>0.19163545598665299</c:v>
                </c:pt>
                <c:pt idx="6034">
                  <c:v>0.19153498010563499</c:v>
                </c:pt>
                <c:pt idx="6035">
                  <c:v>0.174573071332117</c:v>
                </c:pt>
                <c:pt idx="6036">
                  <c:v>0.157863463718767</c:v>
                </c:pt>
                <c:pt idx="6037">
                  <c:v>0.15699838766702401</c:v>
                </c:pt>
                <c:pt idx="6038">
                  <c:v>0.139626051695349</c:v>
                </c:pt>
                <c:pt idx="6039">
                  <c:v>0.122692946215683</c:v>
                </c:pt>
                <c:pt idx="6040">
                  <c:v>0.10444985196267299</c:v>
                </c:pt>
                <c:pt idx="6041">
                  <c:v>8.7088800833625996E-2</c:v>
                </c:pt>
                <c:pt idx="6042">
                  <c:v>6.8659813130898806E-2</c:v>
                </c:pt>
                <c:pt idx="6043">
                  <c:v>3.6020449429189298E-2</c:v>
                </c:pt>
                <c:pt idx="6044">
                  <c:v>1.7450235503774801E-2</c:v>
                </c:pt>
                <c:pt idx="6045">
                  <c:v>0</c:v>
                </c:pt>
                <c:pt idx="6046">
                  <c:v>-1.7705512164479E-2</c:v>
                </c:pt>
                <c:pt idx="6047">
                  <c:v>-3.5464755992730898E-2</c:v>
                </c:pt>
                <c:pt idx="6048">
                  <c:v>-6.9532926627410396E-2</c:v>
                </c:pt>
                <c:pt idx="6049">
                  <c:v>-8.6784688618014499E-2</c:v>
                </c:pt>
                <c:pt idx="6050">
                  <c:v>-0.104688330660044</c:v>
                </c:pt>
                <c:pt idx="6051">
                  <c:v>-0.12254463218870899</c:v>
                </c:pt>
                <c:pt idx="6052">
                  <c:v>-0.139489354601773</c:v>
                </c:pt>
                <c:pt idx="6053">
                  <c:v>-0.15674179582816999</c:v>
                </c:pt>
                <c:pt idx="6054">
                  <c:v>-0.17378466278889301</c:v>
                </c:pt>
                <c:pt idx="6055">
                  <c:v>-0.174531512458802</c:v>
                </c:pt>
                <c:pt idx="6056">
                  <c:v>-0.19211099482062799</c:v>
                </c:pt>
                <c:pt idx="6057">
                  <c:v>-0.19242789082814801</c:v>
                </c:pt>
                <c:pt idx="6058">
                  <c:v>-0.209319522999699</c:v>
                </c:pt>
                <c:pt idx="6059">
                  <c:v>-0.20958809496861699</c:v>
                </c:pt>
                <c:pt idx="6060">
                  <c:v>-0.20945700823607399</c:v>
                </c:pt>
                <c:pt idx="6061">
                  <c:v>-0.21022320074711101</c:v>
                </c:pt>
                <c:pt idx="6062">
                  <c:v>-0.209940429856915</c:v>
                </c:pt>
                <c:pt idx="6063">
                  <c:v>-0.20988072266107399</c:v>
                </c:pt>
                <c:pt idx="6064">
                  <c:v>-0.20947956377909499</c:v>
                </c:pt>
                <c:pt idx="6065">
                  <c:v>-0.20902294280626399</c:v>
                </c:pt>
                <c:pt idx="6066">
                  <c:v>-0.19196411054517201</c:v>
                </c:pt>
                <c:pt idx="6067">
                  <c:v>-0.17543923044557</c:v>
                </c:pt>
                <c:pt idx="6068">
                  <c:v>-0.1743078244473</c:v>
                </c:pt>
                <c:pt idx="6069">
                  <c:v>-0.15744512610286099</c:v>
                </c:pt>
                <c:pt idx="6070">
                  <c:v>-0.14016823439520101</c:v>
                </c:pt>
                <c:pt idx="6071">
                  <c:v>-0.12251437297877001</c:v>
                </c:pt>
                <c:pt idx="6072">
                  <c:v>-0.103792340457042</c:v>
                </c:pt>
                <c:pt idx="6073">
                  <c:v>-8.8007373527740698E-2</c:v>
                </c:pt>
                <c:pt idx="6074">
                  <c:v>-6.9679811595458302E-2</c:v>
                </c:pt>
                <c:pt idx="6075">
                  <c:v>-3.5073330533225297E-2</c:v>
                </c:pt>
                <c:pt idx="6076">
                  <c:v>-1.6947529806404901E-2</c:v>
                </c:pt>
                <c:pt idx="6077">
                  <c:v>0</c:v>
                </c:pt>
                <c:pt idx="6078">
                  <c:v>1.7450235503774801E-2</c:v>
                </c:pt>
                <c:pt idx="6079">
                  <c:v>3.57463560297872E-2</c:v>
                </c:pt>
                <c:pt idx="6080">
                  <c:v>5.35435443013145E-2</c:v>
                </c:pt>
                <c:pt idx="6081">
                  <c:v>8.6359325212082602E-2</c:v>
                </c:pt>
                <c:pt idx="6082">
                  <c:v>0.103918778691291</c:v>
                </c:pt>
                <c:pt idx="6083">
                  <c:v>0.12175759779046</c:v>
                </c:pt>
                <c:pt idx="6084">
                  <c:v>0.13882722541394299</c:v>
                </c:pt>
                <c:pt idx="6085">
                  <c:v>0.15741687272659</c:v>
                </c:pt>
                <c:pt idx="6086">
                  <c:v>0.15711026534695999</c:v>
                </c:pt>
                <c:pt idx="6087">
                  <c:v>0.17502927808608201</c:v>
                </c:pt>
                <c:pt idx="6088">
                  <c:v>0.19196411054517201</c:v>
                </c:pt>
                <c:pt idx="6089">
                  <c:v>0.19196411054517201</c:v>
                </c:pt>
                <c:pt idx="6090">
                  <c:v>0.19264463774056401</c:v>
                </c:pt>
                <c:pt idx="6091">
                  <c:v>0.209159722999639</c:v>
                </c:pt>
                <c:pt idx="6092">
                  <c:v>0.209159722999639</c:v>
                </c:pt>
                <c:pt idx="6093">
                  <c:v>0.209159722999639</c:v>
                </c:pt>
                <c:pt idx="6094">
                  <c:v>0.209319522999699</c:v>
                </c:pt>
                <c:pt idx="6095">
                  <c:v>0.19159753478074601</c:v>
                </c:pt>
                <c:pt idx="6096">
                  <c:v>0.19287501010545599</c:v>
                </c:pt>
                <c:pt idx="6097">
                  <c:v>0.19257196144511701</c:v>
                </c:pt>
                <c:pt idx="6098">
                  <c:v>0.19139017253639501</c:v>
                </c:pt>
                <c:pt idx="6099">
                  <c:v>0.17418952697312801</c:v>
                </c:pt>
                <c:pt idx="6100">
                  <c:v>0.15694765843434699</c:v>
                </c:pt>
                <c:pt idx="6101">
                  <c:v>0.13930350725149401</c:v>
                </c:pt>
                <c:pt idx="6102">
                  <c:v>0.122006793562567</c:v>
                </c:pt>
                <c:pt idx="6103">
                  <c:v>0.104876938730233</c:v>
                </c:pt>
                <c:pt idx="6104">
                  <c:v>8.7419048021362203E-2</c:v>
                </c:pt>
                <c:pt idx="6105">
                  <c:v>6.9816412212346995E-2</c:v>
                </c:pt>
                <c:pt idx="6106">
                  <c:v>5.2070153466485303E-2</c:v>
                </c:pt>
                <c:pt idx="6107">
                  <c:v>3.42775790406648E-2</c:v>
                </c:pt>
                <c:pt idx="6108">
                  <c:v>1.6711536041021501E-2</c:v>
                </c:pt>
                <c:pt idx="6109">
                  <c:v>-1.7019633058136599E-2</c:v>
                </c:pt>
                <c:pt idx="6110">
                  <c:v>-3.49202966374118E-2</c:v>
                </c:pt>
                <c:pt idx="6111">
                  <c:v>-5.2046926127247602E-2</c:v>
                </c:pt>
                <c:pt idx="6112">
                  <c:v>-6.9184506018133404E-2</c:v>
                </c:pt>
                <c:pt idx="6113">
                  <c:v>-8.7667095036005699E-2</c:v>
                </c:pt>
                <c:pt idx="6114">
                  <c:v>-0.10492460771675501</c:v>
                </c:pt>
                <c:pt idx="6115">
                  <c:v>-0.122322017903207</c:v>
                </c:pt>
                <c:pt idx="6116">
                  <c:v>-0.140023227940345</c:v>
                </c:pt>
                <c:pt idx="6117">
                  <c:v>-0.157093453114381</c:v>
                </c:pt>
                <c:pt idx="6118">
                  <c:v>-0.17444777242194501</c:v>
                </c:pt>
                <c:pt idx="6119">
                  <c:v>-0.17561367056437599</c:v>
                </c:pt>
                <c:pt idx="6120">
                  <c:v>-0.192112824654607</c:v>
                </c:pt>
                <c:pt idx="6121">
                  <c:v>-0.208987186379062</c:v>
                </c:pt>
                <c:pt idx="6122">
                  <c:v>-0.20900016324409099</c:v>
                </c:pt>
                <c:pt idx="6123">
                  <c:v>-0.209159722999639</c:v>
                </c:pt>
                <c:pt idx="6124">
                  <c:v>-0.209639845874212</c:v>
                </c:pt>
                <c:pt idx="6125">
                  <c:v>-0.209639845874212</c:v>
                </c:pt>
                <c:pt idx="6126">
                  <c:v>-0.209751772449911</c:v>
                </c:pt>
                <c:pt idx="6127">
                  <c:v>-0.209366498826737</c:v>
                </c:pt>
                <c:pt idx="6128">
                  <c:v>-0.20896051303983301</c:v>
                </c:pt>
                <c:pt idx="6129">
                  <c:v>-0.19211099482062799</c:v>
                </c:pt>
                <c:pt idx="6130">
                  <c:v>-0.19188135057560601</c:v>
                </c:pt>
                <c:pt idx="6131">
                  <c:v>-0.17546756300368599</c:v>
                </c:pt>
                <c:pt idx="6132">
                  <c:v>-0.156739422256467</c:v>
                </c:pt>
                <c:pt idx="6133">
                  <c:v>-0.13970887428916301</c:v>
                </c:pt>
                <c:pt idx="6134">
                  <c:v>-0.121842437019917</c:v>
                </c:pt>
                <c:pt idx="6135">
                  <c:v>-0.121606158877679</c:v>
                </c:pt>
                <c:pt idx="6136">
                  <c:v>-8.7745387680970705E-2</c:v>
                </c:pt>
                <c:pt idx="6137">
                  <c:v>-6.9397184518860205E-2</c:v>
                </c:pt>
                <c:pt idx="6138">
                  <c:v>-5.2728855457408297E-2</c:v>
                </c:pt>
                <c:pt idx="6139">
                  <c:v>-3.4889849907780497E-2</c:v>
                </c:pt>
                <c:pt idx="6140">
                  <c:v>-1.7165695754510699E-2</c:v>
                </c:pt>
                <c:pt idx="6141">
                  <c:v>0</c:v>
                </c:pt>
                <c:pt idx="6142">
                  <c:v>3.4333901919685501E-2</c:v>
                </c:pt>
                <c:pt idx="6143">
                  <c:v>5.25319551562409E-2</c:v>
                </c:pt>
                <c:pt idx="6144">
                  <c:v>7.0112386268116694E-2</c:v>
                </c:pt>
                <c:pt idx="6145">
                  <c:v>8.6694215838032801E-2</c:v>
                </c:pt>
                <c:pt idx="6146">
                  <c:v>0.105292989002086</c:v>
                </c:pt>
                <c:pt idx="6147">
                  <c:v>0.121996508353726</c:v>
                </c:pt>
                <c:pt idx="6148">
                  <c:v>0.1399000527656</c:v>
                </c:pt>
                <c:pt idx="6149">
                  <c:v>0.156778337188406</c:v>
                </c:pt>
                <c:pt idx="6150">
                  <c:v>0.17387976921093101</c:v>
                </c:pt>
                <c:pt idx="6151">
                  <c:v>0.17452850020192801</c:v>
                </c:pt>
                <c:pt idx="6152">
                  <c:v>0.19196411054517201</c:v>
                </c:pt>
                <c:pt idx="6153">
                  <c:v>0.19211099482062799</c:v>
                </c:pt>
                <c:pt idx="6154">
                  <c:v>0.20902294280626399</c:v>
                </c:pt>
                <c:pt idx="6155">
                  <c:v>0.20900016324409099</c:v>
                </c:pt>
                <c:pt idx="6156">
                  <c:v>0.20900016324409099</c:v>
                </c:pt>
                <c:pt idx="6157">
                  <c:v>0.209911871982009</c:v>
                </c:pt>
                <c:pt idx="6158">
                  <c:v>0.209319522999699</c:v>
                </c:pt>
                <c:pt idx="6159">
                  <c:v>0.20894477913168799</c:v>
                </c:pt>
                <c:pt idx="6160">
                  <c:v>0.191817447948261</c:v>
                </c:pt>
                <c:pt idx="6161">
                  <c:v>0.191942720831726</c:v>
                </c:pt>
                <c:pt idx="6162">
                  <c:v>0.174293123969535</c:v>
                </c:pt>
                <c:pt idx="6163">
                  <c:v>0.15717799675119901</c:v>
                </c:pt>
                <c:pt idx="6164">
                  <c:v>0.15691923653975101</c:v>
                </c:pt>
                <c:pt idx="6165">
                  <c:v>0.13854334849546401</c:v>
                </c:pt>
                <c:pt idx="6166">
                  <c:v>0.12246105741734099</c:v>
                </c:pt>
                <c:pt idx="6167">
                  <c:v>0.104486999190629</c:v>
                </c:pt>
                <c:pt idx="6168">
                  <c:v>8.6656842404619905E-2</c:v>
                </c:pt>
                <c:pt idx="6169">
                  <c:v>6.9407048981148106E-2</c:v>
                </c:pt>
                <c:pt idx="6170">
                  <c:v>3.4729233140771101E-2</c:v>
                </c:pt>
                <c:pt idx="6171">
                  <c:v>1.7113243617134202E-2</c:v>
                </c:pt>
                <c:pt idx="6172">
                  <c:v>0</c:v>
                </c:pt>
                <c:pt idx="6173">
                  <c:v>-1.6947529806404901E-2</c:v>
                </c:pt>
                <c:pt idx="6174">
                  <c:v>-3.5731806307324199E-2</c:v>
                </c:pt>
                <c:pt idx="6175">
                  <c:v>-5.28209114439257E-2</c:v>
                </c:pt>
                <c:pt idx="6176">
                  <c:v>-8.7225223185013703E-2</c:v>
                </c:pt>
                <c:pt idx="6177">
                  <c:v>-0.10430329760571801</c:v>
                </c:pt>
                <c:pt idx="6178">
                  <c:v>-0.121972155530021</c:v>
                </c:pt>
                <c:pt idx="6179">
                  <c:v>-0.139611634510065</c:v>
                </c:pt>
                <c:pt idx="6180">
                  <c:v>-0.15677457860944999</c:v>
                </c:pt>
                <c:pt idx="6181">
                  <c:v>-0.15779448226036599</c:v>
                </c:pt>
                <c:pt idx="6182">
                  <c:v>-0.17502927808608201</c:v>
                </c:pt>
                <c:pt idx="6183">
                  <c:v>-0.192094085329332</c:v>
                </c:pt>
                <c:pt idx="6184">
                  <c:v>-0.19204801724073001</c:v>
                </c:pt>
                <c:pt idx="6185">
                  <c:v>-0.20990151343828301</c:v>
                </c:pt>
                <c:pt idx="6186">
                  <c:v>-0.209319522999699</c:v>
                </c:pt>
                <c:pt idx="6187">
                  <c:v>-0.209159722999639</c:v>
                </c:pt>
                <c:pt idx="6188">
                  <c:v>-0.209319522999699</c:v>
                </c:pt>
                <c:pt idx="6189">
                  <c:v>-0.20947956377909499</c:v>
                </c:pt>
                <c:pt idx="6190">
                  <c:v>-0.209097679359773</c:v>
                </c:pt>
                <c:pt idx="6191">
                  <c:v>-0.209136214468985</c:v>
                </c:pt>
                <c:pt idx="6192">
                  <c:v>-0.192025391782568</c:v>
                </c:pt>
                <c:pt idx="6193">
                  <c:v>-0.19103027344415199</c:v>
                </c:pt>
                <c:pt idx="6194">
                  <c:v>-0.17518470408841899</c:v>
                </c:pt>
                <c:pt idx="6195">
                  <c:v>-0.158004182077157</c:v>
                </c:pt>
                <c:pt idx="6196">
                  <c:v>-0.156821319594248</c:v>
                </c:pt>
                <c:pt idx="6197">
                  <c:v>-0.138856395027948</c:v>
                </c:pt>
                <c:pt idx="6198">
                  <c:v>-0.12251437297877001</c:v>
                </c:pt>
                <c:pt idx="6199">
                  <c:v>-0.104876938730233</c:v>
                </c:pt>
                <c:pt idx="6200">
                  <c:v>-8.7342887835313104E-2</c:v>
                </c:pt>
                <c:pt idx="6201">
                  <c:v>-6.9314679417892502E-2</c:v>
                </c:pt>
                <c:pt idx="6202">
                  <c:v>-5.22938771192921E-2</c:v>
                </c:pt>
                <c:pt idx="6203">
                  <c:v>-1.7656157626629101E-2</c:v>
                </c:pt>
                <c:pt idx="6204">
                  <c:v>0</c:v>
                </c:pt>
                <c:pt idx="6205">
                  <c:v>1.6963499910368902E-2</c:v>
                </c:pt>
                <c:pt idx="6206">
                  <c:v>3.5093174559178701E-2</c:v>
                </c:pt>
                <c:pt idx="6207">
                  <c:v>5.2353861523275098E-2</c:v>
                </c:pt>
                <c:pt idx="6208">
                  <c:v>7.0368203946909194E-2</c:v>
                </c:pt>
                <c:pt idx="6209">
                  <c:v>8.7328622533995204E-2</c:v>
                </c:pt>
                <c:pt idx="6210">
                  <c:v>0.10438115295033</c:v>
                </c:pt>
                <c:pt idx="6211">
                  <c:v>0.13981253990497999</c:v>
                </c:pt>
                <c:pt idx="6212">
                  <c:v>0.14011316251071301</c:v>
                </c:pt>
                <c:pt idx="6213">
                  <c:v>0.157094811546099</c:v>
                </c:pt>
                <c:pt idx="6214">
                  <c:v>0.17350931868894701</c:v>
                </c:pt>
                <c:pt idx="6215">
                  <c:v>0.1746081005531</c:v>
                </c:pt>
                <c:pt idx="6216">
                  <c:v>0.19174034598009701</c:v>
                </c:pt>
                <c:pt idx="6217">
                  <c:v>0.191586496562756</c:v>
                </c:pt>
                <c:pt idx="6218">
                  <c:v>0.20871194919166</c:v>
                </c:pt>
                <c:pt idx="6219">
                  <c:v>0.209159722999639</c:v>
                </c:pt>
                <c:pt idx="6220">
                  <c:v>0.19159753478074601</c:v>
                </c:pt>
                <c:pt idx="6221">
                  <c:v>0.19245101361565101</c:v>
                </c:pt>
                <c:pt idx="6222">
                  <c:v>0.209567082881599</c:v>
                </c:pt>
                <c:pt idx="6223">
                  <c:v>0.192069175888266</c:v>
                </c:pt>
                <c:pt idx="6224">
                  <c:v>0.191817447948261</c:v>
                </c:pt>
                <c:pt idx="6225">
                  <c:v>0.174573071332117</c:v>
                </c:pt>
                <c:pt idx="6226">
                  <c:v>0.174798127731916</c:v>
                </c:pt>
                <c:pt idx="6227">
                  <c:v>0.15655582162350601</c:v>
                </c:pt>
                <c:pt idx="6228">
                  <c:v>0.13906543507573499</c:v>
                </c:pt>
                <c:pt idx="6229">
                  <c:v>0.12266865550445601</c:v>
                </c:pt>
                <c:pt idx="6230">
                  <c:v>0.104996192202925</c:v>
                </c:pt>
                <c:pt idx="6231">
                  <c:v>8.7015709196272203E-2</c:v>
                </c:pt>
                <c:pt idx="6232">
                  <c:v>6.9816412212346995E-2</c:v>
                </c:pt>
                <c:pt idx="6233">
                  <c:v>5.2073023170446597E-2</c:v>
                </c:pt>
                <c:pt idx="6234">
                  <c:v>3.4990443409100999E-2</c:v>
                </c:pt>
                <c:pt idx="6235">
                  <c:v>1.7738568750382801E-2</c:v>
                </c:pt>
                <c:pt idx="6236">
                  <c:v>0</c:v>
                </c:pt>
                <c:pt idx="6237">
                  <c:v>-3.3515142359329703E-2</c:v>
                </c:pt>
                <c:pt idx="6238">
                  <c:v>-5.3063692161262797E-2</c:v>
                </c:pt>
                <c:pt idx="6239">
                  <c:v>-6.9877295383554403E-2</c:v>
                </c:pt>
                <c:pt idx="6240">
                  <c:v>-8.7209925530910101E-2</c:v>
                </c:pt>
                <c:pt idx="6241">
                  <c:v>-0.104236221214193</c:v>
                </c:pt>
                <c:pt idx="6242">
                  <c:v>-0.121897173554674</c:v>
                </c:pt>
                <c:pt idx="6243">
                  <c:v>-0.14049256114564401</c:v>
                </c:pt>
                <c:pt idx="6244">
                  <c:v>-0.15716304415094301</c:v>
                </c:pt>
                <c:pt idx="6245">
                  <c:v>-0.1744605139987</c:v>
                </c:pt>
                <c:pt idx="6246">
                  <c:v>-0.17477343407572099</c:v>
                </c:pt>
                <c:pt idx="6247">
                  <c:v>-0.19168506555192899</c:v>
                </c:pt>
                <c:pt idx="6248">
                  <c:v>-0.19198160000776901</c:v>
                </c:pt>
                <c:pt idx="6249">
                  <c:v>-0.20902294280626399</c:v>
                </c:pt>
                <c:pt idx="6250">
                  <c:v>-0.20888583128975599</c:v>
                </c:pt>
                <c:pt idx="6251">
                  <c:v>-0.209319522999699</c:v>
                </c:pt>
                <c:pt idx="6252">
                  <c:v>-0.209159722999639</c:v>
                </c:pt>
                <c:pt idx="6253">
                  <c:v>-0.209319522999699</c:v>
                </c:pt>
                <c:pt idx="6254">
                  <c:v>-0.20907812435349901</c:v>
                </c:pt>
                <c:pt idx="6255">
                  <c:v>-0.19288431225797401</c:v>
                </c:pt>
                <c:pt idx="6256">
                  <c:v>-0.19160294171324399</c:v>
                </c:pt>
                <c:pt idx="6257">
                  <c:v>-0.17504309135826701</c:v>
                </c:pt>
                <c:pt idx="6258">
                  <c:v>-0.174620053208631</c:v>
                </c:pt>
                <c:pt idx="6259">
                  <c:v>-0.15704245852117699</c:v>
                </c:pt>
                <c:pt idx="6260">
                  <c:v>-0.13914843583887901</c:v>
                </c:pt>
                <c:pt idx="6261">
                  <c:v>-0.122164417546855</c:v>
                </c:pt>
                <c:pt idx="6262">
                  <c:v>-0.10493589056651501</c:v>
                </c:pt>
                <c:pt idx="6263">
                  <c:v>-8.75271686772333E-2</c:v>
                </c:pt>
                <c:pt idx="6264">
                  <c:v>-7.0204070672162902E-2</c:v>
                </c:pt>
                <c:pt idx="6265">
                  <c:v>-5.23026825457827E-2</c:v>
                </c:pt>
                <c:pt idx="6266">
                  <c:v>-3.5735546533645302E-2</c:v>
                </c:pt>
                <c:pt idx="6267">
                  <c:v>-1.7465472786356701E-2</c:v>
                </c:pt>
                <c:pt idx="6268">
                  <c:v>0</c:v>
                </c:pt>
                <c:pt idx="6269">
                  <c:v>1.8290642956820199E-2</c:v>
                </c:pt>
                <c:pt idx="6270">
                  <c:v>5.2233812510737498E-2</c:v>
                </c:pt>
                <c:pt idx="6271">
                  <c:v>6.9084198220045703E-2</c:v>
                </c:pt>
                <c:pt idx="6272">
                  <c:v>8.7561790400273398E-2</c:v>
                </c:pt>
                <c:pt idx="6273">
                  <c:v>0.10415817922776199</c:v>
                </c:pt>
                <c:pt idx="6274">
                  <c:v>0.121902516324527</c:v>
                </c:pt>
                <c:pt idx="6275">
                  <c:v>0.13917226570723201</c:v>
                </c:pt>
                <c:pt idx="6276">
                  <c:v>0.156926868845776</c:v>
                </c:pt>
                <c:pt idx="6277">
                  <c:v>0.15734243473357601</c:v>
                </c:pt>
                <c:pt idx="6278">
                  <c:v>0.17378837325388799</c:v>
                </c:pt>
                <c:pt idx="6279">
                  <c:v>0.174855427492111</c:v>
                </c:pt>
                <c:pt idx="6280">
                  <c:v>0.19207115093031801</c:v>
                </c:pt>
                <c:pt idx="6281">
                  <c:v>0.19215516392413001</c:v>
                </c:pt>
                <c:pt idx="6282">
                  <c:v>0.20938539295349501</c:v>
                </c:pt>
                <c:pt idx="6283">
                  <c:v>0.20936010754444601</c:v>
                </c:pt>
                <c:pt idx="6284">
                  <c:v>0.19225810127125201</c:v>
                </c:pt>
                <c:pt idx="6285">
                  <c:v>0.19135516215833301</c:v>
                </c:pt>
                <c:pt idx="6286">
                  <c:v>0.19257196144511701</c:v>
                </c:pt>
                <c:pt idx="6287">
                  <c:v>0.19196411054517201</c:v>
                </c:pt>
                <c:pt idx="6288">
                  <c:v>0.17400360093536699</c:v>
                </c:pt>
                <c:pt idx="6289">
                  <c:v>0.17417338373597999</c:v>
                </c:pt>
                <c:pt idx="6290">
                  <c:v>0.15780331813401299</c:v>
                </c:pt>
                <c:pt idx="6291">
                  <c:v>0.15594006371000901</c:v>
                </c:pt>
                <c:pt idx="6292">
                  <c:v>0.12213277598250701</c:v>
                </c:pt>
                <c:pt idx="6293">
                  <c:v>0.12148386580373</c:v>
                </c:pt>
                <c:pt idx="6294">
                  <c:v>0.10440668247522</c:v>
                </c:pt>
                <c:pt idx="6295">
                  <c:v>8.65128798711296E-2</c:v>
                </c:pt>
                <c:pt idx="6296">
                  <c:v>6.8856489301044599E-2</c:v>
                </c:pt>
                <c:pt idx="6297">
                  <c:v>3.4107502750939697E-2</c:v>
                </c:pt>
                <c:pt idx="6298">
                  <c:v>1.8227147869837899E-2</c:v>
                </c:pt>
                <c:pt idx="6299">
                  <c:v>0</c:v>
                </c:pt>
                <c:pt idx="6300">
                  <c:v>-1.73706739261229E-2</c:v>
                </c:pt>
                <c:pt idx="6301">
                  <c:v>-3.4533417953368298E-2</c:v>
                </c:pt>
                <c:pt idx="6302">
                  <c:v>-5.3220722779236E-2</c:v>
                </c:pt>
                <c:pt idx="6303">
                  <c:v>-6.98413771054609E-2</c:v>
                </c:pt>
                <c:pt idx="6304">
                  <c:v>-8.7169303471800297E-2</c:v>
                </c:pt>
                <c:pt idx="6305">
                  <c:v>-0.10528950832794901</c:v>
                </c:pt>
                <c:pt idx="6306">
                  <c:v>-0.121989601346221</c:v>
                </c:pt>
                <c:pt idx="6307">
                  <c:v>-0.13930350725149401</c:v>
                </c:pt>
                <c:pt idx="6308">
                  <c:v>-0.15674179582816999</c:v>
                </c:pt>
                <c:pt idx="6309">
                  <c:v>-0.174324026925815</c:v>
                </c:pt>
                <c:pt idx="6310">
                  <c:v>-0.174960300411965</c:v>
                </c:pt>
                <c:pt idx="6311">
                  <c:v>-0.191942720831726</c:v>
                </c:pt>
                <c:pt idx="6312">
                  <c:v>-0.19204801724073001</c:v>
                </c:pt>
                <c:pt idx="6313">
                  <c:v>-0.192395601515922</c:v>
                </c:pt>
                <c:pt idx="6314">
                  <c:v>-0.20902294280626399</c:v>
                </c:pt>
                <c:pt idx="6315">
                  <c:v>-0.209319522999699</c:v>
                </c:pt>
                <c:pt idx="6316">
                  <c:v>-0.20887422918023499</c:v>
                </c:pt>
                <c:pt idx="6317">
                  <c:v>-0.20874229795411001</c:v>
                </c:pt>
                <c:pt idx="6318">
                  <c:v>-0.19231301149298499</c:v>
                </c:pt>
                <c:pt idx="6319">
                  <c:v>-0.19162580911720001</c:v>
                </c:pt>
                <c:pt idx="6320">
                  <c:v>-0.19089486684492801</c:v>
                </c:pt>
                <c:pt idx="6321">
                  <c:v>-0.174720380169368</c:v>
                </c:pt>
                <c:pt idx="6322">
                  <c:v>-0.15687720737153299</c:v>
                </c:pt>
                <c:pt idx="6323">
                  <c:v>-0.157540733647836</c:v>
                </c:pt>
                <c:pt idx="6324">
                  <c:v>-0.13973668180552801</c:v>
                </c:pt>
                <c:pt idx="6325">
                  <c:v>-0.122006793562567</c:v>
                </c:pt>
                <c:pt idx="6326">
                  <c:v>-0.10431792823713799</c:v>
                </c:pt>
                <c:pt idx="6327">
                  <c:v>-8.74755117290065E-2</c:v>
                </c:pt>
                <c:pt idx="6328">
                  <c:v>-6.9141687506069902E-2</c:v>
                </c:pt>
                <c:pt idx="6329">
                  <c:v>-5.1919589537265699E-2</c:v>
                </c:pt>
                <c:pt idx="6330">
                  <c:v>-1.73085243306812E-2</c:v>
                </c:pt>
                <c:pt idx="6331">
                  <c:v>0</c:v>
                </c:pt>
                <c:pt idx="6332">
                  <c:v>1.7102095282974499E-2</c:v>
                </c:pt>
                <c:pt idx="6333">
                  <c:v>3.4574212943341398E-2</c:v>
                </c:pt>
                <c:pt idx="6334">
                  <c:v>5.2399541701091498E-2</c:v>
                </c:pt>
                <c:pt idx="6335">
                  <c:v>6.9877295383554403E-2</c:v>
                </c:pt>
                <c:pt idx="6336">
                  <c:v>8.7322496254215398E-2</c:v>
                </c:pt>
                <c:pt idx="6337">
                  <c:v>0.104876938730233</c:v>
                </c:pt>
                <c:pt idx="6338">
                  <c:v>0.12147684451518299</c:v>
                </c:pt>
                <c:pt idx="6339">
                  <c:v>0.139560897536046</c:v>
                </c:pt>
                <c:pt idx="6340">
                  <c:v>0.15644904189226799</c:v>
                </c:pt>
                <c:pt idx="6341">
                  <c:v>0.15712111768997999</c:v>
                </c:pt>
                <c:pt idx="6342">
                  <c:v>0.174270431251632</c:v>
                </c:pt>
                <c:pt idx="6343">
                  <c:v>0.174800535763181</c:v>
                </c:pt>
                <c:pt idx="6344">
                  <c:v>0.191747779368969</c:v>
                </c:pt>
                <c:pt idx="6345">
                  <c:v>0.191817447948261</c:v>
                </c:pt>
                <c:pt idx="6346">
                  <c:v>0.19212383991661899</c:v>
                </c:pt>
                <c:pt idx="6347">
                  <c:v>0.19218727361080801</c:v>
                </c:pt>
                <c:pt idx="6348">
                  <c:v>0.19241717416180401</c:v>
                </c:pt>
                <c:pt idx="6349">
                  <c:v>0.19164849668667699</c:v>
                </c:pt>
                <c:pt idx="6350">
                  <c:v>0.19156132032912601</c:v>
                </c:pt>
                <c:pt idx="6351">
                  <c:v>0.19144324919528899</c:v>
                </c:pt>
                <c:pt idx="6352">
                  <c:v>0.17431339026870399</c:v>
                </c:pt>
                <c:pt idx="6353">
                  <c:v>0.15743984433368</c:v>
                </c:pt>
                <c:pt idx="6354">
                  <c:v>0.155764929752952</c:v>
                </c:pt>
                <c:pt idx="6355">
                  <c:v>0.13966823214328</c:v>
                </c:pt>
                <c:pt idx="6356">
                  <c:v>0.122060982130393</c:v>
                </c:pt>
                <c:pt idx="6357">
                  <c:v>0.10427161192765499</c:v>
                </c:pt>
                <c:pt idx="6358">
                  <c:v>8.7342887835313104E-2</c:v>
                </c:pt>
                <c:pt idx="6359">
                  <c:v>6.9816412212346995E-2</c:v>
                </c:pt>
                <c:pt idx="6360">
                  <c:v>5.1845389384761603E-2</c:v>
                </c:pt>
                <c:pt idx="6361">
                  <c:v>3.4533417953368298E-2</c:v>
                </c:pt>
                <c:pt idx="6362">
                  <c:v>1.7838483209250099E-2</c:v>
                </c:pt>
                <c:pt idx="6363">
                  <c:v>0</c:v>
                </c:pt>
                <c:pt idx="6364">
                  <c:v>-1.7440092075702199E-2</c:v>
                </c:pt>
                <c:pt idx="6365">
                  <c:v>-5.1375590076168598E-2</c:v>
                </c:pt>
                <c:pt idx="6366">
                  <c:v>-6.9539432681293395E-2</c:v>
                </c:pt>
                <c:pt idx="6367">
                  <c:v>-8.6777854996204801E-2</c:v>
                </c:pt>
                <c:pt idx="6368">
                  <c:v>-0.104437902130243</c:v>
                </c:pt>
                <c:pt idx="6369">
                  <c:v>-0.121897173554674</c:v>
                </c:pt>
                <c:pt idx="6370">
                  <c:v>-0.13898469852791701</c:v>
                </c:pt>
                <c:pt idx="6371">
                  <c:v>-0.156899983993604</c:v>
                </c:pt>
                <c:pt idx="6372">
                  <c:v>-0.15635279030500099</c:v>
                </c:pt>
                <c:pt idx="6373">
                  <c:v>-0.17431339026870399</c:v>
                </c:pt>
                <c:pt idx="6374">
                  <c:v>-0.17498154751040501</c:v>
                </c:pt>
                <c:pt idx="6375">
                  <c:v>-0.19209016776021001</c:v>
                </c:pt>
                <c:pt idx="6376">
                  <c:v>-0.191942720831726</c:v>
                </c:pt>
                <c:pt idx="6377">
                  <c:v>-0.19252744414779199</c:v>
                </c:pt>
                <c:pt idx="6378">
                  <c:v>-0.21003090002459199</c:v>
                </c:pt>
                <c:pt idx="6379">
                  <c:v>-0.19219855163670199</c:v>
                </c:pt>
                <c:pt idx="6380">
                  <c:v>-0.19222764720107499</c:v>
                </c:pt>
                <c:pt idx="6381">
                  <c:v>-0.19234509774080799</c:v>
                </c:pt>
                <c:pt idx="6382">
                  <c:v>-0.19200519160533</c:v>
                </c:pt>
                <c:pt idx="6383">
                  <c:v>-0.19118445959701399</c:v>
                </c:pt>
                <c:pt idx="6384">
                  <c:v>-0.174895204222865</c:v>
                </c:pt>
                <c:pt idx="6385">
                  <c:v>-0.15779741307554301</c:v>
                </c:pt>
                <c:pt idx="6386">
                  <c:v>-0.15664668587206901</c:v>
                </c:pt>
                <c:pt idx="6387">
                  <c:v>-0.13982801693809399</c:v>
                </c:pt>
                <c:pt idx="6388">
                  <c:v>-0.122056902728923</c:v>
                </c:pt>
                <c:pt idx="6389">
                  <c:v>-0.104230824734856</c:v>
                </c:pt>
                <c:pt idx="6390">
                  <c:v>-8.7381761597609603E-2</c:v>
                </c:pt>
                <c:pt idx="6391">
                  <c:v>-6.9778998264444697E-2</c:v>
                </c:pt>
                <c:pt idx="6392">
                  <c:v>-5.2629924163041998E-2</c:v>
                </c:pt>
                <c:pt idx="6393">
                  <c:v>-3.4776339529843103E-2</c:v>
                </c:pt>
                <c:pt idx="6394">
                  <c:v>-1.79998559747164E-2</c:v>
                </c:pt>
                <c:pt idx="6395">
                  <c:v>0</c:v>
                </c:pt>
                <c:pt idx="6396">
                  <c:v>1.7969824175670501E-2</c:v>
                </c:pt>
                <c:pt idx="6397">
                  <c:v>3.5699112679323901E-2</c:v>
                </c:pt>
                <c:pt idx="6398">
                  <c:v>6.8722775627389696E-2</c:v>
                </c:pt>
                <c:pt idx="6399">
                  <c:v>8.6966349844581195E-2</c:v>
                </c:pt>
                <c:pt idx="6400">
                  <c:v>0.10382022901436</c:v>
                </c:pt>
                <c:pt idx="6401">
                  <c:v>0.121289004476604</c:v>
                </c:pt>
                <c:pt idx="6402">
                  <c:v>0.122021756947163</c:v>
                </c:pt>
                <c:pt idx="6403">
                  <c:v>0.14024960963660499</c:v>
                </c:pt>
                <c:pt idx="6404">
                  <c:v>0.15744097056380499</c:v>
                </c:pt>
                <c:pt idx="6405">
                  <c:v>0.174763765714329</c:v>
                </c:pt>
                <c:pt idx="6406">
                  <c:v>0.174270431251632</c:v>
                </c:pt>
                <c:pt idx="6407">
                  <c:v>0.191501718469618</c:v>
                </c:pt>
                <c:pt idx="6408">
                  <c:v>0.191817447948261</c:v>
                </c:pt>
                <c:pt idx="6409">
                  <c:v>0.191817447948261</c:v>
                </c:pt>
                <c:pt idx="6410">
                  <c:v>0.19196411054517201</c:v>
                </c:pt>
                <c:pt idx="6411">
                  <c:v>0.191817447948261</c:v>
                </c:pt>
                <c:pt idx="6412">
                  <c:v>0.191817447948261</c:v>
                </c:pt>
                <c:pt idx="6413">
                  <c:v>0.19145315297301399</c:v>
                </c:pt>
                <c:pt idx="6414">
                  <c:v>0.19155147053843399</c:v>
                </c:pt>
                <c:pt idx="6415">
                  <c:v>0.17440415040851201</c:v>
                </c:pt>
                <c:pt idx="6416">
                  <c:v>0.17467219900823899</c:v>
                </c:pt>
                <c:pt idx="6417">
                  <c:v>0.156601876982015</c:v>
                </c:pt>
                <c:pt idx="6418">
                  <c:v>0.139935418061892</c:v>
                </c:pt>
                <c:pt idx="6419">
                  <c:v>0.12212048028323599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EB-45C1-BAB3-FE0FBA27F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5254959"/>
        <c:axId val="2105254127"/>
      </c:scatterChart>
      <c:valAx>
        <c:axId val="2105254959"/>
        <c:scaling>
          <c:orientation val="minMax"/>
          <c:max val="3.5"/>
          <c:min val="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Latin Modern Math" panose="02000503000000000000" pitchFamily="50" charset="0"/>
                <a:cs typeface="+mn-cs"/>
              </a:defRPr>
            </a:pPr>
            <a:endParaRPr lang="en-US"/>
          </a:p>
        </c:txPr>
        <c:crossAx val="2105254127"/>
        <c:crosses val="autoZero"/>
        <c:crossBetween val="midCat"/>
      </c:valAx>
      <c:valAx>
        <c:axId val="21052541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Latin Modern Math" panose="02000503000000000000" pitchFamily="50" charset="0"/>
                <a:cs typeface="+mn-cs"/>
              </a:defRPr>
            </a:pPr>
            <a:endParaRPr lang="en-US"/>
          </a:p>
        </c:txPr>
        <c:crossAx val="2105254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  <a:ea typeface="Latin Modern Math" panose="02000503000000000000" pitchFamily="50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64260717410321E-2"/>
          <c:y val="5.2673519976669581E-2"/>
          <c:w val="0.8958079615048119"/>
          <c:h val="0.82687117235345586"/>
        </c:manualLayout>
      </c:layout>
      <c:scatterChart>
        <c:scatterStyle val="lineMarker"/>
        <c:varyColors val="0"/>
        <c:ser>
          <c:idx val="0"/>
          <c:order val="0"/>
          <c:tx>
            <c:strRef>
              <c:f>pilot!$B$1</c:f>
              <c:strCache>
                <c:ptCount val="1"/>
                <c:pt idx="0">
                  <c:v>T</c:v>
                </c:pt>
              </c:strCache>
            </c:strRef>
          </c:tx>
          <c:spPr>
            <a:ln w="63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pilot!$A$2:$A$1500</c:f>
              <c:numCache>
                <c:formatCode>General</c:formatCode>
                <c:ptCount val="1499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  <c:pt idx="59">
                  <c:v>0.06</c:v>
                </c:pt>
                <c:pt idx="60">
                  <c:v>6.0999999999999999E-2</c:v>
                </c:pt>
                <c:pt idx="61">
                  <c:v>6.2E-2</c:v>
                </c:pt>
                <c:pt idx="62">
                  <c:v>6.3E-2</c:v>
                </c:pt>
                <c:pt idx="63">
                  <c:v>6.4000000000000001E-2</c:v>
                </c:pt>
                <c:pt idx="64">
                  <c:v>6.5000000000000002E-2</c:v>
                </c:pt>
                <c:pt idx="65">
                  <c:v>6.6000000000000003E-2</c:v>
                </c:pt>
                <c:pt idx="66">
                  <c:v>6.7000000000000004E-2</c:v>
                </c:pt>
                <c:pt idx="67">
                  <c:v>6.8000000000000005E-2</c:v>
                </c:pt>
                <c:pt idx="68">
                  <c:v>6.9000000000000006E-2</c:v>
                </c:pt>
                <c:pt idx="69">
                  <c:v>7.0000000000000007E-2</c:v>
                </c:pt>
                <c:pt idx="70">
                  <c:v>7.0999999999999994E-2</c:v>
                </c:pt>
                <c:pt idx="71">
                  <c:v>7.1999999999999995E-2</c:v>
                </c:pt>
                <c:pt idx="72">
                  <c:v>7.2999999999999995E-2</c:v>
                </c:pt>
                <c:pt idx="73">
                  <c:v>7.3999999999999996E-2</c:v>
                </c:pt>
                <c:pt idx="74">
                  <c:v>7.4999999999999997E-2</c:v>
                </c:pt>
                <c:pt idx="75">
                  <c:v>7.5999999999999998E-2</c:v>
                </c:pt>
                <c:pt idx="76">
                  <c:v>7.6999999999999999E-2</c:v>
                </c:pt>
                <c:pt idx="77">
                  <c:v>7.8E-2</c:v>
                </c:pt>
                <c:pt idx="78">
                  <c:v>7.9000000000000001E-2</c:v>
                </c:pt>
                <c:pt idx="79">
                  <c:v>0.08</c:v>
                </c:pt>
                <c:pt idx="80">
                  <c:v>8.1000000000000003E-2</c:v>
                </c:pt>
                <c:pt idx="81">
                  <c:v>8.2000000000000003E-2</c:v>
                </c:pt>
                <c:pt idx="82">
                  <c:v>8.3000000000000004E-2</c:v>
                </c:pt>
                <c:pt idx="83">
                  <c:v>8.4000000000000005E-2</c:v>
                </c:pt>
                <c:pt idx="84">
                  <c:v>8.5000000000000006E-2</c:v>
                </c:pt>
                <c:pt idx="85">
                  <c:v>8.5999999999999993E-2</c:v>
                </c:pt>
                <c:pt idx="86">
                  <c:v>8.6999999999999994E-2</c:v>
                </c:pt>
                <c:pt idx="87">
                  <c:v>8.7999999999999995E-2</c:v>
                </c:pt>
                <c:pt idx="88">
                  <c:v>8.8999999999999996E-2</c:v>
                </c:pt>
                <c:pt idx="89">
                  <c:v>0.09</c:v>
                </c:pt>
                <c:pt idx="90">
                  <c:v>9.0999999999999998E-2</c:v>
                </c:pt>
                <c:pt idx="91">
                  <c:v>9.1999999999999998E-2</c:v>
                </c:pt>
                <c:pt idx="92">
                  <c:v>9.2999999999999999E-2</c:v>
                </c:pt>
                <c:pt idx="93">
                  <c:v>9.4E-2</c:v>
                </c:pt>
                <c:pt idx="94">
                  <c:v>9.5000000000000001E-2</c:v>
                </c:pt>
                <c:pt idx="95">
                  <c:v>9.6000000000000002E-2</c:v>
                </c:pt>
                <c:pt idx="96">
                  <c:v>9.7000000000000003E-2</c:v>
                </c:pt>
                <c:pt idx="97">
                  <c:v>9.8000000000000004E-2</c:v>
                </c:pt>
                <c:pt idx="98">
                  <c:v>9.9000000000000005E-2</c:v>
                </c:pt>
                <c:pt idx="99">
                  <c:v>0.1</c:v>
                </c:pt>
                <c:pt idx="100">
                  <c:v>0.10100000000000001</c:v>
                </c:pt>
                <c:pt idx="101">
                  <c:v>0.10199999999999999</c:v>
                </c:pt>
                <c:pt idx="102">
                  <c:v>0.10299999999999999</c:v>
                </c:pt>
                <c:pt idx="103">
                  <c:v>0.104</c:v>
                </c:pt>
                <c:pt idx="104">
                  <c:v>0.105</c:v>
                </c:pt>
                <c:pt idx="105">
                  <c:v>0.106</c:v>
                </c:pt>
                <c:pt idx="106">
                  <c:v>0.107</c:v>
                </c:pt>
                <c:pt idx="107">
                  <c:v>0.108</c:v>
                </c:pt>
                <c:pt idx="108">
                  <c:v>0.109</c:v>
                </c:pt>
                <c:pt idx="109">
                  <c:v>0.11</c:v>
                </c:pt>
                <c:pt idx="110">
                  <c:v>0.111</c:v>
                </c:pt>
                <c:pt idx="111">
                  <c:v>0.112</c:v>
                </c:pt>
                <c:pt idx="112">
                  <c:v>0.113</c:v>
                </c:pt>
                <c:pt idx="113">
                  <c:v>0.114</c:v>
                </c:pt>
                <c:pt idx="114">
                  <c:v>0.115</c:v>
                </c:pt>
                <c:pt idx="115">
                  <c:v>0.11600000000000001</c:v>
                </c:pt>
                <c:pt idx="116">
                  <c:v>0.11700000000000001</c:v>
                </c:pt>
                <c:pt idx="117">
                  <c:v>0.11799999999999999</c:v>
                </c:pt>
                <c:pt idx="118">
                  <c:v>0.11899999999999999</c:v>
                </c:pt>
                <c:pt idx="119">
                  <c:v>0.12</c:v>
                </c:pt>
                <c:pt idx="120">
                  <c:v>0.121</c:v>
                </c:pt>
                <c:pt idx="121">
                  <c:v>0.122</c:v>
                </c:pt>
                <c:pt idx="122">
                  <c:v>0.123</c:v>
                </c:pt>
                <c:pt idx="123">
                  <c:v>0.124</c:v>
                </c:pt>
                <c:pt idx="124">
                  <c:v>0.125</c:v>
                </c:pt>
                <c:pt idx="125">
                  <c:v>0.126</c:v>
                </c:pt>
                <c:pt idx="126">
                  <c:v>0.127</c:v>
                </c:pt>
                <c:pt idx="127">
                  <c:v>0.128</c:v>
                </c:pt>
                <c:pt idx="128">
                  <c:v>0.129</c:v>
                </c:pt>
                <c:pt idx="129">
                  <c:v>0.13</c:v>
                </c:pt>
                <c:pt idx="130">
                  <c:v>0.13100000000000001</c:v>
                </c:pt>
                <c:pt idx="131">
                  <c:v>0.13200000000000001</c:v>
                </c:pt>
                <c:pt idx="132">
                  <c:v>0.13300000000000001</c:v>
                </c:pt>
                <c:pt idx="133">
                  <c:v>0.13400000000000001</c:v>
                </c:pt>
                <c:pt idx="134">
                  <c:v>0.13500000000000001</c:v>
                </c:pt>
                <c:pt idx="135">
                  <c:v>0.13600000000000001</c:v>
                </c:pt>
                <c:pt idx="136">
                  <c:v>0.13700000000000001</c:v>
                </c:pt>
                <c:pt idx="137">
                  <c:v>0.13800000000000001</c:v>
                </c:pt>
                <c:pt idx="138">
                  <c:v>0.13900000000000001</c:v>
                </c:pt>
                <c:pt idx="139">
                  <c:v>0.14000000000000001</c:v>
                </c:pt>
                <c:pt idx="140">
                  <c:v>0.14099999999999999</c:v>
                </c:pt>
                <c:pt idx="141">
                  <c:v>0.14199999999999999</c:v>
                </c:pt>
                <c:pt idx="142">
                  <c:v>0.14299999999999999</c:v>
                </c:pt>
                <c:pt idx="143">
                  <c:v>0.14399999999999999</c:v>
                </c:pt>
                <c:pt idx="144">
                  <c:v>0.14499999999999999</c:v>
                </c:pt>
                <c:pt idx="145">
                  <c:v>0.14599999999999999</c:v>
                </c:pt>
                <c:pt idx="146">
                  <c:v>0.14699999999999999</c:v>
                </c:pt>
                <c:pt idx="147">
                  <c:v>0.14799999999999999</c:v>
                </c:pt>
                <c:pt idx="148">
                  <c:v>0.14899999999999999</c:v>
                </c:pt>
                <c:pt idx="149">
                  <c:v>0.15</c:v>
                </c:pt>
                <c:pt idx="150">
                  <c:v>0.151</c:v>
                </c:pt>
                <c:pt idx="151">
                  <c:v>0.152</c:v>
                </c:pt>
                <c:pt idx="152">
                  <c:v>0.153</c:v>
                </c:pt>
                <c:pt idx="153">
                  <c:v>0.154</c:v>
                </c:pt>
                <c:pt idx="154">
                  <c:v>0.155</c:v>
                </c:pt>
                <c:pt idx="155">
                  <c:v>0.156</c:v>
                </c:pt>
                <c:pt idx="156">
                  <c:v>0.157</c:v>
                </c:pt>
                <c:pt idx="157">
                  <c:v>0.158</c:v>
                </c:pt>
                <c:pt idx="158">
                  <c:v>0.159</c:v>
                </c:pt>
                <c:pt idx="159">
                  <c:v>0.16</c:v>
                </c:pt>
                <c:pt idx="160">
                  <c:v>0.161</c:v>
                </c:pt>
                <c:pt idx="161">
                  <c:v>0.16200000000000001</c:v>
                </c:pt>
                <c:pt idx="162">
                  <c:v>0.16300000000000001</c:v>
                </c:pt>
                <c:pt idx="163">
                  <c:v>0.16400000000000001</c:v>
                </c:pt>
                <c:pt idx="164">
                  <c:v>0.16500000000000001</c:v>
                </c:pt>
                <c:pt idx="165">
                  <c:v>0.16600000000000001</c:v>
                </c:pt>
                <c:pt idx="166">
                  <c:v>0.16700000000000001</c:v>
                </c:pt>
                <c:pt idx="167">
                  <c:v>0.16800000000000001</c:v>
                </c:pt>
                <c:pt idx="168">
                  <c:v>0.16900000000000001</c:v>
                </c:pt>
                <c:pt idx="169">
                  <c:v>0.17</c:v>
                </c:pt>
                <c:pt idx="170">
                  <c:v>0.17100000000000001</c:v>
                </c:pt>
                <c:pt idx="171">
                  <c:v>0.17199999999999999</c:v>
                </c:pt>
                <c:pt idx="172">
                  <c:v>0.17299999999999999</c:v>
                </c:pt>
                <c:pt idx="173">
                  <c:v>0.17399999999999999</c:v>
                </c:pt>
                <c:pt idx="174">
                  <c:v>0.17499999999999999</c:v>
                </c:pt>
                <c:pt idx="175">
                  <c:v>0.17599999999999999</c:v>
                </c:pt>
                <c:pt idx="176">
                  <c:v>0.17699999999999999</c:v>
                </c:pt>
                <c:pt idx="177">
                  <c:v>0.17799999999999999</c:v>
                </c:pt>
                <c:pt idx="178">
                  <c:v>0.17899999999999999</c:v>
                </c:pt>
                <c:pt idx="179">
                  <c:v>0.18</c:v>
                </c:pt>
                <c:pt idx="180">
                  <c:v>0.18099999999999999</c:v>
                </c:pt>
                <c:pt idx="181">
                  <c:v>0.182</c:v>
                </c:pt>
                <c:pt idx="182">
                  <c:v>0.183</c:v>
                </c:pt>
                <c:pt idx="183">
                  <c:v>0.184</c:v>
                </c:pt>
                <c:pt idx="184">
                  <c:v>0.185</c:v>
                </c:pt>
                <c:pt idx="185">
                  <c:v>0.186</c:v>
                </c:pt>
                <c:pt idx="186">
                  <c:v>0.187</c:v>
                </c:pt>
                <c:pt idx="187">
                  <c:v>0.188</c:v>
                </c:pt>
                <c:pt idx="188">
                  <c:v>0.189</c:v>
                </c:pt>
                <c:pt idx="189">
                  <c:v>0.19</c:v>
                </c:pt>
                <c:pt idx="190">
                  <c:v>0.191</c:v>
                </c:pt>
                <c:pt idx="191">
                  <c:v>0.192</c:v>
                </c:pt>
                <c:pt idx="192">
                  <c:v>0.193</c:v>
                </c:pt>
                <c:pt idx="193">
                  <c:v>0.19400000000000001</c:v>
                </c:pt>
                <c:pt idx="194">
                  <c:v>0.19500000000000001</c:v>
                </c:pt>
                <c:pt idx="195">
                  <c:v>0.19600000000000001</c:v>
                </c:pt>
                <c:pt idx="196">
                  <c:v>0.19700000000000001</c:v>
                </c:pt>
                <c:pt idx="197">
                  <c:v>0.19800000000000001</c:v>
                </c:pt>
                <c:pt idx="198">
                  <c:v>0.19900000000000001</c:v>
                </c:pt>
                <c:pt idx="199">
                  <c:v>0.2</c:v>
                </c:pt>
                <c:pt idx="200">
                  <c:v>0.20100000000000001</c:v>
                </c:pt>
                <c:pt idx="201">
                  <c:v>0.20200000000000001</c:v>
                </c:pt>
                <c:pt idx="202">
                  <c:v>0.20300000000000001</c:v>
                </c:pt>
                <c:pt idx="203">
                  <c:v>0.20399999999999999</c:v>
                </c:pt>
                <c:pt idx="204">
                  <c:v>0.20499999999999999</c:v>
                </c:pt>
                <c:pt idx="205">
                  <c:v>0.20599999999999999</c:v>
                </c:pt>
                <c:pt idx="206">
                  <c:v>0.20699999999999999</c:v>
                </c:pt>
                <c:pt idx="207">
                  <c:v>0.20799999999999999</c:v>
                </c:pt>
                <c:pt idx="208">
                  <c:v>0.20899999999999999</c:v>
                </c:pt>
                <c:pt idx="209">
                  <c:v>0.21</c:v>
                </c:pt>
                <c:pt idx="210">
                  <c:v>0.21099999999999999</c:v>
                </c:pt>
                <c:pt idx="211">
                  <c:v>0.21199999999999999</c:v>
                </c:pt>
                <c:pt idx="212">
                  <c:v>0.21299999999999999</c:v>
                </c:pt>
                <c:pt idx="213">
                  <c:v>0.214</c:v>
                </c:pt>
                <c:pt idx="214">
                  <c:v>0.215</c:v>
                </c:pt>
                <c:pt idx="215">
                  <c:v>0.216</c:v>
                </c:pt>
                <c:pt idx="216">
                  <c:v>0.217</c:v>
                </c:pt>
                <c:pt idx="217">
                  <c:v>0.218</c:v>
                </c:pt>
                <c:pt idx="218">
                  <c:v>0.219</c:v>
                </c:pt>
                <c:pt idx="219">
                  <c:v>0.22</c:v>
                </c:pt>
                <c:pt idx="220">
                  <c:v>0.221</c:v>
                </c:pt>
                <c:pt idx="221">
                  <c:v>0.222</c:v>
                </c:pt>
                <c:pt idx="222">
                  <c:v>0.223</c:v>
                </c:pt>
                <c:pt idx="223">
                  <c:v>0.224</c:v>
                </c:pt>
                <c:pt idx="224">
                  <c:v>0.22500000000000001</c:v>
                </c:pt>
                <c:pt idx="225">
                  <c:v>0.22600000000000001</c:v>
                </c:pt>
                <c:pt idx="226">
                  <c:v>0.22700000000000001</c:v>
                </c:pt>
                <c:pt idx="227">
                  <c:v>0.22800000000000001</c:v>
                </c:pt>
                <c:pt idx="228">
                  <c:v>0.22900000000000001</c:v>
                </c:pt>
                <c:pt idx="229">
                  <c:v>0.23</c:v>
                </c:pt>
                <c:pt idx="230">
                  <c:v>0.23100000000000001</c:v>
                </c:pt>
                <c:pt idx="231">
                  <c:v>0.23200000000000001</c:v>
                </c:pt>
                <c:pt idx="232">
                  <c:v>0.23300000000000001</c:v>
                </c:pt>
                <c:pt idx="233">
                  <c:v>0.23400000000000001</c:v>
                </c:pt>
                <c:pt idx="234">
                  <c:v>0.23499999999999999</c:v>
                </c:pt>
                <c:pt idx="235">
                  <c:v>0.23599999999999999</c:v>
                </c:pt>
                <c:pt idx="236">
                  <c:v>0.23699999999999999</c:v>
                </c:pt>
                <c:pt idx="237">
                  <c:v>0.23799999999999999</c:v>
                </c:pt>
                <c:pt idx="238">
                  <c:v>0.23899999999999999</c:v>
                </c:pt>
                <c:pt idx="239">
                  <c:v>0.24</c:v>
                </c:pt>
                <c:pt idx="240">
                  <c:v>0.24099999999999999</c:v>
                </c:pt>
                <c:pt idx="241">
                  <c:v>0.24199999999999999</c:v>
                </c:pt>
                <c:pt idx="242">
                  <c:v>0.24299999999999999</c:v>
                </c:pt>
                <c:pt idx="243">
                  <c:v>0.24399999999999999</c:v>
                </c:pt>
                <c:pt idx="244">
                  <c:v>0.245</c:v>
                </c:pt>
                <c:pt idx="245">
                  <c:v>0.246</c:v>
                </c:pt>
                <c:pt idx="246">
                  <c:v>0.247</c:v>
                </c:pt>
                <c:pt idx="247">
                  <c:v>0.248</c:v>
                </c:pt>
                <c:pt idx="248">
                  <c:v>0.249</c:v>
                </c:pt>
                <c:pt idx="249">
                  <c:v>0.25</c:v>
                </c:pt>
                <c:pt idx="250">
                  <c:v>0.251</c:v>
                </c:pt>
                <c:pt idx="251">
                  <c:v>0.252</c:v>
                </c:pt>
                <c:pt idx="252">
                  <c:v>0.253</c:v>
                </c:pt>
                <c:pt idx="253">
                  <c:v>0.254</c:v>
                </c:pt>
                <c:pt idx="254">
                  <c:v>0.255</c:v>
                </c:pt>
                <c:pt idx="255">
                  <c:v>0.25600000000000001</c:v>
                </c:pt>
                <c:pt idx="256">
                  <c:v>0.25700000000000001</c:v>
                </c:pt>
                <c:pt idx="257">
                  <c:v>0.25800000000000001</c:v>
                </c:pt>
                <c:pt idx="258">
                  <c:v>0.25900000000000001</c:v>
                </c:pt>
                <c:pt idx="259">
                  <c:v>0.26</c:v>
                </c:pt>
                <c:pt idx="260">
                  <c:v>0.26100000000000001</c:v>
                </c:pt>
                <c:pt idx="261">
                  <c:v>0.26200000000000001</c:v>
                </c:pt>
                <c:pt idx="262">
                  <c:v>0.26300000000000001</c:v>
                </c:pt>
                <c:pt idx="263">
                  <c:v>0.26400000000000001</c:v>
                </c:pt>
                <c:pt idx="264">
                  <c:v>0.26500000000000001</c:v>
                </c:pt>
                <c:pt idx="265">
                  <c:v>0.26600000000000001</c:v>
                </c:pt>
                <c:pt idx="266">
                  <c:v>0.26700000000000002</c:v>
                </c:pt>
                <c:pt idx="267">
                  <c:v>0.26800000000000002</c:v>
                </c:pt>
                <c:pt idx="268">
                  <c:v>0.26900000000000002</c:v>
                </c:pt>
                <c:pt idx="269">
                  <c:v>0.27</c:v>
                </c:pt>
                <c:pt idx="270">
                  <c:v>0.27100000000000002</c:v>
                </c:pt>
                <c:pt idx="271">
                  <c:v>0.27200000000000002</c:v>
                </c:pt>
                <c:pt idx="272">
                  <c:v>0.27300000000000002</c:v>
                </c:pt>
                <c:pt idx="273">
                  <c:v>0.27400000000000002</c:v>
                </c:pt>
                <c:pt idx="274">
                  <c:v>0.27500000000000002</c:v>
                </c:pt>
                <c:pt idx="275">
                  <c:v>0.27600000000000002</c:v>
                </c:pt>
                <c:pt idx="276">
                  <c:v>0.27700000000000002</c:v>
                </c:pt>
                <c:pt idx="277">
                  <c:v>0.27800000000000002</c:v>
                </c:pt>
                <c:pt idx="278">
                  <c:v>0.27900000000000003</c:v>
                </c:pt>
                <c:pt idx="279">
                  <c:v>0.28000000000000003</c:v>
                </c:pt>
                <c:pt idx="280">
                  <c:v>0.28100000000000003</c:v>
                </c:pt>
                <c:pt idx="281">
                  <c:v>0.28199999999999997</c:v>
                </c:pt>
                <c:pt idx="282">
                  <c:v>0.28299999999999997</c:v>
                </c:pt>
                <c:pt idx="283">
                  <c:v>0.28399999999999997</c:v>
                </c:pt>
                <c:pt idx="284">
                  <c:v>0.28499999999999998</c:v>
                </c:pt>
                <c:pt idx="285">
                  <c:v>0.28599999999999998</c:v>
                </c:pt>
                <c:pt idx="286">
                  <c:v>0.28699999999999998</c:v>
                </c:pt>
                <c:pt idx="287">
                  <c:v>0.28799999999999998</c:v>
                </c:pt>
                <c:pt idx="288">
                  <c:v>0.28899999999999998</c:v>
                </c:pt>
                <c:pt idx="289">
                  <c:v>0.28999999999999998</c:v>
                </c:pt>
                <c:pt idx="290">
                  <c:v>0.29099999999999998</c:v>
                </c:pt>
                <c:pt idx="291">
                  <c:v>0.29199999999999998</c:v>
                </c:pt>
                <c:pt idx="292">
                  <c:v>0.29299999999999998</c:v>
                </c:pt>
                <c:pt idx="293">
                  <c:v>0.29399999999999998</c:v>
                </c:pt>
                <c:pt idx="294">
                  <c:v>0.29499999999999998</c:v>
                </c:pt>
                <c:pt idx="295">
                  <c:v>0.29599999999999999</c:v>
                </c:pt>
                <c:pt idx="296">
                  <c:v>0.29699999999999999</c:v>
                </c:pt>
                <c:pt idx="297">
                  <c:v>0.29799999999999999</c:v>
                </c:pt>
                <c:pt idx="298">
                  <c:v>0.29899999999999999</c:v>
                </c:pt>
                <c:pt idx="299">
                  <c:v>0.3</c:v>
                </c:pt>
                <c:pt idx="300">
                  <c:v>0.30099999999999999</c:v>
                </c:pt>
                <c:pt idx="301">
                  <c:v>0.30199999999999999</c:v>
                </c:pt>
                <c:pt idx="302">
                  <c:v>0.30299999999999999</c:v>
                </c:pt>
                <c:pt idx="303">
                  <c:v>0.30399999999999999</c:v>
                </c:pt>
                <c:pt idx="304">
                  <c:v>0.30499999999999999</c:v>
                </c:pt>
                <c:pt idx="305">
                  <c:v>0.30599999999999999</c:v>
                </c:pt>
                <c:pt idx="306">
                  <c:v>0.307</c:v>
                </c:pt>
                <c:pt idx="307">
                  <c:v>0.308</c:v>
                </c:pt>
                <c:pt idx="308">
                  <c:v>0.309</c:v>
                </c:pt>
                <c:pt idx="309">
                  <c:v>0.31</c:v>
                </c:pt>
                <c:pt idx="310">
                  <c:v>0.311</c:v>
                </c:pt>
                <c:pt idx="311">
                  <c:v>0.312</c:v>
                </c:pt>
                <c:pt idx="312">
                  <c:v>0.313</c:v>
                </c:pt>
                <c:pt idx="313">
                  <c:v>0.314</c:v>
                </c:pt>
                <c:pt idx="314">
                  <c:v>0.315</c:v>
                </c:pt>
                <c:pt idx="315">
                  <c:v>0.316</c:v>
                </c:pt>
                <c:pt idx="316">
                  <c:v>0.317</c:v>
                </c:pt>
                <c:pt idx="317">
                  <c:v>0.318</c:v>
                </c:pt>
                <c:pt idx="318">
                  <c:v>0.31900000000000001</c:v>
                </c:pt>
                <c:pt idx="319">
                  <c:v>0.32</c:v>
                </c:pt>
                <c:pt idx="320">
                  <c:v>0.32100000000000001</c:v>
                </c:pt>
                <c:pt idx="321">
                  <c:v>0.32200000000000001</c:v>
                </c:pt>
                <c:pt idx="322">
                  <c:v>0.32300000000000001</c:v>
                </c:pt>
                <c:pt idx="323">
                  <c:v>0.32400000000000001</c:v>
                </c:pt>
                <c:pt idx="324">
                  <c:v>0.32500000000000001</c:v>
                </c:pt>
                <c:pt idx="325">
                  <c:v>0.32600000000000001</c:v>
                </c:pt>
                <c:pt idx="326">
                  <c:v>0.32700000000000001</c:v>
                </c:pt>
                <c:pt idx="327">
                  <c:v>0.32800000000000001</c:v>
                </c:pt>
                <c:pt idx="328">
                  <c:v>0.32900000000000001</c:v>
                </c:pt>
                <c:pt idx="329">
                  <c:v>0.33</c:v>
                </c:pt>
                <c:pt idx="330">
                  <c:v>0.33100000000000002</c:v>
                </c:pt>
                <c:pt idx="331">
                  <c:v>0.33200000000000002</c:v>
                </c:pt>
                <c:pt idx="332">
                  <c:v>0.33300000000000002</c:v>
                </c:pt>
                <c:pt idx="333">
                  <c:v>0.33400000000000002</c:v>
                </c:pt>
                <c:pt idx="334">
                  <c:v>0.33500000000000002</c:v>
                </c:pt>
                <c:pt idx="335">
                  <c:v>0.33600000000000002</c:v>
                </c:pt>
                <c:pt idx="336">
                  <c:v>0.33700000000000002</c:v>
                </c:pt>
                <c:pt idx="337">
                  <c:v>0.33800000000000002</c:v>
                </c:pt>
                <c:pt idx="338">
                  <c:v>0.33900000000000002</c:v>
                </c:pt>
                <c:pt idx="339">
                  <c:v>0.34</c:v>
                </c:pt>
                <c:pt idx="340">
                  <c:v>0.34100000000000003</c:v>
                </c:pt>
                <c:pt idx="341">
                  <c:v>0.34200000000000003</c:v>
                </c:pt>
                <c:pt idx="342">
                  <c:v>0.34300000000000003</c:v>
                </c:pt>
                <c:pt idx="343">
                  <c:v>0.34399999999999997</c:v>
                </c:pt>
                <c:pt idx="344">
                  <c:v>0.34499999999999997</c:v>
                </c:pt>
                <c:pt idx="345">
                  <c:v>0.34599999999999997</c:v>
                </c:pt>
                <c:pt idx="346">
                  <c:v>0.34699999999999998</c:v>
                </c:pt>
                <c:pt idx="347">
                  <c:v>0.34799999999999998</c:v>
                </c:pt>
                <c:pt idx="348">
                  <c:v>0.34899999999999998</c:v>
                </c:pt>
                <c:pt idx="349">
                  <c:v>0.35</c:v>
                </c:pt>
                <c:pt idx="350">
                  <c:v>0.35099999999999998</c:v>
                </c:pt>
                <c:pt idx="351">
                  <c:v>0.35199999999999998</c:v>
                </c:pt>
                <c:pt idx="352">
                  <c:v>0.35299999999999998</c:v>
                </c:pt>
                <c:pt idx="353">
                  <c:v>0.35399999999999998</c:v>
                </c:pt>
                <c:pt idx="354">
                  <c:v>0.35499999999999998</c:v>
                </c:pt>
                <c:pt idx="355">
                  <c:v>0.35599999999999998</c:v>
                </c:pt>
                <c:pt idx="356">
                  <c:v>0.35699999999999998</c:v>
                </c:pt>
                <c:pt idx="357">
                  <c:v>0.35799999999999998</c:v>
                </c:pt>
                <c:pt idx="358">
                  <c:v>0.35899999999999999</c:v>
                </c:pt>
                <c:pt idx="359">
                  <c:v>0.36</c:v>
                </c:pt>
                <c:pt idx="360">
                  <c:v>0.36099999999999999</c:v>
                </c:pt>
                <c:pt idx="361">
                  <c:v>0.36199999999999999</c:v>
                </c:pt>
                <c:pt idx="362">
                  <c:v>0.36299999999999999</c:v>
                </c:pt>
                <c:pt idx="363">
                  <c:v>0.36399999999999999</c:v>
                </c:pt>
                <c:pt idx="364">
                  <c:v>0.36499999999999999</c:v>
                </c:pt>
                <c:pt idx="365">
                  <c:v>0.36599999999999999</c:v>
                </c:pt>
                <c:pt idx="366">
                  <c:v>0.36699999999999999</c:v>
                </c:pt>
                <c:pt idx="367">
                  <c:v>0.36799999999999999</c:v>
                </c:pt>
                <c:pt idx="368">
                  <c:v>0.36899999999999999</c:v>
                </c:pt>
                <c:pt idx="369">
                  <c:v>0.37</c:v>
                </c:pt>
                <c:pt idx="370">
                  <c:v>0.371</c:v>
                </c:pt>
                <c:pt idx="371">
                  <c:v>0.372</c:v>
                </c:pt>
                <c:pt idx="372">
                  <c:v>0.373</c:v>
                </c:pt>
                <c:pt idx="373">
                  <c:v>0.374</c:v>
                </c:pt>
                <c:pt idx="374">
                  <c:v>0.375</c:v>
                </c:pt>
                <c:pt idx="375">
                  <c:v>0.376</c:v>
                </c:pt>
                <c:pt idx="376">
                  <c:v>0.377</c:v>
                </c:pt>
                <c:pt idx="377">
                  <c:v>0.378</c:v>
                </c:pt>
                <c:pt idx="378">
                  <c:v>0.379</c:v>
                </c:pt>
                <c:pt idx="379">
                  <c:v>0.38</c:v>
                </c:pt>
                <c:pt idx="380">
                  <c:v>0.38100000000000001</c:v>
                </c:pt>
                <c:pt idx="381">
                  <c:v>0.38200000000000001</c:v>
                </c:pt>
                <c:pt idx="382">
                  <c:v>0.38300000000000001</c:v>
                </c:pt>
                <c:pt idx="383">
                  <c:v>0.38400000000000001</c:v>
                </c:pt>
                <c:pt idx="384">
                  <c:v>0.38500000000000001</c:v>
                </c:pt>
                <c:pt idx="385">
                  <c:v>0.38600000000000001</c:v>
                </c:pt>
                <c:pt idx="386">
                  <c:v>0.38700000000000001</c:v>
                </c:pt>
                <c:pt idx="387">
                  <c:v>0.38800000000000001</c:v>
                </c:pt>
                <c:pt idx="388">
                  <c:v>0.38900000000000001</c:v>
                </c:pt>
                <c:pt idx="389">
                  <c:v>0.39</c:v>
                </c:pt>
                <c:pt idx="390">
                  <c:v>0.39100000000000001</c:v>
                </c:pt>
                <c:pt idx="391">
                  <c:v>0.39200000000000002</c:v>
                </c:pt>
                <c:pt idx="392">
                  <c:v>0.39300000000000002</c:v>
                </c:pt>
                <c:pt idx="393">
                  <c:v>0.39400000000000002</c:v>
                </c:pt>
                <c:pt idx="394">
                  <c:v>0.39500000000000002</c:v>
                </c:pt>
                <c:pt idx="395">
                  <c:v>0.39600000000000002</c:v>
                </c:pt>
                <c:pt idx="396">
                  <c:v>0.39700000000000002</c:v>
                </c:pt>
                <c:pt idx="397">
                  <c:v>0.39800000000000002</c:v>
                </c:pt>
                <c:pt idx="398">
                  <c:v>0.39900000000000002</c:v>
                </c:pt>
                <c:pt idx="399">
                  <c:v>0.4</c:v>
                </c:pt>
                <c:pt idx="400">
                  <c:v>0.40100000000000002</c:v>
                </c:pt>
                <c:pt idx="401">
                  <c:v>0.40200000000000002</c:v>
                </c:pt>
                <c:pt idx="402">
                  <c:v>0.40300000000000002</c:v>
                </c:pt>
                <c:pt idx="403">
                  <c:v>0.40400000000000003</c:v>
                </c:pt>
                <c:pt idx="404">
                  <c:v>0.40500000000000003</c:v>
                </c:pt>
                <c:pt idx="405">
                  <c:v>0.40600000000000003</c:v>
                </c:pt>
                <c:pt idx="406">
                  <c:v>0.40699999999999997</c:v>
                </c:pt>
                <c:pt idx="407">
                  <c:v>0.40799999999999997</c:v>
                </c:pt>
                <c:pt idx="408">
                  <c:v>0.40899999999999997</c:v>
                </c:pt>
                <c:pt idx="409">
                  <c:v>0.41</c:v>
                </c:pt>
                <c:pt idx="410">
                  <c:v>0.41099999999999998</c:v>
                </c:pt>
                <c:pt idx="411">
                  <c:v>0.41199999999999998</c:v>
                </c:pt>
                <c:pt idx="412">
                  <c:v>0.41299999999999998</c:v>
                </c:pt>
                <c:pt idx="413">
                  <c:v>0.41399999999999998</c:v>
                </c:pt>
                <c:pt idx="414">
                  <c:v>0.41499999999999998</c:v>
                </c:pt>
                <c:pt idx="415">
                  <c:v>0.41599999999999998</c:v>
                </c:pt>
                <c:pt idx="416">
                  <c:v>0.41699999999999998</c:v>
                </c:pt>
                <c:pt idx="417">
                  <c:v>0.41799999999999998</c:v>
                </c:pt>
                <c:pt idx="418">
                  <c:v>0.41899999999999998</c:v>
                </c:pt>
                <c:pt idx="419">
                  <c:v>0.42</c:v>
                </c:pt>
                <c:pt idx="420">
                  <c:v>0.42099999999999999</c:v>
                </c:pt>
                <c:pt idx="421">
                  <c:v>0.42199999999999999</c:v>
                </c:pt>
                <c:pt idx="422">
                  <c:v>0.42299999999999999</c:v>
                </c:pt>
                <c:pt idx="423">
                  <c:v>0.42399999999999999</c:v>
                </c:pt>
                <c:pt idx="424">
                  <c:v>0.42499999999999999</c:v>
                </c:pt>
                <c:pt idx="425">
                  <c:v>0.42599999999999999</c:v>
                </c:pt>
                <c:pt idx="426">
                  <c:v>0.42699999999999999</c:v>
                </c:pt>
                <c:pt idx="427">
                  <c:v>0.42799999999999999</c:v>
                </c:pt>
                <c:pt idx="428">
                  <c:v>0.42899999999999999</c:v>
                </c:pt>
                <c:pt idx="429">
                  <c:v>0.43</c:v>
                </c:pt>
                <c:pt idx="430">
                  <c:v>0.43099999999999999</c:v>
                </c:pt>
                <c:pt idx="431">
                  <c:v>0.432</c:v>
                </c:pt>
                <c:pt idx="432">
                  <c:v>0.433</c:v>
                </c:pt>
                <c:pt idx="433">
                  <c:v>0.434</c:v>
                </c:pt>
                <c:pt idx="434">
                  <c:v>0.435</c:v>
                </c:pt>
                <c:pt idx="435">
                  <c:v>0.436</c:v>
                </c:pt>
                <c:pt idx="436">
                  <c:v>0.437</c:v>
                </c:pt>
                <c:pt idx="437">
                  <c:v>0.438</c:v>
                </c:pt>
                <c:pt idx="438">
                  <c:v>0.439</c:v>
                </c:pt>
                <c:pt idx="439">
                  <c:v>0.44</c:v>
                </c:pt>
                <c:pt idx="440">
                  <c:v>0.441</c:v>
                </c:pt>
                <c:pt idx="441">
                  <c:v>0.442</c:v>
                </c:pt>
                <c:pt idx="442">
                  <c:v>0.443</c:v>
                </c:pt>
                <c:pt idx="443">
                  <c:v>0.44400000000000001</c:v>
                </c:pt>
                <c:pt idx="444">
                  <c:v>0.44500000000000001</c:v>
                </c:pt>
                <c:pt idx="445">
                  <c:v>0.44600000000000001</c:v>
                </c:pt>
                <c:pt idx="446">
                  <c:v>0.44700000000000001</c:v>
                </c:pt>
                <c:pt idx="447">
                  <c:v>0.44800000000000001</c:v>
                </c:pt>
                <c:pt idx="448">
                  <c:v>0.44900000000000001</c:v>
                </c:pt>
                <c:pt idx="449">
                  <c:v>0.45</c:v>
                </c:pt>
                <c:pt idx="450">
                  <c:v>0.45100000000000001</c:v>
                </c:pt>
                <c:pt idx="451">
                  <c:v>0.45200000000000001</c:v>
                </c:pt>
                <c:pt idx="452">
                  <c:v>0.45300000000000001</c:v>
                </c:pt>
                <c:pt idx="453">
                  <c:v>0.45400000000000001</c:v>
                </c:pt>
                <c:pt idx="454">
                  <c:v>0.45500000000000002</c:v>
                </c:pt>
                <c:pt idx="455">
                  <c:v>0.45600000000000002</c:v>
                </c:pt>
                <c:pt idx="456">
                  <c:v>0.45700000000000002</c:v>
                </c:pt>
                <c:pt idx="457">
                  <c:v>0.45800000000000002</c:v>
                </c:pt>
                <c:pt idx="458">
                  <c:v>0.45900000000000002</c:v>
                </c:pt>
                <c:pt idx="459">
                  <c:v>0.46</c:v>
                </c:pt>
                <c:pt idx="460">
                  <c:v>0.46100000000000002</c:v>
                </c:pt>
                <c:pt idx="461">
                  <c:v>0.46200000000000002</c:v>
                </c:pt>
                <c:pt idx="462">
                  <c:v>0.46300000000000002</c:v>
                </c:pt>
                <c:pt idx="463">
                  <c:v>0.46400000000000002</c:v>
                </c:pt>
                <c:pt idx="464">
                  <c:v>0.46500000000000002</c:v>
                </c:pt>
                <c:pt idx="465">
                  <c:v>0.46600000000000003</c:v>
                </c:pt>
                <c:pt idx="466">
                  <c:v>0.46700000000000003</c:v>
                </c:pt>
                <c:pt idx="467">
                  <c:v>0.46800000000000003</c:v>
                </c:pt>
                <c:pt idx="468">
                  <c:v>0.46899999999999997</c:v>
                </c:pt>
                <c:pt idx="469">
                  <c:v>0.47</c:v>
                </c:pt>
                <c:pt idx="470">
                  <c:v>0.47099999999999997</c:v>
                </c:pt>
                <c:pt idx="471">
                  <c:v>0.47199999999999998</c:v>
                </c:pt>
                <c:pt idx="472">
                  <c:v>0.47299999999999998</c:v>
                </c:pt>
                <c:pt idx="473">
                  <c:v>0.47399999999999998</c:v>
                </c:pt>
                <c:pt idx="474">
                  <c:v>0.47499999999999998</c:v>
                </c:pt>
                <c:pt idx="475">
                  <c:v>0.47599999999999998</c:v>
                </c:pt>
                <c:pt idx="476">
                  <c:v>0.47699999999999998</c:v>
                </c:pt>
                <c:pt idx="477">
                  <c:v>0.47799999999999998</c:v>
                </c:pt>
                <c:pt idx="478">
                  <c:v>0.47899999999999998</c:v>
                </c:pt>
                <c:pt idx="479">
                  <c:v>0.48</c:v>
                </c:pt>
                <c:pt idx="480">
                  <c:v>0.48099999999999998</c:v>
                </c:pt>
                <c:pt idx="481">
                  <c:v>0.48199999999999998</c:v>
                </c:pt>
                <c:pt idx="482">
                  <c:v>0.48299999999999998</c:v>
                </c:pt>
                <c:pt idx="483">
                  <c:v>0.48399999999999999</c:v>
                </c:pt>
                <c:pt idx="484">
                  <c:v>0.48499999999999999</c:v>
                </c:pt>
                <c:pt idx="485">
                  <c:v>0.48599999999999999</c:v>
                </c:pt>
                <c:pt idx="486">
                  <c:v>0.48699999999999999</c:v>
                </c:pt>
                <c:pt idx="487">
                  <c:v>0.48799999999999999</c:v>
                </c:pt>
                <c:pt idx="488">
                  <c:v>0.48899999999999999</c:v>
                </c:pt>
                <c:pt idx="489">
                  <c:v>0.49</c:v>
                </c:pt>
                <c:pt idx="490">
                  <c:v>0.49099999999999999</c:v>
                </c:pt>
                <c:pt idx="491">
                  <c:v>0.49199999999999999</c:v>
                </c:pt>
                <c:pt idx="492">
                  <c:v>0.49299999999999999</c:v>
                </c:pt>
                <c:pt idx="493">
                  <c:v>0.49399999999999999</c:v>
                </c:pt>
                <c:pt idx="494">
                  <c:v>0.495</c:v>
                </c:pt>
                <c:pt idx="495">
                  <c:v>0.496</c:v>
                </c:pt>
                <c:pt idx="496">
                  <c:v>0.497</c:v>
                </c:pt>
                <c:pt idx="497">
                  <c:v>0.498</c:v>
                </c:pt>
                <c:pt idx="498">
                  <c:v>0.499</c:v>
                </c:pt>
                <c:pt idx="499">
                  <c:v>0.5</c:v>
                </c:pt>
                <c:pt idx="500">
                  <c:v>0.501</c:v>
                </c:pt>
                <c:pt idx="501">
                  <c:v>0.502</c:v>
                </c:pt>
                <c:pt idx="502">
                  <c:v>0.503</c:v>
                </c:pt>
                <c:pt idx="503">
                  <c:v>0.504</c:v>
                </c:pt>
                <c:pt idx="504">
                  <c:v>0.505</c:v>
                </c:pt>
                <c:pt idx="505">
                  <c:v>0.50600000000000001</c:v>
                </c:pt>
                <c:pt idx="506">
                  <c:v>0.50700000000000001</c:v>
                </c:pt>
                <c:pt idx="507">
                  <c:v>0.50800000000000001</c:v>
                </c:pt>
                <c:pt idx="508">
                  <c:v>0.50900000000000001</c:v>
                </c:pt>
                <c:pt idx="509">
                  <c:v>0.51</c:v>
                </c:pt>
                <c:pt idx="510">
                  <c:v>0.51100000000000001</c:v>
                </c:pt>
                <c:pt idx="511">
                  <c:v>0.51200000000000001</c:v>
                </c:pt>
                <c:pt idx="512">
                  <c:v>0.51300000000000001</c:v>
                </c:pt>
                <c:pt idx="513">
                  <c:v>0.51400000000000001</c:v>
                </c:pt>
                <c:pt idx="514">
                  <c:v>0.51500000000000001</c:v>
                </c:pt>
                <c:pt idx="515">
                  <c:v>0.51600000000000001</c:v>
                </c:pt>
                <c:pt idx="516">
                  <c:v>0.51700000000000002</c:v>
                </c:pt>
                <c:pt idx="517">
                  <c:v>0.51800000000000002</c:v>
                </c:pt>
                <c:pt idx="518">
                  <c:v>0.51900000000000002</c:v>
                </c:pt>
                <c:pt idx="519">
                  <c:v>0.52</c:v>
                </c:pt>
                <c:pt idx="520">
                  <c:v>0.52100000000000002</c:v>
                </c:pt>
                <c:pt idx="521">
                  <c:v>0.52200000000000002</c:v>
                </c:pt>
                <c:pt idx="522">
                  <c:v>0.52300000000000002</c:v>
                </c:pt>
                <c:pt idx="523">
                  <c:v>0.52400000000000002</c:v>
                </c:pt>
                <c:pt idx="524">
                  <c:v>0.52500000000000002</c:v>
                </c:pt>
                <c:pt idx="525">
                  <c:v>0.52600000000000002</c:v>
                </c:pt>
                <c:pt idx="526">
                  <c:v>0.52700000000000002</c:v>
                </c:pt>
                <c:pt idx="527">
                  <c:v>0.52800000000000002</c:v>
                </c:pt>
                <c:pt idx="528">
                  <c:v>0.52900000000000003</c:v>
                </c:pt>
                <c:pt idx="529">
                  <c:v>0.53</c:v>
                </c:pt>
                <c:pt idx="530">
                  <c:v>0.53100000000000003</c:v>
                </c:pt>
                <c:pt idx="531">
                  <c:v>0.53200000000000003</c:v>
                </c:pt>
                <c:pt idx="532">
                  <c:v>0.53300000000000003</c:v>
                </c:pt>
                <c:pt idx="533">
                  <c:v>0.53400000000000003</c:v>
                </c:pt>
                <c:pt idx="534">
                  <c:v>0.53500000000000003</c:v>
                </c:pt>
                <c:pt idx="535">
                  <c:v>0.53600000000000003</c:v>
                </c:pt>
                <c:pt idx="536">
                  <c:v>0.53700000000000003</c:v>
                </c:pt>
                <c:pt idx="537">
                  <c:v>0.53800000000000003</c:v>
                </c:pt>
                <c:pt idx="538">
                  <c:v>0.53900000000000003</c:v>
                </c:pt>
                <c:pt idx="539">
                  <c:v>0.54</c:v>
                </c:pt>
                <c:pt idx="540">
                  <c:v>0.54100000000000004</c:v>
                </c:pt>
                <c:pt idx="541">
                  <c:v>0.54200000000000004</c:v>
                </c:pt>
                <c:pt idx="542">
                  <c:v>0.54300000000000004</c:v>
                </c:pt>
                <c:pt idx="543">
                  <c:v>0.54400000000000004</c:v>
                </c:pt>
                <c:pt idx="544">
                  <c:v>0.54500000000000004</c:v>
                </c:pt>
                <c:pt idx="545">
                  <c:v>0.54600000000000004</c:v>
                </c:pt>
                <c:pt idx="546">
                  <c:v>0.54700000000000004</c:v>
                </c:pt>
                <c:pt idx="547">
                  <c:v>0.54800000000000004</c:v>
                </c:pt>
                <c:pt idx="548">
                  <c:v>0.54900000000000004</c:v>
                </c:pt>
                <c:pt idx="549">
                  <c:v>0.55000000000000004</c:v>
                </c:pt>
                <c:pt idx="550">
                  <c:v>0.55100000000000005</c:v>
                </c:pt>
                <c:pt idx="551">
                  <c:v>0.55200000000000005</c:v>
                </c:pt>
                <c:pt idx="552">
                  <c:v>0.55300000000000005</c:v>
                </c:pt>
                <c:pt idx="553">
                  <c:v>0.55400000000000005</c:v>
                </c:pt>
                <c:pt idx="554">
                  <c:v>0.55500000000000005</c:v>
                </c:pt>
                <c:pt idx="555">
                  <c:v>0.55600000000000005</c:v>
                </c:pt>
                <c:pt idx="556">
                  <c:v>0.55700000000000005</c:v>
                </c:pt>
                <c:pt idx="557">
                  <c:v>0.55800000000000005</c:v>
                </c:pt>
                <c:pt idx="558">
                  <c:v>0.55900000000000005</c:v>
                </c:pt>
                <c:pt idx="559">
                  <c:v>0.56000000000000005</c:v>
                </c:pt>
                <c:pt idx="560">
                  <c:v>0.56100000000000005</c:v>
                </c:pt>
                <c:pt idx="561">
                  <c:v>0.56200000000000006</c:v>
                </c:pt>
                <c:pt idx="562">
                  <c:v>0.56299999999999994</c:v>
                </c:pt>
                <c:pt idx="563">
                  <c:v>0.56399999999999995</c:v>
                </c:pt>
                <c:pt idx="564">
                  <c:v>0.56499999999999995</c:v>
                </c:pt>
                <c:pt idx="565">
                  <c:v>0.56599999999999995</c:v>
                </c:pt>
                <c:pt idx="566">
                  <c:v>0.56699999999999995</c:v>
                </c:pt>
                <c:pt idx="567">
                  <c:v>0.56799999999999995</c:v>
                </c:pt>
                <c:pt idx="568">
                  <c:v>0.56899999999999995</c:v>
                </c:pt>
                <c:pt idx="569">
                  <c:v>0.56999999999999995</c:v>
                </c:pt>
                <c:pt idx="570">
                  <c:v>0.57099999999999995</c:v>
                </c:pt>
                <c:pt idx="571">
                  <c:v>0.57199999999999995</c:v>
                </c:pt>
                <c:pt idx="572">
                  <c:v>0.57299999999999995</c:v>
                </c:pt>
                <c:pt idx="573">
                  <c:v>0.57399999999999995</c:v>
                </c:pt>
                <c:pt idx="574">
                  <c:v>0.57499999999999996</c:v>
                </c:pt>
                <c:pt idx="575">
                  <c:v>0.57599999999999996</c:v>
                </c:pt>
                <c:pt idx="576">
                  <c:v>0.57699999999999996</c:v>
                </c:pt>
                <c:pt idx="577">
                  <c:v>0.57799999999999996</c:v>
                </c:pt>
                <c:pt idx="578">
                  <c:v>0.57899999999999996</c:v>
                </c:pt>
                <c:pt idx="579">
                  <c:v>0.57999999999999996</c:v>
                </c:pt>
                <c:pt idx="580">
                  <c:v>0.58099999999999996</c:v>
                </c:pt>
                <c:pt idx="581">
                  <c:v>0.58199999999999996</c:v>
                </c:pt>
                <c:pt idx="582">
                  <c:v>0.58299999999999996</c:v>
                </c:pt>
                <c:pt idx="583">
                  <c:v>0.58399999999999996</c:v>
                </c:pt>
                <c:pt idx="584">
                  <c:v>0.58499999999999996</c:v>
                </c:pt>
                <c:pt idx="585">
                  <c:v>0.58599999999999997</c:v>
                </c:pt>
                <c:pt idx="586">
                  <c:v>0.58699999999999997</c:v>
                </c:pt>
                <c:pt idx="587">
                  <c:v>0.58799999999999997</c:v>
                </c:pt>
                <c:pt idx="588">
                  <c:v>0.58899999999999997</c:v>
                </c:pt>
                <c:pt idx="589">
                  <c:v>0.59</c:v>
                </c:pt>
                <c:pt idx="590">
                  <c:v>0.59099999999999997</c:v>
                </c:pt>
                <c:pt idx="591">
                  <c:v>0.59199999999999997</c:v>
                </c:pt>
                <c:pt idx="592">
                  <c:v>0.59299999999999997</c:v>
                </c:pt>
                <c:pt idx="593">
                  <c:v>0.59399999999999997</c:v>
                </c:pt>
                <c:pt idx="594">
                  <c:v>0.59499999999999997</c:v>
                </c:pt>
                <c:pt idx="595">
                  <c:v>0.59599999999999997</c:v>
                </c:pt>
                <c:pt idx="596">
                  <c:v>0.59699999999999998</c:v>
                </c:pt>
                <c:pt idx="597">
                  <c:v>0.59799999999999998</c:v>
                </c:pt>
                <c:pt idx="598">
                  <c:v>0.59899999999999998</c:v>
                </c:pt>
                <c:pt idx="599">
                  <c:v>0.6</c:v>
                </c:pt>
                <c:pt idx="600">
                  <c:v>0.60099999999999998</c:v>
                </c:pt>
                <c:pt idx="601">
                  <c:v>0.60199999999999998</c:v>
                </c:pt>
                <c:pt idx="602">
                  <c:v>0.60299999999999998</c:v>
                </c:pt>
                <c:pt idx="603">
                  <c:v>0.60399999999999998</c:v>
                </c:pt>
                <c:pt idx="604">
                  <c:v>0.60499999999999998</c:v>
                </c:pt>
                <c:pt idx="605">
                  <c:v>0.60599999999999998</c:v>
                </c:pt>
                <c:pt idx="606">
                  <c:v>0.60699999999999998</c:v>
                </c:pt>
                <c:pt idx="607">
                  <c:v>0.60799999999999998</c:v>
                </c:pt>
                <c:pt idx="608">
                  <c:v>0.60899999999999999</c:v>
                </c:pt>
                <c:pt idx="609">
                  <c:v>0.61</c:v>
                </c:pt>
                <c:pt idx="610">
                  <c:v>0.61099999999999999</c:v>
                </c:pt>
                <c:pt idx="611">
                  <c:v>0.61199999999999999</c:v>
                </c:pt>
                <c:pt idx="612">
                  <c:v>0.61299999999999999</c:v>
                </c:pt>
                <c:pt idx="613">
                  <c:v>0.61399999999999999</c:v>
                </c:pt>
                <c:pt idx="614">
                  <c:v>0.61499999999999999</c:v>
                </c:pt>
                <c:pt idx="615">
                  <c:v>0.61599999999999999</c:v>
                </c:pt>
                <c:pt idx="616">
                  <c:v>0.61699999999999999</c:v>
                </c:pt>
                <c:pt idx="617">
                  <c:v>0.61799999999999999</c:v>
                </c:pt>
                <c:pt idx="618">
                  <c:v>0.61899999999999999</c:v>
                </c:pt>
                <c:pt idx="619">
                  <c:v>0.62</c:v>
                </c:pt>
                <c:pt idx="620">
                  <c:v>0.621</c:v>
                </c:pt>
                <c:pt idx="621">
                  <c:v>0.622</c:v>
                </c:pt>
                <c:pt idx="622">
                  <c:v>0.623</c:v>
                </c:pt>
                <c:pt idx="623">
                  <c:v>0.624</c:v>
                </c:pt>
                <c:pt idx="624">
                  <c:v>0.625</c:v>
                </c:pt>
                <c:pt idx="625">
                  <c:v>0.626</c:v>
                </c:pt>
                <c:pt idx="626">
                  <c:v>0.627</c:v>
                </c:pt>
                <c:pt idx="627">
                  <c:v>0.628</c:v>
                </c:pt>
                <c:pt idx="628">
                  <c:v>0.629</c:v>
                </c:pt>
                <c:pt idx="629">
                  <c:v>0.63</c:v>
                </c:pt>
                <c:pt idx="630">
                  <c:v>0.63100000000000001</c:v>
                </c:pt>
                <c:pt idx="631">
                  <c:v>0.63200000000000001</c:v>
                </c:pt>
                <c:pt idx="632">
                  <c:v>0.63300000000000001</c:v>
                </c:pt>
                <c:pt idx="633">
                  <c:v>0.63400000000000001</c:v>
                </c:pt>
                <c:pt idx="634">
                  <c:v>0.63500000000000001</c:v>
                </c:pt>
                <c:pt idx="635">
                  <c:v>0.63600000000000001</c:v>
                </c:pt>
                <c:pt idx="636">
                  <c:v>0.63700000000000001</c:v>
                </c:pt>
                <c:pt idx="637">
                  <c:v>0.63800000000000001</c:v>
                </c:pt>
                <c:pt idx="638">
                  <c:v>0.63900000000000001</c:v>
                </c:pt>
                <c:pt idx="639">
                  <c:v>0.64</c:v>
                </c:pt>
                <c:pt idx="640">
                  <c:v>0.64100000000000001</c:v>
                </c:pt>
                <c:pt idx="641">
                  <c:v>0.64200000000000002</c:v>
                </c:pt>
                <c:pt idx="642">
                  <c:v>0.64300000000000002</c:v>
                </c:pt>
                <c:pt idx="643">
                  <c:v>0.64400000000000002</c:v>
                </c:pt>
                <c:pt idx="644">
                  <c:v>0.64500000000000002</c:v>
                </c:pt>
                <c:pt idx="645">
                  <c:v>0.64600000000000002</c:v>
                </c:pt>
                <c:pt idx="646">
                  <c:v>0.64700000000000002</c:v>
                </c:pt>
                <c:pt idx="647">
                  <c:v>0.64800000000000002</c:v>
                </c:pt>
                <c:pt idx="648">
                  <c:v>0.64900000000000002</c:v>
                </c:pt>
                <c:pt idx="649">
                  <c:v>0.65</c:v>
                </c:pt>
                <c:pt idx="650">
                  <c:v>0.65100000000000002</c:v>
                </c:pt>
                <c:pt idx="651">
                  <c:v>0.65200000000000002</c:v>
                </c:pt>
                <c:pt idx="652">
                  <c:v>0.65300000000000002</c:v>
                </c:pt>
                <c:pt idx="653">
                  <c:v>0.65400000000000003</c:v>
                </c:pt>
                <c:pt idx="654">
                  <c:v>0.65500000000000003</c:v>
                </c:pt>
                <c:pt idx="655">
                  <c:v>0.65600000000000003</c:v>
                </c:pt>
                <c:pt idx="656">
                  <c:v>0.65700000000000003</c:v>
                </c:pt>
                <c:pt idx="657">
                  <c:v>0.65800000000000003</c:v>
                </c:pt>
                <c:pt idx="658">
                  <c:v>0.65900000000000003</c:v>
                </c:pt>
                <c:pt idx="659">
                  <c:v>0.66</c:v>
                </c:pt>
                <c:pt idx="660">
                  <c:v>0.66100000000000003</c:v>
                </c:pt>
                <c:pt idx="661">
                  <c:v>0.66200000000000003</c:v>
                </c:pt>
                <c:pt idx="662">
                  <c:v>0.66300000000000003</c:v>
                </c:pt>
                <c:pt idx="663">
                  <c:v>0.66400000000000003</c:v>
                </c:pt>
                <c:pt idx="664">
                  <c:v>0.66500000000000004</c:v>
                </c:pt>
                <c:pt idx="665">
                  <c:v>0.66600000000000004</c:v>
                </c:pt>
                <c:pt idx="666">
                  <c:v>0.66700000000000004</c:v>
                </c:pt>
                <c:pt idx="667">
                  <c:v>0.66800000000000004</c:v>
                </c:pt>
                <c:pt idx="668">
                  <c:v>0.66900000000000004</c:v>
                </c:pt>
                <c:pt idx="669">
                  <c:v>0.67</c:v>
                </c:pt>
                <c:pt idx="670">
                  <c:v>0.67100000000000004</c:v>
                </c:pt>
                <c:pt idx="671">
                  <c:v>0.67200000000000004</c:v>
                </c:pt>
                <c:pt idx="672">
                  <c:v>0.67300000000000004</c:v>
                </c:pt>
                <c:pt idx="673">
                  <c:v>0.67400000000000004</c:v>
                </c:pt>
                <c:pt idx="674">
                  <c:v>0.67500000000000004</c:v>
                </c:pt>
                <c:pt idx="675">
                  <c:v>0.67600000000000005</c:v>
                </c:pt>
                <c:pt idx="676">
                  <c:v>0.67700000000000005</c:v>
                </c:pt>
                <c:pt idx="677">
                  <c:v>0.67800000000000005</c:v>
                </c:pt>
                <c:pt idx="678">
                  <c:v>0.67900000000000005</c:v>
                </c:pt>
                <c:pt idx="679">
                  <c:v>0.68</c:v>
                </c:pt>
                <c:pt idx="680">
                  <c:v>0.68100000000000005</c:v>
                </c:pt>
                <c:pt idx="681">
                  <c:v>0.68200000000000005</c:v>
                </c:pt>
                <c:pt idx="682">
                  <c:v>0.68300000000000005</c:v>
                </c:pt>
                <c:pt idx="683">
                  <c:v>0.68400000000000005</c:v>
                </c:pt>
                <c:pt idx="684">
                  <c:v>0.68500000000000005</c:v>
                </c:pt>
                <c:pt idx="685">
                  <c:v>0.68600000000000005</c:v>
                </c:pt>
                <c:pt idx="686">
                  <c:v>0.68700000000000006</c:v>
                </c:pt>
                <c:pt idx="687">
                  <c:v>0.68799999999999994</c:v>
                </c:pt>
                <c:pt idx="688">
                  <c:v>0.68899999999999995</c:v>
                </c:pt>
                <c:pt idx="689">
                  <c:v>0.69</c:v>
                </c:pt>
                <c:pt idx="690">
                  <c:v>0.69099999999999995</c:v>
                </c:pt>
                <c:pt idx="691">
                  <c:v>0.69199999999999995</c:v>
                </c:pt>
                <c:pt idx="692">
                  <c:v>0.69299999999999995</c:v>
                </c:pt>
                <c:pt idx="693">
                  <c:v>0.69399999999999995</c:v>
                </c:pt>
                <c:pt idx="694">
                  <c:v>0.69499999999999995</c:v>
                </c:pt>
                <c:pt idx="695">
                  <c:v>0.69599999999999995</c:v>
                </c:pt>
                <c:pt idx="696">
                  <c:v>0.69699999999999995</c:v>
                </c:pt>
                <c:pt idx="697">
                  <c:v>0.69799999999999995</c:v>
                </c:pt>
                <c:pt idx="698">
                  <c:v>0.69899999999999995</c:v>
                </c:pt>
                <c:pt idx="699">
                  <c:v>0.7</c:v>
                </c:pt>
                <c:pt idx="700">
                  <c:v>0.70099999999999996</c:v>
                </c:pt>
                <c:pt idx="701">
                  <c:v>0.70199999999999996</c:v>
                </c:pt>
                <c:pt idx="702">
                  <c:v>0.70299999999999996</c:v>
                </c:pt>
                <c:pt idx="703">
                  <c:v>0.70399999999999996</c:v>
                </c:pt>
                <c:pt idx="704">
                  <c:v>0.70499999999999996</c:v>
                </c:pt>
                <c:pt idx="705">
                  <c:v>0.70599999999999996</c:v>
                </c:pt>
                <c:pt idx="706">
                  <c:v>0.70699999999999996</c:v>
                </c:pt>
                <c:pt idx="707">
                  <c:v>0.70799999999999996</c:v>
                </c:pt>
                <c:pt idx="708">
                  <c:v>0.70899999999999996</c:v>
                </c:pt>
                <c:pt idx="709">
                  <c:v>0.71</c:v>
                </c:pt>
                <c:pt idx="710">
                  <c:v>0.71099999999999997</c:v>
                </c:pt>
                <c:pt idx="711">
                  <c:v>0.71199999999999997</c:v>
                </c:pt>
                <c:pt idx="712">
                  <c:v>0.71299999999999997</c:v>
                </c:pt>
                <c:pt idx="713">
                  <c:v>0.71399999999999997</c:v>
                </c:pt>
                <c:pt idx="714">
                  <c:v>0.71499999999999997</c:v>
                </c:pt>
                <c:pt idx="715">
                  <c:v>0.71599999999999997</c:v>
                </c:pt>
                <c:pt idx="716">
                  <c:v>0.71699999999999997</c:v>
                </c:pt>
                <c:pt idx="717">
                  <c:v>0.71799999999999997</c:v>
                </c:pt>
                <c:pt idx="718">
                  <c:v>0.71899999999999997</c:v>
                </c:pt>
                <c:pt idx="719">
                  <c:v>0.72</c:v>
                </c:pt>
                <c:pt idx="720">
                  <c:v>0.72099999999999997</c:v>
                </c:pt>
                <c:pt idx="721">
                  <c:v>0.72199999999999998</c:v>
                </c:pt>
                <c:pt idx="722">
                  <c:v>0.72299999999999998</c:v>
                </c:pt>
                <c:pt idx="723">
                  <c:v>0.72399999999999998</c:v>
                </c:pt>
                <c:pt idx="724">
                  <c:v>0.72499999999999998</c:v>
                </c:pt>
                <c:pt idx="725">
                  <c:v>0.72599999999999998</c:v>
                </c:pt>
                <c:pt idx="726">
                  <c:v>0.72699999999999998</c:v>
                </c:pt>
                <c:pt idx="727">
                  <c:v>0.72799999999999998</c:v>
                </c:pt>
                <c:pt idx="728">
                  <c:v>0.72899999999999998</c:v>
                </c:pt>
                <c:pt idx="729">
                  <c:v>0.73</c:v>
                </c:pt>
                <c:pt idx="730">
                  <c:v>0.73099999999999998</c:v>
                </c:pt>
                <c:pt idx="731">
                  <c:v>0.73199999999999998</c:v>
                </c:pt>
                <c:pt idx="732">
                  <c:v>0.73299999999999998</c:v>
                </c:pt>
                <c:pt idx="733">
                  <c:v>0.73399999999999999</c:v>
                </c:pt>
                <c:pt idx="734">
                  <c:v>0.73499999999999999</c:v>
                </c:pt>
                <c:pt idx="735">
                  <c:v>0.73599999999999999</c:v>
                </c:pt>
                <c:pt idx="736">
                  <c:v>0.73699999999999999</c:v>
                </c:pt>
                <c:pt idx="737">
                  <c:v>0.73799999999999999</c:v>
                </c:pt>
                <c:pt idx="738">
                  <c:v>0.73899999999999999</c:v>
                </c:pt>
                <c:pt idx="739">
                  <c:v>0.74</c:v>
                </c:pt>
                <c:pt idx="740">
                  <c:v>0.74099999999999999</c:v>
                </c:pt>
                <c:pt idx="741">
                  <c:v>0.74199999999999999</c:v>
                </c:pt>
                <c:pt idx="742">
                  <c:v>0.74299999999999999</c:v>
                </c:pt>
                <c:pt idx="743">
                  <c:v>0.74399999999999999</c:v>
                </c:pt>
                <c:pt idx="744">
                  <c:v>0.745</c:v>
                </c:pt>
                <c:pt idx="745">
                  <c:v>0.746</c:v>
                </c:pt>
                <c:pt idx="746">
                  <c:v>0.747</c:v>
                </c:pt>
                <c:pt idx="747">
                  <c:v>0.748</c:v>
                </c:pt>
                <c:pt idx="748">
                  <c:v>0.749</c:v>
                </c:pt>
                <c:pt idx="749">
                  <c:v>0.75</c:v>
                </c:pt>
                <c:pt idx="750">
                  <c:v>0.751</c:v>
                </c:pt>
                <c:pt idx="751">
                  <c:v>0.752</c:v>
                </c:pt>
                <c:pt idx="752">
                  <c:v>0.753</c:v>
                </c:pt>
                <c:pt idx="753">
                  <c:v>0.754</c:v>
                </c:pt>
                <c:pt idx="754">
                  <c:v>0.755</c:v>
                </c:pt>
                <c:pt idx="755">
                  <c:v>0.75600000000000001</c:v>
                </c:pt>
                <c:pt idx="756">
                  <c:v>0.75700000000000001</c:v>
                </c:pt>
                <c:pt idx="757">
                  <c:v>0.75800000000000001</c:v>
                </c:pt>
                <c:pt idx="758">
                  <c:v>0.75900000000000001</c:v>
                </c:pt>
                <c:pt idx="759">
                  <c:v>0.76</c:v>
                </c:pt>
                <c:pt idx="760">
                  <c:v>0.76100000000000001</c:v>
                </c:pt>
                <c:pt idx="761">
                  <c:v>0.76200000000000001</c:v>
                </c:pt>
                <c:pt idx="762">
                  <c:v>0.76300000000000001</c:v>
                </c:pt>
                <c:pt idx="763">
                  <c:v>0.76400000000000001</c:v>
                </c:pt>
                <c:pt idx="764">
                  <c:v>0.76500000000000001</c:v>
                </c:pt>
                <c:pt idx="765">
                  <c:v>0.76600000000000001</c:v>
                </c:pt>
                <c:pt idx="766">
                  <c:v>0.76700000000000002</c:v>
                </c:pt>
                <c:pt idx="767">
                  <c:v>0.76800000000000002</c:v>
                </c:pt>
                <c:pt idx="768">
                  <c:v>0.76900000000000002</c:v>
                </c:pt>
                <c:pt idx="769">
                  <c:v>0.77</c:v>
                </c:pt>
                <c:pt idx="770">
                  <c:v>0.77100000000000002</c:v>
                </c:pt>
                <c:pt idx="771">
                  <c:v>0.77200000000000002</c:v>
                </c:pt>
                <c:pt idx="772">
                  <c:v>0.77300000000000002</c:v>
                </c:pt>
                <c:pt idx="773">
                  <c:v>0.77400000000000002</c:v>
                </c:pt>
                <c:pt idx="774">
                  <c:v>0.77500000000000002</c:v>
                </c:pt>
                <c:pt idx="775">
                  <c:v>0.77600000000000002</c:v>
                </c:pt>
                <c:pt idx="776">
                  <c:v>0.77700000000000002</c:v>
                </c:pt>
                <c:pt idx="777">
                  <c:v>0.77800000000000002</c:v>
                </c:pt>
                <c:pt idx="778">
                  <c:v>0.77900000000000003</c:v>
                </c:pt>
                <c:pt idx="779">
                  <c:v>0.78</c:v>
                </c:pt>
                <c:pt idx="780">
                  <c:v>0.78100000000000003</c:v>
                </c:pt>
                <c:pt idx="781">
                  <c:v>0.78200000000000003</c:v>
                </c:pt>
                <c:pt idx="782">
                  <c:v>0.78300000000000003</c:v>
                </c:pt>
                <c:pt idx="783">
                  <c:v>0.78400000000000003</c:v>
                </c:pt>
                <c:pt idx="784">
                  <c:v>0.78500000000000003</c:v>
                </c:pt>
                <c:pt idx="785">
                  <c:v>0.78600000000000003</c:v>
                </c:pt>
                <c:pt idx="786">
                  <c:v>0.78700000000000003</c:v>
                </c:pt>
                <c:pt idx="787">
                  <c:v>0.78800000000000003</c:v>
                </c:pt>
                <c:pt idx="788">
                  <c:v>0.78900000000000003</c:v>
                </c:pt>
                <c:pt idx="789">
                  <c:v>0.79</c:v>
                </c:pt>
                <c:pt idx="790">
                  <c:v>0.79100000000000004</c:v>
                </c:pt>
                <c:pt idx="791">
                  <c:v>0.79200000000000004</c:v>
                </c:pt>
                <c:pt idx="792">
                  <c:v>0.79300000000000004</c:v>
                </c:pt>
                <c:pt idx="793">
                  <c:v>0.79400000000000004</c:v>
                </c:pt>
                <c:pt idx="794">
                  <c:v>0.79500000000000004</c:v>
                </c:pt>
                <c:pt idx="795">
                  <c:v>0.79600000000000004</c:v>
                </c:pt>
                <c:pt idx="796">
                  <c:v>0.79700000000000004</c:v>
                </c:pt>
                <c:pt idx="797">
                  <c:v>0.79800000000000004</c:v>
                </c:pt>
                <c:pt idx="798">
                  <c:v>0.79900000000000004</c:v>
                </c:pt>
                <c:pt idx="799">
                  <c:v>0.8</c:v>
                </c:pt>
                <c:pt idx="800">
                  <c:v>0.80100000000000005</c:v>
                </c:pt>
                <c:pt idx="801">
                  <c:v>0.80200000000000005</c:v>
                </c:pt>
                <c:pt idx="802">
                  <c:v>0.80300000000000005</c:v>
                </c:pt>
                <c:pt idx="803">
                  <c:v>0.80400000000000005</c:v>
                </c:pt>
                <c:pt idx="804">
                  <c:v>0.80500000000000005</c:v>
                </c:pt>
                <c:pt idx="805">
                  <c:v>0.80600000000000005</c:v>
                </c:pt>
                <c:pt idx="806">
                  <c:v>0.80700000000000005</c:v>
                </c:pt>
                <c:pt idx="807">
                  <c:v>0.80800000000000005</c:v>
                </c:pt>
                <c:pt idx="808">
                  <c:v>0.80900000000000005</c:v>
                </c:pt>
                <c:pt idx="809">
                  <c:v>0.81</c:v>
                </c:pt>
                <c:pt idx="810">
                  <c:v>0.81100000000000005</c:v>
                </c:pt>
                <c:pt idx="811">
                  <c:v>0.81200000000000006</c:v>
                </c:pt>
                <c:pt idx="812">
                  <c:v>0.81299999999999994</c:v>
                </c:pt>
                <c:pt idx="813">
                  <c:v>0.81399999999999995</c:v>
                </c:pt>
                <c:pt idx="814">
                  <c:v>0.81499999999999995</c:v>
                </c:pt>
                <c:pt idx="815">
                  <c:v>0.81599999999999995</c:v>
                </c:pt>
                <c:pt idx="816">
                  <c:v>0.81699999999999995</c:v>
                </c:pt>
                <c:pt idx="817">
                  <c:v>0.81799999999999995</c:v>
                </c:pt>
                <c:pt idx="818">
                  <c:v>0.81899999999999995</c:v>
                </c:pt>
                <c:pt idx="819">
                  <c:v>0.82</c:v>
                </c:pt>
                <c:pt idx="820">
                  <c:v>0.82099999999999995</c:v>
                </c:pt>
                <c:pt idx="821">
                  <c:v>0.82199999999999995</c:v>
                </c:pt>
                <c:pt idx="822">
                  <c:v>0.82299999999999995</c:v>
                </c:pt>
                <c:pt idx="823">
                  <c:v>0.82399999999999995</c:v>
                </c:pt>
                <c:pt idx="824">
                  <c:v>0.82499999999999996</c:v>
                </c:pt>
                <c:pt idx="825">
                  <c:v>0.82599999999999996</c:v>
                </c:pt>
                <c:pt idx="826">
                  <c:v>0.82699999999999996</c:v>
                </c:pt>
                <c:pt idx="827">
                  <c:v>0.82799999999999996</c:v>
                </c:pt>
                <c:pt idx="828">
                  <c:v>0.82899999999999996</c:v>
                </c:pt>
                <c:pt idx="829">
                  <c:v>0.83</c:v>
                </c:pt>
                <c:pt idx="830">
                  <c:v>0.83099999999999996</c:v>
                </c:pt>
                <c:pt idx="831">
                  <c:v>0.83199999999999996</c:v>
                </c:pt>
                <c:pt idx="832">
                  <c:v>0.83299999999999996</c:v>
                </c:pt>
                <c:pt idx="833">
                  <c:v>0.83399999999999996</c:v>
                </c:pt>
                <c:pt idx="834">
                  <c:v>0.83499999999999996</c:v>
                </c:pt>
                <c:pt idx="835">
                  <c:v>0.83599999999999997</c:v>
                </c:pt>
                <c:pt idx="836">
                  <c:v>0.83699999999999997</c:v>
                </c:pt>
                <c:pt idx="837">
                  <c:v>0.83799999999999997</c:v>
                </c:pt>
                <c:pt idx="838">
                  <c:v>0.83899999999999997</c:v>
                </c:pt>
                <c:pt idx="839">
                  <c:v>0.84</c:v>
                </c:pt>
                <c:pt idx="840">
                  <c:v>0.84099999999999997</c:v>
                </c:pt>
                <c:pt idx="841">
                  <c:v>0.84199999999999997</c:v>
                </c:pt>
                <c:pt idx="842">
                  <c:v>0.84299999999999997</c:v>
                </c:pt>
                <c:pt idx="843">
                  <c:v>0.84399999999999997</c:v>
                </c:pt>
                <c:pt idx="844">
                  <c:v>0.84499999999999997</c:v>
                </c:pt>
                <c:pt idx="845">
                  <c:v>0.84599999999999997</c:v>
                </c:pt>
                <c:pt idx="846">
                  <c:v>0.84699999999999998</c:v>
                </c:pt>
                <c:pt idx="847">
                  <c:v>0.84799999999999998</c:v>
                </c:pt>
                <c:pt idx="848">
                  <c:v>0.84899999999999998</c:v>
                </c:pt>
                <c:pt idx="849">
                  <c:v>0.85</c:v>
                </c:pt>
                <c:pt idx="850">
                  <c:v>0.85099999999999998</c:v>
                </c:pt>
                <c:pt idx="851">
                  <c:v>0.85199999999999998</c:v>
                </c:pt>
                <c:pt idx="852">
                  <c:v>0.85299999999999998</c:v>
                </c:pt>
                <c:pt idx="853">
                  <c:v>0.85399999999999998</c:v>
                </c:pt>
                <c:pt idx="854">
                  <c:v>0.85499999999999998</c:v>
                </c:pt>
                <c:pt idx="855">
                  <c:v>0.85599999999999998</c:v>
                </c:pt>
                <c:pt idx="856">
                  <c:v>0.85699999999999998</c:v>
                </c:pt>
                <c:pt idx="857">
                  <c:v>0.85799999999999998</c:v>
                </c:pt>
                <c:pt idx="858">
                  <c:v>0.85899999999999999</c:v>
                </c:pt>
                <c:pt idx="859">
                  <c:v>0.86</c:v>
                </c:pt>
                <c:pt idx="860">
                  <c:v>0.86099999999999999</c:v>
                </c:pt>
                <c:pt idx="861">
                  <c:v>0.86199999999999999</c:v>
                </c:pt>
                <c:pt idx="862">
                  <c:v>0.86299999999999999</c:v>
                </c:pt>
                <c:pt idx="863">
                  <c:v>0.86399999999999999</c:v>
                </c:pt>
                <c:pt idx="864">
                  <c:v>0.86499999999999999</c:v>
                </c:pt>
                <c:pt idx="865">
                  <c:v>0.86599999999999999</c:v>
                </c:pt>
                <c:pt idx="866">
                  <c:v>0.86699999999999999</c:v>
                </c:pt>
                <c:pt idx="867">
                  <c:v>0.86799999999999999</c:v>
                </c:pt>
                <c:pt idx="868">
                  <c:v>0.86899999999999999</c:v>
                </c:pt>
                <c:pt idx="869">
                  <c:v>0.87</c:v>
                </c:pt>
                <c:pt idx="870">
                  <c:v>0.871</c:v>
                </c:pt>
                <c:pt idx="871">
                  <c:v>0.872</c:v>
                </c:pt>
                <c:pt idx="872">
                  <c:v>0.873</c:v>
                </c:pt>
                <c:pt idx="873">
                  <c:v>0.874</c:v>
                </c:pt>
                <c:pt idx="874">
                  <c:v>0.875</c:v>
                </c:pt>
                <c:pt idx="875">
                  <c:v>0.876</c:v>
                </c:pt>
                <c:pt idx="876">
                  <c:v>0.877</c:v>
                </c:pt>
                <c:pt idx="877">
                  <c:v>0.878</c:v>
                </c:pt>
                <c:pt idx="878">
                  <c:v>0.879</c:v>
                </c:pt>
                <c:pt idx="879">
                  <c:v>0.88</c:v>
                </c:pt>
                <c:pt idx="880">
                  <c:v>0.88100000000000001</c:v>
                </c:pt>
                <c:pt idx="881">
                  <c:v>0.88200000000000001</c:v>
                </c:pt>
                <c:pt idx="882">
                  <c:v>0.88300000000000001</c:v>
                </c:pt>
                <c:pt idx="883">
                  <c:v>0.88400000000000001</c:v>
                </c:pt>
                <c:pt idx="884">
                  <c:v>0.88500000000000001</c:v>
                </c:pt>
                <c:pt idx="885">
                  <c:v>0.88600000000000001</c:v>
                </c:pt>
                <c:pt idx="886">
                  <c:v>0.88700000000000001</c:v>
                </c:pt>
                <c:pt idx="887">
                  <c:v>0.88800000000000001</c:v>
                </c:pt>
                <c:pt idx="888">
                  <c:v>0.88900000000000001</c:v>
                </c:pt>
                <c:pt idx="889">
                  <c:v>0.89</c:v>
                </c:pt>
                <c:pt idx="890">
                  <c:v>0.89100000000000001</c:v>
                </c:pt>
                <c:pt idx="891">
                  <c:v>0.89200000000000002</c:v>
                </c:pt>
                <c:pt idx="892">
                  <c:v>0.89300000000000002</c:v>
                </c:pt>
                <c:pt idx="893">
                  <c:v>0.89400000000000002</c:v>
                </c:pt>
                <c:pt idx="894">
                  <c:v>0.89500000000000002</c:v>
                </c:pt>
                <c:pt idx="895">
                  <c:v>0.89600000000000002</c:v>
                </c:pt>
                <c:pt idx="896">
                  <c:v>0.89700000000000002</c:v>
                </c:pt>
                <c:pt idx="897">
                  <c:v>0.89800000000000002</c:v>
                </c:pt>
                <c:pt idx="898">
                  <c:v>0.89900000000000002</c:v>
                </c:pt>
                <c:pt idx="899">
                  <c:v>0.9</c:v>
                </c:pt>
                <c:pt idx="900">
                  <c:v>0.90100000000000002</c:v>
                </c:pt>
                <c:pt idx="901">
                  <c:v>0.90200000000000002</c:v>
                </c:pt>
                <c:pt idx="902">
                  <c:v>0.90300000000000002</c:v>
                </c:pt>
                <c:pt idx="903">
                  <c:v>0.90400000000000003</c:v>
                </c:pt>
                <c:pt idx="904">
                  <c:v>0.90500000000000003</c:v>
                </c:pt>
                <c:pt idx="905">
                  <c:v>0.90600000000000003</c:v>
                </c:pt>
                <c:pt idx="906">
                  <c:v>0.90700000000000003</c:v>
                </c:pt>
                <c:pt idx="907">
                  <c:v>0.90800000000000003</c:v>
                </c:pt>
                <c:pt idx="908">
                  <c:v>0.90900000000000003</c:v>
                </c:pt>
                <c:pt idx="909">
                  <c:v>0.91</c:v>
                </c:pt>
                <c:pt idx="910">
                  <c:v>0.91100000000000003</c:v>
                </c:pt>
                <c:pt idx="911">
                  <c:v>0.91200000000000003</c:v>
                </c:pt>
                <c:pt idx="912">
                  <c:v>0.91300000000000003</c:v>
                </c:pt>
                <c:pt idx="913">
                  <c:v>0.91400000000000003</c:v>
                </c:pt>
                <c:pt idx="914">
                  <c:v>0.91500000000000004</c:v>
                </c:pt>
                <c:pt idx="915">
                  <c:v>0.91600000000000004</c:v>
                </c:pt>
                <c:pt idx="916">
                  <c:v>0.91700000000000004</c:v>
                </c:pt>
                <c:pt idx="917">
                  <c:v>0.91800000000000004</c:v>
                </c:pt>
                <c:pt idx="918">
                  <c:v>0.91900000000000004</c:v>
                </c:pt>
                <c:pt idx="919">
                  <c:v>0.92</c:v>
                </c:pt>
                <c:pt idx="920">
                  <c:v>0.92100000000000004</c:v>
                </c:pt>
                <c:pt idx="921">
                  <c:v>0.92200000000000004</c:v>
                </c:pt>
                <c:pt idx="922">
                  <c:v>0.92300000000000004</c:v>
                </c:pt>
                <c:pt idx="923">
                  <c:v>0.92400000000000004</c:v>
                </c:pt>
                <c:pt idx="924">
                  <c:v>0.92500000000000004</c:v>
                </c:pt>
                <c:pt idx="925">
                  <c:v>0.92600000000000005</c:v>
                </c:pt>
                <c:pt idx="926">
                  <c:v>0.92700000000000005</c:v>
                </c:pt>
                <c:pt idx="927">
                  <c:v>0.92800000000000005</c:v>
                </c:pt>
                <c:pt idx="928">
                  <c:v>0.92900000000000005</c:v>
                </c:pt>
                <c:pt idx="929">
                  <c:v>0.93</c:v>
                </c:pt>
                <c:pt idx="930">
                  <c:v>0.93100000000000005</c:v>
                </c:pt>
                <c:pt idx="931">
                  <c:v>0.93200000000000005</c:v>
                </c:pt>
                <c:pt idx="932">
                  <c:v>0.93300000000000005</c:v>
                </c:pt>
                <c:pt idx="933">
                  <c:v>0.93400000000000005</c:v>
                </c:pt>
                <c:pt idx="934">
                  <c:v>0.93500000000000005</c:v>
                </c:pt>
                <c:pt idx="935">
                  <c:v>0.93600000000000005</c:v>
                </c:pt>
                <c:pt idx="936">
                  <c:v>0.93700000000000006</c:v>
                </c:pt>
                <c:pt idx="937">
                  <c:v>0.93799999999999994</c:v>
                </c:pt>
                <c:pt idx="938">
                  <c:v>0.93899999999999995</c:v>
                </c:pt>
                <c:pt idx="939">
                  <c:v>0.94</c:v>
                </c:pt>
                <c:pt idx="940">
                  <c:v>0.94099999999999995</c:v>
                </c:pt>
                <c:pt idx="941">
                  <c:v>0.94199999999999995</c:v>
                </c:pt>
                <c:pt idx="942">
                  <c:v>0.94299999999999995</c:v>
                </c:pt>
                <c:pt idx="943">
                  <c:v>0.94399999999999995</c:v>
                </c:pt>
                <c:pt idx="944">
                  <c:v>0.94499999999999995</c:v>
                </c:pt>
                <c:pt idx="945">
                  <c:v>0.94599999999999995</c:v>
                </c:pt>
                <c:pt idx="946">
                  <c:v>0.94699999999999995</c:v>
                </c:pt>
                <c:pt idx="947">
                  <c:v>0.94799999999999995</c:v>
                </c:pt>
                <c:pt idx="948">
                  <c:v>0.94899999999999995</c:v>
                </c:pt>
                <c:pt idx="949">
                  <c:v>0.95</c:v>
                </c:pt>
                <c:pt idx="950">
                  <c:v>0.95099999999999996</c:v>
                </c:pt>
                <c:pt idx="951">
                  <c:v>0.95199999999999996</c:v>
                </c:pt>
                <c:pt idx="952">
                  <c:v>0.95299999999999996</c:v>
                </c:pt>
                <c:pt idx="953">
                  <c:v>0.95399999999999996</c:v>
                </c:pt>
                <c:pt idx="954">
                  <c:v>0.95499999999999996</c:v>
                </c:pt>
                <c:pt idx="955">
                  <c:v>0.95599999999999996</c:v>
                </c:pt>
                <c:pt idx="956">
                  <c:v>0.95699999999999996</c:v>
                </c:pt>
                <c:pt idx="957">
                  <c:v>0.95799999999999996</c:v>
                </c:pt>
                <c:pt idx="958">
                  <c:v>0.95899999999999996</c:v>
                </c:pt>
                <c:pt idx="959">
                  <c:v>0.96</c:v>
                </c:pt>
                <c:pt idx="960">
                  <c:v>0.96099999999999997</c:v>
                </c:pt>
                <c:pt idx="961">
                  <c:v>0.96199999999999997</c:v>
                </c:pt>
                <c:pt idx="962">
                  <c:v>0.96299999999999997</c:v>
                </c:pt>
                <c:pt idx="963">
                  <c:v>0.96399999999999997</c:v>
                </c:pt>
                <c:pt idx="964">
                  <c:v>0.96499999999999997</c:v>
                </c:pt>
                <c:pt idx="965">
                  <c:v>0.96599999999999997</c:v>
                </c:pt>
                <c:pt idx="966">
                  <c:v>0.96699999999999997</c:v>
                </c:pt>
                <c:pt idx="967">
                  <c:v>0.96799999999999997</c:v>
                </c:pt>
                <c:pt idx="968">
                  <c:v>0.96899999999999997</c:v>
                </c:pt>
                <c:pt idx="969">
                  <c:v>0.97</c:v>
                </c:pt>
                <c:pt idx="970">
                  <c:v>0.97099999999999997</c:v>
                </c:pt>
                <c:pt idx="971">
                  <c:v>0.97199999999999998</c:v>
                </c:pt>
                <c:pt idx="972">
                  <c:v>0.97299999999999998</c:v>
                </c:pt>
                <c:pt idx="973">
                  <c:v>0.97399999999999998</c:v>
                </c:pt>
                <c:pt idx="974">
                  <c:v>0.97499999999999998</c:v>
                </c:pt>
                <c:pt idx="975">
                  <c:v>0.97599999999999998</c:v>
                </c:pt>
                <c:pt idx="976">
                  <c:v>0.97699999999999998</c:v>
                </c:pt>
                <c:pt idx="977">
                  <c:v>0.97799999999999998</c:v>
                </c:pt>
                <c:pt idx="978">
                  <c:v>0.97899999999999998</c:v>
                </c:pt>
                <c:pt idx="979">
                  <c:v>0.98</c:v>
                </c:pt>
                <c:pt idx="980">
                  <c:v>0.98099999999999998</c:v>
                </c:pt>
                <c:pt idx="981">
                  <c:v>0.98199999999999998</c:v>
                </c:pt>
                <c:pt idx="982">
                  <c:v>0.98299999999999998</c:v>
                </c:pt>
                <c:pt idx="983">
                  <c:v>0.98399999999999999</c:v>
                </c:pt>
                <c:pt idx="984">
                  <c:v>0.98499999999999999</c:v>
                </c:pt>
                <c:pt idx="985">
                  <c:v>0.98599999999999999</c:v>
                </c:pt>
                <c:pt idx="986">
                  <c:v>0.98699999999999999</c:v>
                </c:pt>
                <c:pt idx="987">
                  <c:v>0.98799999999999999</c:v>
                </c:pt>
                <c:pt idx="988">
                  <c:v>0.98899999999999999</c:v>
                </c:pt>
                <c:pt idx="989">
                  <c:v>0.99</c:v>
                </c:pt>
                <c:pt idx="990">
                  <c:v>0.99099999999999999</c:v>
                </c:pt>
                <c:pt idx="991">
                  <c:v>0.99199999999999999</c:v>
                </c:pt>
                <c:pt idx="992">
                  <c:v>0.99299999999999999</c:v>
                </c:pt>
                <c:pt idx="993">
                  <c:v>0.99399999999999999</c:v>
                </c:pt>
                <c:pt idx="994">
                  <c:v>0.995</c:v>
                </c:pt>
                <c:pt idx="995">
                  <c:v>0.996</c:v>
                </c:pt>
                <c:pt idx="996">
                  <c:v>0.997</c:v>
                </c:pt>
                <c:pt idx="997">
                  <c:v>0.998</c:v>
                </c:pt>
                <c:pt idx="998">
                  <c:v>0.999</c:v>
                </c:pt>
                <c:pt idx="999">
                  <c:v>1</c:v>
                </c:pt>
                <c:pt idx="1000">
                  <c:v>1.0009999999999999</c:v>
                </c:pt>
                <c:pt idx="1001">
                  <c:v>1.002</c:v>
                </c:pt>
                <c:pt idx="1002">
                  <c:v>1.0029999999999999</c:v>
                </c:pt>
                <c:pt idx="1003">
                  <c:v>1.004</c:v>
                </c:pt>
                <c:pt idx="1004">
                  <c:v>1.0049999999999999</c:v>
                </c:pt>
                <c:pt idx="1005">
                  <c:v>1.006</c:v>
                </c:pt>
                <c:pt idx="1006">
                  <c:v>1.0069999999999999</c:v>
                </c:pt>
                <c:pt idx="1007">
                  <c:v>1.008</c:v>
                </c:pt>
                <c:pt idx="1008">
                  <c:v>1.0089999999999999</c:v>
                </c:pt>
                <c:pt idx="1009">
                  <c:v>1.01</c:v>
                </c:pt>
                <c:pt idx="1010">
                  <c:v>1.0109999999999999</c:v>
                </c:pt>
                <c:pt idx="1011">
                  <c:v>1.012</c:v>
                </c:pt>
                <c:pt idx="1012">
                  <c:v>1.0129999999999999</c:v>
                </c:pt>
                <c:pt idx="1013">
                  <c:v>1.014</c:v>
                </c:pt>
                <c:pt idx="1014">
                  <c:v>1.0149999999999999</c:v>
                </c:pt>
                <c:pt idx="1015">
                  <c:v>1.016</c:v>
                </c:pt>
                <c:pt idx="1016">
                  <c:v>1.0169999999999999</c:v>
                </c:pt>
                <c:pt idx="1017">
                  <c:v>1.018</c:v>
                </c:pt>
                <c:pt idx="1018">
                  <c:v>1.0189999999999999</c:v>
                </c:pt>
                <c:pt idx="1019">
                  <c:v>1.02</c:v>
                </c:pt>
                <c:pt idx="1020">
                  <c:v>1.0209999999999999</c:v>
                </c:pt>
                <c:pt idx="1021">
                  <c:v>1.022</c:v>
                </c:pt>
                <c:pt idx="1022">
                  <c:v>1.0229999999999999</c:v>
                </c:pt>
                <c:pt idx="1023">
                  <c:v>1.024</c:v>
                </c:pt>
                <c:pt idx="1024">
                  <c:v>1.0249999999999999</c:v>
                </c:pt>
                <c:pt idx="1025">
                  <c:v>1.02599999999999</c:v>
                </c:pt>
                <c:pt idx="1026">
                  <c:v>1.0269999999999999</c:v>
                </c:pt>
                <c:pt idx="1027">
                  <c:v>1.02799999999999</c:v>
                </c:pt>
                <c:pt idx="1028">
                  <c:v>1.0289999999999999</c:v>
                </c:pt>
                <c:pt idx="1029">
                  <c:v>1.02999999999999</c:v>
                </c:pt>
                <c:pt idx="1030">
                  <c:v>1.0309999999999999</c:v>
                </c:pt>
                <c:pt idx="1031">
                  <c:v>1.03199999999999</c:v>
                </c:pt>
                <c:pt idx="1032">
                  <c:v>1.0329999999999999</c:v>
                </c:pt>
                <c:pt idx="1033">
                  <c:v>1.03399999999999</c:v>
                </c:pt>
                <c:pt idx="1034">
                  <c:v>1.0349999999999999</c:v>
                </c:pt>
                <c:pt idx="1035">
                  <c:v>1.03599999999999</c:v>
                </c:pt>
                <c:pt idx="1036">
                  <c:v>1.0369999999999999</c:v>
                </c:pt>
                <c:pt idx="1037">
                  <c:v>1.03799999999999</c:v>
                </c:pt>
                <c:pt idx="1038">
                  <c:v>1.0389999999999999</c:v>
                </c:pt>
                <c:pt idx="1039">
                  <c:v>1.03999999999999</c:v>
                </c:pt>
                <c:pt idx="1040">
                  <c:v>1.0409999999999999</c:v>
                </c:pt>
                <c:pt idx="1041">
                  <c:v>1.04199999999999</c:v>
                </c:pt>
                <c:pt idx="1042">
                  <c:v>1.0429999999999999</c:v>
                </c:pt>
                <c:pt idx="1043">
                  <c:v>1.04399999999999</c:v>
                </c:pt>
                <c:pt idx="1044">
                  <c:v>1.0449999999999999</c:v>
                </c:pt>
                <c:pt idx="1045">
                  <c:v>1.04599999999999</c:v>
                </c:pt>
                <c:pt idx="1046">
                  <c:v>1.0469999999999999</c:v>
                </c:pt>
                <c:pt idx="1047">
                  <c:v>1.0479999999999901</c:v>
                </c:pt>
                <c:pt idx="1048">
                  <c:v>1.0489999999999999</c:v>
                </c:pt>
                <c:pt idx="1049">
                  <c:v>1.0499999999999901</c:v>
                </c:pt>
                <c:pt idx="1050">
                  <c:v>1.0509999999999999</c:v>
                </c:pt>
                <c:pt idx="1051">
                  <c:v>1.0519999999999901</c:v>
                </c:pt>
                <c:pt idx="1052">
                  <c:v>1.0529999999999999</c:v>
                </c:pt>
                <c:pt idx="1053">
                  <c:v>1.0539999999999901</c:v>
                </c:pt>
                <c:pt idx="1054">
                  <c:v>1.0549999999999999</c:v>
                </c:pt>
                <c:pt idx="1055">
                  <c:v>1.0559999999999901</c:v>
                </c:pt>
                <c:pt idx="1056">
                  <c:v>1.0569999999999999</c:v>
                </c:pt>
                <c:pt idx="1057">
                  <c:v>1.0579999999999901</c:v>
                </c:pt>
                <c:pt idx="1058">
                  <c:v>1.0589999999999999</c:v>
                </c:pt>
                <c:pt idx="1059">
                  <c:v>1.0599999999999901</c:v>
                </c:pt>
                <c:pt idx="1060">
                  <c:v>1.0609999999999999</c:v>
                </c:pt>
                <c:pt idx="1061">
                  <c:v>1.0619999999999901</c:v>
                </c:pt>
                <c:pt idx="1062">
                  <c:v>1.0629999999999999</c:v>
                </c:pt>
                <c:pt idx="1063">
                  <c:v>1.0639999999999901</c:v>
                </c:pt>
                <c:pt idx="1064">
                  <c:v>1.0649999999999999</c:v>
                </c:pt>
                <c:pt idx="1065">
                  <c:v>1.0659999999999901</c:v>
                </c:pt>
                <c:pt idx="1066">
                  <c:v>1.0669999999999999</c:v>
                </c:pt>
                <c:pt idx="1067">
                  <c:v>1.0679999999999901</c:v>
                </c:pt>
                <c:pt idx="1068">
                  <c:v>1.069</c:v>
                </c:pt>
                <c:pt idx="1069">
                  <c:v>1.0699999999999901</c:v>
                </c:pt>
                <c:pt idx="1070">
                  <c:v>1.071</c:v>
                </c:pt>
                <c:pt idx="1071">
                  <c:v>1.0719999999999901</c:v>
                </c:pt>
                <c:pt idx="1072">
                  <c:v>1.073</c:v>
                </c:pt>
                <c:pt idx="1073">
                  <c:v>1.0739999999999901</c:v>
                </c:pt>
                <c:pt idx="1074">
                  <c:v>1.075</c:v>
                </c:pt>
                <c:pt idx="1075">
                  <c:v>1.0759999999999901</c:v>
                </c:pt>
                <c:pt idx="1076">
                  <c:v>1.077</c:v>
                </c:pt>
                <c:pt idx="1077">
                  <c:v>1.0779999999999901</c:v>
                </c:pt>
                <c:pt idx="1078">
                  <c:v>1.079</c:v>
                </c:pt>
                <c:pt idx="1079">
                  <c:v>1.0799999999999901</c:v>
                </c:pt>
                <c:pt idx="1080">
                  <c:v>1.081</c:v>
                </c:pt>
                <c:pt idx="1081">
                  <c:v>1.0819999999999901</c:v>
                </c:pt>
                <c:pt idx="1082">
                  <c:v>1.083</c:v>
                </c:pt>
                <c:pt idx="1083">
                  <c:v>1.0839999999999901</c:v>
                </c:pt>
                <c:pt idx="1084">
                  <c:v>1.085</c:v>
                </c:pt>
                <c:pt idx="1085">
                  <c:v>1.0859999999999901</c:v>
                </c:pt>
                <c:pt idx="1086">
                  <c:v>1.087</c:v>
                </c:pt>
                <c:pt idx="1087">
                  <c:v>1.0879999999999901</c:v>
                </c:pt>
                <c:pt idx="1088">
                  <c:v>1.089</c:v>
                </c:pt>
                <c:pt idx="1089">
                  <c:v>1.0899999999999901</c:v>
                </c:pt>
                <c:pt idx="1090">
                  <c:v>1.091</c:v>
                </c:pt>
                <c:pt idx="1091">
                  <c:v>1.0919999999999901</c:v>
                </c:pt>
                <c:pt idx="1092">
                  <c:v>1.093</c:v>
                </c:pt>
                <c:pt idx="1093">
                  <c:v>1.0939999999999901</c:v>
                </c:pt>
                <c:pt idx="1094">
                  <c:v>1.095</c:v>
                </c:pt>
                <c:pt idx="1095">
                  <c:v>1.0959999999999901</c:v>
                </c:pt>
                <c:pt idx="1096">
                  <c:v>1.097</c:v>
                </c:pt>
                <c:pt idx="1097">
                  <c:v>1.0979999999999901</c:v>
                </c:pt>
                <c:pt idx="1098">
                  <c:v>1.099</c:v>
                </c:pt>
                <c:pt idx="1099">
                  <c:v>1.0999999999999901</c:v>
                </c:pt>
                <c:pt idx="1100">
                  <c:v>1.101</c:v>
                </c:pt>
                <c:pt idx="1101">
                  <c:v>1.1019999999999901</c:v>
                </c:pt>
                <c:pt idx="1102">
                  <c:v>1.103</c:v>
                </c:pt>
                <c:pt idx="1103">
                  <c:v>1.1039999999999901</c:v>
                </c:pt>
                <c:pt idx="1104">
                  <c:v>1.105</c:v>
                </c:pt>
                <c:pt idx="1105">
                  <c:v>1.1059999999999901</c:v>
                </c:pt>
                <c:pt idx="1106">
                  <c:v>1.107</c:v>
                </c:pt>
                <c:pt idx="1107">
                  <c:v>1.1079999999999901</c:v>
                </c:pt>
                <c:pt idx="1108">
                  <c:v>1.109</c:v>
                </c:pt>
                <c:pt idx="1109">
                  <c:v>1.1099999999999901</c:v>
                </c:pt>
                <c:pt idx="1110">
                  <c:v>1.111</c:v>
                </c:pt>
                <c:pt idx="1111">
                  <c:v>1.1119999999999901</c:v>
                </c:pt>
                <c:pt idx="1112">
                  <c:v>1.113</c:v>
                </c:pt>
                <c:pt idx="1113">
                  <c:v>1.1139999999999901</c:v>
                </c:pt>
                <c:pt idx="1114">
                  <c:v>1.115</c:v>
                </c:pt>
                <c:pt idx="1115">
                  <c:v>1.1159999999999899</c:v>
                </c:pt>
                <c:pt idx="1116">
                  <c:v>1.117</c:v>
                </c:pt>
                <c:pt idx="1117">
                  <c:v>1.1179999999999899</c:v>
                </c:pt>
                <c:pt idx="1118">
                  <c:v>1.119</c:v>
                </c:pt>
                <c:pt idx="1119">
                  <c:v>1.1199999999999899</c:v>
                </c:pt>
                <c:pt idx="1120">
                  <c:v>1.121</c:v>
                </c:pt>
                <c:pt idx="1121">
                  <c:v>1.1219999999999899</c:v>
                </c:pt>
                <c:pt idx="1122">
                  <c:v>1.123</c:v>
                </c:pt>
                <c:pt idx="1123">
                  <c:v>1.1239999999999899</c:v>
                </c:pt>
                <c:pt idx="1124">
                  <c:v>1.125</c:v>
                </c:pt>
                <c:pt idx="1125">
                  <c:v>1.1259999999999999</c:v>
                </c:pt>
                <c:pt idx="1126">
                  <c:v>1.127</c:v>
                </c:pt>
                <c:pt idx="1127">
                  <c:v>1.1279999999999999</c:v>
                </c:pt>
                <c:pt idx="1128">
                  <c:v>1.129</c:v>
                </c:pt>
                <c:pt idx="1129">
                  <c:v>1.1299999999999999</c:v>
                </c:pt>
                <c:pt idx="1130">
                  <c:v>1.131</c:v>
                </c:pt>
                <c:pt idx="1131">
                  <c:v>1.1319999999999999</c:v>
                </c:pt>
                <c:pt idx="1132">
                  <c:v>1.133</c:v>
                </c:pt>
                <c:pt idx="1133">
                  <c:v>1.1339999999999999</c:v>
                </c:pt>
                <c:pt idx="1134">
                  <c:v>1.135</c:v>
                </c:pt>
                <c:pt idx="1135">
                  <c:v>1.1359999999999999</c:v>
                </c:pt>
                <c:pt idx="1136">
                  <c:v>1.137</c:v>
                </c:pt>
                <c:pt idx="1137">
                  <c:v>1.1379999999999999</c:v>
                </c:pt>
                <c:pt idx="1138">
                  <c:v>1.139</c:v>
                </c:pt>
                <c:pt idx="1139">
                  <c:v>1.1399999999999999</c:v>
                </c:pt>
                <c:pt idx="1140">
                  <c:v>1.141</c:v>
                </c:pt>
                <c:pt idx="1141">
                  <c:v>1.1419999999999999</c:v>
                </c:pt>
                <c:pt idx="1142">
                  <c:v>1.143</c:v>
                </c:pt>
                <c:pt idx="1143">
                  <c:v>1.1439999999999999</c:v>
                </c:pt>
                <c:pt idx="1144">
                  <c:v>1.145</c:v>
                </c:pt>
                <c:pt idx="1145">
                  <c:v>1.1459999999999999</c:v>
                </c:pt>
                <c:pt idx="1146">
                  <c:v>1.147</c:v>
                </c:pt>
                <c:pt idx="1147">
                  <c:v>1.1479999999999999</c:v>
                </c:pt>
                <c:pt idx="1148">
                  <c:v>1.149</c:v>
                </c:pt>
                <c:pt idx="1149">
                  <c:v>1.1499999999999999</c:v>
                </c:pt>
                <c:pt idx="1150">
                  <c:v>1.151</c:v>
                </c:pt>
                <c:pt idx="1151">
                  <c:v>1.1519999999999999</c:v>
                </c:pt>
                <c:pt idx="1152">
                  <c:v>1.153</c:v>
                </c:pt>
                <c:pt idx="1153">
                  <c:v>1.1539999999999999</c:v>
                </c:pt>
                <c:pt idx="1154">
                  <c:v>1.15499999999999</c:v>
                </c:pt>
                <c:pt idx="1155">
                  <c:v>1.1559999999999999</c:v>
                </c:pt>
                <c:pt idx="1156">
                  <c:v>1.15699999999999</c:v>
                </c:pt>
                <c:pt idx="1157">
                  <c:v>1.1579999999999999</c:v>
                </c:pt>
                <c:pt idx="1158">
                  <c:v>1.15899999999999</c:v>
                </c:pt>
                <c:pt idx="1159">
                  <c:v>1.1599999999999999</c:v>
                </c:pt>
                <c:pt idx="1160">
                  <c:v>1.16099999999999</c:v>
                </c:pt>
                <c:pt idx="1161">
                  <c:v>1.1619999999999999</c:v>
                </c:pt>
                <c:pt idx="1162">
                  <c:v>1.16299999999999</c:v>
                </c:pt>
                <c:pt idx="1163">
                  <c:v>1.1639999999999999</c:v>
                </c:pt>
                <c:pt idx="1164">
                  <c:v>1.16499999999999</c:v>
                </c:pt>
                <c:pt idx="1165">
                  <c:v>1.1659999999999999</c:v>
                </c:pt>
                <c:pt idx="1166">
                  <c:v>1.16699999999999</c:v>
                </c:pt>
                <c:pt idx="1167">
                  <c:v>1.1679999999999999</c:v>
                </c:pt>
                <c:pt idx="1168">
                  <c:v>1.16899999999999</c:v>
                </c:pt>
                <c:pt idx="1169">
                  <c:v>1.17</c:v>
                </c:pt>
                <c:pt idx="1170">
                  <c:v>1.17099999999999</c:v>
                </c:pt>
                <c:pt idx="1171">
                  <c:v>1.1719999999999999</c:v>
                </c:pt>
                <c:pt idx="1172">
                  <c:v>1.1729999999999901</c:v>
                </c:pt>
                <c:pt idx="1173">
                  <c:v>1.1739999999999999</c:v>
                </c:pt>
                <c:pt idx="1174">
                  <c:v>1.1749999999999901</c:v>
                </c:pt>
                <c:pt idx="1175">
                  <c:v>1.1759999999999999</c:v>
                </c:pt>
                <c:pt idx="1176">
                  <c:v>1.1769999999999901</c:v>
                </c:pt>
                <c:pt idx="1177">
                  <c:v>1.1779999999999999</c:v>
                </c:pt>
                <c:pt idx="1178">
                  <c:v>1.1789999999999901</c:v>
                </c:pt>
                <c:pt idx="1179">
                  <c:v>1.18</c:v>
                </c:pt>
                <c:pt idx="1180">
                  <c:v>1.1809999999999901</c:v>
                </c:pt>
                <c:pt idx="1181">
                  <c:v>1.1819999999999999</c:v>
                </c:pt>
                <c:pt idx="1182">
                  <c:v>1.1829999999999901</c:v>
                </c:pt>
                <c:pt idx="1183">
                  <c:v>1.1839999999999999</c:v>
                </c:pt>
                <c:pt idx="1184">
                  <c:v>1.1849999999999901</c:v>
                </c:pt>
                <c:pt idx="1185">
                  <c:v>1.1859999999999999</c:v>
                </c:pt>
                <c:pt idx="1186">
                  <c:v>1.1869999999999901</c:v>
                </c:pt>
                <c:pt idx="1187">
                  <c:v>1.1879999999999999</c:v>
                </c:pt>
                <c:pt idx="1188">
                  <c:v>1.1889999999999901</c:v>
                </c:pt>
                <c:pt idx="1189">
                  <c:v>1.19</c:v>
                </c:pt>
                <c:pt idx="1190">
                  <c:v>1.1909999999999901</c:v>
                </c:pt>
                <c:pt idx="1191">
                  <c:v>1.1919999999999999</c:v>
                </c:pt>
                <c:pt idx="1192">
                  <c:v>1.1929999999999901</c:v>
                </c:pt>
                <c:pt idx="1193">
                  <c:v>1.194</c:v>
                </c:pt>
                <c:pt idx="1194">
                  <c:v>1.1949999999999901</c:v>
                </c:pt>
                <c:pt idx="1195">
                  <c:v>1.196</c:v>
                </c:pt>
                <c:pt idx="1196">
                  <c:v>1.1969999999999901</c:v>
                </c:pt>
                <c:pt idx="1197">
                  <c:v>1.198</c:v>
                </c:pt>
                <c:pt idx="1198">
                  <c:v>1.1989999999999901</c:v>
                </c:pt>
                <c:pt idx="1199">
                  <c:v>1.2</c:v>
                </c:pt>
                <c:pt idx="1200">
                  <c:v>1.2009999999999901</c:v>
                </c:pt>
                <c:pt idx="1201">
                  <c:v>1.202</c:v>
                </c:pt>
                <c:pt idx="1202">
                  <c:v>1.2029999999999901</c:v>
                </c:pt>
                <c:pt idx="1203">
                  <c:v>1.204</c:v>
                </c:pt>
                <c:pt idx="1204">
                  <c:v>1.2049999999999901</c:v>
                </c:pt>
                <c:pt idx="1205">
                  <c:v>1.206</c:v>
                </c:pt>
                <c:pt idx="1206">
                  <c:v>1.2069999999999901</c:v>
                </c:pt>
                <c:pt idx="1207">
                  <c:v>1.208</c:v>
                </c:pt>
                <c:pt idx="1208">
                  <c:v>1.2089999999999901</c:v>
                </c:pt>
                <c:pt idx="1209">
                  <c:v>1.21</c:v>
                </c:pt>
                <c:pt idx="1210">
                  <c:v>1.2109999999999901</c:v>
                </c:pt>
                <c:pt idx="1211">
                  <c:v>1.212</c:v>
                </c:pt>
                <c:pt idx="1212">
                  <c:v>1.2129999999999901</c:v>
                </c:pt>
                <c:pt idx="1213">
                  <c:v>1.214</c:v>
                </c:pt>
                <c:pt idx="1214">
                  <c:v>1.2149999999999901</c:v>
                </c:pt>
                <c:pt idx="1215">
                  <c:v>1.216</c:v>
                </c:pt>
                <c:pt idx="1216">
                  <c:v>1.2169999999999901</c:v>
                </c:pt>
                <c:pt idx="1217">
                  <c:v>1.218</c:v>
                </c:pt>
                <c:pt idx="1218">
                  <c:v>1.2189999999999901</c:v>
                </c:pt>
                <c:pt idx="1219">
                  <c:v>1.22</c:v>
                </c:pt>
                <c:pt idx="1220">
                  <c:v>1.2209999999999901</c:v>
                </c:pt>
                <c:pt idx="1221">
                  <c:v>1.222</c:v>
                </c:pt>
                <c:pt idx="1222">
                  <c:v>1.2229999999999901</c:v>
                </c:pt>
                <c:pt idx="1223">
                  <c:v>1.224</c:v>
                </c:pt>
                <c:pt idx="1224">
                  <c:v>1.2249999999999901</c:v>
                </c:pt>
                <c:pt idx="1225">
                  <c:v>1.226</c:v>
                </c:pt>
                <c:pt idx="1226">
                  <c:v>1.2269999999999901</c:v>
                </c:pt>
                <c:pt idx="1227">
                  <c:v>1.228</c:v>
                </c:pt>
                <c:pt idx="1228">
                  <c:v>1.2289999999999901</c:v>
                </c:pt>
                <c:pt idx="1229">
                  <c:v>1.23</c:v>
                </c:pt>
                <c:pt idx="1230">
                  <c:v>1.2309999999999901</c:v>
                </c:pt>
                <c:pt idx="1231">
                  <c:v>1.232</c:v>
                </c:pt>
                <c:pt idx="1232">
                  <c:v>1.2329999999999901</c:v>
                </c:pt>
                <c:pt idx="1233">
                  <c:v>1.234</c:v>
                </c:pt>
                <c:pt idx="1234">
                  <c:v>1.2349999999999901</c:v>
                </c:pt>
                <c:pt idx="1235">
                  <c:v>1.236</c:v>
                </c:pt>
                <c:pt idx="1236">
                  <c:v>1.2369999999999901</c:v>
                </c:pt>
                <c:pt idx="1237">
                  <c:v>1.238</c:v>
                </c:pt>
                <c:pt idx="1238">
                  <c:v>1.2389999999999901</c:v>
                </c:pt>
                <c:pt idx="1239">
                  <c:v>1.24</c:v>
                </c:pt>
                <c:pt idx="1240">
                  <c:v>1.2409999999999899</c:v>
                </c:pt>
                <c:pt idx="1241">
                  <c:v>1.242</c:v>
                </c:pt>
                <c:pt idx="1242">
                  <c:v>1.2429999999999899</c:v>
                </c:pt>
                <c:pt idx="1243">
                  <c:v>1.244</c:v>
                </c:pt>
                <c:pt idx="1244">
                  <c:v>1.2449999999999899</c:v>
                </c:pt>
                <c:pt idx="1245">
                  <c:v>1.246</c:v>
                </c:pt>
                <c:pt idx="1246">
                  <c:v>1.2469999999999899</c:v>
                </c:pt>
                <c:pt idx="1247">
                  <c:v>1.248</c:v>
                </c:pt>
                <c:pt idx="1248">
                  <c:v>1.2489999999999899</c:v>
                </c:pt>
                <c:pt idx="1249">
                  <c:v>1.25</c:v>
                </c:pt>
                <c:pt idx="1250">
                  <c:v>1.2509999999999999</c:v>
                </c:pt>
                <c:pt idx="1251">
                  <c:v>1.252</c:v>
                </c:pt>
                <c:pt idx="1252">
                  <c:v>1.2529999999999999</c:v>
                </c:pt>
                <c:pt idx="1253">
                  <c:v>1.254</c:v>
                </c:pt>
                <c:pt idx="1254">
                  <c:v>1.2549999999999999</c:v>
                </c:pt>
                <c:pt idx="1255">
                  <c:v>1.256</c:v>
                </c:pt>
                <c:pt idx="1256">
                  <c:v>1.2569999999999999</c:v>
                </c:pt>
                <c:pt idx="1257">
                  <c:v>1.258</c:v>
                </c:pt>
                <c:pt idx="1258">
                  <c:v>1.2589999999999999</c:v>
                </c:pt>
                <c:pt idx="1259">
                  <c:v>1.26</c:v>
                </c:pt>
                <c:pt idx="1260">
                  <c:v>1.2609999999999999</c:v>
                </c:pt>
                <c:pt idx="1261">
                  <c:v>1.262</c:v>
                </c:pt>
                <c:pt idx="1262">
                  <c:v>1.2629999999999999</c:v>
                </c:pt>
                <c:pt idx="1263">
                  <c:v>1.264</c:v>
                </c:pt>
                <c:pt idx="1264">
                  <c:v>1.2649999999999999</c:v>
                </c:pt>
                <c:pt idx="1265">
                  <c:v>1.266</c:v>
                </c:pt>
                <c:pt idx="1266">
                  <c:v>1.2669999999999999</c:v>
                </c:pt>
                <c:pt idx="1267">
                  <c:v>1.268</c:v>
                </c:pt>
                <c:pt idx="1268">
                  <c:v>1.2689999999999999</c:v>
                </c:pt>
                <c:pt idx="1269">
                  <c:v>1.27</c:v>
                </c:pt>
                <c:pt idx="1270">
                  <c:v>1.2709999999999999</c:v>
                </c:pt>
                <c:pt idx="1271">
                  <c:v>1.272</c:v>
                </c:pt>
                <c:pt idx="1272">
                  <c:v>1.2729999999999999</c:v>
                </c:pt>
                <c:pt idx="1273">
                  <c:v>1.274</c:v>
                </c:pt>
                <c:pt idx="1274">
                  <c:v>1.2749999999999999</c:v>
                </c:pt>
                <c:pt idx="1275">
                  <c:v>1.276</c:v>
                </c:pt>
                <c:pt idx="1276">
                  <c:v>1.2769999999999999</c:v>
                </c:pt>
                <c:pt idx="1277">
                  <c:v>1.278</c:v>
                </c:pt>
                <c:pt idx="1278">
                  <c:v>1.2789999999999999</c:v>
                </c:pt>
                <c:pt idx="1279">
                  <c:v>1.28</c:v>
                </c:pt>
                <c:pt idx="1280">
                  <c:v>1.2809999999999999</c:v>
                </c:pt>
                <c:pt idx="1281">
                  <c:v>1.28199999999999</c:v>
                </c:pt>
                <c:pt idx="1282">
                  <c:v>1.2829999999999999</c:v>
                </c:pt>
                <c:pt idx="1283">
                  <c:v>1.28399999999999</c:v>
                </c:pt>
                <c:pt idx="1284">
                  <c:v>1.2849999999999999</c:v>
                </c:pt>
                <c:pt idx="1285">
                  <c:v>1.28599999999999</c:v>
                </c:pt>
                <c:pt idx="1286">
                  <c:v>1.2869999999999999</c:v>
                </c:pt>
                <c:pt idx="1287">
                  <c:v>1.28799999999999</c:v>
                </c:pt>
                <c:pt idx="1288">
                  <c:v>1.2889999999999999</c:v>
                </c:pt>
                <c:pt idx="1289">
                  <c:v>1.28999999999999</c:v>
                </c:pt>
                <c:pt idx="1290">
                  <c:v>1.2909999999999999</c:v>
                </c:pt>
                <c:pt idx="1291">
                  <c:v>1.29199999999999</c:v>
                </c:pt>
                <c:pt idx="1292">
                  <c:v>1.2929999999999999</c:v>
                </c:pt>
                <c:pt idx="1293">
                  <c:v>1.29399999999999</c:v>
                </c:pt>
                <c:pt idx="1294">
                  <c:v>1.2949999999999999</c:v>
                </c:pt>
                <c:pt idx="1295">
                  <c:v>1.29599999999999</c:v>
                </c:pt>
                <c:pt idx="1296">
                  <c:v>1.2969999999999999</c:v>
                </c:pt>
                <c:pt idx="1297">
                  <c:v>1.2979999999999901</c:v>
                </c:pt>
                <c:pt idx="1298">
                  <c:v>1.2989999999999999</c:v>
                </c:pt>
                <c:pt idx="1299">
                  <c:v>1.2999999999999901</c:v>
                </c:pt>
                <c:pt idx="1300">
                  <c:v>1.3009999999999999</c:v>
                </c:pt>
                <c:pt idx="1301">
                  <c:v>1.3019999999999901</c:v>
                </c:pt>
                <c:pt idx="1302">
                  <c:v>1.3029999999999999</c:v>
                </c:pt>
                <c:pt idx="1303">
                  <c:v>1.3039999999999901</c:v>
                </c:pt>
                <c:pt idx="1304">
                  <c:v>1.3049999999999999</c:v>
                </c:pt>
                <c:pt idx="1305">
                  <c:v>1.3059999999999901</c:v>
                </c:pt>
                <c:pt idx="1306">
                  <c:v>1.3069999999999999</c:v>
                </c:pt>
                <c:pt idx="1307">
                  <c:v>1.3079999999999901</c:v>
                </c:pt>
                <c:pt idx="1308">
                  <c:v>1.3089999999999999</c:v>
                </c:pt>
                <c:pt idx="1309">
                  <c:v>1.3099999999999901</c:v>
                </c:pt>
                <c:pt idx="1310">
                  <c:v>1.3109999999999999</c:v>
                </c:pt>
                <c:pt idx="1311">
                  <c:v>1.3119999999999901</c:v>
                </c:pt>
                <c:pt idx="1312">
                  <c:v>1.3129999999999999</c:v>
                </c:pt>
                <c:pt idx="1313">
                  <c:v>1.3139999999999901</c:v>
                </c:pt>
                <c:pt idx="1314">
                  <c:v>1.3149999999999999</c:v>
                </c:pt>
                <c:pt idx="1315">
                  <c:v>1.3159999999999901</c:v>
                </c:pt>
                <c:pt idx="1316">
                  <c:v>1.3169999999999999</c:v>
                </c:pt>
                <c:pt idx="1317">
                  <c:v>1.3179999999999901</c:v>
                </c:pt>
                <c:pt idx="1318">
                  <c:v>1.319</c:v>
                </c:pt>
                <c:pt idx="1319">
                  <c:v>1.3199999999999901</c:v>
                </c:pt>
                <c:pt idx="1320">
                  <c:v>1.321</c:v>
                </c:pt>
                <c:pt idx="1321">
                  <c:v>1.3219999999999901</c:v>
                </c:pt>
                <c:pt idx="1322">
                  <c:v>1.323</c:v>
                </c:pt>
                <c:pt idx="1323">
                  <c:v>1.3239999999999901</c:v>
                </c:pt>
                <c:pt idx="1324">
                  <c:v>1.325</c:v>
                </c:pt>
                <c:pt idx="1325">
                  <c:v>1.3259999999999901</c:v>
                </c:pt>
                <c:pt idx="1326">
                  <c:v>1.327</c:v>
                </c:pt>
                <c:pt idx="1327">
                  <c:v>1.3279999999999901</c:v>
                </c:pt>
                <c:pt idx="1328">
                  <c:v>1.329</c:v>
                </c:pt>
                <c:pt idx="1329">
                  <c:v>1.3299999999999901</c:v>
                </c:pt>
                <c:pt idx="1330">
                  <c:v>1.331</c:v>
                </c:pt>
                <c:pt idx="1331">
                  <c:v>1.3319999999999901</c:v>
                </c:pt>
                <c:pt idx="1332">
                  <c:v>1.333</c:v>
                </c:pt>
                <c:pt idx="1333">
                  <c:v>1.3339999999999901</c:v>
                </c:pt>
                <c:pt idx="1334">
                  <c:v>1.335</c:v>
                </c:pt>
                <c:pt idx="1335">
                  <c:v>1.3359999999999901</c:v>
                </c:pt>
                <c:pt idx="1336">
                  <c:v>1.337</c:v>
                </c:pt>
                <c:pt idx="1337">
                  <c:v>1.3379999999999901</c:v>
                </c:pt>
                <c:pt idx="1338">
                  <c:v>1.339</c:v>
                </c:pt>
                <c:pt idx="1339">
                  <c:v>1.3399999999999901</c:v>
                </c:pt>
                <c:pt idx="1340">
                  <c:v>1.341</c:v>
                </c:pt>
                <c:pt idx="1341">
                  <c:v>1.3419999999999901</c:v>
                </c:pt>
                <c:pt idx="1342">
                  <c:v>1.343</c:v>
                </c:pt>
                <c:pt idx="1343">
                  <c:v>1.3439999999999901</c:v>
                </c:pt>
                <c:pt idx="1344">
                  <c:v>1.345</c:v>
                </c:pt>
                <c:pt idx="1345">
                  <c:v>1.3459999999999901</c:v>
                </c:pt>
                <c:pt idx="1346">
                  <c:v>1.347</c:v>
                </c:pt>
                <c:pt idx="1347">
                  <c:v>1.3479999999999901</c:v>
                </c:pt>
                <c:pt idx="1348">
                  <c:v>1.349</c:v>
                </c:pt>
                <c:pt idx="1349">
                  <c:v>1.3499999999999901</c:v>
                </c:pt>
                <c:pt idx="1350">
                  <c:v>1.351</c:v>
                </c:pt>
                <c:pt idx="1351">
                  <c:v>1.3519999999999901</c:v>
                </c:pt>
                <c:pt idx="1352">
                  <c:v>1.353</c:v>
                </c:pt>
                <c:pt idx="1353">
                  <c:v>1.3539999999999901</c:v>
                </c:pt>
                <c:pt idx="1354">
                  <c:v>1.355</c:v>
                </c:pt>
                <c:pt idx="1355">
                  <c:v>1.3559999999999901</c:v>
                </c:pt>
                <c:pt idx="1356">
                  <c:v>1.357</c:v>
                </c:pt>
                <c:pt idx="1357">
                  <c:v>1.3579999999999901</c:v>
                </c:pt>
                <c:pt idx="1358">
                  <c:v>1.359</c:v>
                </c:pt>
                <c:pt idx="1359">
                  <c:v>1.3599999999999901</c:v>
                </c:pt>
                <c:pt idx="1360">
                  <c:v>1.361</c:v>
                </c:pt>
                <c:pt idx="1361">
                  <c:v>1.3619999999999901</c:v>
                </c:pt>
                <c:pt idx="1362">
                  <c:v>1.363</c:v>
                </c:pt>
                <c:pt idx="1363">
                  <c:v>1.3639999999999901</c:v>
                </c:pt>
                <c:pt idx="1364">
                  <c:v>1.365</c:v>
                </c:pt>
                <c:pt idx="1365">
                  <c:v>1.3659999999999899</c:v>
                </c:pt>
                <c:pt idx="1366">
                  <c:v>1.367</c:v>
                </c:pt>
                <c:pt idx="1367">
                  <c:v>1.3679999999999899</c:v>
                </c:pt>
                <c:pt idx="1368">
                  <c:v>1.369</c:v>
                </c:pt>
                <c:pt idx="1369">
                  <c:v>1.3699999999999899</c:v>
                </c:pt>
                <c:pt idx="1370">
                  <c:v>1.371</c:v>
                </c:pt>
                <c:pt idx="1371">
                  <c:v>1.3719999999999899</c:v>
                </c:pt>
                <c:pt idx="1372">
                  <c:v>1.373</c:v>
                </c:pt>
                <c:pt idx="1373">
                  <c:v>1.3739999999999899</c:v>
                </c:pt>
                <c:pt idx="1374">
                  <c:v>1.375</c:v>
                </c:pt>
                <c:pt idx="1375">
                  <c:v>1.3759999999999999</c:v>
                </c:pt>
                <c:pt idx="1376">
                  <c:v>1.377</c:v>
                </c:pt>
                <c:pt idx="1377">
                  <c:v>1.3779999999999999</c:v>
                </c:pt>
                <c:pt idx="1378">
                  <c:v>1.379</c:v>
                </c:pt>
                <c:pt idx="1379">
                  <c:v>1.38</c:v>
                </c:pt>
                <c:pt idx="1380">
                  <c:v>1.381</c:v>
                </c:pt>
                <c:pt idx="1381">
                  <c:v>1.3819999999999999</c:v>
                </c:pt>
                <c:pt idx="1382">
                  <c:v>1.383</c:v>
                </c:pt>
                <c:pt idx="1383">
                  <c:v>1.3839999999999999</c:v>
                </c:pt>
                <c:pt idx="1384">
                  <c:v>1.385</c:v>
                </c:pt>
                <c:pt idx="1385">
                  <c:v>1.3859999999999999</c:v>
                </c:pt>
                <c:pt idx="1386">
                  <c:v>1.387</c:v>
                </c:pt>
                <c:pt idx="1387">
                  <c:v>1.3879999999999999</c:v>
                </c:pt>
                <c:pt idx="1388">
                  <c:v>1.389</c:v>
                </c:pt>
                <c:pt idx="1389">
                  <c:v>1.39</c:v>
                </c:pt>
                <c:pt idx="1390">
                  <c:v>1.391</c:v>
                </c:pt>
                <c:pt idx="1391">
                  <c:v>1.3919999999999999</c:v>
                </c:pt>
                <c:pt idx="1392">
                  <c:v>1.393</c:v>
                </c:pt>
                <c:pt idx="1393">
                  <c:v>1.3939999999999999</c:v>
                </c:pt>
                <c:pt idx="1394">
                  <c:v>1.395</c:v>
                </c:pt>
                <c:pt idx="1395">
                  <c:v>1.3959999999999999</c:v>
                </c:pt>
                <c:pt idx="1396">
                  <c:v>1.397</c:v>
                </c:pt>
                <c:pt idx="1397">
                  <c:v>1.3979999999999999</c:v>
                </c:pt>
                <c:pt idx="1398">
                  <c:v>1.399</c:v>
                </c:pt>
                <c:pt idx="1399">
                  <c:v>1.4</c:v>
                </c:pt>
                <c:pt idx="1400">
                  <c:v>1.401</c:v>
                </c:pt>
                <c:pt idx="1401">
                  <c:v>1.4019999999999999</c:v>
                </c:pt>
                <c:pt idx="1402">
                  <c:v>1.403</c:v>
                </c:pt>
                <c:pt idx="1403">
                  <c:v>1.4039999999999999</c:v>
                </c:pt>
                <c:pt idx="1404">
                  <c:v>1.405</c:v>
                </c:pt>
                <c:pt idx="1405">
                  <c:v>1.4059999999999999</c:v>
                </c:pt>
                <c:pt idx="1406">
                  <c:v>1.407</c:v>
                </c:pt>
                <c:pt idx="1407">
                  <c:v>1.4079999999999999</c:v>
                </c:pt>
                <c:pt idx="1408">
                  <c:v>1.40899999999999</c:v>
                </c:pt>
                <c:pt idx="1409">
                  <c:v>1.41</c:v>
                </c:pt>
                <c:pt idx="1410">
                  <c:v>1.41099999999999</c:v>
                </c:pt>
                <c:pt idx="1411">
                  <c:v>1.4119999999999999</c:v>
                </c:pt>
                <c:pt idx="1412">
                  <c:v>1.41299999999999</c:v>
                </c:pt>
                <c:pt idx="1413">
                  <c:v>1.4139999999999999</c:v>
                </c:pt>
                <c:pt idx="1414">
                  <c:v>1.41499999999999</c:v>
                </c:pt>
                <c:pt idx="1415">
                  <c:v>1.4159999999999999</c:v>
                </c:pt>
                <c:pt idx="1416">
                  <c:v>1.41699999999999</c:v>
                </c:pt>
                <c:pt idx="1417">
                  <c:v>1.4179999999999999</c:v>
                </c:pt>
                <c:pt idx="1418">
                  <c:v>1.41899999999999</c:v>
                </c:pt>
                <c:pt idx="1419">
                  <c:v>1.42</c:v>
                </c:pt>
                <c:pt idx="1420">
                  <c:v>1.42099999999999</c:v>
                </c:pt>
                <c:pt idx="1421">
                  <c:v>1.4219999999999999</c:v>
                </c:pt>
                <c:pt idx="1422">
                  <c:v>1.4229999999999901</c:v>
                </c:pt>
                <c:pt idx="1423">
                  <c:v>1.4239999999999999</c:v>
                </c:pt>
                <c:pt idx="1424">
                  <c:v>1.4249999999999901</c:v>
                </c:pt>
                <c:pt idx="1425">
                  <c:v>1.4259999999999999</c:v>
                </c:pt>
                <c:pt idx="1426">
                  <c:v>1.4269999999999901</c:v>
                </c:pt>
                <c:pt idx="1427">
                  <c:v>1.4279999999999999</c:v>
                </c:pt>
                <c:pt idx="1428">
                  <c:v>1.4289999999999901</c:v>
                </c:pt>
                <c:pt idx="1429">
                  <c:v>1.43</c:v>
                </c:pt>
                <c:pt idx="1430">
                  <c:v>1.4309999999999901</c:v>
                </c:pt>
                <c:pt idx="1431">
                  <c:v>1.4319999999999999</c:v>
                </c:pt>
                <c:pt idx="1432">
                  <c:v>1.4329999999999901</c:v>
                </c:pt>
                <c:pt idx="1433">
                  <c:v>1.4339999999999999</c:v>
                </c:pt>
                <c:pt idx="1434">
                  <c:v>1.4349999999999901</c:v>
                </c:pt>
                <c:pt idx="1435">
                  <c:v>1.4359999999999999</c:v>
                </c:pt>
                <c:pt idx="1436">
                  <c:v>1.4369999999999901</c:v>
                </c:pt>
                <c:pt idx="1437">
                  <c:v>1.4379999999999999</c:v>
                </c:pt>
                <c:pt idx="1438">
                  <c:v>1.4389999999999901</c:v>
                </c:pt>
                <c:pt idx="1439">
                  <c:v>1.44</c:v>
                </c:pt>
                <c:pt idx="1440">
                  <c:v>1.4409999999999901</c:v>
                </c:pt>
                <c:pt idx="1441">
                  <c:v>1.4419999999999999</c:v>
                </c:pt>
                <c:pt idx="1442">
                  <c:v>1.4429999999999901</c:v>
                </c:pt>
                <c:pt idx="1443">
                  <c:v>1.444</c:v>
                </c:pt>
                <c:pt idx="1444">
                  <c:v>1.4449999999999901</c:v>
                </c:pt>
                <c:pt idx="1445">
                  <c:v>1.446</c:v>
                </c:pt>
                <c:pt idx="1446">
                  <c:v>1.4469999999999901</c:v>
                </c:pt>
                <c:pt idx="1447">
                  <c:v>1.448</c:v>
                </c:pt>
                <c:pt idx="1448">
                  <c:v>1.4489999999999901</c:v>
                </c:pt>
                <c:pt idx="1449">
                  <c:v>1.45</c:v>
                </c:pt>
                <c:pt idx="1450">
                  <c:v>1.4509999999999901</c:v>
                </c:pt>
                <c:pt idx="1451">
                  <c:v>1.452</c:v>
                </c:pt>
                <c:pt idx="1452">
                  <c:v>1.4529999999999901</c:v>
                </c:pt>
                <c:pt idx="1453">
                  <c:v>1.454</c:v>
                </c:pt>
                <c:pt idx="1454">
                  <c:v>1.4549999999999901</c:v>
                </c:pt>
                <c:pt idx="1455">
                  <c:v>1.456</c:v>
                </c:pt>
                <c:pt idx="1456">
                  <c:v>1.4569999999999901</c:v>
                </c:pt>
                <c:pt idx="1457">
                  <c:v>1.458</c:v>
                </c:pt>
                <c:pt idx="1458">
                  <c:v>1.4589999999999901</c:v>
                </c:pt>
                <c:pt idx="1459">
                  <c:v>1.46</c:v>
                </c:pt>
                <c:pt idx="1460">
                  <c:v>1.4609999999999901</c:v>
                </c:pt>
                <c:pt idx="1461">
                  <c:v>1.462</c:v>
                </c:pt>
                <c:pt idx="1462">
                  <c:v>1.4629999999999901</c:v>
                </c:pt>
                <c:pt idx="1463">
                  <c:v>1.464</c:v>
                </c:pt>
                <c:pt idx="1464">
                  <c:v>1.4649999999999901</c:v>
                </c:pt>
                <c:pt idx="1465">
                  <c:v>1.466</c:v>
                </c:pt>
                <c:pt idx="1466">
                  <c:v>1.4669999999999901</c:v>
                </c:pt>
                <c:pt idx="1467">
                  <c:v>1.468</c:v>
                </c:pt>
                <c:pt idx="1468">
                  <c:v>1.4689999999999901</c:v>
                </c:pt>
                <c:pt idx="1469">
                  <c:v>1.47</c:v>
                </c:pt>
                <c:pt idx="1470">
                  <c:v>1.4709999999999901</c:v>
                </c:pt>
                <c:pt idx="1471">
                  <c:v>1.472</c:v>
                </c:pt>
                <c:pt idx="1472">
                  <c:v>1.4729999999999901</c:v>
                </c:pt>
                <c:pt idx="1473">
                  <c:v>1.474</c:v>
                </c:pt>
                <c:pt idx="1474">
                  <c:v>1.4749999999999901</c:v>
                </c:pt>
                <c:pt idx="1475">
                  <c:v>1.476</c:v>
                </c:pt>
                <c:pt idx="1476">
                  <c:v>1.4769999999999901</c:v>
                </c:pt>
                <c:pt idx="1477">
                  <c:v>1.478</c:v>
                </c:pt>
                <c:pt idx="1478">
                  <c:v>1.4789999999999901</c:v>
                </c:pt>
                <c:pt idx="1479">
                  <c:v>1.48</c:v>
                </c:pt>
                <c:pt idx="1480">
                  <c:v>1.4809999999999901</c:v>
                </c:pt>
                <c:pt idx="1481">
                  <c:v>1.482</c:v>
                </c:pt>
                <c:pt idx="1482">
                  <c:v>1.4829999999999901</c:v>
                </c:pt>
                <c:pt idx="1483">
                  <c:v>1.484</c:v>
                </c:pt>
                <c:pt idx="1484">
                  <c:v>1.4849999999999901</c:v>
                </c:pt>
                <c:pt idx="1485">
                  <c:v>1.486</c:v>
                </c:pt>
                <c:pt idx="1486">
                  <c:v>1.4869999999999901</c:v>
                </c:pt>
                <c:pt idx="1487">
                  <c:v>1.488</c:v>
                </c:pt>
                <c:pt idx="1488">
                  <c:v>1.4889999999999901</c:v>
                </c:pt>
                <c:pt idx="1489">
                  <c:v>1.49</c:v>
                </c:pt>
                <c:pt idx="1490">
                  <c:v>1.4909999999999899</c:v>
                </c:pt>
                <c:pt idx="1491">
                  <c:v>1.492</c:v>
                </c:pt>
                <c:pt idx="1492">
                  <c:v>1.4929999999999899</c:v>
                </c:pt>
                <c:pt idx="1493">
                  <c:v>1.494</c:v>
                </c:pt>
                <c:pt idx="1494">
                  <c:v>1.4949999999999899</c:v>
                </c:pt>
                <c:pt idx="1495">
                  <c:v>1.496</c:v>
                </c:pt>
                <c:pt idx="1496">
                  <c:v>1.4969999999999899</c:v>
                </c:pt>
                <c:pt idx="1497">
                  <c:v>1.498</c:v>
                </c:pt>
                <c:pt idx="1498">
                  <c:v>1.4989999999999899</c:v>
                </c:pt>
              </c:numCache>
            </c:numRef>
          </c:xVal>
          <c:yVal>
            <c:numRef>
              <c:f>pilot!$B$2:$B$1500</c:f>
              <c:numCache>
                <c:formatCode>General</c:formatCode>
                <c:ptCount val="1499"/>
                <c:pt idx="0">
                  <c:v>4.7808615353517998E-2</c:v>
                </c:pt>
                <c:pt idx="1">
                  <c:v>6.7611592231223705E-2</c:v>
                </c:pt>
                <c:pt idx="2">
                  <c:v>8.2806950831810694E-2</c:v>
                </c:pt>
                <c:pt idx="3">
                  <c:v>9.5617230707035997E-2</c:v>
                </c:pt>
                <c:pt idx="4">
                  <c:v>0.106903313840606</c:v>
                </c:pt>
                <c:pt idx="5">
                  <c:v>0.11710671292510801</c:v>
                </c:pt>
                <c:pt idx="6">
                  <c:v>0.126489706751753</c:v>
                </c:pt>
                <c:pt idx="7">
                  <c:v>0.13522318446244699</c:v>
                </c:pt>
                <c:pt idx="8">
                  <c:v>0.143425846060554</c:v>
                </c:pt>
                <c:pt idx="9">
                  <c:v>0.151184116296013</c:v>
                </c:pt>
                <c:pt idx="10">
                  <c:v>0.158563238874043</c:v>
                </c:pt>
                <c:pt idx="11">
                  <c:v>0.165613901663621</c:v>
                </c:pt>
                <c:pt idx="12">
                  <c:v>0.17237641406604401</c:v>
                </c:pt>
                <c:pt idx="13">
                  <c:v>0.178883458788924</c:v>
                </c:pt>
                <c:pt idx="14">
                  <c:v>0.18516197106941101</c:v>
                </c:pt>
                <c:pt idx="15">
                  <c:v>0.19123446141407199</c:v>
                </c:pt>
                <c:pt idx="16">
                  <c:v>0.197119970917081</c:v>
                </c:pt>
                <c:pt idx="17">
                  <c:v>0.202834776693671</c:v>
                </c:pt>
                <c:pt idx="18">
                  <c:v>0.20839292295659201</c:v>
                </c:pt>
                <c:pt idx="19">
                  <c:v>0.213806627681212</c:v>
                </c:pt>
                <c:pt idx="20">
                  <c:v>0.21908659872852401</c:v>
                </c:pt>
                <c:pt idx="21">
                  <c:v>0.22424228290947701</c:v>
                </c:pt>
                <c:pt idx="22">
                  <c:v>0.229282064598334</c:v>
                </c:pt>
                <c:pt idx="23">
                  <c:v>0.23421342585021701</c:v>
                </c:pt>
                <c:pt idx="24">
                  <c:v>0.23904307676759001</c:v>
                </c:pt>
                <c:pt idx="25">
                  <c:v>0.24377706260543999</c:v>
                </c:pt>
                <c:pt idx="26">
                  <c:v>0.248420852495432</c:v>
                </c:pt>
                <c:pt idx="27">
                  <c:v>0.252979413503506</c:v>
                </c:pt>
                <c:pt idx="28">
                  <c:v>0.25745727287959502</c:v>
                </c:pt>
                <c:pt idx="29">
                  <c:v>0.26185857072209601</c:v>
                </c:pt>
                <c:pt idx="30">
                  <c:v>0.26618710480156599</c:v>
                </c:pt>
                <c:pt idx="31">
                  <c:v>0.27044636892489499</c:v>
                </c:pt>
                <c:pt idx="32">
                  <c:v>0.27463958594252402</c:v>
                </c:pt>
                <c:pt idx="33">
                  <c:v>0.27876973628552598</c:v>
                </c:pt>
                <c:pt idx="34">
                  <c:v>0.28283958275093302</c:v>
                </c:pt>
                <c:pt idx="35">
                  <c:v>0.286851692121108</c:v>
                </c:pt>
                <c:pt idx="36">
                  <c:v>0.29080845409781902</c:v>
                </c:pt>
                <c:pt idx="37">
                  <c:v>0.29471209794778402</c:v>
                </c:pt>
                <c:pt idx="38">
                  <c:v>0.29856470718891898</c:v>
                </c:pt>
                <c:pt idx="39">
                  <c:v>0.302368232592026</c:v>
                </c:pt>
                <c:pt idx="40">
                  <c:v>0.30612450372821498</c:v>
                </c:pt>
                <c:pt idx="41">
                  <c:v>0.30983523925607098</c:v>
                </c:pt>
                <c:pt idx="42">
                  <c:v>0.31350205611269499</c:v>
                </c:pt>
                <c:pt idx="43">
                  <c:v>0.317126477748087</c:v>
                </c:pt>
                <c:pt idx="44">
                  <c:v>0.32070994152181898</c:v>
                </c:pt>
                <c:pt idx="45">
                  <c:v>0.324253805363868</c:v>
                </c:pt>
                <c:pt idx="46">
                  <c:v>0.32775935378714899</c:v>
                </c:pt>
                <c:pt idx="47">
                  <c:v>0.331227803327242</c:v>
                </c:pt>
                <c:pt idx="48">
                  <c:v>0.334660307474626</c:v>
                </c:pt>
                <c:pt idx="49">
                  <c:v>0.33805796115611803</c:v>
                </c:pt>
                <c:pt idx="50">
                  <c:v>0.34142180481488299</c:v>
                </c:pt>
                <c:pt idx="51">
                  <c:v>0.34475282813208802</c:v>
                </c:pt>
                <c:pt idx="52">
                  <c:v>0.34805197342795502</c:v>
                </c:pt>
                <c:pt idx="53">
                  <c:v>0.35132013877532597</c:v>
                </c:pt>
                <c:pt idx="54">
                  <c:v>0.35455818085489799</c:v>
                </c:pt>
                <c:pt idx="55">
                  <c:v>0.35776691757784901</c:v>
                </c:pt>
                <c:pt idx="56">
                  <c:v>0.360947130498604</c:v>
                </c:pt>
                <c:pt idx="57">
                  <c:v>0.36409956703791402</c:v>
                </c:pt>
                <c:pt idx="58">
                  <c:v>0.36722494253415999</c:v>
                </c:pt>
                <c:pt idx="59">
                  <c:v>0.37032394213882303</c:v>
                </c:pt>
                <c:pt idx="60">
                  <c:v>0.37339722257036001</c:v>
                </c:pt>
                <c:pt idx="61">
                  <c:v>0.37644541373920298</c:v>
                </c:pt>
                <c:pt idx="62">
                  <c:v>0.37946912025525897</c:v>
                </c:pt>
                <c:pt idx="63">
                  <c:v>0.38246892282814399</c:v>
                </c:pt>
                <c:pt idx="64">
                  <c:v>0.38544537956932501</c:v>
                </c:pt>
                <c:pt idx="65">
                  <c:v>0.38839902720444802</c:v>
                </c:pt>
                <c:pt idx="66">
                  <c:v>0.39133038220330202</c:v>
                </c:pt>
                <c:pt idx="67">
                  <c:v>0.394239941834162</c:v>
                </c:pt>
                <c:pt idx="68">
                  <c:v>0.39712818514860398</c:v>
                </c:pt>
                <c:pt idx="69">
                  <c:v>0.39999557390231799</c:v>
                </c:pt>
                <c:pt idx="70">
                  <c:v>0.40284255341692099</c:v>
                </c:pt>
                <c:pt idx="71">
                  <c:v>0.40566955338734201</c:v>
                </c:pt>
                <c:pt idx="72">
                  <c:v>0.40847698863890303</c:v>
                </c:pt>
                <c:pt idx="73">
                  <c:v>0.41126525983788997</c:v>
                </c:pt>
                <c:pt idx="74">
                  <c:v>0.414034754159053</c:v>
                </c:pt>
                <c:pt idx="75">
                  <c:v>0.41678584591318402</c:v>
                </c:pt>
                <c:pt idx="76">
                  <c:v>0.41951889713764901</c:v>
                </c:pt>
                <c:pt idx="77">
                  <c:v>0.42223425815252102</c:v>
                </c:pt>
                <c:pt idx="78">
                  <c:v>0.42493226808472701</c:v>
                </c:pt>
                <c:pt idx="79">
                  <c:v>0.427613255362425</c:v>
                </c:pt>
                <c:pt idx="80">
                  <c:v>0.43027753818166198</c:v>
                </c:pt>
                <c:pt idx="81">
                  <c:v>0.43292542494717501</c:v>
                </c:pt>
                <c:pt idx="82">
                  <c:v>0.43555721468908398</c:v>
                </c:pt>
                <c:pt idx="83">
                  <c:v>0.43817319745704802</c:v>
                </c:pt>
                <c:pt idx="84">
                  <c:v>0.44077365469337398</c:v>
                </c:pt>
                <c:pt idx="85">
                  <c:v>0.44335885958642401</c:v>
                </c:pt>
                <c:pt idx="86">
                  <c:v>0.44592907740558402</c:v>
                </c:pt>
                <c:pt idx="87">
                  <c:v>0.44848456581895402</c:v>
                </c:pt>
                <c:pt idx="88">
                  <c:v>0.45102557519483999</c:v>
                </c:pt>
                <c:pt idx="89">
                  <c:v>0.45355234888803903</c:v>
                </c:pt>
                <c:pt idx="90">
                  <c:v>0.45606512351184902</c:v>
                </c:pt>
                <c:pt idx="91">
                  <c:v>0.458564129196668</c:v>
                </c:pt>
                <c:pt idx="92">
                  <c:v>0.46104958983597299</c:v>
                </c:pt>
                <c:pt idx="93">
                  <c:v>0.46352172332042801</c:v>
                </c:pt>
                <c:pt idx="94">
                  <c:v>0.465980741760816</c:v>
                </c:pt>
                <c:pt idx="95">
                  <c:v>0.46842685170043502</c:v>
                </c:pt>
                <c:pt idx="96">
                  <c:v>0.47086025431756501</c:v>
                </c:pt>
                <c:pt idx="97">
                  <c:v>0.47328114561856599</c:v>
                </c:pt>
                <c:pt idx="98">
                  <c:v>0.475689716622131</c:v>
                </c:pt>
                <c:pt idx="99">
                  <c:v>0.47808615353518003</c:v>
                </c:pt>
                <c:pt idx="100">
                  <c:v>0.48047063792086597</c:v>
                </c:pt>
                <c:pt idx="101">
                  <c:v>0.48284334685910801</c:v>
                </c:pt>
                <c:pt idx="102">
                  <c:v>0.485204453100057</c:v>
                </c:pt>
                <c:pt idx="103">
                  <c:v>0.48755412521087999</c:v>
                </c:pt>
                <c:pt idx="104">
                  <c:v>0.48989252771619901</c:v>
                </c:pt>
                <c:pt idx="105">
                  <c:v>0.49221982123253399</c:v>
                </c:pt>
                <c:pt idx="106">
                  <c:v>0.49453616259704197</c:v>
                </c:pt>
                <c:pt idx="107">
                  <c:v>0.496841704990864</c:v>
                </c:pt>
                <c:pt idx="108">
                  <c:v>0.49913659805733501</c:v>
                </c:pt>
                <c:pt idx="109">
                  <c:v>0.50142098801532997</c:v>
                </c:pt>
                <c:pt idx="110">
                  <c:v>0.50369501776798498</c:v>
                </c:pt>
                <c:pt idx="111">
                  <c:v>0.505958827007012</c:v>
                </c:pt>
                <c:pt idx="112">
                  <c:v>0.50821255231284101</c:v>
                </c:pt>
                <c:pt idx="113">
                  <c:v>0.51045632725077705</c:v>
                </c:pt>
                <c:pt idx="114">
                  <c:v>0.512690282463373</c:v>
                </c:pt>
                <c:pt idx="115">
                  <c:v>0.51491454575919104</c:v>
                </c:pt>
                <c:pt idx="116">
                  <c:v>0.51712924219813206</c:v>
                </c:pt>
                <c:pt idx="117">
                  <c:v>0.51933449417348998</c:v>
                </c:pt>
                <c:pt idx="118">
                  <c:v>0.52153042149088102</c:v>
                </c:pt>
                <c:pt idx="119">
                  <c:v>0.52371714144419201</c:v>
                </c:pt>
                <c:pt idx="120">
                  <c:v>0.52589476888869802</c:v>
                </c:pt>
                <c:pt idx="121">
                  <c:v>0.52806341631144804</c:v>
                </c:pt>
                <c:pt idx="122">
                  <c:v>0.53022319389907702</c:v>
                </c:pt>
                <c:pt idx="123">
                  <c:v>0.53237420960313198</c:v>
                </c:pt>
                <c:pt idx="124">
                  <c:v>0.53451656920303203</c:v>
                </c:pt>
                <c:pt idx="125">
                  <c:v>0.53665037636677404</c:v>
                </c:pt>
                <c:pt idx="126">
                  <c:v>0.53877573270946499</c:v>
                </c:pt>
                <c:pt idx="127">
                  <c:v>0.54089273784978997</c:v>
                </c:pt>
                <c:pt idx="128">
                  <c:v>0.543001489464497</c:v>
                </c:pt>
                <c:pt idx="129">
                  <c:v>0.54510208334098598</c:v>
                </c:pt>
                <c:pt idx="130">
                  <c:v>0.54719461342807796</c:v>
                </c:pt>
                <c:pt idx="131">
                  <c:v>0.54927917188504805</c:v>
                </c:pt>
                <c:pt idx="132">
                  <c:v>0.55135584912898605</c:v>
                </c:pt>
                <c:pt idx="133">
                  <c:v>0.55342473388055702</c:v>
                </c:pt>
                <c:pt idx="134">
                  <c:v>0.55548591320823404</c:v>
                </c:pt>
                <c:pt idx="135">
                  <c:v>0.55753947257105196</c:v>
                </c:pt>
                <c:pt idx="136">
                  <c:v>0.55958549585995099</c:v>
                </c:pt>
                <c:pt idx="137">
                  <c:v>0.56162406543776899</c:v>
                </c:pt>
                <c:pt idx="138">
                  <c:v>0.56365526217792805</c:v>
                </c:pt>
                <c:pt idx="139">
                  <c:v>0.56567916550186703</c:v>
                </c:pt>
                <c:pt idx="140">
                  <c:v>0.56769585341528594</c:v>
                </c:pt>
                <c:pt idx="141">
                  <c:v>0.569705402543218</c:v>
                </c:pt>
                <c:pt idx="142">
                  <c:v>0.57170788816400897</c:v>
                </c:pt>
                <c:pt idx="143">
                  <c:v>0.57370338424221601</c:v>
                </c:pt>
                <c:pt idx="144">
                  <c:v>0.57569196346048801</c:v>
                </c:pt>
                <c:pt idx="145">
                  <c:v>0.57767369725045703</c:v>
                </c:pt>
                <c:pt idx="146">
                  <c:v>0.579648655822675</c:v>
                </c:pt>
                <c:pt idx="147">
                  <c:v>0.58161690819563905</c:v>
                </c:pt>
                <c:pt idx="148">
                  <c:v>0.58357852222393802</c:v>
                </c:pt>
                <c:pt idx="149">
                  <c:v>0.58553356462554396</c:v>
                </c:pt>
                <c:pt idx="150">
                  <c:v>0.58748210100829101</c:v>
                </c:pt>
                <c:pt idx="151">
                  <c:v>0.58942419589556805</c:v>
                </c:pt>
                <c:pt idx="152">
                  <c:v>0.591359912751243</c:v>
                </c:pt>
                <c:pt idx="153">
                  <c:v>0.59328931400386598</c:v>
                </c:pt>
                <c:pt idx="154">
                  <c:v>0.59521246107016201</c:v>
                </c:pt>
                <c:pt idx="155">
                  <c:v>0.59712941437783795</c:v>
                </c:pt>
                <c:pt idx="156">
                  <c:v>0.59904023338774204</c:v>
                </c:pt>
                <c:pt idx="157">
                  <c:v>0.60094497661538104</c:v>
                </c:pt>
                <c:pt idx="158">
                  <c:v>0.60284370165183099</c:v>
                </c:pt>
                <c:pt idx="159">
                  <c:v>0.604736465184052</c:v>
                </c:pt>
                <c:pt idx="160">
                  <c:v>0.60662332301463895</c:v>
                </c:pt>
                <c:pt idx="161">
                  <c:v>0.60850433008101401</c:v>
                </c:pt>
                <c:pt idx="162">
                  <c:v>0.61037954047409204</c:v>
                </c:pt>
                <c:pt idx="163">
                  <c:v>0.61224900745643096</c:v>
                </c:pt>
                <c:pt idx="164">
                  <c:v>0.61411278347987897</c:v>
                </c:pt>
                <c:pt idx="165">
                  <c:v>0.61597092020275301</c:v>
                </c:pt>
                <c:pt idx="166">
                  <c:v>0.61782346850653602</c:v>
                </c:pt>
                <c:pt idx="167">
                  <c:v>0.61967047851214196</c:v>
                </c:pt>
                <c:pt idx="168">
                  <c:v>0.621511999595734</c:v>
                </c:pt>
                <c:pt idx="169">
                  <c:v>0.62334808040412604</c:v>
                </c:pt>
                <c:pt idx="170">
                  <c:v>0.62517876886977597</c:v>
                </c:pt>
                <c:pt idx="171">
                  <c:v>0.62700411222538999</c:v>
                </c:pt>
                <c:pt idx="172">
                  <c:v>0.62882415701813699</c:v>
                </c:pt>
                <c:pt idx="173">
                  <c:v>0.63063894912349905</c:v>
                </c:pt>
                <c:pt idx="174">
                  <c:v>0.63244853375876497</c:v>
                </c:pt>
                <c:pt idx="175">
                  <c:v>0.634252955496174</c:v>
                </c:pt>
                <c:pt idx="176">
                  <c:v>0.63605225827572698</c:v>
                </c:pt>
                <c:pt idx="177">
                  <c:v>0.63784648541766997</c:v>
                </c:pt>
                <c:pt idx="178">
                  <c:v>0.63963567963466095</c:v>
                </c:pt>
                <c:pt idx="179">
                  <c:v>0.64141988304363795</c:v>
                </c:pt>
                <c:pt idx="180">
                  <c:v>0.64319913717738697</c:v>
                </c:pt>
                <c:pt idx="181">
                  <c:v>0.64497348299581703</c:v>
                </c:pt>
                <c:pt idx="182">
                  <c:v>0.64674296089696803</c:v>
                </c:pt>
                <c:pt idx="183">
                  <c:v>0.64850761072773599</c:v>
                </c:pt>
                <c:pt idx="184">
                  <c:v>0.65026747179435196</c:v>
                </c:pt>
                <c:pt idx="185">
                  <c:v>0.65202258287258597</c:v>
                </c:pt>
                <c:pt idx="186">
                  <c:v>0.65377298221772595</c:v>
                </c:pt>
                <c:pt idx="187">
                  <c:v>0.65551870757429898</c:v>
                </c:pt>
                <c:pt idx="188">
                  <c:v>0.65725979618557295</c:v>
                </c:pt>
                <c:pt idx="189">
                  <c:v>0.65899628480282102</c:v>
                </c:pt>
                <c:pt idx="190">
                  <c:v>0.66072820969438095</c:v>
                </c:pt>
                <c:pt idx="191">
                  <c:v>0.662455606654485</c:v>
                </c:pt>
                <c:pt idx="192">
                  <c:v>0.66417851101189895</c:v>
                </c:pt>
                <c:pt idx="193">
                  <c:v>0.665896957638345</c:v>
                </c:pt>
                <c:pt idx="194">
                  <c:v>0.66761098095674298</c:v>
                </c:pt>
                <c:pt idx="195">
                  <c:v>0.66932061494925199</c:v>
                </c:pt>
                <c:pt idx="196">
                  <c:v>0.67102589316513395</c:v>
                </c:pt>
                <c:pt idx="197">
                  <c:v>0.67272684872843203</c:v>
                </c:pt>
                <c:pt idx="198">
                  <c:v>0.67442351434547898</c:v>
                </c:pt>
                <c:pt idx="199">
                  <c:v>0.67611592231223705</c:v>
                </c:pt>
                <c:pt idx="200">
                  <c:v>0.677804104521467</c:v>
                </c:pt>
                <c:pt idx="201">
                  <c:v>0.67948809246974196</c:v>
                </c:pt>
                <c:pt idx="202">
                  <c:v>0.68116791726430403</c:v>
                </c:pt>
                <c:pt idx="203">
                  <c:v>0.68284360962976698</c:v>
                </c:pt>
                <c:pt idx="204">
                  <c:v>0.68451519991467702</c:v>
                </c:pt>
                <c:pt idx="205">
                  <c:v>0.68618271809792097</c:v>
                </c:pt>
                <c:pt idx="206">
                  <c:v>0.687846193795002</c:v>
                </c:pt>
                <c:pt idx="207">
                  <c:v>0.68950565626417604</c:v>
                </c:pt>
                <c:pt idx="208">
                  <c:v>0.69116113441245597</c:v>
                </c:pt>
                <c:pt idx="209">
                  <c:v>0.69281265680148596</c:v>
                </c:pt>
                <c:pt idx="210">
                  <c:v>0.69446025165329295</c:v>
                </c:pt>
                <c:pt idx="211">
                  <c:v>0.69610394685591004</c:v>
                </c:pt>
                <c:pt idx="212">
                  <c:v>0.69774376996888698</c:v>
                </c:pt>
                <c:pt idx="213">
                  <c:v>0.69937974822868298</c:v>
                </c:pt>
                <c:pt idx="214">
                  <c:v>0.70101190855394002</c:v>
                </c:pt>
                <c:pt idx="215">
                  <c:v>0.70264027755065195</c:v>
                </c:pt>
                <c:pt idx="216">
                  <c:v>0.70426488151722999</c:v>
                </c:pt>
                <c:pt idx="217">
                  <c:v>0.70588574644945101</c:v>
                </c:pt>
                <c:pt idx="218">
                  <c:v>0.70750289804531497</c:v>
                </c:pt>
                <c:pt idx="219">
                  <c:v>0.70911636170979697</c:v>
                </c:pt>
                <c:pt idx="220">
                  <c:v>0.71072616255950605</c:v>
                </c:pt>
                <c:pt idx="221">
                  <c:v>0.71233232542724101</c:v>
                </c:pt>
                <c:pt idx="222">
                  <c:v>0.71393487486647</c:v>
                </c:pt>
                <c:pt idx="223">
                  <c:v>0.71553383515569902</c:v>
                </c:pt>
                <c:pt idx="224">
                  <c:v>0.71712923030276998</c:v>
                </c:pt>
                <c:pt idx="225">
                  <c:v>0.71872108404906598</c:v>
                </c:pt>
                <c:pt idx="226">
                  <c:v>0.72030941987362995</c:v>
                </c:pt>
                <c:pt idx="227">
                  <c:v>0.72189426099720799</c:v>
                </c:pt>
                <c:pt idx="228">
                  <c:v>0.72347563038621099</c:v>
                </c:pt>
                <c:pt idx="229">
                  <c:v>0.72505355075659494</c:v>
                </c:pt>
                <c:pt idx="230">
                  <c:v>0.72662804457766905</c:v>
                </c:pt>
                <c:pt idx="231">
                  <c:v>0.72819913407582904</c:v>
                </c:pt>
                <c:pt idx="232">
                  <c:v>0.729766841238219</c:v>
                </c:pt>
                <c:pt idx="233">
                  <c:v>0.73133118781632001</c:v>
                </c:pt>
                <c:pt idx="234">
                  <c:v>0.73289219532947003</c:v>
                </c:pt>
                <c:pt idx="235">
                  <c:v>0.73444988506832098</c:v>
                </c:pt>
                <c:pt idx="236">
                  <c:v>0.73600427809822599</c:v>
                </c:pt>
                <c:pt idx="237">
                  <c:v>0.73755539526255998</c:v>
                </c:pt>
                <c:pt idx="238">
                  <c:v>0.73910325718598502</c:v>
                </c:pt>
                <c:pt idx="239">
                  <c:v>0.74064788427764605</c:v>
                </c:pt>
                <c:pt idx="240">
                  <c:v>0.742189296734313</c:v>
                </c:pt>
                <c:pt idx="241">
                  <c:v>0.74372751454346098</c:v>
                </c:pt>
                <c:pt idx="242">
                  <c:v>0.745262557486296</c:v>
                </c:pt>
                <c:pt idx="243">
                  <c:v>0.74679444514072002</c:v>
                </c:pt>
                <c:pt idx="244">
                  <c:v>0.74832319688424498</c:v>
                </c:pt>
                <c:pt idx="245">
                  <c:v>0.74984883189685403</c:v>
                </c:pt>
                <c:pt idx="246">
                  <c:v>0.75137136916380898</c:v>
                </c:pt>
                <c:pt idx="247">
                  <c:v>0.75289082747840597</c:v>
                </c:pt>
                <c:pt idx="248">
                  <c:v>0.75440722544467897</c:v>
                </c:pt>
                <c:pt idx="249">
                  <c:v>0.75592058148006502</c:v>
                </c:pt>
                <c:pt idx="250">
                  <c:v>0.75743091381800598</c:v>
                </c:pt>
                <c:pt idx="251">
                  <c:v>0.75893824051051795</c:v>
                </c:pt>
                <c:pt idx="252">
                  <c:v>0.76044257943070304</c:v>
                </c:pt>
                <c:pt idx="253">
                  <c:v>0.76194394827522705</c:v>
                </c:pt>
                <c:pt idx="254">
                  <c:v>0.76344236456674497</c:v>
                </c:pt>
                <c:pt idx="255">
                  <c:v>0.76493784565628797</c:v>
                </c:pt>
                <c:pt idx="256">
                  <c:v>0.76643040872560897</c:v>
                </c:pt>
                <c:pt idx="257">
                  <c:v>0.76792007078948299</c:v>
                </c:pt>
                <c:pt idx="258">
                  <c:v>0.76940684869797304</c:v>
                </c:pt>
                <c:pt idx="259">
                  <c:v>0.77089075913865102</c:v>
                </c:pt>
                <c:pt idx="260">
                  <c:v>0.77237181863878601</c:v>
                </c:pt>
                <c:pt idx="261">
                  <c:v>0.77385004356749099</c:v>
                </c:pt>
                <c:pt idx="262">
                  <c:v>0.77532545013782905</c:v>
                </c:pt>
                <c:pt idx="263">
                  <c:v>0.77679805440889704</c:v>
                </c:pt>
                <c:pt idx="264">
                  <c:v>0.77826787228785799</c:v>
                </c:pt>
                <c:pt idx="265">
                  <c:v>0.77973491953194596</c:v>
                </c:pt>
                <c:pt idx="266">
                  <c:v>0.78119921175044105</c:v>
                </c:pt>
                <c:pt idx="267">
                  <c:v>0.78266076440660504</c:v>
                </c:pt>
                <c:pt idx="268">
                  <c:v>0.78411959281958499</c:v>
                </c:pt>
                <c:pt idx="269">
                  <c:v>0.78557571216628896</c:v>
                </c:pt>
                <c:pt idx="270">
                  <c:v>0.787029137483227</c:v>
                </c:pt>
                <c:pt idx="271">
                  <c:v>0.788479883668324</c:v>
                </c:pt>
                <c:pt idx="272">
                  <c:v>0.78992796548269795</c:v>
                </c:pt>
                <c:pt idx="273">
                  <c:v>0.79137339755241598</c:v>
                </c:pt>
                <c:pt idx="274">
                  <c:v>0.792816194370218</c:v>
                </c:pt>
                <c:pt idx="275">
                  <c:v>0.79425637029720797</c:v>
                </c:pt>
                <c:pt idx="276">
                  <c:v>0.79569393956452705</c:v>
                </c:pt>
                <c:pt idx="277">
                  <c:v>0.79712891627498805</c:v>
                </c:pt>
                <c:pt idx="278">
                  <c:v>0.79856131440469702</c:v>
                </c:pt>
                <c:pt idx="279">
                  <c:v>0.79999114780463598</c:v>
                </c:pt>
                <c:pt idx="280">
                  <c:v>0.80141843020222503</c:v>
                </c:pt>
                <c:pt idx="281">
                  <c:v>0.80284317520286597</c:v>
                </c:pt>
                <c:pt idx="282">
                  <c:v>0.804265396291448</c:v>
                </c:pt>
                <c:pt idx="283">
                  <c:v>0.80568510683384298</c:v>
                </c:pt>
                <c:pt idx="284">
                  <c:v>0.80710232007836602</c:v>
                </c:pt>
                <c:pt idx="285">
                  <c:v>0.808517049157222</c:v>
                </c:pt>
                <c:pt idx="286">
                  <c:v>0.80992930708792299</c:v>
                </c:pt>
                <c:pt idx="287">
                  <c:v>0.81133910677468501</c:v>
                </c:pt>
                <c:pt idx="288">
                  <c:v>0.81274646100980596</c:v>
                </c:pt>
                <c:pt idx="289">
                  <c:v>0.81415138247501895</c:v>
                </c:pt>
                <c:pt idx="290">
                  <c:v>0.815553883742825</c:v>
                </c:pt>
                <c:pt idx="291">
                  <c:v>0.81695397727780605</c:v>
                </c:pt>
                <c:pt idx="292">
                  <c:v>0.81835167543791798</c:v>
                </c:pt>
                <c:pt idx="293">
                  <c:v>0.81974699047576105</c:v>
                </c:pt>
                <c:pt idx="294">
                  <c:v>0.82113993453983702</c:v>
                </c:pt>
                <c:pt idx="295">
                  <c:v>0.82253051967577995</c:v>
                </c:pt>
                <c:pt idx="296">
                  <c:v>0.82391875782757196</c:v>
                </c:pt>
                <c:pt idx="297">
                  <c:v>0.82530466083874099</c:v>
                </c:pt>
                <c:pt idx="298">
                  <c:v>0.82668824045354095</c:v>
                </c:pt>
                <c:pt idx="299">
                  <c:v>0.82806950831810699</c:v>
                </c:pt>
                <c:pt idx="300">
                  <c:v>0.82944847598160798</c:v>
                </c:pt>
                <c:pt idx="301">
                  <c:v>0.83082515489736597</c:v>
                </c:pt>
                <c:pt idx="302">
                  <c:v>0.83219955642397003</c:v>
                </c:pt>
                <c:pt idx="303">
                  <c:v>0.83357169182636803</c:v>
                </c:pt>
                <c:pt idx="304">
                  <c:v>0.83494157227694399</c:v>
                </c:pt>
                <c:pt idx="305">
                  <c:v>0.836309208856578</c:v>
                </c:pt>
                <c:pt idx="306">
                  <c:v>0.83767461255569597</c:v>
                </c:pt>
                <c:pt idx="307">
                  <c:v>0.83903779427529801</c:v>
                </c:pt>
                <c:pt idx="308">
                  <c:v>0.84039876482797005</c:v>
                </c:pt>
                <c:pt idx="309">
                  <c:v>0.84175753493889105</c:v>
                </c:pt>
                <c:pt idx="310">
                  <c:v>0.84311411524681401</c:v>
                </c:pt>
                <c:pt idx="311">
                  <c:v>0.84446851630504205</c:v>
                </c:pt>
                <c:pt idx="312">
                  <c:v>0.84582074858238099</c:v>
                </c:pt>
                <c:pt idx="313">
                  <c:v>0.84717082246408904</c:v>
                </c:pt>
                <c:pt idx="314">
                  <c:v>0.84851874825280105</c:v>
                </c:pt>
                <c:pt idx="315">
                  <c:v>0.84986453616945401</c:v>
                </c:pt>
                <c:pt idx="316">
                  <c:v>0.85120819635418299</c:v>
                </c:pt>
                <c:pt idx="317">
                  <c:v>0.85254973886721896</c:v>
                </c:pt>
                <c:pt idx="318">
                  <c:v>0.85388917368976103</c:v>
                </c:pt>
                <c:pt idx="319">
                  <c:v>0.85522651072485101</c:v>
                </c:pt>
                <c:pt idx="320">
                  <c:v>0.85656175979822102</c:v>
                </c:pt>
                <c:pt idx="321">
                  <c:v>0.85789493065913702</c:v>
                </c:pt>
                <c:pt idx="322">
                  <c:v>0.85922603298123201</c:v>
                </c:pt>
                <c:pt idx="323">
                  <c:v>0.86055507636332396</c:v>
                </c:pt>
                <c:pt idx="324">
                  <c:v>0.86188207033022102</c:v>
                </c:pt>
                <c:pt idx="325">
                  <c:v>0.86320702433351904</c:v>
                </c:pt>
                <c:pt idx="326">
                  <c:v>0.86452994775238901</c:v>
                </c:pt>
                <c:pt idx="327">
                  <c:v>0.86585084989435102</c:v>
                </c:pt>
                <c:pt idx="328">
                  <c:v>0.86716973999603397</c:v>
                </c:pt>
                <c:pt idx="329">
                  <c:v>0.86848662722393699</c:v>
                </c:pt>
                <c:pt idx="330">
                  <c:v>0.86980152067516603</c:v>
                </c:pt>
                <c:pt idx="331">
                  <c:v>0.87111442937816796</c:v>
                </c:pt>
                <c:pt idx="332">
                  <c:v>0.87242536229345902</c:v>
                </c:pt>
                <c:pt idx="333">
                  <c:v>0.87373432831432996</c:v>
                </c:pt>
                <c:pt idx="334">
                  <c:v>0.87504133626755798</c:v>
                </c:pt>
                <c:pt idx="335">
                  <c:v>0.87634639491409705</c:v>
                </c:pt>
                <c:pt idx="336">
                  <c:v>0.87764951294976201</c:v>
                </c:pt>
                <c:pt idx="337">
                  <c:v>0.87895069900590905</c:v>
                </c:pt>
                <c:pt idx="338">
                  <c:v>0.88024996165009595</c:v>
                </c:pt>
                <c:pt idx="339">
                  <c:v>0.88154730938674897</c:v>
                </c:pt>
                <c:pt idx="340">
                  <c:v>0.88284275065780404</c:v>
                </c:pt>
                <c:pt idx="341">
                  <c:v>0.88413629384335202</c:v>
                </c:pt>
                <c:pt idx="342">
                  <c:v>0.88542794726227103</c:v>
                </c:pt>
                <c:pt idx="343">
                  <c:v>0.88671771917284903</c:v>
                </c:pt>
                <c:pt idx="344">
                  <c:v>0.88800561777340103</c:v>
                </c:pt>
                <c:pt idx="345">
                  <c:v>0.88929165120287801</c:v>
                </c:pt>
                <c:pt idx="346">
                  <c:v>0.89057582754146303</c:v>
                </c:pt>
                <c:pt idx="347">
                  <c:v>0.89185815481116804</c:v>
                </c:pt>
                <c:pt idx="348">
                  <c:v>0.89313864097641804</c:v>
                </c:pt>
                <c:pt idx="349">
                  <c:v>0.89441729394462399</c:v>
                </c:pt>
                <c:pt idx="350">
                  <c:v>0.89569412156675698</c:v>
                </c:pt>
                <c:pt idx="351">
                  <c:v>0.89696913163790903</c:v>
                </c:pt>
                <c:pt idx="352">
                  <c:v>0.89824233189784897</c:v>
                </c:pt>
                <c:pt idx="353">
                  <c:v>0.89951373003156898</c:v>
                </c:pt>
                <c:pt idx="354">
                  <c:v>0.90078333366982699</c:v>
                </c:pt>
                <c:pt idx="355">
                  <c:v>0.90205115038968098</c:v>
                </c:pt>
                <c:pt idx="356">
                  <c:v>0.90331718771501701</c:v>
                </c:pt>
                <c:pt idx="357">
                  <c:v>0.90458145311706895</c:v>
                </c:pt>
                <c:pt idx="358">
                  <c:v>0.90584395401493301</c:v>
                </c:pt>
                <c:pt idx="359">
                  <c:v>0.90710469777607805</c:v>
                </c:pt>
                <c:pt idx="360">
                  <c:v>0.90836369171684195</c:v>
                </c:pt>
                <c:pt idx="361">
                  <c:v>0.90962094310293395</c:v>
                </c:pt>
                <c:pt idx="362">
                  <c:v>0.91087645914991799</c:v>
                </c:pt>
                <c:pt idx="363">
                  <c:v>0.91213024702369805</c:v>
                </c:pt>
                <c:pt idx="364">
                  <c:v>0.913382313840997</c:v>
                </c:pt>
                <c:pt idx="365">
                  <c:v>0.91463266666982401</c:v>
                </c:pt>
                <c:pt idx="366">
                  <c:v>0.91588131252994498</c:v>
                </c:pt>
                <c:pt idx="367">
                  <c:v>0.917128258393337</c:v>
                </c:pt>
                <c:pt idx="368">
                  <c:v>0.91837351118464605</c:v>
                </c:pt>
                <c:pt idx="369">
                  <c:v>0.91961707778163604</c:v>
                </c:pt>
                <c:pt idx="370">
                  <c:v>0.92085896501563003</c:v>
                </c:pt>
                <c:pt idx="371">
                  <c:v>0.92209917967194699</c:v>
                </c:pt>
                <c:pt idx="372">
                  <c:v>0.92333772849033802</c:v>
                </c:pt>
                <c:pt idx="373">
                  <c:v>0.92457461816541298</c:v>
                </c:pt>
                <c:pt idx="374">
                  <c:v>0.92580985534705695</c:v>
                </c:pt>
                <c:pt idx="375">
                  <c:v>0.92704344664085703</c:v>
                </c:pt>
                <c:pt idx="376">
                  <c:v>0.92827539860850605</c:v>
                </c:pt>
                <c:pt idx="377">
                  <c:v>0.929505717768213</c:v>
                </c:pt>
                <c:pt idx="378">
                  <c:v>0.93073441059510698</c:v>
                </c:pt>
                <c:pt idx="379">
                  <c:v>0.93196148352163299</c:v>
                </c:pt>
                <c:pt idx="380">
                  <c:v>0.93318694293794302</c:v>
                </c:pt>
                <c:pt idx="381">
                  <c:v>0.93441079519228798</c:v>
                </c:pt>
                <c:pt idx="382">
                  <c:v>0.93563304659140001</c:v>
                </c:pt>
                <c:pt idx="383">
                  <c:v>0.93685370340087004</c:v>
                </c:pt>
                <c:pt idx="384">
                  <c:v>0.93807277184552496</c:v>
                </c:pt>
                <c:pt idx="385">
                  <c:v>0.93929025810979505</c:v>
                </c:pt>
                <c:pt idx="386">
                  <c:v>0.94050616833808498</c:v>
                </c:pt>
                <c:pt idx="387">
                  <c:v>0.94172050863513002</c:v>
                </c:pt>
                <c:pt idx="388">
                  <c:v>0.94293328506635499</c:v>
                </c:pt>
                <c:pt idx="389">
                  <c:v>0.94414450365823199</c:v>
                </c:pt>
                <c:pt idx="390">
                  <c:v>0.94535417039862302</c:v>
                </c:pt>
                <c:pt idx="391">
                  <c:v>0.94656229123713298</c:v>
                </c:pt>
                <c:pt idx="392">
                  <c:v>0.94776887208544203</c:v>
                </c:pt>
                <c:pt idx="393">
                  <c:v>0.94897391881765203</c:v>
                </c:pt>
                <c:pt idx="394">
                  <c:v>0.95017743727061399</c:v>
                </c:pt>
                <c:pt idx="395">
                  <c:v>0.951379433244262</c:v>
                </c:pt>
                <c:pt idx="396">
                  <c:v>0.95257991250193497</c:v>
                </c:pt>
                <c:pt idx="397">
                  <c:v>0.95377888077070205</c:v>
                </c:pt>
                <c:pt idx="398">
                  <c:v>0.95497634374168405</c:v>
                </c:pt>
                <c:pt idx="399">
                  <c:v>0.95617230707036005</c:v>
                </c:pt>
                <c:pt idx="400">
                  <c:v>0.95736677637688905</c:v>
                </c:pt>
                <c:pt idx="401">
                  <c:v>0.95855975724640996</c:v>
                </c:pt>
                <c:pt idx="402">
                  <c:v>0.95975125522935201</c:v>
                </c:pt>
                <c:pt idx="403">
                  <c:v>0.96094127584173294</c:v>
                </c:pt>
                <c:pt idx="404">
                  <c:v>0.96212982456545804</c:v>
                </c:pt>
                <c:pt idx="405">
                  <c:v>0.96331690684861304</c:v>
                </c:pt>
                <c:pt idx="406">
                  <c:v>0.96450252810575898</c:v>
                </c:pt>
                <c:pt idx="407">
                  <c:v>0.96568669371821603</c:v>
                </c:pt>
                <c:pt idx="408">
                  <c:v>0.96686940903435403</c:v>
                </c:pt>
                <c:pt idx="409">
                  <c:v>0.968050679369867</c:v>
                </c:pt>
                <c:pt idx="410">
                  <c:v>0.96923051000805904</c:v>
                </c:pt>
                <c:pt idx="411">
                  <c:v>0.970408906200115</c:v>
                </c:pt>
                <c:pt idx="412">
                  <c:v>0.97158587316537504</c:v>
                </c:pt>
                <c:pt idx="413">
                  <c:v>0.97276141609160505</c:v>
                </c:pt>
                <c:pt idx="414">
                  <c:v>0.97393554013526196</c:v>
                </c:pt>
                <c:pt idx="415">
                  <c:v>0.97510825042175997</c:v>
                </c:pt>
                <c:pt idx="416">
                  <c:v>0.97627955204572703</c:v>
                </c:pt>
                <c:pt idx="417">
                  <c:v>0.97744945007126904</c:v>
                </c:pt>
                <c:pt idx="418">
                  <c:v>0.97861794953222003</c:v>
                </c:pt>
                <c:pt idx="419">
                  <c:v>0.97978505543239802</c:v>
                </c:pt>
                <c:pt idx="420">
                  <c:v>0.98095077274585396</c:v>
                </c:pt>
                <c:pt idx="421">
                  <c:v>0.98211510641711897</c:v>
                </c:pt>
                <c:pt idx="422">
                  <c:v>0.98327806136144902</c:v>
                </c:pt>
                <c:pt idx="423">
                  <c:v>0.98443964246506799</c:v>
                </c:pt>
                <c:pt idx="424">
                  <c:v>0.985599854585405</c:v>
                </c:pt>
                <c:pt idx="425">
                  <c:v>0.98675870255133402</c:v>
                </c:pt>
                <c:pt idx="426">
                  <c:v>0.98791619116340701</c:v>
                </c:pt>
                <c:pt idx="427">
                  <c:v>0.98907232519408494</c:v>
                </c:pt>
                <c:pt idx="428">
                  <c:v>0.99022710938796998</c:v>
                </c:pt>
                <c:pt idx="429">
                  <c:v>0.99138054846202905</c:v>
                </c:pt>
                <c:pt idx="430">
                  <c:v>0.99253264710582401</c:v>
                </c:pt>
                <c:pt idx="431">
                  <c:v>0.99368340998172799</c:v>
                </c:pt>
                <c:pt idx="432">
                  <c:v>0.99483284172514996</c:v>
                </c:pt>
                <c:pt idx="433">
                  <c:v>0.99598094694474804</c:v>
                </c:pt>
                <c:pt idx="434">
                  <c:v>0.997127730222652</c:v>
                </c:pt>
                <c:pt idx="435">
                  <c:v>0.99827319611467003</c:v>
                </c:pt>
                <c:pt idx="436">
                  <c:v>0.99941734915050295</c:v>
                </c:pt>
                <c:pt idx="437">
                  <c:v>1.0005601938339499</c:v>
                </c:pt>
                <c:pt idx="438">
                  <c:v>1.0017017346431301</c:v>
                </c:pt>
                <c:pt idx="439">
                  <c:v>1.0028419760306599</c:v>
                </c:pt>
                <c:pt idx="440">
                  <c:v>1.00398092242387</c:v>
                </c:pt>
                <c:pt idx="441">
                  <c:v>1.00511857822503</c:v>
                </c:pt>
                <c:pt idx="442">
                  <c:v>1.0062549478114999</c:v>
                </c:pt>
                <c:pt idx="443">
                  <c:v>1.00739003553597</c:v>
                </c:pt>
                <c:pt idx="444">
                  <c:v>1.0085238457265999</c:v>
                </c:pt>
                <c:pt idx="445">
                  <c:v>1.0096563826873</c:v>
                </c:pt>
                <c:pt idx="446">
                  <c:v>1.01078765069782</c:v>
                </c:pt>
                <c:pt idx="447">
                  <c:v>1.01191765401402</c:v>
                </c:pt>
                <c:pt idx="448">
                  <c:v>1.0130463968680099</c:v>
                </c:pt>
                <c:pt idx="449">
                  <c:v>1.01417388346835</c:v>
                </c:pt>
                <c:pt idx="450">
                  <c:v>1.0153001180002399</c:v>
                </c:pt>
                <c:pt idx="451">
                  <c:v>1.01642510462568</c:v>
                </c:pt>
                <c:pt idx="452">
                  <c:v>1.01754884748367</c:v>
                </c:pt>
                <c:pt idx="453">
                  <c:v>1.01867135069038</c:v>
                </c:pt>
                <c:pt idx="454">
                  <c:v>1.01979261833933</c:v>
                </c:pt>
                <c:pt idx="455">
                  <c:v>1.0209126545015501</c:v>
                </c:pt>
                <c:pt idx="456">
                  <c:v>1.0220314632257801</c:v>
                </c:pt>
                <c:pt idx="457">
                  <c:v>1.0231490485385999</c:v>
                </c:pt>
                <c:pt idx="458">
                  <c:v>1.0242654144446499</c:v>
                </c:pt>
                <c:pt idx="459">
                  <c:v>1.02538056492674</c:v>
                </c:pt>
                <c:pt idx="460">
                  <c:v>1.02649450394608</c:v>
                </c:pt>
                <c:pt idx="461">
                  <c:v>1.02760723544238</c:v>
                </c:pt>
                <c:pt idx="462">
                  <c:v>1.02871876333405</c:v>
                </c:pt>
                <c:pt idx="463">
                  <c:v>1.0298290915183801</c:v>
                </c:pt>
                <c:pt idx="464">
                  <c:v>1.03093822387163</c:v>
                </c:pt>
                <c:pt idx="465">
                  <c:v>1.03204616424926</c:v>
                </c:pt>
                <c:pt idx="466">
                  <c:v>1.03315291648605</c:v>
                </c:pt>
                <c:pt idx="467">
                  <c:v>1.0342584843962599</c:v>
                </c:pt>
                <c:pt idx="468">
                  <c:v>1.0353628717737899</c:v>
                </c:pt>
                <c:pt idx="469">
                  <c:v>1.03646608239232</c:v>
                </c:pt>
                <c:pt idx="470">
                  <c:v>1.03756812000548</c:v>
                </c:pt>
                <c:pt idx="471">
                  <c:v>1.03866898834698</c:v>
                </c:pt>
                <c:pt idx="472">
                  <c:v>1.03976869113075</c:v>
                </c:pt>
                <c:pt idx="473">
                  <c:v>1.0408672320511301</c:v>
                </c:pt>
                <c:pt idx="474">
                  <c:v>1.04196461478296</c:v>
                </c:pt>
                <c:pt idx="475">
                  <c:v>1.0430608429817601</c:v>
                </c:pt>
                <c:pt idx="476">
                  <c:v>1.04415592028386</c:v>
                </c:pt>
                <c:pt idx="477">
                  <c:v>1.0452498503065499</c:v>
                </c:pt>
                <c:pt idx="478">
                  <c:v>1.04634263664819</c:v>
                </c:pt>
                <c:pt idx="479">
                  <c:v>1.04743428288838</c:v>
                </c:pt>
                <c:pt idx="480">
                  <c:v>1.0485247925881001</c:v>
                </c:pt>
                <c:pt idx="481">
                  <c:v>1.04961416928981</c:v>
                </c:pt>
                <c:pt idx="482">
                  <c:v>1.05070241651762</c:v>
                </c:pt>
                <c:pt idx="483">
                  <c:v>1.05178953777739</c:v>
                </c:pt>
                <c:pt idx="484">
                  <c:v>1.05287553655691</c:v>
                </c:pt>
                <c:pt idx="485">
                  <c:v>1.0539604163259699</c:v>
                </c:pt>
                <c:pt idx="486">
                  <c:v>1.05504418053655</c:v>
                </c:pt>
                <c:pt idx="487">
                  <c:v>1.0561268326228901</c:v>
                </c:pt>
                <c:pt idx="488">
                  <c:v>1.0572083760016699</c:v>
                </c:pt>
                <c:pt idx="489">
                  <c:v>1.0582888140720901</c:v>
                </c:pt>
                <c:pt idx="490">
                  <c:v>1.0593681502160299</c:v>
                </c:pt>
                <c:pt idx="491">
                  <c:v>1.06044638779815</c:v>
                </c:pt>
                <c:pt idx="492">
                  <c:v>1.06152353016604</c:v>
                </c:pt>
                <c:pt idx="493">
                  <c:v>1.0625995806502999</c:v>
                </c:pt>
                <c:pt idx="494">
                  <c:v>1.0636745425646901</c:v>
                </c:pt>
                <c:pt idx="495">
                  <c:v>1.06474841920626</c:v>
                </c:pt>
                <c:pt idx="496">
                  <c:v>1.0658212138554199</c:v>
                </c:pt>
                <c:pt idx="497">
                  <c:v>1.06689292977612</c:v>
                </c:pt>
                <c:pt idx="498">
                  <c:v>1.0679635702159</c:v>
                </c:pt>
                <c:pt idx="499">
                  <c:v>1.0690331384060601</c:v>
                </c:pt>
                <c:pt idx="500">
                  <c:v>1.07010163756175</c:v>
                </c:pt>
                <c:pt idx="501">
                  <c:v>1.07116907088207</c:v>
                </c:pt>
                <c:pt idx="502">
                  <c:v>1.07223544155021</c:v>
                </c:pt>
                <c:pt idx="503">
                  <c:v>1.0733007527335401</c:v>
                </c:pt>
                <c:pt idx="504">
                  <c:v>1.0743650075837401</c:v>
                </c:pt>
                <c:pt idx="505">
                  <c:v>1.0754282092368801</c:v>
                </c:pt>
                <c:pt idx="506">
                  <c:v>1.0764903608135299</c:v>
                </c:pt>
                <c:pt idx="507">
                  <c:v>1.07755146541893</c:v>
                </c:pt>
                <c:pt idx="508">
                  <c:v>1.0786115261429801</c:v>
                </c:pt>
                <c:pt idx="509">
                  <c:v>1.0796705460604701</c:v>
                </c:pt>
                <c:pt idx="510">
                  <c:v>1.0807285282310899</c:v>
                </c:pt>
                <c:pt idx="511">
                  <c:v>1.0817854756995799</c:v>
                </c:pt>
                <c:pt idx="512">
                  <c:v>1.0828413914958099</c:v>
                </c:pt>
                <c:pt idx="513">
                  <c:v>1.08389627863491</c:v>
                </c:pt>
                <c:pt idx="514">
                  <c:v>1.08495014011733</c:v>
                </c:pt>
                <c:pt idx="515">
                  <c:v>1.08600297892899</c:v>
                </c:pt>
                <c:pt idx="516">
                  <c:v>1.0870547980413201</c:v>
                </c:pt>
                <c:pt idx="517">
                  <c:v>1.08810560041141</c:v>
                </c:pt>
                <c:pt idx="518">
                  <c:v>1.08915538898208</c:v>
                </c:pt>
                <c:pt idx="519">
                  <c:v>1.09020416668197</c:v>
                </c:pt>
                <c:pt idx="520">
                  <c:v>1.0912519364256601</c:v>
                </c:pt>
                <c:pt idx="521">
                  <c:v>1.0922987011137399</c:v>
                </c:pt>
                <c:pt idx="522">
                  <c:v>1.0933444636329299</c:v>
                </c:pt>
                <c:pt idx="523">
                  <c:v>1.0943892268561499</c:v>
                </c:pt>
                <c:pt idx="524">
                  <c:v>1.0954329936426199</c:v>
                </c:pt>
                <c:pt idx="525">
                  <c:v>1.0964757668379399</c:v>
                </c:pt>
                <c:pt idx="526">
                  <c:v>1.09751754927421</c:v>
                </c:pt>
                <c:pt idx="527">
                  <c:v>1.0985583437700901</c:v>
                </c:pt>
                <c:pt idx="528">
                  <c:v>1.09959815313091</c:v>
                </c:pt>
                <c:pt idx="529">
                  <c:v>1.1006369801487399</c:v>
                </c:pt>
                <c:pt idx="530">
                  <c:v>1.1016748276024799</c:v>
                </c:pt>
                <c:pt idx="531">
                  <c:v>1.1027116982579701</c:v>
                </c:pt>
                <c:pt idx="532">
                  <c:v>1.10374759486804</c:v>
                </c:pt>
                <c:pt idx="533">
                  <c:v>1.10478252017264</c:v>
                </c:pt>
                <c:pt idx="534">
                  <c:v>1.1058164768988701</c:v>
                </c:pt>
                <c:pt idx="535">
                  <c:v>1.10684946776111</c:v>
                </c:pt>
                <c:pt idx="536">
                  <c:v>1.1078814954610801</c:v>
                </c:pt>
                <c:pt idx="537">
                  <c:v>1.1089125626879199</c:v>
                </c:pt>
                <c:pt idx="538">
                  <c:v>1.1099426721182999</c:v>
                </c:pt>
                <c:pt idx="539">
                  <c:v>1.1109718264164601</c:v>
                </c:pt>
                <c:pt idx="540">
                  <c:v>1.1120000282343301</c:v>
                </c:pt>
                <c:pt idx="541">
                  <c:v>1.1130272802115799</c:v>
                </c:pt>
                <c:pt idx="542">
                  <c:v>1.1140535849756901</c:v>
                </c:pt>
                <c:pt idx="543">
                  <c:v>1.1150789451420999</c:v>
                </c:pt>
                <c:pt idx="544">
                  <c:v>1.1161033633141899</c:v>
                </c:pt>
                <c:pt idx="545">
                  <c:v>1.11712684208341</c:v>
                </c:pt>
                <c:pt idx="546">
                  <c:v>1.1181493840293799</c:v>
                </c:pt>
                <c:pt idx="547">
                  <c:v>1.1191709917199</c:v>
                </c:pt>
                <c:pt idx="548">
                  <c:v>1.1201916677110799</c:v>
                </c:pt>
                <c:pt idx="549">
                  <c:v>1.1212114145473799</c:v>
                </c:pt>
                <c:pt idx="550">
                  <c:v>1.1222302347617299</c:v>
                </c:pt>
                <c:pt idx="551">
                  <c:v>1.12324813087553</c:v>
                </c:pt>
                <c:pt idx="552">
                  <c:v>1.12426510539881</c:v>
                </c:pt>
                <c:pt idx="553">
                  <c:v>1.12528116083023</c:v>
                </c:pt>
                <c:pt idx="554">
                  <c:v>1.1262962996571699</c:v>
                </c:pt>
                <c:pt idx="555">
                  <c:v>1.1273105243558501</c:v>
                </c:pt>
                <c:pt idx="556">
                  <c:v>1.12832383739133</c:v>
                </c:pt>
                <c:pt idx="557">
                  <c:v>1.1293362412176</c:v>
                </c:pt>
                <c:pt idx="558">
                  <c:v>1.1303477382777101</c:v>
                </c:pt>
                <c:pt idx="559">
                  <c:v>1.1313583310037301</c:v>
                </c:pt>
                <c:pt idx="560">
                  <c:v>1.1323680218169201</c:v>
                </c:pt>
                <c:pt idx="561">
                  <c:v>1.13337681312774</c:v>
                </c:pt>
                <c:pt idx="562">
                  <c:v>1.1343847073359199</c:v>
                </c:pt>
                <c:pt idx="563">
                  <c:v>1.1353917068305699</c:v>
                </c:pt>
                <c:pt idx="564">
                  <c:v>1.13639781399018</c:v>
                </c:pt>
                <c:pt idx="565">
                  <c:v>1.1374030311827299</c:v>
                </c:pt>
                <c:pt idx="566">
                  <c:v>1.1384073607657701</c:v>
                </c:pt>
                <c:pt idx="567">
                  <c:v>1.13941080508643</c:v>
                </c:pt>
                <c:pt idx="568">
                  <c:v>1.1404133664815299</c:v>
                </c:pt>
                <c:pt idx="569">
                  <c:v>1.1414150472776099</c:v>
                </c:pt>
                <c:pt idx="570">
                  <c:v>1.1424158497910399</c:v>
                </c:pt>
                <c:pt idx="571">
                  <c:v>1.1434157763280099</c:v>
                </c:pt>
                <c:pt idx="572">
                  <c:v>1.1444148291846901</c:v>
                </c:pt>
                <c:pt idx="573">
                  <c:v>1.14541301064718</c:v>
                </c:pt>
                <c:pt idx="574">
                  <c:v>1.14641032299167</c:v>
                </c:pt>
                <c:pt idx="575">
                  <c:v>1.14740676848443</c:v>
                </c:pt>
                <c:pt idx="576">
                  <c:v>1.14840234938191</c:v>
                </c:pt>
                <c:pt idx="577">
                  <c:v>1.1493970679308001</c:v>
                </c:pt>
                <c:pt idx="578">
                  <c:v>1.1503909263680501</c:v>
                </c:pt>
                <c:pt idx="579">
                  <c:v>1.15138392692097</c:v>
                </c:pt>
                <c:pt idx="580">
                  <c:v>1.15237607180728</c:v>
                </c:pt>
                <c:pt idx="581">
                  <c:v>1.15336736323515</c:v>
                </c:pt>
                <c:pt idx="582">
                  <c:v>1.15435780340327</c:v>
                </c:pt>
                <c:pt idx="583">
                  <c:v>1.1553473945009101</c:v>
                </c:pt>
                <c:pt idx="584">
                  <c:v>1.15633613870797</c:v>
                </c:pt>
                <c:pt idx="585">
                  <c:v>1.15732403819504</c:v>
                </c:pt>
                <c:pt idx="586">
                  <c:v>1.1583110951234601</c:v>
                </c:pt>
                <c:pt idx="587">
                  <c:v>1.15929731164535</c:v>
                </c:pt>
                <c:pt idx="588">
                  <c:v>1.16028268990369</c:v>
                </c:pt>
                <c:pt idx="589">
                  <c:v>1.16126723203239</c:v>
                </c:pt>
                <c:pt idx="590">
                  <c:v>1.1622509401562899</c:v>
                </c:pt>
                <c:pt idx="591">
                  <c:v>1.1632338163912701</c:v>
                </c:pt>
                <c:pt idx="592">
                  <c:v>1.16421586284427</c:v>
                </c:pt>
                <c:pt idx="593">
                  <c:v>1.1651970816133399</c:v>
                </c:pt>
                <c:pt idx="594">
                  <c:v>1.16617747478772</c:v>
                </c:pt>
                <c:pt idx="595">
                  <c:v>1.1671570444478701</c:v>
                </c:pt>
                <c:pt idx="596">
                  <c:v>1.16813579266552</c:v>
                </c:pt>
                <c:pt idx="597">
                  <c:v>1.1691137215037399</c:v>
                </c:pt>
                <c:pt idx="598">
                  <c:v>1.1700908330169699</c:v>
                </c:pt>
                <c:pt idx="599">
                  <c:v>1.1710671292510799</c:v>
                </c:pt>
                <c:pt idx="600">
                  <c:v>1.17204261224343</c:v>
                </c:pt>
                <c:pt idx="601">
                  <c:v>1.1730172840228801</c:v>
                </c:pt>
                <c:pt idx="602">
                  <c:v>1.1739911466099</c:v>
                </c:pt>
                <c:pt idx="603">
                  <c:v>1.17496420201658</c:v>
                </c:pt>
                <c:pt idx="604">
                  <c:v>1.17593645224667</c:v>
                </c:pt>
                <c:pt idx="605">
                  <c:v>1.1769078992956501</c:v>
                </c:pt>
                <c:pt idx="606">
                  <c:v>1.1778785451507801</c:v>
                </c:pt>
                <c:pt idx="607">
                  <c:v>1.1788483917911301</c:v>
                </c:pt>
                <c:pt idx="608">
                  <c:v>1.1798174411876401</c:v>
                </c:pt>
                <c:pt idx="609">
                  <c:v>1.1807856953031699</c:v>
                </c:pt>
                <c:pt idx="610">
                  <c:v>1.1817531560925101</c:v>
                </c:pt>
                <c:pt idx="611">
                  <c:v>1.18271982550248</c:v>
                </c:pt>
                <c:pt idx="612">
                  <c:v>1.1836857054719601</c:v>
                </c:pt>
                <c:pt idx="613">
                  <c:v>1.1846507979318901</c:v>
                </c:pt>
                <c:pt idx="614">
                  <c:v>1.18561510480538</c:v>
                </c:pt>
                <c:pt idx="615">
                  <c:v>1.18657862800773</c:v>
                </c:pt>
                <c:pt idx="616">
                  <c:v>1.1875413694464401</c:v>
                </c:pt>
                <c:pt idx="617">
                  <c:v>1.18850333102131</c:v>
                </c:pt>
                <c:pt idx="618">
                  <c:v>1.18946451462444</c:v>
                </c:pt>
                <c:pt idx="619">
                  <c:v>1.19042492214032</c:v>
                </c:pt>
                <c:pt idx="620">
                  <c:v>1.19138455544581</c:v>
                </c:pt>
                <c:pt idx="621">
                  <c:v>1.19234341641023</c:v>
                </c:pt>
                <c:pt idx="622">
                  <c:v>1.19330150689541</c:v>
                </c:pt>
                <c:pt idx="623">
                  <c:v>1.1942588287556699</c:v>
                </c:pt>
                <c:pt idx="624">
                  <c:v>1.19521538383795</c:v>
                </c:pt>
                <c:pt idx="625">
                  <c:v>1.19617117398176</c:v>
                </c:pt>
                <c:pt idx="626">
                  <c:v>1.19712620101931</c:v>
                </c:pt>
                <c:pt idx="627">
                  <c:v>1.1980804667754801</c:v>
                </c:pt>
                <c:pt idx="628">
                  <c:v>1.1990339730678901</c:v>
                </c:pt>
                <c:pt idx="629">
                  <c:v>1.19998672170695</c:v>
                </c:pt>
                <c:pt idx="630">
                  <c:v>1.2009387144958801</c:v>
                </c:pt>
                <c:pt idx="631">
                  <c:v>1.2018899532307601</c:v>
                </c:pt>
                <c:pt idx="632">
                  <c:v>1.2028404397005701</c:v>
                </c:pt>
                <c:pt idx="633">
                  <c:v>1.20379017568722</c:v>
                </c:pt>
                <c:pt idx="634">
                  <c:v>1.2047391629656199</c:v>
                </c:pt>
                <c:pt idx="635">
                  <c:v>1.20568740330366</c:v>
                </c:pt>
                <c:pt idx="636">
                  <c:v>1.2066348984623001</c:v>
                </c:pt>
                <c:pt idx="637">
                  <c:v>1.20758165019561</c:v>
                </c:pt>
                <c:pt idx="638">
                  <c:v>1.20852766025076</c:v>
                </c:pt>
                <c:pt idx="639">
                  <c:v>1.2094729303681</c:v>
                </c:pt>
                <c:pt idx="640">
                  <c:v>1.2104174622811801</c:v>
                </c:pt>
                <c:pt idx="641">
                  <c:v>1.2113612577168</c:v>
                </c:pt>
                <c:pt idx="642">
                  <c:v>1.2123043183950399</c:v>
                </c:pt>
                <c:pt idx="643">
                  <c:v>1.2132466460292699</c:v>
                </c:pt>
                <c:pt idx="644">
                  <c:v>1.21418824232625</c:v>
                </c:pt>
                <c:pt idx="645">
                  <c:v>1.2151291089860901</c:v>
                </c:pt>
                <c:pt idx="646">
                  <c:v>1.21606924770234</c:v>
                </c:pt>
                <c:pt idx="647">
                  <c:v>1.21700866016202</c:v>
                </c:pt>
                <c:pt idx="648">
                  <c:v>1.21794734804563</c:v>
                </c:pt>
                <c:pt idx="649">
                  <c:v>1.2188853130271999</c:v>
                </c:pt>
                <c:pt idx="650">
                  <c:v>1.21982255677431</c:v>
                </c:pt>
                <c:pt idx="651">
                  <c:v>1.2207590809481801</c:v>
                </c:pt>
                <c:pt idx="652">
                  <c:v>1.22169488720362</c:v>
                </c:pt>
                <c:pt idx="653">
                  <c:v>1.22262997718913</c:v>
                </c:pt>
                <c:pt idx="654">
                  <c:v>1.2235643525469</c:v>
                </c:pt>
                <c:pt idx="655">
                  <c:v>1.2244980149128599</c:v>
                </c:pt>
                <c:pt idx="656">
                  <c:v>1.22543096591671</c:v>
                </c:pt>
                <c:pt idx="657">
                  <c:v>1.2263632071819399</c:v>
                </c:pt>
                <c:pt idx="658">
                  <c:v>1.22729474032589</c:v>
                </c:pt>
                <c:pt idx="659">
                  <c:v>1.2282255669597499</c:v>
                </c:pt>
                <c:pt idx="660">
                  <c:v>1.2291556886886299</c:v>
                </c:pt>
                <c:pt idx="661">
                  <c:v>1.2300851071115599</c:v>
                </c:pt>
                <c:pt idx="662">
                  <c:v>1.23101382382152</c:v>
                </c:pt>
                <c:pt idx="663">
                  <c:v>1.2319418404055</c:v>
                </c:pt>
                <c:pt idx="664">
                  <c:v>1.2328691584445299</c:v>
                </c:pt>
                <c:pt idx="665">
                  <c:v>1.23379577951367</c:v>
                </c:pt>
                <c:pt idx="666">
                  <c:v>1.23472170518208</c:v>
                </c:pt>
                <c:pt idx="667">
                  <c:v>1.23564693701307</c:v>
                </c:pt>
                <c:pt idx="668">
                  <c:v>1.2365714765640501</c:v>
                </c:pt>
                <c:pt idx="669">
                  <c:v>1.2374953253866501</c:v>
                </c:pt>
                <c:pt idx="670">
                  <c:v>1.2384184850266999</c:v>
                </c:pt>
                <c:pt idx="671">
                  <c:v>1.2393409570242799</c:v>
                </c:pt>
                <c:pt idx="672">
                  <c:v>1.2402627429137301</c:v>
                </c:pt>
                <c:pt idx="673">
                  <c:v>1.24118384422369</c:v>
                </c:pt>
                <c:pt idx="674">
                  <c:v>1.2421042624771601</c:v>
                </c:pt>
                <c:pt idx="675">
                  <c:v>1.24302399919146</c:v>
                </c:pt>
                <c:pt idx="676">
                  <c:v>1.24394305587835</c:v>
                </c:pt>
                <c:pt idx="677">
                  <c:v>1.2448614340439601</c:v>
                </c:pt>
                <c:pt idx="678">
                  <c:v>1.2457791351889</c:v>
                </c:pt>
                <c:pt idx="679">
                  <c:v>1.2466961608082501</c:v>
                </c:pt>
                <c:pt idx="680">
                  <c:v>1.24761251239159</c:v>
                </c:pt>
                <c:pt idx="681">
                  <c:v>1.24852819142303</c:v>
                </c:pt>
                <c:pt idx="682">
                  <c:v>1.24944319938126</c:v>
                </c:pt>
                <c:pt idx="683">
                  <c:v>1.2503575377395499</c:v>
                </c:pt>
                <c:pt idx="684">
                  <c:v>1.25127120796577</c:v>
                </c:pt>
                <c:pt idx="685">
                  <c:v>1.2521842115224699</c:v>
                </c:pt>
                <c:pt idx="686">
                  <c:v>1.25309654986684</c:v>
                </c:pt>
                <c:pt idx="687">
                  <c:v>1.25400822445078</c:v>
                </c:pt>
                <c:pt idx="688">
                  <c:v>1.2549192367209201</c:v>
                </c:pt>
                <c:pt idx="689">
                  <c:v>1.2558295881186401</c:v>
                </c:pt>
                <c:pt idx="690">
                  <c:v>1.2567392800801001</c:v>
                </c:pt>
                <c:pt idx="691">
                  <c:v>1.25764831403627</c:v>
                </c:pt>
                <c:pt idx="692">
                  <c:v>1.25855669141294</c:v>
                </c:pt>
                <c:pt idx="693">
                  <c:v>1.25946441363078</c:v>
                </c:pt>
                <c:pt idx="694">
                  <c:v>1.26037148210531</c:v>
                </c:pt>
                <c:pt idx="695">
                  <c:v>1.2612778982469901</c:v>
                </c:pt>
                <c:pt idx="696">
                  <c:v>1.26218366346122</c:v>
                </c:pt>
                <c:pt idx="697">
                  <c:v>1.2630887791483201</c:v>
                </c:pt>
                <c:pt idx="698">
                  <c:v>1.2639932467036401</c:v>
                </c:pt>
                <c:pt idx="699">
                  <c:v>1.2648970675175299</c:v>
                </c:pt>
                <c:pt idx="700">
                  <c:v>1.2658002429753501</c:v>
                </c:pt>
                <c:pt idx="701">
                  <c:v>1.2667027744575601</c:v>
                </c:pt>
                <c:pt idx="702">
                  <c:v>1.26760466333968</c:v>
                </c:pt>
                <c:pt idx="703">
                  <c:v>1.26850591099234</c:v>
                </c:pt>
                <c:pt idx="704">
                  <c:v>1.2694065187813299</c:v>
                </c:pt>
                <c:pt idx="705">
                  <c:v>1.2703064880675701</c:v>
                </c:pt>
                <c:pt idx="706">
                  <c:v>1.2712058202071701</c:v>
                </c:pt>
                <c:pt idx="707">
                  <c:v>1.27210451655145</c:v>
                </c:pt>
                <c:pt idx="708">
                  <c:v>1.2730025784469701</c:v>
                </c:pt>
                <c:pt idx="709">
                  <c:v>1.27390000723551</c:v>
                </c:pt>
                <c:pt idx="710">
                  <c:v>1.27479680425418</c:v>
                </c:pt>
                <c:pt idx="711">
                  <c:v>1.2756929708353399</c:v>
                </c:pt>
                <c:pt idx="712">
                  <c:v>1.2765885083066899</c:v>
                </c:pt>
                <c:pt idx="713">
                  <c:v>1.2774834179912999</c:v>
                </c:pt>
                <c:pt idx="714">
                  <c:v>1.2783777012075701</c:v>
                </c:pt>
                <c:pt idx="715">
                  <c:v>1.2792713592693199</c:v>
                </c:pt>
                <c:pt idx="716">
                  <c:v>1.28016439348577</c:v>
                </c:pt>
                <c:pt idx="717">
                  <c:v>1.28105680516158</c:v>
                </c:pt>
                <c:pt idx="718">
                  <c:v>1.2819485955968899</c:v>
                </c:pt>
                <c:pt idx="719">
                  <c:v>1.2828397660872699</c:v>
                </c:pt>
                <c:pt idx="720">
                  <c:v>1.28373031792385</c:v>
                </c:pt>
                <c:pt idx="721">
                  <c:v>1.28462025239325</c:v>
                </c:pt>
                <c:pt idx="722">
                  <c:v>1.2855095707776401</c:v>
                </c:pt>
                <c:pt idx="723">
                  <c:v>1.2863982743547699</c:v>
                </c:pt>
                <c:pt idx="724">
                  <c:v>1.28728636439797</c:v>
                </c:pt>
                <c:pt idx="725">
                  <c:v>1.2881738421761899</c:v>
                </c:pt>
                <c:pt idx="726">
                  <c:v>1.289060708954</c:v>
                </c:pt>
                <c:pt idx="727">
                  <c:v>1.2899469659916301</c:v>
                </c:pt>
                <c:pt idx="728">
                  <c:v>1.29083261454498</c:v>
                </c:pt>
                <c:pt idx="729">
                  <c:v>1.29171765586565</c:v>
                </c:pt>
                <c:pt idx="730">
                  <c:v>1.2926020912009499</c:v>
                </c:pt>
                <c:pt idx="731">
                  <c:v>1.2934859217939301</c:v>
                </c:pt>
                <c:pt idx="732">
                  <c:v>1.2943691488833899</c:v>
                </c:pt>
                <c:pt idx="733">
                  <c:v>1.29525177370391</c:v>
                </c:pt>
                <c:pt idx="734">
                  <c:v>1.29613379748588</c:v>
                </c:pt>
                <c:pt idx="735">
                  <c:v>1.29701522145547</c:v>
                </c:pt>
                <c:pt idx="736">
                  <c:v>1.29789604683472</c:v>
                </c:pt>
                <c:pt idx="737">
                  <c:v>1.2987762748415199</c:v>
                </c:pt>
                <c:pt idx="738">
                  <c:v>1.29965590668963</c:v>
                </c:pt>
                <c:pt idx="739">
                  <c:v>1.3005349435886999</c:v>
                </c:pt>
                <c:pt idx="740">
                  <c:v>1.3014133867443001</c:v>
                </c:pt>
                <c:pt idx="741">
                  <c:v>1.30229123735795</c:v>
                </c:pt>
                <c:pt idx="742">
                  <c:v>1.3031684966271</c:v>
                </c:pt>
                <c:pt idx="743">
                  <c:v>1.3040451657451699</c:v>
                </c:pt>
                <c:pt idx="744">
                  <c:v>1.30492124590159</c:v>
                </c:pt>
                <c:pt idx="745">
                  <c:v>1.3057967382818001</c:v>
                </c:pt>
                <c:pt idx="746">
                  <c:v>1.3066716440672499</c:v>
                </c:pt>
                <c:pt idx="747">
                  <c:v>1.3075459644354499</c:v>
                </c:pt>
                <c:pt idx="748">
                  <c:v>1.30841970055997</c:v>
                </c:pt>
                <c:pt idx="749">
                  <c:v>1.30929285361048</c:v>
                </c:pt>
                <c:pt idx="750">
                  <c:v>1.3101654247527199</c:v>
                </c:pt>
                <c:pt idx="751">
                  <c:v>1.31103741514859</c:v>
                </c:pt>
                <c:pt idx="752">
                  <c:v>1.31190882595611</c:v>
                </c:pt>
                <c:pt idx="753">
                  <c:v>1.31277965832944</c:v>
                </c:pt>
                <c:pt idx="754">
                  <c:v>1.3136499134189299</c:v>
                </c:pt>
                <c:pt idx="755">
                  <c:v>1.3145195923711399</c:v>
                </c:pt>
                <c:pt idx="756">
                  <c:v>1.3153886963288099</c:v>
                </c:pt>
                <c:pt idx="757">
                  <c:v>1.31625722643093</c:v>
                </c:pt>
                <c:pt idx="758">
                  <c:v>1.31712518381271</c:v>
                </c:pt>
                <c:pt idx="759">
                  <c:v>1.31799256960564</c:v>
                </c:pt>
                <c:pt idx="760">
                  <c:v>1.3188593849374901</c:v>
                </c:pt>
                <c:pt idx="761">
                  <c:v>1.31972563093232</c:v>
                </c:pt>
                <c:pt idx="762">
                  <c:v>1.3205913087105099</c:v>
                </c:pt>
                <c:pt idx="763">
                  <c:v>1.3214564193887599</c:v>
                </c:pt>
                <c:pt idx="764">
                  <c:v>1.3223209640801199</c:v>
                </c:pt>
                <c:pt idx="765">
                  <c:v>1.32318494389401</c:v>
                </c:pt>
                <c:pt idx="766">
                  <c:v>1.32404835993623</c:v>
                </c:pt>
                <c:pt idx="767">
                  <c:v>1.32491121330897</c:v>
                </c:pt>
                <c:pt idx="768">
                  <c:v>1.3257735051108299</c:v>
                </c:pt>
                <c:pt idx="769">
                  <c:v>1.3266352364368601</c:v>
                </c:pt>
                <c:pt idx="770">
                  <c:v>1.3274964083785299</c:v>
                </c:pt>
                <c:pt idx="771">
                  <c:v>1.3283570220237899</c:v>
                </c:pt>
                <c:pt idx="772">
                  <c:v>1.32921707845707</c:v>
                </c:pt>
                <c:pt idx="773">
                  <c:v>1.3300765787592701</c:v>
                </c:pt>
                <c:pt idx="774">
                  <c:v>1.33093552400782</c:v>
                </c:pt>
                <c:pt idx="775">
                  <c:v>1.33179391527669</c:v>
                </c:pt>
                <c:pt idx="776">
                  <c:v>1.33265175363634</c:v>
                </c:pt>
                <c:pt idx="777">
                  <c:v>1.3335090401538501</c:v>
                </c:pt>
                <c:pt idx="778">
                  <c:v>1.33436577589283</c:v>
                </c:pt>
                <c:pt idx="779">
                  <c:v>1.33522196191348</c:v>
                </c:pt>
                <c:pt idx="780">
                  <c:v>1.3360775992726299</c:v>
                </c:pt>
                <c:pt idx="781">
                  <c:v>1.3369326890236899</c:v>
                </c:pt>
                <c:pt idx="782">
                  <c:v>1.3377872322167501</c:v>
                </c:pt>
                <c:pt idx="783">
                  <c:v>1.3386412298985</c:v>
                </c:pt>
                <c:pt idx="784">
                  <c:v>1.33949468311233</c:v>
                </c:pt>
                <c:pt idx="785">
                  <c:v>1.34034759289828</c:v>
                </c:pt>
                <c:pt idx="786">
                  <c:v>1.3411999602931099</c:v>
                </c:pt>
                <c:pt idx="787">
                  <c:v>1.3420517863302599</c:v>
                </c:pt>
                <c:pt idx="788">
                  <c:v>1.34290307203993</c:v>
                </c:pt>
                <c:pt idx="789">
                  <c:v>1.3437538184490101</c:v>
                </c:pt>
                <c:pt idx="790">
                  <c:v>1.3446040265811801</c:v>
                </c:pt>
                <c:pt idx="791">
                  <c:v>1.3454536974568601</c:v>
                </c:pt>
                <c:pt idx="792">
                  <c:v>1.34630283209327</c:v>
                </c:pt>
                <c:pt idx="793">
                  <c:v>1.34715143150441</c:v>
                </c:pt>
                <c:pt idx="794">
                  <c:v>1.34799949670109</c:v>
                </c:pt>
                <c:pt idx="795">
                  <c:v>1.34884702869095</c:v>
                </c:pt>
                <c:pt idx="796">
                  <c:v>1.34969402847847</c:v>
                </c:pt>
                <c:pt idx="797">
                  <c:v>1.3505404970649599</c:v>
                </c:pt>
                <c:pt idx="798">
                  <c:v>1.3513864354486</c:v>
                </c:pt>
                <c:pt idx="799">
                  <c:v>1.3522318446244701</c:v>
                </c:pt>
                <c:pt idx="800">
                  <c:v>1.35307672558452</c:v>
                </c:pt>
                <c:pt idx="801">
                  <c:v>1.3539210793176</c:v>
                </c:pt>
                <c:pt idx="802">
                  <c:v>1.3547649068095</c:v>
                </c:pt>
                <c:pt idx="803">
                  <c:v>1.35560820904293</c:v>
                </c:pt>
                <c:pt idx="804">
                  <c:v>1.3564509869975401</c:v>
                </c:pt>
                <c:pt idx="805">
                  <c:v>1.3572932416499499</c:v>
                </c:pt>
                <c:pt idx="806">
                  <c:v>1.3581349739737401</c:v>
                </c:pt>
                <c:pt idx="807">
                  <c:v>1.3589761849394799</c:v>
                </c:pt>
                <c:pt idx="808">
                  <c:v>1.3598168755147499</c:v>
                </c:pt>
                <c:pt idx="809">
                  <c:v>1.3606570466641099</c:v>
                </c:pt>
                <c:pt idx="810">
                  <c:v>1.3614966993491899</c:v>
                </c:pt>
                <c:pt idx="811">
                  <c:v>1.3623358345286001</c:v>
                </c:pt>
                <c:pt idx="812">
                  <c:v>1.3631744531580601</c:v>
                </c:pt>
                <c:pt idx="813">
                  <c:v>1.3640125561903</c:v>
                </c:pt>
                <c:pt idx="814">
                  <c:v>1.36485014457515</c:v>
                </c:pt>
                <c:pt idx="815">
                  <c:v>1.36568721925953</c:v>
                </c:pt>
                <c:pt idx="816">
                  <c:v>1.36652378118745</c:v>
                </c:pt>
                <c:pt idx="817">
                  <c:v>1.3673598313000399</c:v>
                </c:pt>
                <c:pt idx="818">
                  <c:v>1.3681953705355401</c:v>
                </c:pt>
                <c:pt idx="819">
                  <c:v>1.36903039982935</c:v>
                </c:pt>
                <c:pt idx="820">
                  <c:v>1.3698649201140001</c:v>
                </c:pt>
                <c:pt idx="821">
                  <c:v>1.3706989323191801</c:v>
                </c:pt>
                <c:pt idx="822">
                  <c:v>1.3715324373717801</c:v>
                </c:pt>
                <c:pt idx="823">
                  <c:v>1.3723654361958399</c:v>
                </c:pt>
                <c:pt idx="824">
                  <c:v>1.37319792971262</c:v>
                </c:pt>
                <c:pt idx="825">
                  <c:v>1.37402991884057</c:v>
                </c:pt>
                <c:pt idx="826">
                  <c:v>1.3748614044954</c:v>
                </c:pt>
                <c:pt idx="827">
                  <c:v>1.37569238759</c:v>
                </c:pt>
                <c:pt idx="828">
                  <c:v>1.3765228690345499</c:v>
                </c:pt>
                <c:pt idx="829">
                  <c:v>1.37735284973645</c:v>
                </c:pt>
                <c:pt idx="830">
                  <c:v>1.3781823306004</c:v>
                </c:pt>
                <c:pt idx="831">
                  <c:v>1.3790113125283501</c:v>
                </c:pt>
                <c:pt idx="832">
                  <c:v>1.3798397964195599</c:v>
                </c:pt>
                <c:pt idx="833">
                  <c:v>1.38066778317059</c:v>
                </c:pt>
                <c:pt idx="834">
                  <c:v>1.3814952736753101</c:v>
                </c:pt>
                <c:pt idx="835">
                  <c:v>1.3823222688249099</c:v>
                </c:pt>
                <c:pt idx="836">
                  <c:v>1.3831487695079201</c:v>
                </c:pt>
                <c:pt idx="837">
                  <c:v>1.38397477661021</c:v>
                </c:pt>
                <c:pt idx="838">
                  <c:v>1.3848002910150301</c:v>
                </c:pt>
                <c:pt idx="839">
                  <c:v>1.3856253136029699</c:v>
                </c:pt>
                <c:pt idx="840">
                  <c:v>1.38644984525202</c:v>
                </c:pt>
                <c:pt idx="841">
                  <c:v>1.38727388683755</c:v>
                </c:pt>
                <c:pt idx="842">
                  <c:v>1.38809743923234</c:v>
                </c:pt>
                <c:pt idx="843">
                  <c:v>1.3889205033065799</c:v>
                </c:pt>
                <c:pt idx="844">
                  <c:v>1.38974307992788</c:v>
                </c:pt>
                <c:pt idx="845">
                  <c:v>1.39056516996128</c:v>
                </c:pt>
                <c:pt idx="846">
                  <c:v>1.39138677426928</c:v>
                </c:pt>
                <c:pt idx="847">
                  <c:v>1.3922078937118201</c:v>
                </c:pt>
                <c:pt idx="848">
                  <c:v>1.3930285291463</c:v>
                </c:pt>
                <c:pt idx="849">
                  <c:v>1.3938486814276301</c:v>
                </c:pt>
                <c:pt idx="850">
                  <c:v>1.3946683514081599</c:v>
                </c:pt>
                <c:pt idx="851">
                  <c:v>1.39548753993777</c:v>
                </c:pt>
                <c:pt idx="852">
                  <c:v>1.3963062478638399</c:v>
                </c:pt>
                <c:pt idx="853">
                  <c:v>1.39712447603126</c:v>
                </c:pt>
                <c:pt idx="854">
                  <c:v>1.3979422252824401</c:v>
                </c:pt>
                <c:pt idx="855">
                  <c:v>1.39875949645736</c:v>
                </c:pt>
                <c:pt idx="856">
                  <c:v>1.3995762903935201</c:v>
                </c:pt>
                <c:pt idx="857">
                  <c:v>1.4003926079259701</c:v>
                </c:pt>
                <c:pt idx="858">
                  <c:v>1.40120844988735</c:v>
                </c:pt>
                <c:pt idx="859">
                  <c:v>1.40202381710788</c:v>
                </c:pt>
                <c:pt idx="860">
                  <c:v>1.4028387104153299</c:v>
                </c:pt>
                <c:pt idx="861">
                  <c:v>1.4036531306351201</c:v>
                </c:pt>
                <c:pt idx="862">
                  <c:v>1.40446707859024</c:v>
                </c:pt>
                <c:pt idx="863">
                  <c:v>1.4052805551012999</c:v>
                </c:pt>
                <c:pt idx="864">
                  <c:v>1.4060935609865499</c:v>
                </c:pt>
                <c:pt idx="865">
                  <c:v>1.4069060970618701</c:v>
                </c:pt>
                <c:pt idx="866">
                  <c:v>1.4077181641407801</c:v>
                </c:pt>
                <c:pt idx="867">
                  <c:v>1.40852976303446</c:v>
                </c:pt>
                <c:pt idx="868">
                  <c:v>1.40934089455175</c:v>
                </c:pt>
                <c:pt idx="869">
                  <c:v>1.41015155949917</c:v>
                </c:pt>
                <c:pt idx="870">
                  <c:v>1.41096175868092</c:v>
                </c:pt>
                <c:pt idx="871">
                  <c:v>1.4117714928989</c:v>
                </c:pt>
                <c:pt idx="872">
                  <c:v>1.4125807629526901</c:v>
                </c:pt>
                <c:pt idx="873">
                  <c:v>1.4133895696395999</c:v>
                </c:pt>
                <c:pt idx="874">
                  <c:v>1.4141979137546601</c:v>
                </c:pt>
                <c:pt idx="875">
                  <c:v>1.4150057960906299</c:v>
                </c:pt>
                <c:pt idx="876">
                  <c:v>1.4158132174379801</c:v>
                </c:pt>
                <c:pt idx="877">
                  <c:v>1.4166201785849699</c:v>
                </c:pt>
                <c:pt idx="878">
                  <c:v>1.4174266803175799</c:v>
                </c:pt>
                <c:pt idx="879">
                  <c:v>1.4182327234195899</c:v>
                </c:pt>
                <c:pt idx="880">
                  <c:v>1.41903830867252</c:v>
                </c:pt>
                <c:pt idx="881">
                  <c:v>1.41984343685569</c:v>
                </c:pt>
                <c:pt idx="882">
                  <c:v>1.4206481087462199</c:v>
                </c:pt>
                <c:pt idx="883">
                  <c:v>1.4214523251190101</c:v>
                </c:pt>
                <c:pt idx="884">
                  <c:v>1.4222560867467799</c:v>
                </c:pt>
                <c:pt idx="885">
                  <c:v>1.42305939440006</c:v>
                </c:pt>
                <c:pt idx="886">
                  <c:v>1.4238622488472299</c:v>
                </c:pt>
                <c:pt idx="887">
                  <c:v>1.42466465085448</c:v>
                </c:pt>
                <c:pt idx="888">
                  <c:v>1.4254666011858499</c:v>
                </c:pt>
                <c:pt idx="889">
                  <c:v>1.4262681006032301</c:v>
                </c:pt>
                <c:pt idx="890">
                  <c:v>1.4270691498663901</c:v>
                </c:pt>
                <c:pt idx="891">
                  <c:v>1.42786974973294</c:v>
                </c:pt>
                <c:pt idx="892">
                  <c:v>1.4286699009583801</c:v>
                </c:pt>
                <c:pt idx="893">
                  <c:v>1.4294696042960999</c:v>
                </c:pt>
                <c:pt idx="894">
                  <c:v>1.4302688604973699</c:v>
                </c:pt>
                <c:pt idx="895">
                  <c:v>1.43106767031139</c:v>
                </c:pt>
                <c:pt idx="896">
                  <c:v>1.4318660344852401</c:v>
                </c:pt>
                <c:pt idx="897">
                  <c:v>1.4326639537639401</c:v>
                </c:pt>
                <c:pt idx="898">
                  <c:v>1.4334614288904099</c:v>
                </c:pt>
                <c:pt idx="899">
                  <c:v>1.43425846060554</c:v>
                </c:pt>
                <c:pt idx="900">
                  <c:v>1.43505504964813</c:v>
                </c:pt>
                <c:pt idx="901">
                  <c:v>1.4358511967549401</c:v>
                </c:pt>
                <c:pt idx="902">
                  <c:v>1.43664690266071</c:v>
                </c:pt>
                <c:pt idx="903">
                  <c:v>1.43744216809813</c:v>
                </c:pt>
                <c:pt idx="904">
                  <c:v>1.4382369937978501</c:v>
                </c:pt>
                <c:pt idx="905">
                  <c:v>1.43903138048852</c:v>
                </c:pt>
                <c:pt idx="906">
                  <c:v>1.4398253288967799</c:v>
                </c:pt>
                <c:pt idx="907">
                  <c:v>1.4406188397472599</c:v>
                </c:pt>
                <c:pt idx="908">
                  <c:v>1.4414119137626</c:v>
                </c:pt>
                <c:pt idx="909">
                  <c:v>1.4422045516634501</c:v>
                </c:pt>
                <c:pt idx="910">
                  <c:v>1.44299675416849</c:v>
                </c:pt>
                <c:pt idx="911">
                  <c:v>1.44378852199441</c:v>
                </c:pt>
                <c:pt idx="912">
                  <c:v>1.4445798558559599</c:v>
                </c:pt>
                <c:pt idx="913">
                  <c:v>1.4453707564659199</c:v>
                </c:pt>
                <c:pt idx="914">
                  <c:v>1.4461612245351001</c:v>
                </c:pt>
                <c:pt idx="915">
                  <c:v>1.44695126077242</c:v>
                </c:pt>
                <c:pt idx="916">
                  <c:v>1.4477408658848101</c:v>
                </c:pt>
                <c:pt idx="917">
                  <c:v>1.44853004057732</c:v>
                </c:pt>
                <c:pt idx="918">
                  <c:v>1.44931878555305</c:v>
                </c:pt>
                <c:pt idx="919">
                  <c:v>1.4501071015131899</c:v>
                </c:pt>
                <c:pt idx="920">
                  <c:v>1.45089498915704</c:v>
                </c:pt>
                <c:pt idx="921">
                  <c:v>1.45168244918199</c:v>
                </c:pt>
                <c:pt idx="922">
                  <c:v>1.45246948228355</c:v>
                </c:pt>
                <c:pt idx="923">
                  <c:v>1.4532560891553301</c:v>
                </c:pt>
                <c:pt idx="924">
                  <c:v>1.4540422704890901</c:v>
                </c:pt>
                <c:pt idx="925">
                  <c:v>1.4548280269747</c:v>
                </c:pt>
                <c:pt idx="926">
                  <c:v>1.4556133593001701</c:v>
                </c:pt>
                <c:pt idx="927">
                  <c:v>1.4563982681516501</c:v>
                </c:pt>
                <c:pt idx="928">
                  <c:v>1.4571827542134701</c:v>
                </c:pt>
                <c:pt idx="929">
                  <c:v>1.45796681816809</c:v>
                </c:pt>
                <c:pt idx="930">
                  <c:v>1.4587504606961399</c:v>
                </c:pt>
                <c:pt idx="931">
                  <c:v>1.45953368247643</c:v>
                </c:pt>
                <c:pt idx="932">
                  <c:v>1.4603164841859599</c:v>
                </c:pt>
                <c:pt idx="933">
                  <c:v>1.4610988664998901</c:v>
                </c:pt>
                <c:pt idx="934">
                  <c:v>1.46188083009159</c:v>
                </c:pt>
                <c:pt idx="935">
                  <c:v>1.46266237563264</c:v>
                </c:pt>
                <c:pt idx="936">
                  <c:v>1.46344350379279</c:v>
                </c:pt>
                <c:pt idx="937">
                  <c:v>1.46422421524005</c:v>
                </c:pt>
                <c:pt idx="938">
                  <c:v>1.46500451064062</c:v>
                </c:pt>
                <c:pt idx="939">
                  <c:v>1.4657843906589401</c:v>
                </c:pt>
                <c:pt idx="940">
                  <c:v>1.4665638559576599</c:v>
                </c:pt>
                <c:pt idx="941">
                  <c:v>1.46734290719771</c:v>
                </c:pt>
                <c:pt idx="942">
                  <c:v>1.4681215450382299</c:v>
                </c:pt>
                <c:pt idx="943">
                  <c:v>1.46889977013664</c:v>
                </c:pt>
                <c:pt idx="944">
                  <c:v>1.46967758314859</c:v>
                </c:pt>
                <c:pt idx="945">
                  <c:v>1.4704549847280299</c:v>
                </c:pt>
                <c:pt idx="946">
                  <c:v>1.4712319755271499</c:v>
                </c:pt>
                <c:pt idx="947">
                  <c:v>1.47200855619645</c:v>
                </c:pt>
                <c:pt idx="948">
                  <c:v>1.4727847273846799</c:v>
                </c:pt>
                <c:pt idx="949">
                  <c:v>1.4735604897389201</c:v>
                </c:pt>
                <c:pt idx="950">
                  <c:v>1.47433584390451</c:v>
                </c:pt>
                <c:pt idx="951">
                  <c:v>1.47511079052512</c:v>
                </c:pt>
                <c:pt idx="952">
                  <c:v>1.47588533024272</c:v>
                </c:pt>
                <c:pt idx="953">
                  <c:v>1.4766594636976</c:v>
                </c:pt>
                <c:pt idx="954">
                  <c:v>1.47743319152837</c:v>
                </c:pt>
                <c:pt idx="955">
                  <c:v>1.47820651437197</c:v>
                </c:pt>
                <c:pt idx="956">
                  <c:v>1.4789794328636701</c:v>
                </c:pt>
                <c:pt idx="957">
                  <c:v>1.4797519476370899</c:v>
                </c:pt>
                <c:pt idx="958">
                  <c:v>1.48052405932419</c:v>
                </c:pt>
                <c:pt idx="959">
                  <c:v>1.4812957685552901</c:v>
                </c:pt>
                <c:pt idx="960">
                  <c:v>1.48206707595905</c:v>
                </c:pt>
                <c:pt idx="961">
                  <c:v>1.4828379821625299</c:v>
                </c:pt>
                <c:pt idx="962">
                  <c:v>1.48360848779112</c:v>
                </c:pt>
                <c:pt idx="963">
                  <c:v>1.48437859346862</c:v>
                </c:pt>
                <c:pt idx="964">
                  <c:v>1.4851482998171901</c:v>
                </c:pt>
                <c:pt idx="965">
                  <c:v>1.4859176074574001</c:v>
                </c:pt>
                <c:pt idx="966">
                  <c:v>1.48668651700819</c:v>
                </c:pt>
                <c:pt idx="967">
                  <c:v>1.48745502908692</c:v>
                </c:pt>
                <c:pt idx="968">
                  <c:v>1.4882231443093401</c:v>
                </c:pt>
                <c:pt idx="969">
                  <c:v>1.48899086328963</c:v>
                </c:pt>
                <c:pt idx="970">
                  <c:v>1.48975818664038</c:v>
                </c:pt>
                <c:pt idx="971">
                  <c:v>1.49052511497259</c:v>
                </c:pt>
                <c:pt idx="972">
                  <c:v>1.4912916488957</c:v>
                </c:pt>
                <c:pt idx="973">
                  <c:v>1.4920577890175999</c:v>
                </c:pt>
                <c:pt idx="974">
                  <c:v>1.4928235359445901</c:v>
                </c:pt>
                <c:pt idx="975">
                  <c:v>1.49358889028144</c:v>
                </c:pt>
                <c:pt idx="976">
                  <c:v>1.49435385263135</c:v>
                </c:pt>
                <c:pt idx="977">
                  <c:v>1.49511842359599</c:v>
                </c:pt>
                <c:pt idx="978">
                  <c:v>1.49588260377551</c:v>
                </c:pt>
                <c:pt idx="979">
                  <c:v>1.49664639376849</c:v>
                </c:pt>
                <c:pt idx="980">
                  <c:v>1.4974097941719999</c:v>
                </c:pt>
                <c:pt idx="981">
                  <c:v>1.4981728055815999</c:v>
                </c:pt>
                <c:pt idx="982">
                  <c:v>1.4989354285913301</c:v>
                </c:pt>
                <c:pt idx="983">
                  <c:v>1.4996976637937001</c:v>
                </c:pt>
                <c:pt idx="984">
                  <c:v>1.5004595117797499</c:v>
                </c:pt>
                <c:pt idx="985">
                  <c:v>1.5012209731389801</c:v>
                </c:pt>
                <c:pt idx="986">
                  <c:v>1.50198204845942</c:v>
                </c:pt>
                <c:pt idx="987">
                  <c:v>1.50274273832761</c:v>
                </c:pt>
                <c:pt idx="988">
                  <c:v>1.5035030433286101</c:v>
                </c:pt>
                <c:pt idx="989">
                  <c:v>1.5042629640459899</c:v>
                </c:pt>
                <c:pt idx="990">
                  <c:v>1.5050225010618401</c:v>
                </c:pt>
                <c:pt idx="991">
                  <c:v>1.5057816549568099</c:v>
                </c:pt>
                <c:pt idx="992">
                  <c:v>1.5065404263100499</c:v>
                </c:pt>
                <c:pt idx="993">
                  <c:v>1.5072988156992999</c:v>
                </c:pt>
                <c:pt idx="994">
                  <c:v>1.5080568237007901</c:v>
                </c:pt>
                <c:pt idx="995">
                  <c:v>1.50881445088935</c:v>
                </c:pt>
                <c:pt idx="996">
                  <c:v>1.50957169783835</c:v>
                </c:pt>
                <c:pt idx="997">
                  <c:v>1.51032856511972</c:v>
                </c:pt>
                <c:pt idx="998">
                  <c:v>1.5110850533039499</c:v>
                </c:pt>
                <c:pt idx="999">
                  <c:v>1.51184116296013</c:v>
                </c:pt>
                <c:pt idx="1000">
                  <c:v>1.5125968946558901</c:v>
                </c:pt>
                <c:pt idx="1001">
                  <c:v>1.51335224895748</c:v>
                </c:pt>
                <c:pt idx="1002">
                  <c:v>1.51410722642972</c:v>
                </c:pt>
                <c:pt idx="1003">
                  <c:v>1.51486182763601</c:v>
                </c:pt>
                <c:pt idx="1004">
                  <c:v>1.51561605313837</c:v>
                </c:pt>
                <c:pt idx="1005">
                  <c:v>1.5163699034974101</c:v>
                </c:pt>
                <c:pt idx="1006">
                  <c:v>1.51712337927236</c:v>
                </c:pt>
                <c:pt idx="1007">
                  <c:v>1.5178764810210299</c:v>
                </c:pt>
                <c:pt idx="1008">
                  <c:v>1.5186292092998901</c:v>
                </c:pt>
                <c:pt idx="1009">
                  <c:v>1.5193815646640001</c:v>
                </c:pt>
                <c:pt idx="1010">
                  <c:v>1.5201335476670601</c:v>
                </c:pt>
                <c:pt idx="1011">
                  <c:v>1.5208851588614001</c:v>
                </c:pt>
                <c:pt idx="1012">
                  <c:v>1.52163639879798</c:v>
                </c:pt>
                <c:pt idx="1013">
                  <c:v>1.5223872680264099</c:v>
                </c:pt>
                <c:pt idx="1014">
                  <c:v>1.52313776709493</c:v>
                </c:pt>
                <c:pt idx="1015">
                  <c:v>1.5238878965504501</c:v>
                </c:pt>
                <c:pt idx="1016">
                  <c:v>1.52463765693852</c:v>
                </c:pt>
                <c:pt idx="1017">
                  <c:v>1.5253870488033501</c:v>
                </c:pt>
                <c:pt idx="1018">
                  <c:v>1.5261360726878199</c:v>
                </c:pt>
                <c:pt idx="1019">
                  <c:v>1.5268847291334899</c:v>
                </c:pt>
                <c:pt idx="1020">
                  <c:v>1.52763301868055</c:v>
                </c:pt>
                <c:pt idx="1021">
                  <c:v>1.52838094186792</c:v>
                </c:pt>
                <c:pt idx="1022">
                  <c:v>1.52912849923317</c:v>
                </c:pt>
                <c:pt idx="1023">
                  <c:v>1.52987569131257</c:v>
                </c:pt>
                <c:pt idx="1024">
                  <c:v>1.53062251864107</c:v>
                </c:pt>
                <c:pt idx="1025">
                  <c:v>1.5313689817523299</c:v>
                </c:pt>
                <c:pt idx="1026">
                  <c:v>1.5321150811786901</c:v>
                </c:pt>
                <c:pt idx="1027">
                  <c:v>1.5328608174512099</c:v>
                </c:pt>
                <c:pt idx="1028">
                  <c:v>1.5336061910996699</c:v>
                </c:pt>
                <c:pt idx="1029">
                  <c:v>1.5343512026525199</c:v>
                </c:pt>
                <c:pt idx="1030">
                  <c:v>1.53509585263698</c:v>
                </c:pt>
                <c:pt idx="1031">
                  <c:v>1.53584014157896</c:v>
                </c:pt>
                <c:pt idx="1032">
                  <c:v>1.5365840700030999</c:v>
                </c:pt>
                <c:pt idx="1033">
                  <c:v>1.5373276384327901</c:v>
                </c:pt>
                <c:pt idx="1034">
                  <c:v>1.5380708473901199</c:v>
                </c:pt>
                <c:pt idx="1035">
                  <c:v>1.5388136973959401</c:v>
                </c:pt>
                <c:pt idx="1036">
                  <c:v>1.5395561889698599</c:v>
                </c:pt>
                <c:pt idx="1037">
                  <c:v>1.5402983226302001</c:v>
                </c:pt>
                <c:pt idx="1038">
                  <c:v>1.54104009889407</c:v>
                </c:pt>
                <c:pt idx="1039">
                  <c:v>1.5417815182773</c:v>
                </c:pt>
                <c:pt idx="1040">
                  <c:v>1.54252258129451</c:v>
                </c:pt>
                <c:pt idx="1041">
                  <c:v>1.54326328845907</c:v>
                </c:pt>
                <c:pt idx="1042">
                  <c:v>1.5440036402831201</c:v>
                </c:pt>
                <c:pt idx="1043">
                  <c:v>1.54474363727757</c:v>
                </c:pt>
                <c:pt idx="1044">
                  <c:v>1.5454832799521201</c:v>
                </c:pt>
                <c:pt idx="1045">
                  <c:v>1.54622256881523</c:v>
                </c:pt>
                <c:pt idx="1046">
                  <c:v>1.54696150437417</c:v>
                </c:pt>
                <c:pt idx="1047">
                  <c:v>1.54770008713498</c:v>
                </c:pt>
                <c:pt idx="1048">
                  <c:v>1.5484383176024901</c:v>
                </c:pt>
                <c:pt idx="1049">
                  <c:v>1.5491761962803501</c:v>
                </c:pt>
                <c:pt idx="1050">
                  <c:v>1.5499137236709899</c:v>
                </c:pt>
                <c:pt idx="1051">
                  <c:v>1.5506509002756499</c:v>
                </c:pt>
                <c:pt idx="1052">
                  <c:v>1.5513877265943901</c:v>
                </c:pt>
                <c:pt idx="1053">
                  <c:v>1.55212420312607</c:v>
                </c:pt>
                <c:pt idx="1054">
                  <c:v>1.5528603303683699</c:v>
                </c:pt>
                <c:pt idx="1055">
                  <c:v>1.5535961088177901</c:v>
                </c:pt>
                <c:pt idx="1056">
                  <c:v>1.5543315389696599</c:v>
                </c:pt>
                <c:pt idx="1057">
                  <c:v>1.5550666213181401</c:v>
                </c:pt>
                <c:pt idx="1058">
                  <c:v>1.5558013563562201</c:v>
                </c:pt>
                <c:pt idx="1059">
                  <c:v>1.55653574457571</c:v>
                </c:pt>
                <c:pt idx="1060">
                  <c:v>1.55726978646729</c:v>
                </c:pt>
                <c:pt idx="1061">
                  <c:v>1.5580034825204701</c:v>
                </c:pt>
                <c:pt idx="1062">
                  <c:v>1.5587368332236</c:v>
                </c:pt>
                <c:pt idx="1063">
                  <c:v>1.5594698390638899</c:v>
                </c:pt>
                <c:pt idx="1064">
                  <c:v>1.5602025005274001</c:v>
                </c:pt>
                <c:pt idx="1065">
                  <c:v>1.5609348180990701</c:v>
                </c:pt>
                <c:pt idx="1066">
                  <c:v>1.5616667922626799</c:v>
                </c:pt>
                <c:pt idx="1067">
                  <c:v>1.5623984235008801</c:v>
                </c:pt>
                <c:pt idx="1068">
                  <c:v>1.5631297122951899</c:v>
                </c:pt>
                <c:pt idx="1069">
                  <c:v>1.56386065912602</c:v>
                </c:pt>
                <c:pt idx="1070">
                  <c:v>1.5645912644726401</c:v>
                </c:pt>
                <c:pt idx="1071">
                  <c:v>1.5653215288132101</c:v>
                </c:pt>
                <c:pt idx="1072">
                  <c:v>1.56605145262476</c:v>
                </c:pt>
                <c:pt idx="1073">
                  <c:v>1.56678103638324</c:v>
                </c:pt>
                <c:pt idx="1074">
                  <c:v>1.56751028056347</c:v>
                </c:pt>
                <c:pt idx="1075">
                  <c:v>1.56823918563917</c:v>
                </c:pt>
                <c:pt idx="1076">
                  <c:v>1.5689677520829499</c:v>
                </c:pt>
                <c:pt idx="1077">
                  <c:v>1.5696959803663399</c:v>
                </c:pt>
                <c:pt idx="1078">
                  <c:v>1.57042387095977</c:v>
                </c:pt>
                <c:pt idx="1079">
                  <c:v>1.5711514243325699</c:v>
                </c:pt>
                <c:pt idx="1080">
                  <c:v>1.5718786409530101</c:v>
                </c:pt>
                <c:pt idx="1081">
                  <c:v>1.5726055212882599</c:v>
                </c:pt>
                <c:pt idx="1082">
                  <c:v>1.5733320658044001</c:v>
                </c:pt>
                <c:pt idx="1083">
                  <c:v>1.57405827496645</c:v>
                </c:pt>
                <c:pt idx="1084">
                  <c:v>1.5747841492383601</c:v>
                </c:pt>
                <c:pt idx="1085">
                  <c:v>1.575509689083</c:v>
                </c:pt>
                <c:pt idx="1086">
                  <c:v>1.5762348949621801</c:v>
                </c:pt>
                <c:pt idx="1087">
                  <c:v>1.57695976733664</c:v>
                </c:pt>
                <c:pt idx="1088">
                  <c:v>1.5776843066660899</c:v>
                </c:pt>
                <c:pt idx="1089">
                  <c:v>1.5784085134091499</c:v>
                </c:pt>
                <c:pt idx="1090">
                  <c:v>1.57913238802341</c:v>
                </c:pt>
                <c:pt idx="1091">
                  <c:v>1.5798559309653899</c:v>
                </c:pt>
                <c:pt idx="1092">
                  <c:v>1.5805791426906</c:v>
                </c:pt>
                <c:pt idx="1093">
                  <c:v>1.5813020236534701</c:v>
                </c:pt>
                <c:pt idx="1094">
                  <c:v>1.5820245743074199</c:v>
                </c:pt>
                <c:pt idx="1095">
                  <c:v>1.58274679510483</c:v>
                </c:pt>
                <c:pt idx="1096">
                  <c:v>1.58346868649703</c:v>
                </c:pt>
                <c:pt idx="1097">
                  <c:v>1.58419024893434</c:v>
                </c:pt>
                <c:pt idx="1098">
                  <c:v>1.58491148286605</c:v>
                </c:pt>
                <c:pt idx="1099">
                  <c:v>1.58563238874043</c:v>
                </c:pt>
                <c:pt idx="1100">
                  <c:v>1.5863529670047301</c:v>
                </c:pt>
                <c:pt idx="1101">
                  <c:v>1.5870732181051801</c:v>
                </c:pt>
                <c:pt idx="1102">
                  <c:v>1.587793142487</c:v>
                </c:pt>
                <c:pt idx="1103">
                  <c:v>1.5885127405944099</c:v>
                </c:pt>
                <c:pt idx="1104">
                  <c:v>1.5892320128706201</c:v>
                </c:pt>
                <c:pt idx="1105">
                  <c:v>1.5899509597578201</c:v>
                </c:pt>
                <c:pt idx="1106">
                  <c:v>1.5906695816972301</c:v>
                </c:pt>
                <c:pt idx="1107">
                  <c:v>1.5913878791290501</c:v>
                </c:pt>
                <c:pt idx="1108">
                  <c:v>1.5921058524925</c:v>
                </c:pt>
                <c:pt idx="1109">
                  <c:v>1.5928235022258099</c:v>
                </c:pt>
                <c:pt idx="1110">
                  <c:v>1.5935408287662201</c:v>
                </c:pt>
                <c:pt idx="1111">
                  <c:v>1.5942578325499701</c:v>
                </c:pt>
                <c:pt idx="1112">
                  <c:v>1.5949745140123599</c:v>
                </c:pt>
                <c:pt idx="1113">
                  <c:v>1.59569087358767</c:v>
                </c:pt>
                <c:pt idx="1114">
                  <c:v>1.5964069117092301</c:v>
                </c:pt>
                <c:pt idx="1115">
                  <c:v>1.59712262880939</c:v>
                </c:pt>
                <c:pt idx="1116">
                  <c:v>1.5978380253195399</c:v>
                </c:pt>
                <c:pt idx="1117">
                  <c:v>1.59855310167009</c:v>
                </c:pt>
                <c:pt idx="1118">
                  <c:v>1.5992678582905</c:v>
                </c:pt>
                <c:pt idx="1119">
                  <c:v>1.59998229560927</c:v>
                </c:pt>
                <c:pt idx="1120">
                  <c:v>1.6006964140539299</c:v>
                </c:pt>
                <c:pt idx="1121">
                  <c:v>1.60141021405109</c:v>
                </c:pt>
                <c:pt idx="1122">
                  <c:v>1.6021236960263601</c:v>
                </c:pt>
                <c:pt idx="1123">
                  <c:v>1.6028368604044501</c:v>
                </c:pt>
                <c:pt idx="1124">
                  <c:v>1.6035497076090901</c:v>
                </c:pt>
                <c:pt idx="1125">
                  <c:v>1.6042622380631</c:v>
                </c:pt>
                <c:pt idx="1126">
                  <c:v>1.60497445218833</c:v>
                </c:pt>
                <c:pt idx="1127">
                  <c:v>1.6056863504057299</c:v>
                </c:pt>
                <c:pt idx="1128">
                  <c:v>1.60639793313528</c:v>
                </c:pt>
                <c:pt idx="1129">
                  <c:v>1.6071092007960499</c:v>
                </c:pt>
                <c:pt idx="1130">
                  <c:v>1.60782015380618</c:v>
                </c:pt>
                <c:pt idx="1131">
                  <c:v>1.60853079258289</c:v>
                </c:pt>
                <c:pt idx="1132">
                  <c:v>1.6092411175424799</c:v>
                </c:pt>
                <c:pt idx="1133">
                  <c:v>1.6099511291003199</c:v>
                </c:pt>
                <c:pt idx="1134">
                  <c:v>1.61066082767087</c:v>
                </c:pt>
                <c:pt idx="1135">
                  <c:v>1.61137021366768</c:v>
                </c:pt>
                <c:pt idx="1136">
                  <c:v>1.61207928750339</c:v>
                </c:pt>
                <c:pt idx="1137">
                  <c:v>1.61278804958974</c:v>
                </c:pt>
                <c:pt idx="1138">
                  <c:v>1.6134965003375401</c:v>
                </c:pt>
                <c:pt idx="1139">
                  <c:v>1.61420464015673</c:v>
                </c:pt>
                <c:pt idx="1140">
                  <c:v>1.6149124694563299</c:v>
                </c:pt>
                <c:pt idx="1141">
                  <c:v>1.61561998864447</c:v>
                </c:pt>
                <c:pt idx="1142">
                  <c:v>1.61632719812839</c:v>
                </c:pt>
                <c:pt idx="1143">
                  <c:v>1.61703409831444</c:v>
                </c:pt>
                <c:pt idx="1144">
                  <c:v>1.6177406896080799</c:v>
                </c:pt>
                <c:pt idx="1145">
                  <c:v>1.6184469724138699</c:v>
                </c:pt>
                <c:pt idx="1146">
                  <c:v>1.6191529471355299</c:v>
                </c:pt>
                <c:pt idx="1147">
                  <c:v>1.61985861417584</c:v>
                </c:pt>
                <c:pt idx="1148">
                  <c:v>1.6205639739367601</c:v>
                </c:pt>
                <c:pt idx="1149">
                  <c:v>1.6212690268193399</c:v>
                </c:pt>
                <c:pt idx="1150">
                  <c:v>1.62197377322377</c:v>
                </c:pt>
                <c:pt idx="1151">
                  <c:v>1.62267821354937</c:v>
                </c:pt>
                <c:pt idx="1152">
                  <c:v>1.6233823481945899</c:v>
                </c:pt>
                <c:pt idx="1153">
                  <c:v>1.6240861775570301</c:v>
                </c:pt>
                <c:pt idx="1154">
                  <c:v>1.6247897020334101</c:v>
                </c:pt>
                <c:pt idx="1155">
                  <c:v>1.6254929220196099</c:v>
                </c:pt>
                <c:pt idx="1156">
                  <c:v>1.62619583791063</c:v>
                </c:pt>
                <c:pt idx="1157">
                  <c:v>1.62689845010065</c:v>
                </c:pt>
                <c:pt idx="1158">
                  <c:v>1.62760075898296</c:v>
                </c:pt>
                <c:pt idx="1159">
                  <c:v>1.6283027649500299</c:v>
                </c:pt>
                <c:pt idx="1160">
                  <c:v>1.6290044683934899</c:v>
                </c:pt>
                <c:pt idx="1161">
                  <c:v>1.62970586970409</c:v>
                </c:pt>
                <c:pt idx="1162">
                  <c:v>1.63040696927178</c:v>
                </c:pt>
                <c:pt idx="1163">
                  <c:v>1.63110776748565</c:v>
                </c:pt>
                <c:pt idx="1164">
                  <c:v>1.63180826473395</c:v>
                </c:pt>
                <c:pt idx="1165">
                  <c:v>1.6325084614041201</c:v>
                </c:pt>
                <c:pt idx="1166">
                  <c:v>1.6332083578827501</c:v>
                </c:pt>
                <c:pt idx="1167">
                  <c:v>1.6339079545556101</c:v>
                </c:pt>
                <c:pt idx="1168">
                  <c:v>1.63460725180764</c:v>
                </c:pt>
                <c:pt idx="1169">
                  <c:v>1.63530625002295</c:v>
                </c:pt>
                <c:pt idx="1170">
                  <c:v>1.6360049495848601</c:v>
                </c:pt>
                <c:pt idx="1171">
                  <c:v>1.63670335087583</c:v>
                </c:pt>
                <c:pt idx="1172">
                  <c:v>1.6374014542775399</c:v>
                </c:pt>
                <c:pt idx="1173">
                  <c:v>1.63809926017083</c:v>
                </c:pt>
                <c:pt idx="1174">
                  <c:v>1.6387967689357399</c:v>
                </c:pt>
                <c:pt idx="1175">
                  <c:v>1.6394939809515201</c:v>
                </c:pt>
                <c:pt idx="1176">
                  <c:v>1.6401908965965799</c:v>
                </c:pt>
                <c:pt idx="1177">
                  <c:v>1.6408875162485399</c:v>
                </c:pt>
                <c:pt idx="1178">
                  <c:v>1.64158384028423</c:v>
                </c:pt>
                <c:pt idx="1179">
                  <c:v>1.6422798690796701</c:v>
                </c:pt>
                <c:pt idx="1180">
                  <c:v>1.6429756030100899</c:v>
                </c:pt>
                <c:pt idx="1181">
                  <c:v>1.6436710424499099</c:v>
                </c:pt>
                <c:pt idx="1182">
                  <c:v>1.64436618777278</c:v>
                </c:pt>
                <c:pt idx="1183">
                  <c:v>1.6450610393515599</c:v>
                </c:pt>
                <c:pt idx="1184">
                  <c:v>1.64575559755829</c:v>
                </c:pt>
                <c:pt idx="1185">
                  <c:v>1.6464498627642601</c:v>
                </c:pt>
                <c:pt idx="1186">
                  <c:v>1.6471438353399801</c:v>
                </c:pt>
                <c:pt idx="1187">
                  <c:v>1.6478375156551399</c:v>
                </c:pt>
                <c:pt idx="1188">
                  <c:v>1.6485309040787</c:v>
                </c:pt>
                <c:pt idx="1189">
                  <c:v>1.6492240009788099</c:v>
                </c:pt>
                <c:pt idx="1190">
                  <c:v>1.64991680672286</c:v>
                </c:pt>
                <c:pt idx="1191">
                  <c:v>1.65060932167748</c:v>
                </c:pt>
                <c:pt idx="1192">
                  <c:v>1.6513015462085101</c:v>
                </c:pt>
                <c:pt idx="1193">
                  <c:v>1.6519934806810299</c:v>
                </c:pt>
                <c:pt idx="1194">
                  <c:v>1.65268512545937</c:v>
                </c:pt>
                <c:pt idx="1195">
                  <c:v>1.6533764809070799</c:v>
                </c:pt>
                <c:pt idx="1196">
                  <c:v>1.6540675473869499</c:v>
                </c:pt>
                <c:pt idx="1197">
                  <c:v>1.6547583252610401</c:v>
                </c:pt>
                <c:pt idx="1198">
                  <c:v>1.6554488148906099</c:v>
                </c:pt>
                <c:pt idx="1199">
                  <c:v>1.65613901663621</c:v>
                </c:pt>
                <c:pt idx="1200">
                  <c:v>1.6568289308576101</c:v>
                </c:pt>
                <c:pt idx="1201">
                  <c:v>1.6575185579138501</c:v>
                </c:pt>
                <c:pt idx="1202">
                  <c:v>1.6582078981632</c:v>
                </c:pt>
                <c:pt idx="1203">
                  <c:v>1.65889695196321</c:v>
                </c:pt>
                <c:pt idx="1204">
                  <c:v>1.65958571967068</c:v>
                </c:pt>
                <c:pt idx="1205">
                  <c:v>1.6602742016416701</c:v>
                </c:pt>
                <c:pt idx="1206">
                  <c:v>1.6609623982314901</c:v>
                </c:pt>
                <c:pt idx="1207">
                  <c:v>1.6616503097947299</c:v>
                </c:pt>
                <c:pt idx="1208">
                  <c:v>1.66233793668524</c:v>
                </c:pt>
                <c:pt idx="1209">
                  <c:v>1.66302527925614</c:v>
                </c:pt>
                <c:pt idx="1210">
                  <c:v>1.66371233785982</c:v>
                </c:pt>
                <c:pt idx="1211">
                  <c:v>1.6643991128479401</c:v>
                </c:pt>
                <c:pt idx="1212">
                  <c:v>1.66508560457143</c:v>
                </c:pt>
                <c:pt idx="1213">
                  <c:v>1.6657718133805199</c:v>
                </c:pt>
                <c:pt idx="1214">
                  <c:v>1.6664577396247</c:v>
                </c:pt>
                <c:pt idx="1215">
                  <c:v>1.6671433836527301</c:v>
                </c:pt>
                <c:pt idx="1216">
                  <c:v>1.6678287458126799</c:v>
                </c:pt>
                <c:pt idx="1217">
                  <c:v>1.6685138264518899</c:v>
                </c:pt>
                <c:pt idx="1218">
                  <c:v>1.66919862591698</c:v>
                </c:pt>
                <c:pt idx="1219">
                  <c:v>1.66988314455388</c:v>
                </c:pt>
                <c:pt idx="1220">
                  <c:v>1.6705673827078</c:v>
                </c:pt>
                <c:pt idx="1221">
                  <c:v>1.6712513407232299</c:v>
                </c:pt>
                <c:pt idx="1222">
                  <c:v>1.6719350189439901</c:v>
                </c:pt>
                <c:pt idx="1223">
                  <c:v>1.67261841771315</c:v>
                </c:pt>
                <c:pt idx="1224">
                  <c:v>1.6733015373731299</c:v>
                </c:pt>
                <c:pt idx="1225">
                  <c:v>1.6739843782656101</c:v>
                </c:pt>
                <c:pt idx="1226">
                  <c:v>1.6746669407315899</c:v>
                </c:pt>
                <c:pt idx="1227">
                  <c:v>1.67534922511139</c:v>
                </c:pt>
                <c:pt idx="1228">
                  <c:v>1.67603123174461</c:v>
                </c:pt>
                <c:pt idx="1229">
                  <c:v>1.6767129609701701</c:v>
                </c:pt>
                <c:pt idx="1230">
                  <c:v>1.6773944131263201</c:v>
                </c:pt>
                <c:pt idx="1231">
                  <c:v>1.67807558855059</c:v>
                </c:pt>
                <c:pt idx="1232">
                  <c:v>1.67875648757985</c:v>
                </c:pt>
                <c:pt idx="1233">
                  <c:v>1.6794371105502699</c:v>
                </c:pt>
                <c:pt idx="1234">
                  <c:v>1.6801174577973601</c:v>
                </c:pt>
                <c:pt idx="1235">
                  <c:v>1.6807975296559401</c:v>
                </c:pt>
                <c:pt idx="1236">
                  <c:v>1.6814773264601299</c:v>
                </c:pt>
                <c:pt idx="1237">
                  <c:v>1.68215684854342</c:v>
                </c:pt>
                <c:pt idx="1238">
                  <c:v>1.6828360962386</c:v>
                </c:pt>
                <c:pt idx="1239">
                  <c:v>1.6835150698777801</c:v>
                </c:pt>
                <c:pt idx="1240">
                  <c:v>1.6841937697924201</c:v>
                </c:pt>
                <c:pt idx="1241">
                  <c:v>1.6848721963133</c:v>
                </c:pt>
                <c:pt idx="1242">
                  <c:v>1.68555034977055</c:v>
                </c:pt>
                <c:pt idx="1243">
                  <c:v>1.68622823049362</c:v>
                </c:pt>
                <c:pt idx="1244">
                  <c:v>1.6869058388113101</c:v>
                </c:pt>
                <c:pt idx="1245">
                  <c:v>1.68758317505174</c:v>
                </c:pt>
                <c:pt idx="1246">
                  <c:v>1.68826023954239</c:v>
                </c:pt>
                <c:pt idx="1247">
                  <c:v>1.6889370326100801</c:v>
                </c:pt>
                <c:pt idx="1248">
                  <c:v>1.6896135545809801</c:v>
                </c:pt>
                <c:pt idx="1249">
                  <c:v>1.69028980578059</c:v>
                </c:pt>
                <c:pt idx="1250">
                  <c:v>1.6909657865337799</c:v>
                </c:pt>
                <c:pt idx="1251">
                  <c:v>1.69164149716476</c:v>
                </c:pt>
                <c:pt idx="1252">
                  <c:v>1.6923169379970899</c:v>
                </c:pt>
                <c:pt idx="1253">
                  <c:v>1.6929921093536899</c:v>
                </c:pt>
                <c:pt idx="1254">
                  <c:v>1.69366701155684</c:v>
                </c:pt>
                <c:pt idx="1255">
                  <c:v>1.6943416449281701</c:v>
                </c:pt>
                <c:pt idx="1256">
                  <c:v>1.6950160097886799</c:v>
                </c:pt>
                <c:pt idx="1257">
                  <c:v>1.69569010645871</c:v>
                </c:pt>
                <c:pt idx="1258">
                  <c:v>1.69636393525799</c:v>
                </c:pt>
                <c:pt idx="1259">
                  <c:v>1.6970374965056001</c:v>
                </c:pt>
                <c:pt idx="1260">
                  <c:v>1.69771079051999</c:v>
                </c:pt>
                <c:pt idx="1261">
                  <c:v>1.6983838176189801</c:v>
                </c:pt>
                <c:pt idx="1262">
                  <c:v>1.69905657811977</c:v>
                </c:pt>
                <c:pt idx="1263">
                  <c:v>1.6997290723389</c:v>
                </c:pt>
                <c:pt idx="1264">
                  <c:v>1.70040130059233</c:v>
                </c:pt>
                <c:pt idx="1265">
                  <c:v>1.70107326319536</c:v>
                </c:pt>
                <c:pt idx="1266">
                  <c:v>1.70174496046268</c:v>
                </c:pt>
                <c:pt idx="1267">
                  <c:v>1.70241639270836</c:v>
                </c:pt>
                <c:pt idx="1268">
                  <c:v>1.70308756024585</c:v>
                </c:pt>
                <c:pt idx="1269">
                  <c:v>1.7037584633879901</c:v>
                </c:pt>
                <c:pt idx="1270">
                  <c:v>1.70442910244698</c:v>
                </c:pt>
                <c:pt idx="1271">
                  <c:v>1.7050994777344299</c:v>
                </c:pt>
                <c:pt idx="1272">
                  <c:v>1.7057695895613401</c:v>
                </c:pt>
                <c:pt idx="1273">
                  <c:v>1.7064394382380801</c:v>
                </c:pt>
                <c:pt idx="1274">
                  <c:v>1.70710902407441</c:v>
                </c:pt>
                <c:pt idx="1275">
                  <c:v>1.7077783473795201</c:v>
                </c:pt>
                <c:pt idx="1276">
                  <c:v>1.7084474084619501</c:v>
                </c:pt>
                <c:pt idx="1277">
                  <c:v>1.70911620762965</c:v>
                </c:pt>
                <c:pt idx="1278">
                  <c:v>1.7097847451899899</c:v>
                </c:pt>
                <c:pt idx="1279">
                  <c:v>1.7104530214497</c:v>
                </c:pt>
                <c:pt idx="1280">
                  <c:v>1.7111210367149401</c:v>
                </c:pt>
                <c:pt idx="1281">
                  <c:v>1.7117887912912699</c:v>
                </c:pt>
                <c:pt idx="1282">
                  <c:v>1.71245628548365</c:v>
                </c:pt>
                <c:pt idx="1283">
                  <c:v>1.71312351959644</c:v>
                </c:pt>
                <c:pt idx="1284">
                  <c:v>1.7137904939334101</c:v>
                </c:pt>
                <c:pt idx="1285">
                  <c:v>1.7144572087977401</c:v>
                </c:pt>
                <c:pt idx="1286">
                  <c:v>1.71512366449202</c:v>
                </c:pt>
                <c:pt idx="1287">
                  <c:v>1.71578986131827</c:v>
                </c:pt>
                <c:pt idx="1288">
                  <c:v>1.71645579957789</c:v>
                </c:pt>
                <c:pt idx="1289">
                  <c:v>1.71712147957173</c:v>
                </c:pt>
                <c:pt idx="1290">
                  <c:v>1.71778690160003</c:v>
                </c:pt>
                <c:pt idx="1291">
                  <c:v>1.71845206596246</c:v>
                </c:pt>
                <c:pt idx="1292">
                  <c:v>1.7191169729581099</c:v>
                </c:pt>
                <c:pt idx="1293">
                  <c:v>1.7197816228855001</c:v>
                </c:pt>
                <c:pt idx="1294">
                  <c:v>1.7204460160425601</c:v>
                </c:pt>
                <c:pt idx="1295">
                  <c:v>1.7211101527266399</c:v>
                </c:pt>
                <c:pt idx="1296">
                  <c:v>1.7217740332345499</c:v>
                </c:pt>
                <c:pt idx="1297">
                  <c:v>1.72243765786248</c:v>
                </c:pt>
                <c:pt idx="1298">
                  <c:v>1.72310102690608</c:v>
                </c:pt>
                <c:pt idx="1299">
                  <c:v>1.72376414066044</c:v>
                </c:pt>
                <c:pt idx="1300">
                  <c:v>1.7244269994200501</c:v>
                </c:pt>
                <c:pt idx="1301">
                  <c:v>1.7250896034788601</c:v>
                </c:pt>
                <c:pt idx="1302">
                  <c:v>1.7257519531302501</c:v>
                </c:pt>
                <c:pt idx="1303">
                  <c:v>1.7264140486670301</c:v>
                </c:pt>
                <c:pt idx="1304">
                  <c:v>1.72707589038146</c:v>
                </c:pt>
                <c:pt idx="1305">
                  <c:v>1.72773747856523</c:v>
                </c:pt>
                <c:pt idx="1306">
                  <c:v>1.7283988135094699</c:v>
                </c:pt>
                <c:pt idx="1307">
                  <c:v>1.72905989550477</c:v>
                </c:pt>
                <c:pt idx="1308">
                  <c:v>1.7297207248411499</c:v>
                </c:pt>
                <c:pt idx="1309">
                  <c:v>1.73038130180808</c:v>
                </c:pt>
                <c:pt idx="1310">
                  <c:v>1.7310416266944699</c:v>
                </c:pt>
                <c:pt idx="1311">
                  <c:v>1.7317016997887</c:v>
                </c:pt>
                <c:pt idx="1312">
                  <c:v>1.7323615213785699</c:v>
                </c:pt>
                <c:pt idx="1313">
                  <c:v>1.73302109175137</c:v>
                </c:pt>
                <c:pt idx="1314">
                  <c:v>1.73368041119381</c:v>
                </c:pt>
                <c:pt idx="1315">
                  <c:v>1.73433947999206</c:v>
                </c:pt>
                <c:pt idx="1316">
                  <c:v>1.73499829843178</c:v>
                </c:pt>
                <c:pt idx="1317">
                  <c:v>1.7356568667980401</c:v>
                </c:pt>
                <c:pt idx="1318">
                  <c:v>1.7363151853754</c:v>
                </c:pt>
                <c:pt idx="1319">
                  <c:v>1.73697325444787</c:v>
                </c:pt>
                <c:pt idx="1320">
                  <c:v>1.73763107429893</c:v>
                </c:pt>
                <c:pt idx="1321">
                  <c:v>1.7382886452115101</c:v>
                </c:pt>
                <c:pt idx="1322">
                  <c:v>1.7389459674680201</c:v>
                </c:pt>
                <c:pt idx="1323">
                  <c:v>1.7396030413503301</c:v>
                </c:pt>
                <c:pt idx="1324">
                  <c:v>1.74025986713977</c:v>
                </c:pt>
                <c:pt idx="1325">
                  <c:v>1.7409164451171499</c:v>
                </c:pt>
                <c:pt idx="1326">
                  <c:v>1.7415727755627599</c:v>
                </c:pt>
                <c:pt idx="1327">
                  <c:v>1.7422288587563299</c:v>
                </c:pt>
                <c:pt idx="1328">
                  <c:v>1.7428846949771</c:v>
                </c:pt>
                <c:pt idx="1329">
                  <c:v>1.74354028450375</c:v>
                </c:pt>
                <c:pt idx="1330">
                  <c:v>1.7441956276144801</c:v>
                </c:pt>
                <c:pt idx="1331">
                  <c:v>1.74485072458691</c:v>
                </c:pt>
                <c:pt idx="1332">
                  <c:v>1.7455055756982001</c:v>
                </c:pt>
                <c:pt idx="1333">
                  <c:v>1.7461601812249401</c:v>
                </c:pt>
                <c:pt idx="1334">
                  <c:v>1.7468145414432299</c:v>
                </c:pt>
                <c:pt idx="1335">
                  <c:v>1.7474686566286599</c:v>
                </c:pt>
                <c:pt idx="1336">
                  <c:v>1.7481225270562599</c:v>
                </c:pt>
                <c:pt idx="1337">
                  <c:v>1.7487761530006101</c:v>
                </c:pt>
                <c:pt idx="1338">
                  <c:v>1.7494295347357101</c:v>
                </c:pt>
                <c:pt idx="1339">
                  <c:v>1.75008267253511</c:v>
                </c:pt>
                <c:pt idx="1340">
                  <c:v>1.7507355666718101</c:v>
                </c:pt>
                <c:pt idx="1341">
                  <c:v>1.75138821741831</c:v>
                </c:pt>
                <c:pt idx="1342">
                  <c:v>1.7520406250466101</c:v>
                </c:pt>
                <c:pt idx="1343">
                  <c:v>1.7526927898281901</c:v>
                </c:pt>
                <c:pt idx="1344">
                  <c:v>1.75334471203404</c:v>
                </c:pt>
                <c:pt idx="1345">
                  <c:v>1.75399639193465</c:v>
                </c:pt>
                <c:pt idx="1346">
                  <c:v>1.7546478297999799</c:v>
                </c:pt>
                <c:pt idx="1347">
                  <c:v>1.75529902589952</c:v>
                </c:pt>
                <c:pt idx="1348">
                  <c:v>1.75594998050224</c:v>
                </c:pt>
                <c:pt idx="1349">
                  <c:v>1.7566006938766301</c:v>
                </c:pt>
                <c:pt idx="1350">
                  <c:v>1.75725116629065</c:v>
                </c:pt>
                <c:pt idx="1351">
                  <c:v>1.7579013980118099</c:v>
                </c:pt>
                <c:pt idx="1352">
                  <c:v>1.7585513893070901</c:v>
                </c:pt>
                <c:pt idx="1353">
                  <c:v>1.7592011404429899</c:v>
                </c:pt>
                <c:pt idx="1354">
                  <c:v>1.7598506516855199</c:v>
                </c:pt>
                <c:pt idx="1355">
                  <c:v>1.7604999233001899</c:v>
                </c:pt>
                <c:pt idx="1356">
                  <c:v>1.7611489555520301</c:v>
                </c:pt>
                <c:pt idx="1357">
                  <c:v>1.76179774870557</c:v>
                </c:pt>
                <c:pt idx="1358">
                  <c:v>1.76244630302487</c:v>
                </c:pt>
                <c:pt idx="1359">
                  <c:v>1.7630946187734899</c:v>
                </c:pt>
                <c:pt idx="1360">
                  <c:v>1.76374269621452</c:v>
                </c:pt>
                <c:pt idx="1361">
                  <c:v>1.76439053561055</c:v>
                </c:pt>
                <c:pt idx="1362">
                  <c:v>1.7650381372237001</c:v>
                </c:pt>
                <c:pt idx="1363">
                  <c:v>1.7656855013156001</c:v>
                </c:pt>
                <c:pt idx="1364">
                  <c:v>1.7663326281474201</c:v>
                </c:pt>
                <c:pt idx="1365">
                  <c:v>1.76697951797981</c:v>
                </c:pt>
                <c:pt idx="1366">
                  <c:v>1.7676261710729999</c:v>
                </c:pt>
                <c:pt idx="1367">
                  <c:v>1.7682725876867</c:v>
                </c:pt>
                <c:pt idx="1368">
                  <c:v>1.7689187680801599</c:v>
                </c:pt>
                <c:pt idx="1369">
                  <c:v>1.7695647125121601</c:v>
                </c:pt>
                <c:pt idx="1370">
                  <c:v>1.7702104212410099</c:v>
                </c:pt>
                <c:pt idx="1371">
                  <c:v>1.7708558945245401</c:v>
                </c:pt>
                <c:pt idx="1372">
                  <c:v>1.77150113262011</c:v>
                </c:pt>
                <c:pt idx="1373">
                  <c:v>1.77214613578461</c:v>
                </c:pt>
                <c:pt idx="1374">
                  <c:v>1.77279090427449</c:v>
                </c:pt>
                <c:pt idx="1375">
                  <c:v>1.7734354383456901</c:v>
                </c:pt>
                <c:pt idx="1376">
                  <c:v>1.7740797382537199</c:v>
                </c:pt>
                <c:pt idx="1377">
                  <c:v>1.77472380425362</c:v>
                </c:pt>
                <c:pt idx="1378">
                  <c:v>1.77536763659994</c:v>
                </c:pt>
                <c:pt idx="1379">
                  <c:v>1.7760112355468001</c:v>
                </c:pt>
                <c:pt idx="1380">
                  <c:v>1.7766546013478499</c:v>
                </c:pt>
                <c:pt idx="1381">
                  <c:v>1.7772977342562799</c:v>
                </c:pt>
                <c:pt idx="1382">
                  <c:v>1.7779406345248201</c:v>
                </c:pt>
                <c:pt idx="1383">
                  <c:v>1.77858330240575</c:v>
                </c:pt>
                <c:pt idx="1384">
                  <c:v>1.77922573815089</c:v>
                </c:pt>
                <c:pt idx="1385">
                  <c:v>1.7798679420115899</c:v>
                </c:pt>
                <c:pt idx="1386">
                  <c:v>1.7805099142387899</c:v>
                </c:pt>
                <c:pt idx="1387">
                  <c:v>1.7811516550829201</c:v>
                </c:pt>
                <c:pt idx="1388">
                  <c:v>1.78179316479401</c:v>
                </c:pt>
                <c:pt idx="1389">
                  <c:v>1.78243444362161</c:v>
                </c:pt>
                <c:pt idx="1390">
                  <c:v>1.7830754918148299</c:v>
                </c:pt>
                <c:pt idx="1391">
                  <c:v>1.7837163096223301</c:v>
                </c:pt>
                <c:pt idx="1392">
                  <c:v>1.78435689729234</c:v>
                </c:pt>
                <c:pt idx="1393">
                  <c:v>1.7849972550726101</c:v>
                </c:pt>
                <c:pt idx="1394">
                  <c:v>1.7856373832104799</c:v>
                </c:pt>
                <c:pt idx="1395">
                  <c:v>1.7862772819528301</c:v>
                </c:pt>
                <c:pt idx="1396">
                  <c:v>1.7869169515461001</c:v>
                </c:pt>
                <c:pt idx="1397">
                  <c:v>1.78755639223629</c:v>
                </c:pt>
                <c:pt idx="1398">
                  <c:v>1.78819560426897</c:v>
                </c:pt>
                <c:pt idx="1399">
                  <c:v>1.78883458788924</c:v>
                </c:pt>
                <c:pt idx="1400">
                  <c:v>1.78947334334181</c:v>
                </c:pt>
                <c:pt idx="1401">
                  <c:v>1.7901118708709001</c:v>
                </c:pt>
                <c:pt idx="1402">
                  <c:v>1.7907501707203399</c:v>
                </c:pt>
                <c:pt idx="1403">
                  <c:v>1.79138824313351</c:v>
                </c:pt>
                <c:pt idx="1404">
                  <c:v>1.7920260883533401</c:v>
                </c:pt>
                <c:pt idx="1405">
                  <c:v>1.7926637066223601</c:v>
                </c:pt>
                <c:pt idx="1406">
                  <c:v>1.7933010981826301</c:v>
                </c:pt>
                <c:pt idx="1407">
                  <c:v>1.7939382632758101</c:v>
                </c:pt>
                <c:pt idx="1408">
                  <c:v>1.79457520214313</c:v>
                </c:pt>
                <c:pt idx="1409">
                  <c:v>1.79521191502538</c:v>
                </c:pt>
                <c:pt idx="1410">
                  <c:v>1.79584840216292</c:v>
                </c:pt>
                <c:pt idx="1411">
                  <c:v>1.7964846637956899</c:v>
                </c:pt>
                <c:pt idx="1412">
                  <c:v>1.7971207001632199</c:v>
                </c:pt>
                <c:pt idx="1413">
                  <c:v>1.7977565115045899</c:v>
                </c:pt>
                <c:pt idx="1414">
                  <c:v>1.79839209805848</c:v>
                </c:pt>
                <c:pt idx="1415">
                  <c:v>1.79902746006313</c:v>
                </c:pt>
                <c:pt idx="1416">
                  <c:v>1.79966259775638</c:v>
                </c:pt>
                <c:pt idx="1417">
                  <c:v>1.8002975113756201</c:v>
                </c:pt>
                <c:pt idx="1418">
                  <c:v>1.8009322011578499</c:v>
                </c:pt>
                <c:pt idx="1419">
                  <c:v>1.80156666733965</c:v>
                </c:pt>
                <c:pt idx="1420">
                  <c:v>1.8022009101571601</c:v>
                </c:pt>
                <c:pt idx="1421">
                  <c:v>1.8028349298461399</c:v>
                </c:pt>
                <c:pt idx="1422">
                  <c:v>1.8034687266419001</c:v>
                </c:pt>
                <c:pt idx="1423">
                  <c:v>1.80410230077936</c:v>
                </c:pt>
                <c:pt idx="1424">
                  <c:v>1.80473565249302</c:v>
                </c:pt>
                <c:pt idx="1425">
                  <c:v>1.8053687820169599</c:v>
                </c:pt>
                <c:pt idx="1426">
                  <c:v>1.8060016895848801</c:v>
                </c:pt>
                <c:pt idx="1427">
                  <c:v>1.80663437543003</c:v>
                </c:pt>
                <c:pt idx="1428">
                  <c:v>1.80726683978528</c:v>
                </c:pt>
                <c:pt idx="1429">
                  <c:v>1.8078990828830801</c:v>
                </c:pt>
                <c:pt idx="1430">
                  <c:v>1.80853110495549</c:v>
                </c:pt>
                <c:pt idx="1431">
                  <c:v>1.8091629062341299</c:v>
                </c:pt>
                <c:pt idx="1432">
                  <c:v>1.80979448695026</c:v>
                </c:pt>
                <c:pt idx="1433">
                  <c:v>1.8104258473346999</c:v>
                </c:pt>
                <c:pt idx="1434">
                  <c:v>1.8110569876178899</c:v>
                </c:pt>
                <c:pt idx="1435">
                  <c:v>1.81168790802986</c:v>
                </c:pt>
                <c:pt idx="1436">
                  <c:v>1.8123186088002401</c:v>
                </c:pt>
                <c:pt idx="1437">
                  <c:v>1.8129490901582599</c:v>
                </c:pt>
                <c:pt idx="1438">
                  <c:v>1.8135793523327499</c:v>
                </c:pt>
                <c:pt idx="1439">
                  <c:v>1.8142093955521501</c:v>
                </c:pt>
                <c:pt idx="1440">
                  <c:v>1.8148392200445</c:v>
                </c:pt>
                <c:pt idx="1441">
                  <c:v>1.8154688260374401</c:v>
                </c:pt>
                <c:pt idx="1442">
                  <c:v>1.81609821375821</c:v>
                </c:pt>
                <c:pt idx="1443">
                  <c:v>1.8167273834336799</c:v>
                </c:pt>
                <c:pt idx="1444">
                  <c:v>1.8173563352903099</c:v>
                </c:pt>
                <c:pt idx="1445">
                  <c:v>1.8179850695541599</c:v>
                </c:pt>
                <c:pt idx="1446">
                  <c:v>1.8186135864509101</c:v>
                </c:pt>
                <c:pt idx="1447">
                  <c:v>1.8192418862058599</c:v>
                </c:pt>
                <c:pt idx="1448">
                  <c:v>1.81986996904391</c:v>
                </c:pt>
                <c:pt idx="1449">
                  <c:v>1.82049783518957</c:v>
                </c:pt>
                <c:pt idx="1450">
                  <c:v>1.82112548486696</c:v>
                </c:pt>
                <c:pt idx="1451">
                  <c:v>1.82175291829983</c:v>
                </c:pt>
                <c:pt idx="1452">
                  <c:v>1.8223801357115299</c:v>
                </c:pt>
                <c:pt idx="1453">
                  <c:v>1.8230071373250301</c:v>
                </c:pt>
                <c:pt idx="1454">
                  <c:v>1.82363392336291</c:v>
                </c:pt>
                <c:pt idx="1455">
                  <c:v>1.8242604940473901</c:v>
                </c:pt>
                <c:pt idx="1456">
                  <c:v>1.8248868496002899</c:v>
                </c:pt>
                <c:pt idx="1457">
                  <c:v>1.82551299024304</c:v>
                </c:pt>
                <c:pt idx="1458">
                  <c:v>1.8261389161967101</c:v>
                </c:pt>
                <c:pt idx="1459">
                  <c:v>1.82676462768199</c:v>
                </c:pt>
                <c:pt idx="1460">
                  <c:v>1.82739012491918</c:v>
                </c:pt>
                <c:pt idx="1461">
                  <c:v>1.8280154081282101</c:v>
                </c:pt>
                <c:pt idx="1462">
                  <c:v>1.82864047752864</c:v>
                </c:pt>
                <c:pt idx="1463">
                  <c:v>1.82926533333964</c:v>
                </c:pt>
                <c:pt idx="1464">
                  <c:v>1.82988997578002</c:v>
                </c:pt>
                <c:pt idx="1465">
                  <c:v>1.8305144050682101</c:v>
                </c:pt>
                <c:pt idx="1466">
                  <c:v>1.83113862142227</c:v>
                </c:pt>
                <c:pt idx="1467">
                  <c:v>1.83176262505989</c:v>
                </c:pt>
                <c:pt idx="1468">
                  <c:v>1.8323864161983701</c:v>
                </c:pt>
                <c:pt idx="1469">
                  <c:v>1.8330099950546701</c:v>
                </c:pt>
                <c:pt idx="1470">
                  <c:v>1.83363336184537</c:v>
                </c:pt>
                <c:pt idx="1471">
                  <c:v>1.83425651678667</c:v>
                </c:pt>
                <c:pt idx="1472">
                  <c:v>1.83487946009442</c:v>
                </c:pt>
                <c:pt idx="1473">
                  <c:v>1.8355021919840899</c:v>
                </c:pt>
                <c:pt idx="1474">
                  <c:v>1.8361247126708</c:v>
                </c:pt>
                <c:pt idx="1475">
                  <c:v>1.8367470223692901</c:v>
                </c:pt>
                <c:pt idx="1476">
                  <c:v>1.83736912129394</c:v>
                </c:pt>
                <c:pt idx="1477">
                  <c:v>1.8379910096587799</c:v>
                </c:pt>
                <c:pt idx="1478">
                  <c:v>1.83861268767745</c:v>
                </c:pt>
                <c:pt idx="1479">
                  <c:v>1.8392341555632701</c:v>
                </c:pt>
                <c:pt idx="1480">
                  <c:v>1.83985541352916</c:v>
                </c:pt>
                <c:pt idx="1481">
                  <c:v>1.8404764617877001</c:v>
                </c:pt>
                <c:pt idx="1482">
                  <c:v>1.84109730055111</c:v>
                </c:pt>
                <c:pt idx="1483">
                  <c:v>1.8417179300312601</c:v>
                </c:pt>
                <c:pt idx="1484">
                  <c:v>1.84233835043963</c:v>
                </c:pt>
                <c:pt idx="1485">
                  <c:v>1.8429585619874</c:v>
                </c:pt>
                <c:pt idx="1486">
                  <c:v>1.84357856488534</c:v>
                </c:pt>
                <c:pt idx="1487">
                  <c:v>1.84419835934389</c:v>
                </c:pt>
                <c:pt idx="1488">
                  <c:v>1.8448179455731399</c:v>
                </c:pt>
                <c:pt idx="1489">
                  <c:v>1.8454373237828301</c:v>
                </c:pt>
                <c:pt idx="1490">
                  <c:v>1.8460564941823301</c:v>
                </c:pt>
                <c:pt idx="1491">
                  <c:v>1.84667545698067</c:v>
                </c:pt>
                <c:pt idx="1492">
                  <c:v>1.8472942123865399</c:v>
                </c:pt>
                <c:pt idx="1493">
                  <c:v>1.8479127606082499</c:v>
                </c:pt>
                <c:pt idx="1494">
                  <c:v>1.8485311018538</c:v>
                </c:pt>
                <c:pt idx="1495">
                  <c:v>1.84914923633082</c:v>
                </c:pt>
                <c:pt idx="1496">
                  <c:v>1.84976716424659</c:v>
                </c:pt>
                <c:pt idx="1497">
                  <c:v>1.85038488580806</c:v>
                </c:pt>
                <c:pt idx="1498">
                  <c:v>1.85100240122181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BC-4F81-B526-CAE95C151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21599"/>
        <c:axId val="187417855"/>
      </c:scatterChart>
      <c:valAx>
        <c:axId val="187421599"/>
        <c:scaling>
          <c:orientation val="minMax"/>
          <c:max val="1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187417855"/>
        <c:crosses val="autoZero"/>
        <c:crossBetween val="midCat"/>
        <c:majorUnit val="0.5"/>
      </c:valAx>
      <c:valAx>
        <c:axId val="187417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187421599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main</c:v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6350">
                <a:solidFill>
                  <a:schemeClr val="tx1"/>
                </a:solidFill>
              </a:ln>
              <a:effectLst/>
            </c:spPr>
          </c:marker>
          <c:trendline>
            <c:spPr>
              <a:ln w="63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forward val="0.70300000000000007"/>
            <c:backward val="0.70300000000000007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plus>
            <c:min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'2v2'!$E$8:$E$14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'2v2'!$F$8:$F$14</c:f>
              <c:numCache>
                <c:formatCode>0.00</c:formatCode>
                <c:ptCount val="7"/>
                <c:pt idx="0">
                  <c:v>1.0433333333333232</c:v>
                </c:pt>
                <c:pt idx="1">
                  <c:v>1.12388888888889</c:v>
                </c:pt>
                <c:pt idx="2">
                  <c:v>1.2055555555555566</c:v>
                </c:pt>
                <c:pt idx="3">
                  <c:v>1.2759259259259268</c:v>
                </c:pt>
                <c:pt idx="4">
                  <c:v>1.3454629629629564</c:v>
                </c:pt>
                <c:pt idx="5">
                  <c:v>1.403240740740741</c:v>
                </c:pt>
                <c:pt idx="6">
                  <c:v>1.4791666666666659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E5-4BD2-BBFE-B5A62067D5DD}"/>
            </c:ext>
          </c:extLst>
        </c:ser>
        <c:ser>
          <c:idx val="1"/>
          <c:order val="1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'2v2'!$B$18:$B$19</c:f>
              <c:numCache>
                <c:formatCode>0.000</c:formatCode>
                <c:ptCount val="2"/>
                <c:pt idx="0">
                  <c:v>0.70215773233147527</c:v>
                </c:pt>
                <c:pt idx="1">
                  <c:v>0.90278753432406111</c:v>
                </c:pt>
              </c:numCache>
            </c:numRef>
          </c:xVal>
          <c:yVal>
            <c:numRef>
              <c:f>'2v2'!$C$18:$C$19</c:f>
              <c:numCache>
                <c:formatCode>0.00</c:formatCode>
                <c:ptCount val="2"/>
                <c:pt idx="0">
                  <c:v>1.0488571161342053</c:v>
                </c:pt>
                <c:pt idx="1">
                  <c:v>1.3381799209028249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0E5-4BD2-BBFE-B5A62067D5DD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'2v2'!$B$23:$B$24</c:f>
              <c:numCache>
                <c:formatCode>0.000</c:formatCode>
                <c:ptCount val="2"/>
                <c:pt idx="0">
                  <c:v>0.70358050788254134</c:v>
                </c:pt>
                <c:pt idx="1">
                  <c:v>0.90167914588923648</c:v>
                </c:pt>
              </c:numCache>
            </c:numRef>
          </c:xVal>
          <c:yVal>
            <c:numRef>
              <c:f>'2v2'!$C$23:$C$24</c:f>
              <c:numCache>
                <c:formatCode>0.00</c:formatCode>
                <c:ptCount val="2"/>
                <c:pt idx="0">
                  <c:v>1.0378095505324412</c:v>
                </c:pt>
                <c:pt idx="1">
                  <c:v>1.3527460050230879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0E5-4BD2-BBFE-B5A62067D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131072"/>
        <c:axId val="334130240"/>
      </c:scatterChart>
      <c:valAx>
        <c:axId val="334131072"/>
        <c:scaling>
          <c:orientation val="minMax"/>
          <c:max val="1.04"/>
          <c:min val="0.65000000000000013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0240"/>
        <c:crosses val="autoZero"/>
        <c:crossBetween val="midCat"/>
      </c:valAx>
      <c:valAx>
        <c:axId val="334130240"/>
        <c:scaling>
          <c:orientation val="minMax"/>
          <c:max val="1.7000000000000002"/>
          <c:min val="0.9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10143026597929"/>
          <c:y val="8.7128549849131029E-2"/>
          <c:w val="0.74282823501680428"/>
          <c:h val="0.82574290030173791"/>
        </c:manualLayout>
      </c:layout>
      <c:scatterChart>
        <c:scatterStyle val="lineMarker"/>
        <c:varyColors val="0"/>
        <c:ser>
          <c:idx val="0"/>
          <c:order val="0"/>
          <c:tx>
            <c:v>main</c:v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6350">
                <a:solidFill>
                  <a:schemeClr val="tx1"/>
                </a:solidFill>
              </a:ln>
              <a:effectLst/>
            </c:spPr>
          </c:marker>
          <c:trendline>
            <c:spPr>
              <a:ln w="63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forward val="9"/>
            <c:backward val="9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plus>
            <c:min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'2v2'!$E$8:$E$14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'2v2'!$F$8:$F$14</c:f>
              <c:numCache>
                <c:formatCode>0.00</c:formatCode>
                <c:ptCount val="7"/>
                <c:pt idx="0">
                  <c:v>1.0433333333333232</c:v>
                </c:pt>
                <c:pt idx="1">
                  <c:v>1.12388888888889</c:v>
                </c:pt>
                <c:pt idx="2">
                  <c:v>1.2055555555555566</c:v>
                </c:pt>
                <c:pt idx="3">
                  <c:v>1.2759259259259268</c:v>
                </c:pt>
                <c:pt idx="4">
                  <c:v>1.3454629629629564</c:v>
                </c:pt>
                <c:pt idx="5">
                  <c:v>1.403240740740741</c:v>
                </c:pt>
                <c:pt idx="6">
                  <c:v>1.4791666666666659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69-4A12-A81B-54BA78B46B71}"/>
            </c:ext>
          </c:extLst>
        </c:ser>
        <c:ser>
          <c:idx val="1"/>
          <c:order val="1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'2v2'!$B$18:$B$19</c:f>
              <c:numCache>
                <c:formatCode>0.000</c:formatCode>
                <c:ptCount val="2"/>
                <c:pt idx="0">
                  <c:v>0.70215773233147527</c:v>
                </c:pt>
                <c:pt idx="1">
                  <c:v>0.90278753432406111</c:v>
                </c:pt>
              </c:numCache>
            </c:numRef>
          </c:xVal>
          <c:yVal>
            <c:numRef>
              <c:f>'2v2'!$C$18:$C$19</c:f>
              <c:numCache>
                <c:formatCode>0.00</c:formatCode>
                <c:ptCount val="2"/>
                <c:pt idx="0">
                  <c:v>1.0488571161342053</c:v>
                </c:pt>
                <c:pt idx="1">
                  <c:v>1.3381799209028249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A69-4A12-A81B-54BA78B46B71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'2v2'!$B$23:$B$24</c:f>
              <c:numCache>
                <c:formatCode>0.000</c:formatCode>
                <c:ptCount val="2"/>
                <c:pt idx="0">
                  <c:v>0.70358050788254134</c:v>
                </c:pt>
                <c:pt idx="1">
                  <c:v>0.90167914588923648</c:v>
                </c:pt>
              </c:numCache>
            </c:numRef>
          </c:xVal>
          <c:yVal>
            <c:numRef>
              <c:f>'2v2'!$C$23:$C$24</c:f>
              <c:numCache>
                <c:formatCode>0.00</c:formatCode>
                <c:ptCount val="2"/>
                <c:pt idx="0">
                  <c:v>1.0378095505324412</c:v>
                </c:pt>
                <c:pt idx="1">
                  <c:v>1.3527460050230879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A69-4A12-A81B-54BA78B46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131072"/>
        <c:axId val="334130240"/>
      </c:scatterChart>
      <c:valAx>
        <c:axId val="334131072"/>
        <c:scaling>
          <c:orientation val="minMax"/>
          <c:max val="0.1"/>
          <c:min val="-0.1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noFill/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0240"/>
        <c:crosses val="autoZero"/>
        <c:crossBetween val="midCat"/>
        <c:majorUnit val="0.1"/>
      </c:valAx>
      <c:valAx>
        <c:axId val="334130240"/>
        <c:scaling>
          <c:orientation val="minMax"/>
          <c:max val="0.1"/>
          <c:min val="-0.1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noFill/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1072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main</c:v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6350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theo1!$G$8:$G$14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plus>
            <c:minus>
              <c:numRef>
                <c:f>theo1!$G$8:$G$14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theo1!$E$8:$E$14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theo1!$F$8:$F$14</c:f>
              <c:numCache>
                <c:formatCode>0.00</c:formatCode>
                <c:ptCount val="7"/>
                <c:pt idx="0">
                  <c:v>1.0433333333333232</c:v>
                </c:pt>
                <c:pt idx="1">
                  <c:v>1.12388888888889</c:v>
                </c:pt>
                <c:pt idx="2">
                  <c:v>1.2055555555555566</c:v>
                </c:pt>
                <c:pt idx="3">
                  <c:v>1.2759259259259268</c:v>
                </c:pt>
                <c:pt idx="4">
                  <c:v>1.3454629629629564</c:v>
                </c:pt>
                <c:pt idx="5">
                  <c:v>1.403240740740741</c:v>
                </c:pt>
                <c:pt idx="6">
                  <c:v>1.4791666666666659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44-493B-A9C0-F85F1C1365A4}"/>
            </c:ext>
          </c:extLst>
        </c:ser>
        <c:ser>
          <c:idx val="1"/>
          <c:order val="1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C0000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theo1!$B$18:$B$19</c:f>
              <c:numCache>
                <c:formatCode>0.000</c:formatCode>
                <c:ptCount val="2"/>
                <c:pt idx="0">
                  <c:v>0.70215773233147527</c:v>
                </c:pt>
                <c:pt idx="1">
                  <c:v>0.90278753432406111</c:v>
                </c:pt>
              </c:numCache>
            </c:numRef>
          </c:xVal>
          <c:yVal>
            <c:numRef>
              <c:f>theo1!$C$18:$C$19</c:f>
              <c:numCache>
                <c:formatCode>0.00</c:formatCode>
                <c:ptCount val="2"/>
                <c:pt idx="0">
                  <c:v>1.0488571161342053</c:v>
                </c:pt>
                <c:pt idx="1">
                  <c:v>1.3381799209028249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44-493B-A9C0-F85F1C1365A4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theo1!$B$23:$B$24</c:f>
              <c:numCache>
                <c:formatCode>0.000</c:formatCode>
                <c:ptCount val="2"/>
                <c:pt idx="0">
                  <c:v>0.70358050788254134</c:v>
                </c:pt>
                <c:pt idx="1">
                  <c:v>0.90167914588923648</c:v>
                </c:pt>
              </c:numCache>
            </c:numRef>
          </c:xVal>
          <c:yVal>
            <c:numRef>
              <c:f>theo1!$C$23:$C$24</c:f>
              <c:numCache>
                <c:formatCode>0.00</c:formatCode>
                <c:ptCount val="2"/>
                <c:pt idx="0">
                  <c:v>1.0378095505324412</c:v>
                </c:pt>
                <c:pt idx="1">
                  <c:v>1.3527460050230879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F44-493B-A9C0-F85F1C1365A4}"/>
            </c:ext>
          </c:extLst>
        </c:ser>
        <c:ser>
          <c:idx val="3"/>
          <c:order val="3"/>
          <c:tx>
            <c:v>theo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rgbClr val="00B0F0"/>
                </a:solidFill>
              </a:ln>
              <a:effectLst/>
            </c:spPr>
          </c:marker>
          <c:trendline>
            <c:spPr>
              <a:ln w="6350" cap="rnd" cmpd="sng">
                <a:solidFill>
                  <a:srgbClr val="00B0F0"/>
                </a:solidFill>
                <a:prstDash val="solid"/>
              </a:ln>
              <a:effectLst/>
            </c:spPr>
            <c:trendlineType val="linear"/>
            <c:forward val="9"/>
            <c:backward val="9"/>
            <c:dispRSqr val="0"/>
            <c:dispEq val="0"/>
          </c:trendline>
          <c:xVal>
            <c:numRef>
              <c:f>theo1!$E$8:$E$14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theo1!$L$8:$L$14</c:f>
              <c:numCache>
                <c:formatCode>0.000</c:formatCode>
                <c:ptCount val="7"/>
                <c:pt idx="0">
                  <c:v>1.0626264679513431</c:v>
                </c:pt>
                <c:pt idx="1">
                  <c:v>1.1454379540387152</c:v>
                </c:pt>
                <c:pt idx="2">
                  <c:v>1.2226533452757773</c:v>
                </c:pt>
                <c:pt idx="3">
                  <c:v>1.2952738316185115</c:v>
                </c:pt>
                <c:pt idx="4">
                  <c:v>1.3640335021682388</c:v>
                </c:pt>
                <c:pt idx="5">
                  <c:v>1.4294895911474845</c:v>
                </c:pt>
                <c:pt idx="6">
                  <c:v>1.4920769374803211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F44-493B-A9C0-F85F1C136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131072"/>
        <c:axId val="334130240"/>
      </c:scatterChart>
      <c:valAx>
        <c:axId val="334131072"/>
        <c:scaling>
          <c:orientation val="minMax"/>
          <c:max val="1.04"/>
          <c:min val="0.65000000000000013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0240"/>
        <c:crosses val="autoZero"/>
        <c:crossBetween val="midCat"/>
      </c:valAx>
      <c:valAx>
        <c:axId val="334130240"/>
        <c:scaling>
          <c:orientation val="minMax"/>
          <c:max val="1.7000000000000002"/>
          <c:min val="0.9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main</c:v>
          </c:tx>
          <c:spPr>
            <a:ln w="1905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6350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plus>
            <c:minus>
              <c:numRef>
                <c:f>'2v2'!$G$8:$G$14</c:f>
                <c:numCache>
                  <c:formatCode>General</c:formatCode>
                  <c:ptCount val="7"/>
                  <c:pt idx="0">
                    <c:v>5.523782800882171E-3</c:v>
                  </c:pt>
                  <c:pt idx="1">
                    <c:v>7.9311902082866981E-3</c:v>
                  </c:pt>
                  <c:pt idx="2">
                    <c:v>2.4783042060137705E-2</c:v>
                  </c:pt>
                  <c:pt idx="3">
                    <c:v>1.219044946754555E-2</c:v>
                  </c:pt>
                  <c:pt idx="4">
                    <c:v>7.2830420601314172E-3</c:v>
                  </c:pt>
                  <c:pt idx="5">
                    <c:v>1.8764523541619949E-2</c:v>
                  </c:pt>
                  <c:pt idx="6">
                    <c:v>2.6542301319396611E-2</c:v>
                  </c:pt>
                </c:numCache>
              </c:numRef>
            </c:minus>
            <c:spPr>
              <a:noFill/>
              <a:ln w="635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'2v2'!$E$8:$E$14</c:f>
              <c:numCache>
                <c:formatCode>0.0000</c:formatCode>
                <c:ptCount val="7"/>
                <c:pt idx="0">
                  <c:v>0.7028691201070083</c:v>
                </c:pt>
                <c:pt idx="1">
                  <c:v>0.75764437568030552</c:v>
                </c:pt>
                <c:pt idx="2">
                  <c:v>0.80871812147373079</c:v>
                </c:pt>
                <c:pt idx="3">
                  <c:v>0.85675258972471158</c:v>
                </c:pt>
                <c:pt idx="4">
                  <c:v>0.9022333401066488</c:v>
                </c:pt>
                <c:pt idx="5">
                  <c:v>0.94552895249167279</c:v>
                </c:pt>
                <c:pt idx="6">
                  <c:v>0.98692704897575889</c:v>
                </c:pt>
              </c:numCache>
            </c:numRef>
          </c:xVal>
          <c:yVal>
            <c:numRef>
              <c:f>'2v2'!$F$8:$F$14</c:f>
              <c:numCache>
                <c:formatCode>0.00</c:formatCode>
                <c:ptCount val="7"/>
                <c:pt idx="0">
                  <c:v>1.0433333333333232</c:v>
                </c:pt>
                <c:pt idx="1">
                  <c:v>1.12388888888889</c:v>
                </c:pt>
                <c:pt idx="2">
                  <c:v>1.2055555555555566</c:v>
                </c:pt>
                <c:pt idx="3">
                  <c:v>1.2759259259259268</c:v>
                </c:pt>
                <c:pt idx="4">
                  <c:v>1.3454629629629564</c:v>
                </c:pt>
                <c:pt idx="5">
                  <c:v>1.403240740740741</c:v>
                </c:pt>
                <c:pt idx="6">
                  <c:v>1.4791666666666659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15-49B5-8FB1-BA67FE10D7D6}"/>
            </c:ext>
          </c:extLst>
        </c:ser>
        <c:ser>
          <c:idx val="1"/>
          <c:order val="1"/>
          <c:tx>
            <c:v>min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'2v2'!$B$18:$B$19</c:f>
              <c:numCache>
                <c:formatCode>0.000</c:formatCode>
                <c:ptCount val="2"/>
                <c:pt idx="0">
                  <c:v>0.70215773233147527</c:v>
                </c:pt>
                <c:pt idx="1">
                  <c:v>0.90278753432406111</c:v>
                </c:pt>
              </c:numCache>
            </c:numRef>
          </c:xVal>
          <c:yVal>
            <c:numRef>
              <c:f>'2v2'!$C$18:$C$19</c:f>
              <c:numCache>
                <c:formatCode>0.00</c:formatCode>
                <c:ptCount val="2"/>
                <c:pt idx="0">
                  <c:v>1.0488571161342053</c:v>
                </c:pt>
                <c:pt idx="1">
                  <c:v>1.3381799209028249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15-49B5-8FB1-BA67FE10D7D6}"/>
            </c:ext>
          </c:extLst>
        </c:ser>
        <c:ser>
          <c:idx val="2"/>
          <c:order val="2"/>
          <c:tx>
            <c:v>max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forward val="10"/>
            <c:backward val="10"/>
            <c:dispRSqr val="0"/>
            <c:dispEq val="0"/>
          </c:trendline>
          <c:xVal>
            <c:numRef>
              <c:f>'2v2'!$B$23:$B$24</c:f>
              <c:numCache>
                <c:formatCode>0.000</c:formatCode>
                <c:ptCount val="2"/>
                <c:pt idx="0">
                  <c:v>0.70358050788254134</c:v>
                </c:pt>
                <c:pt idx="1">
                  <c:v>0.90167914588923648</c:v>
                </c:pt>
              </c:numCache>
            </c:numRef>
          </c:xVal>
          <c:yVal>
            <c:numRef>
              <c:f>'2v2'!$C$23:$C$24</c:f>
              <c:numCache>
                <c:formatCode>0.00</c:formatCode>
                <c:ptCount val="2"/>
                <c:pt idx="0">
                  <c:v>1.0378095505324412</c:v>
                </c:pt>
                <c:pt idx="1">
                  <c:v>1.3527460050230879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15-49B5-8FB1-BA67FE10D7D6}"/>
            </c:ext>
          </c:extLst>
        </c:ser>
        <c:ser>
          <c:idx val="3"/>
          <c:order val="3"/>
          <c:tx>
            <c:v>0</c:v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theo2!$B$2:$B$1501</c:f>
              <c:numCache>
                <c:formatCode>General</c:formatCode>
                <c:ptCount val="1500"/>
                <c:pt idx="4">
                  <c:v>6.0350239734208904E-3</c:v>
                </c:pt>
                <c:pt idx="5">
                  <c:v>7.55576531189508E-3</c:v>
                </c:pt>
                <c:pt idx="6">
                  <c:v>9.0721739899977203E-3</c:v>
                </c:pt>
                <c:pt idx="7">
                  <c:v>1.0586864088967101E-2</c:v>
                </c:pt>
                <c:pt idx="8">
                  <c:v>1.21011501816762E-2</c:v>
                </c:pt>
                <c:pt idx="9">
                  <c:v>1.3613759707058901E-2</c:v>
                </c:pt>
                <c:pt idx="10">
                  <c:v>1.5127175738045E-2</c:v>
                </c:pt>
                <c:pt idx="11">
                  <c:v>1.66399986666E-2</c:v>
                </c:pt>
                <c:pt idx="12">
                  <c:v>1.81536349544749E-2</c:v>
                </c:pt>
                <c:pt idx="13">
                  <c:v>1.9666007930938399E-2</c:v>
                </c:pt>
                <c:pt idx="14">
                  <c:v>2.11792137857157E-2</c:v>
                </c:pt>
                <c:pt idx="15">
                  <c:v>2.2692043693093699E-2</c:v>
                </c:pt>
                <c:pt idx="16">
                  <c:v>2.4206058787787799E-2</c:v>
                </c:pt>
                <c:pt idx="17">
                  <c:v>2.57177807343975E-2</c:v>
                </c:pt>
                <c:pt idx="18">
                  <c:v>2.7231920941203899E-2</c:v>
                </c:pt>
                <c:pt idx="19">
                  <c:v>2.8743512103559E-2</c:v>
                </c:pt>
                <c:pt idx="20">
                  <c:v>3.0256444536946099E-2</c:v>
                </c:pt>
                <c:pt idx="21">
                  <c:v>3.1769104378785801E-2</c:v>
                </c:pt>
                <c:pt idx="22">
                  <c:v>3.3282131552320501E-2</c:v>
                </c:pt>
                <c:pt idx="23">
                  <c:v>3.47940608199694E-2</c:v>
                </c:pt>
                <c:pt idx="24">
                  <c:v>3.6307826320277702E-2</c:v>
                </c:pt>
                <c:pt idx="25">
                  <c:v>3.7819727798534097E-2</c:v>
                </c:pt>
                <c:pt idx="26">
                  <c:v>3.9335300098338202E-2</c:v>
                </c:pt>
                <c:pt idx="27">
                  <c:v>4.0846304610312398E-2</c:v>
                </c:pt>
                <c:pt idx="28">
                  <c:v>4.2360929086794001E-2</c:v>
                </c:pt>
                <c:pt idx="29">
                  <c:v>4.3872237664746599E-2</c:v>
                </c:pt>
                <c:pt idx="30">
                  <c:v>4.5384957174965802E-2</c:v>
                </c:pt>
                <c:pt idx="31">
                  <c:v>4.6898815529011699E-2</c:v>
                </c:pt>
                <c:pt idx="32">
                  <c:v>4.8412614805497502E-2</c:v>
                </c:pt>
                <c:pt idx="33">
                  <c:v>4.9922295613527498E-2</c:v>
                </c:pt>
                <c:pt idx="34">
                  <c:v>5.1436680361149803E-2</c:v>
                </c:pt>
                <c:pt idx="35">
                  <c:v>5.29494559834374E-2</c:v>
                </c:pt>
                <c:pt idx="36">
                  <c:v>5.44644718574726E-2</c:v>
                </c:pt>
                <c:pt idx="37">
                  <c:v>5.5974708847801903E-2</c:v>
                </c:pt>
                <c:pt idx="38">
                  <c:v>5.7488423554125603E-2</c:v>
                </c:pt>
                <c:pt idx="39">
                  <c:v>5.8999982640081501E-2</c:v>
                </c:pt>
                <c:pt idx="40">
                  <c:v>6.0510624315410197E-2</c:v>
                </c:pt>
                <c:pt idx="41">
                  <c:v>6.2024908098987398E-2</c:v>
                </c:pt>
                <c:pt idx="42">
                  <c:v>6.3536723162036596E-2</c:v>
                </c:pt>
                <c:pt idx="43">
                  <c:v>6.5052272221454197E-2</c:v>
                </c:pt>
                <c:pt idx="44">
                  <c:v>6.6561856520919699E-2</c:v>
                </c:pt>
                <c:pt idx="45">
                  <c:v>6.8078746403073501E-2</c:v>
                </c:pt>
                <c:pt idx="46">
                  <c:v>6.9587395453688694E-2</c:v>
                </c:pt>
                <c:pt idx="47">
                  <c:v>7.1103555177758807E-2</c:v>
                </c:pt>
                <c:pt idx="48">
                  <c:v>7.2613119707080204E-2</c:v>
                </c:pt>
                <c:pt idx="49">
                  <c:v>7.4130572200251793E-2</c:v>
                </c:pt>
                <c:pt idx="50">
                  <c:v>7.5638762926739406E-2</c:v>
                </c:pt>
                <c:pt idx="51">
                  <c:v>7.7155020541724698E-2</c:v>
                </c:pt>
                <c:pt idx="52">
                  <c:v>7.8664012251995999E-2</c:v>
                </c:pt>
                <c:pt idx="53">
                  <c:v>8.0181428426259999E-2</c:v>
                </c:pt>
                <c:pt idx="54">
                  <c:v>8.1691327364722094E-2</c:v>
                </c:pt>
                <c:pt idx="55">
                  <c:v>8.3204997069937101E-2</c:v>
                </c:pt>
                <c:pt idx="56">
                  <c:v>8.4719129573499904E-2</c:v>
                </c:pt>
                <c:pt idx="57">
                  <c:v>8.6230398476445494E-2</c:v>
                </c:pt>
                <c:pt idx="58">
                  <c:v>8.7743325219358306E-2</c:v>
                </c:pt>
                <c:pt idx="59">
                  <c:v>8.9260068384585098E-2</c:v>
                </c:pt>
                <c:pt idx="60">
                  <c:v>9.0767095432397193E-2</c:v>
                </c:pt>
                <c:pt idx="61">
                  <c:v>9.2283683951639398E-2</c:v>
                </c:pt>
                <c:pt idx="62">
                  <c:v>9.3792425470330107E-2</c:v>
                </c:pt>
                <c:pt idx="63">
                  <c:v>9.5307649997884505E-2</c:v>
                </c:pt>
                <c:pt idx="64">
                  <c:v>9.6819475120097406E-2</c:v>
                </c:pt>
                <c:pt idx="65">
                  <c:v>9.8336599998316704E-2</c:v>
                </c:pt>
                <c:pt idx="66">
                  <c:v>9.9844188189308902E-2</c:v>
                </c:pt>
                <c:pt idx="67">
                  <c:v>0.101362210967691</c:v>
                </c:pt>
                <c:pt idx="68">
                  <c:v>0.102870428495518</c:v>
                </c:pt>
                <c:pt idx="69">
                  <c:v>0.104384166576749</c:v>
                </c:pt>
                <c:pt idx="70">
                  <c:v>0.105898343045494</c:v>
                </c:pt>
                <c:pt idx="71">
                  <c:v>0.10741077594420199</c:v>
                </c:pt>
                <c:pt idx="72">
                  <c:v>0.10892302856901</c:v>
                </c:pt>
                <c:pt idx="73">
                  <c:v>0.11043885527609699</c:v>
                </c:pt>
                <c:pt idx="74">
                  <c:v>0.111949100279872</c:v>
                </c:pt>
                <c:pt idx="75">
                  <c:v>0.113462815997942</c:v>
                </c:pt>
                <c:pt idx="76">
                  <c:v>0.114976679066511</c:v>
                </c:pt>
                <c:pt idx="77">
                  <c:v>0.11648817735004301</c:v>
                </c:pt>
                <c:pt idx="78">
                  <c:v>0.117999947616428</c:v>
                </c:pt>
                <c:pt idx="79">
                  <c:v>0.11951199969637</c:v>
                </c:pt>
                <c:pt idx="80">
                  <c:v>0.121024343900121</c:v>
                </c:pt>
                <c:pt idx="81">
                  <c:v>0.122536991047083</c:v>
                </c:pt>
                <c:pt idx="82">
                  <c:v>0.124049952497624</c:v>
                </c:pt>
                <c:pt idx="83">
                  <c:v>0.12556324018732501</c:v>
                </c:pt>
                <c:pt idx="84">
                  <c:v>0.12707686666384599</c:v>
                </c:pt>
                <c:pt idx="85">
                  <c:v>0.12858435129548601</c:v>
                </c:pt>
                <c:pt idx="86">
                  <c:v>0.13010518946999899</c:v>
                </c:pt>
                <c:pt idx="87">
                  <c:v>0.13161324732903301</c:v>
                </c:pt>
                <c:pt idx="88">
                  <c:v>0.13312746174221399</c:v>
                </c:pt>
                <c:pt idx="89">
                  <c:v>0.13463938503047601</c:v>
                </c:pt>
                <c:pt idx="90">
                  <c:v>0.136151635167965</c:v>
                </c:pt>
                <c:pt idx="91">
                  <c:v>0.13766660555249899</c:v>
                </c:pt>
                <c:pt idx="92">
                  <c:v>0.13918301548880199</c:v>
                </c:pt>
                <c:pt idx="93">
                  <c:v>0.14068788545810201</c:v>
                </c:pt>
                <c:pt idx="94">
                  <c:v>0.14220854927638399</c:v>
                </c:pt>
                <c:pt idx="95">
                  <c:v>0.143717330794075</c:v>
                </c:pt>
                <c:pt idx="96">
                  <c:v>0.14523520293661701</c:v>
                </c:pt>
                <c:pt idx="97">
                  <c:v>0.14674067036685101</c:v>
                </c:pt>
                <c:pt idx="98">
                  <c:v>0.14825553307740499</c:v>
                </c:pt>
                <c:pt idx="99">
                  <c:v>0.14976506401077599</c:v>
                </c:pt>
                <c:pt idx="100">
                  <c:v>0.15128237327896901</c:v>
                </c:pt>
                <c:pt idx="101">
                  <c:v>0.152790585265697</c:v>
                </c:pt>
                <c:pt idx="102">
                  <c:v>0.15431240312015601</c:v>
                </c:pt>
                <c:pt idx="103">
                  <c:v>0.15581881456277499</c:v>
                </c:pt>
                <c:pt idx="104">
                  <c:v>0.15733326348857099</c:v>
                </c:pt>
                <c:pt idx="105">
                  <c:v>0.15884665201001899</c:v>
                </c:pt>
                <c:pt idx="106">
                  <c:v>0.16035761137650301</c:v>
                </c:pt>
                <c:pt idx="107">
                  <c:v>0.161868749175163</c:v>
                </c:pt>
                <c:pt idx="108">
                  <c:v>0.16338833470599101</c:v>
                </c:pt>
                <c:pt idx="109">
                  <c:v>0.164891577912228</c:v>
                </c:pt>
                <c:pt idx="110">
                  <c:v>0.16641168192863401</c:v>
                </c:pt>
                <c:pt idx="111">
                  <c:v>0.167923650419809</c:v>
                </c:pt>
                <c:pt idx="112">
                  <c:v>0.16943582221846101</c:v>
                </c:pt>
                <c:pt idx="113">
                  <c:v>0.17094767781867301</c:v>
                </c:pt>
                <c:pt idx="114">
                  <c:v>0.17246476358905599</c:v>
                </c:pt>
                <c:pt idx="115">
                  <c:v>0.173973300434933</c:v>
                </c:pt>
                <c:pt idx="116">
                  <c:v>0.17549091740301301</c:v>
                </c:pt>
                <c:pt idx="117">
                  <c:v>0.17699984098304</c:v>
                </c:pt>
                <c:pt idx="118">
                  <c:v>0.17851343017601301</c:v>
                </c:pt>
                <c:pt idx="119">
                  <c:v>0.18002718317734001</c:v>
                </c:pt>
                <c:pt idx="120">
                  <c:v>0.18153201238043501</c:v>
                </c:pt>
                <c:pt idx="121">
                  <c:v>0.18304618934650399</c:v>
                </c:pt>
                <c:pt idx="122">
                  <c:v>0.184560629900653</c:v>
                </c:pt>
                <c:pt idx="123">
                  <c:v>0.18607534150292401</c:v>
                </c:pt>
                <c:pt idx="124">
                  <c:v>0.18758080761180901</c:v>
                </c:pt>
                <c:pt idx="125">
                  <c:v>0.18910560912661001</c:v>
                </c:pt>
                <c:pt idx="126">
                  <c:v>0.190611472321188</c:v>
                </c:pt>
                <c:pt idx="127">
                  <c:v>0.19212611115992601</c:v>
                </c:pt>
                <c:pt idx="128">
                  <c:v>0.19363713283703399</c:v>
                </c:pt>
                <c:pt idx="129">
                  <c:v>0.19515827276512299</c:v>
                </c:pt>
                <c:pt idx="130">
                  <c:v>0.19665983299164899</c:v>
                </c:pt>
                <c:pt idx="131">
                  <c:v>0.19818162625302899</c:v>
                </c:pt>
                <c:pt idx="132">
                  <c:v>0.199686752014368</c:v>
                </c:pt>
                <c:pt idx="133">
                  <c:v>0.20120393774790701</c:v>
                </c:pt>
                <c:pt idx="134">
                  <c:v>0.202711166486159</c:v>
                </c:pt>
                <c:pt idx="135">
                  <c:v>0.20422896144807201</c:v>
                </c:pt>
                <c:pt idx="136">
                  <c:v>0.20573945363934801</c:v>
                </c:pt>
                <c:pt idx="137">
                  <c:v>0.20725246788655199</c:v>
                </c:pt>
                <c:pt idx="138">
                  <c:v>0.208765757436808</c:v>
                </c:pt>
                <c:pt idx="139">
                  <c:v>0.210287110100185</c:v>
                </c:pt>
                <c:pt idx="140">
                  <c:v>0.21179553601335899</c:v>
                </c:pt>
                <c:pt idx="141">
                  <c:v>0.213304143468042</c:v>
                </c:pt>
                <c:pt idx="142">
                  <c:v>0.21481508858051601</c:v>
                </c:pt>
                <c:pt idx="143">
                  <c:v>0.21634048735403799</c:v>
                </c:pt>
                <c:pt idx="144">
                  <c:v>0.21784422554461</c:v>
                </c:pt>
                <c:pt idx="145">
                  <c:v>0.219355412215055</c:v>
                </c:pt>
                <c:pt idx="146">
                  <c:v>0.220864975833061</c:v>
                </c:pt>
                <c:pt idx="147">
                  <c:v>0.222386119305965</c:v>
                </c:pt>
                <c:pt idx="148">
                  <c:v>0.223897558514289</c:v>
                </c:pt>
                <c:pt idx="149">
                  <c:v>0.22541356952905101</c:v>
                </c:pt>
                <c:pt idx="150">
                  <c:v>0.22691939194660801</c:v>
                </c:pt>
                <c:pt idx="151">
                  <c:v>0.22844165464087099</c:v>
                </c:pt>
                <c:pt idx="152">
                  <c:v>0.22994090881014601</c:v>
                </c:pt>
                <c:pt idx="153">
                  <c:v>0.23145863175511699</c:v>
                </c:pt>
                <c:pt idx="154">
                  <c:v>0.23297593451101101</c:v>
                </c:pt>
                <c:pt idx="155">
                  <c:v>0.23448791487193399</c:v>
                </c:pt>
                <c:pt idx="156">
                  <c:v>0.235999751794818</c:v>
                </c:pt>
                <c:pt idx="157">
                  <c:v>0.23751789999138501</c:v>
                </c:pt>
                <c:pt idx="158">
                  <c:v>0.239024146329267</c:v>
                </c:pt>
                <c:pt idx="159">
                  <c:v>0.24052422133301701</c:v>
                </c:pt>
                <c:pt idx="160">
                  <c:v>0.242049139494011</c:v>
                </c:pt>
                <c:pt idx="161">
                  <c:v>0.24355538764592499</c:v>
                </c:pt>
                <c:pt idx="162">
                  <c:v>0.245074753737686</c:v>
                </c:pt>
                <c:pt idx="163">
                  <c:v>0.24658732936646799</c:v>
                </c:pt>
                <c:pt idx="164">
                  <c:v>0.248101012645569</c:v>
                </c:pt>
                <c:pt idx="165">
                  <c:v>0.24960741707971401</c:v>
                </c:pt>
                <c:pt idx="166">
                  <c:v>0.25112794101243502</c:v>
                </c:pt>
                <c:pt idx="167">
                  <c:v>0.25262801601618501</c:v>
                </c:pt>
                <c:pt idx="168">
                  <c:v>0.25415556492110303</c:v>
                </c:pt>
                <c:pt idx="169">
                  <c:v>0.25566213375603802</c:v>
                </c:pt>
                <c:pt idx="170">
                  <c:v>0.25718391182716999</c:v>
                </c:pt>
                <c:pt idx="171">
                  <c:v>0.25868398683091998</c:v>
                </c:pt>
                <c:pt idx="172">
                  <c:v>0.26019967665049898</c:v>
                </c:pt>
                <c:pt idx="173">
                  <c:v>0.26170641865426603</c:v>
                </c:pt>
                <c:pt idx="174">
                  <c:v>0.26322937768510002</c:v>
                </c:pt>
                <c:pt idx="175">
                  <c:v>0.26472945268885001</c:v>
                </c:pt>
                <c:pt idx="176">
                  <c:v>0.26625655607104598</c:v>
                </c:pt>
                <c:pt idx="177">
                  <c:v>0.267766812998184</c:v>
                </c:pt>
                <c:pt idx="178">
                  <c:v>0.26928743697458801</c:v>
                </c:pt>
                <c:pt idx="179">
                  <c:v>0.27079131734364498</c:v>
                </c:pt>
                <c:pt idx="180">
                  <c:v>0.27230528193076298</c:v>
                </c:pt>
                <c:pt idx="181">
                  <c:v>0.27381924651788098</c:v>
                </c:pt>
                <c:pt idx="182">
                  <c:v>0.275337710547499</c:v>
                </c:pt>
                <c:pt idx="183">
                  <c:v>0.27684482815689998</c:v>
                </c:pt>
                <c:pt idx="184">
                  <c:v>0.27835677498160599</c:v>
                </c:pt>
                <c:pt idx="185">
                  <c:v>0.279871136413963</c:v>
                </c:pt>
                <c:pt idx="186">
                  <c:v>0.28138549784632</c:v>
                </c:pt>
                <c:pt idx="187">
                  <c:v>0.28288370940286101</c:v>
                </c:pt>
                <c:pt idx="188">
                  <c:v>0.28440552462405699</c:v>
                </c:pt>
                <c:pt idx="189">
                  <c:v>0.28591135439124798</c:v>
                </c:pt>
                <c:pt idx="190">
                  <c:v>0.28744084263036601</c:v>
                </c:pt>
                <c:pt idx="191">
                  <c:v>0.288940917634117</c:v>
                </c:pt>
                <c:pt idx="192">
                  <c:v>0.290462284308245</c:v>
                </c:pt>
                <c:pt idx="193">
                  <c:v>0.29196982237171498</c:v>
                </c:pt>
                <c:pt idx="194">
                  <c:v>0.293492286554626</c:v>
                </c:pt>
                <c:pt idx="195">
                  <c:v>0.29499959846477097</c:v>
                </c:pt>
                <c:pt idx="196">
                  <c:v>0.29651482574128701</c:v>
                </c:pt>
                <c:pt idx="197">
                  <c:v>0.298014900745037</c:v>
                </c:pt>
                <c:pt idx="198">
                  <c:v>0.29952266844111403</c:v>
                </c:pt>
                <c:pt idx="199">
                  <c:v>0.301045821521845</c:v>
                </c:pt>
                <c:pt idx="200">
                  <c:v>0.30255358921792203</c:v>
                </c:pt>
                <c:pt idx="201">
                  <c:v>0.30407770388519401</c:v>
                </c:pt>
                <c:pt idx="202">
                  <c:v>0.305577778888944</c:v>
                </c:pt>
                <c:pt idx="203">
                  <c:v>0.30709347967398298</c:v>
                </c:pt>
                <c:pt idx="204">
                  <c:v>0.30860273172388702</c:v>
                </c:pt>
                <c:pt idx="205">
                  <c:v>0.310126617441983</c:v>
                </c:pt>
                <c:pt idx="206">
                  <c:v>0.31161875554095098</c:v>
                </c:pt>
                <c:pt idx="207">
                  <c:v>0.31314468949253899</c:v>
                </c:pt>
                <c:pt idx="208">
                  <c:v>0.31466089433503902</c:v>
                </c:pt>
                <c:pt idx="209">
                  <c:v>0.316177099177539</c:v>
                </c:pt>
                <c:pt idx="210">
                  <c:v>0.31767162128598198</c:v>
                </c:pt>
                <c:pt idx="211">
                  <c:v>0.31919628768323599</c:v>
                </c:pt>
                <c:pt idx="212">
                  <c:v>0.32070455981815399</c:v>
                </c:pt>
                <c:pt idx="213">
                  <c:v>0.322229226215409</c:v>
                </c:pt>
                <c:pt idx="214">
                  <c:v>0.32373285330933199</c:v>
                </c:pt>
                <c:pt idx="215">
                  <c:v>0.32524959581312402</c:v>
                </c:pt>
                <c:pt idx="216">
                  <c:v>0.32676633831691498</c:v>
                </c:pt>
                <c:pt idx="217">
                  <c:v>0.32828760082071901</c:v>
                </c:pt>
                <c:pt idx="218">
                  <c:v>0.329779200824448</c:v>
                </c:pt>
                <c:pt idx="219">
                  <c:v>0.33130470082826102</c:v>
                </c:pt>
                <c:pt idx="220">
                  <c:v>0.332813250832033</c:v>
                </c:pt>
                <c:pt idx="221">
                  <c:v>0.33432706118064498</c:v>
                </c:pt>
                <c:pt idx="222">
                  <c:v>0.33584437842581699</c:v>
                </c:pt>
                <c:pt idx="223">
                  <c:v>0.33736169567099</c:v>
                </c:pt>
                <c:pt idx="224">
                  <c:v>0.33886177067473999</c:v>
                </c:pt>
                <c:pt idx="225">
                  <c:v>0.34038544032464702</c:v>
                </c:pt>
                <c:pt idx="226">
                  <c:v>0.34189428769684099</c:v>
                </c:pt>
                <c:pt idx="227">
                  <c:v>0.34340313506903403</c:v>
                </c:pt>
                <c:pt idx="228">
                  <c:v>0.34491010264798899</c:v>
                </c:pt>
                <c:pt idx="229">
                  <c:v>0.34644589372325701</c:v>
                </c:pt>
                <c:pt idx="230">
                  <c:v>0.347945968727007</c:v>
                </c:pt>
                <c:pt idx="231">
                  <c:v>0.34946390176651598</c:v>
                </c:pt>
                <c:pt idx="232">
                  <c:v>0.350963002695589</c:v>
                </c:pt>
                <c:pt idx="233">
                  <c:v>0.35249035179031601</c:v>
                </c:pt>
                <c:pt idx="234">
                  <c:v>0.35399951815772601</c:v>
                </c:pt>
                <c:pt idx="235">
                  <c:v>0.35550868452513501</c:v>
                </c:pt>
                <c:pt idx="236">
                  <c:v>0.35701785089254401</c:v>
                </c:pt>
                <c:pt idx="237">
                  <c:v>0.358517925896294</c:v>
                </c:pt>
                <c:pt idx="238">
                  <c:v>0.36005503978902598</c:v>
                </c:pt>
                <c:pt idx="239">
                  <c:v>0.36155511479277602</c:v>
                </c:pt>
                <c:pt idx="240">
                  <c:v>0.36307370924101701</c:v>
                </c:pt>
                <c:pt idx="241">
                  <c:v>0.36458426694919599</c:v>
                </c:pt>
                <c:pt idx="242">
                  <c:v>0.36609377638693202</c:v>
                </c:pt>
                <c:pt idx="243">
                  <c:v>0.367603285824668</c:v>
                </c:pt>
                <c:pt idx="244">
                  <c:v>0.36913166413037601</c:v>
                </c:pt>
                <c:pt idx="245">
                  <c:v>0.37063391631120002</c:v>
                </c:pt>
                <c:pt idx="246">
                  <c:v>0.37215322304576698</c:v>
                </c:pt>
                <c:pt idx="247">
                  <c:v>0.37365329804951702</c:v>
                </c:pt>
                <c:pt idx="248">
                  <c:v>0.37517260478408498</c:v>
                </c:pt>
                <c:pt idx="249">
                  <c:v>0.37667267978783497</c:v>
                </c:pt>
                <c:pt idx="250">
                  <c:v>0.37819538035725297</c:v>
                </c:pt>
                <c:pt idx="251">
                  <c:v>0.37970525977279201</c:v>
                </c:pt>
                <c:pt idx="252">
                  <c:v>0.38123474801190999</c:v>
                </c:pt>
                <c:pt idx="253">
                  <c:v>0.38272501860387098</c:v>
                </c:pt>
                <c:pt idx="254">
                  <c:v>0.38425450684298901</c:v>
                </c:pt>
                <c:pt idx="255">
                  <c:v>0.38575928796439801</c:v>
                </c:pt>
                <c:pt idx="256">
                  <c:v>0.38727936396819801</c:v>
                </c:pt>
                <c:pt idx="257">
                  <c:v>0.388779438971948</c:v>
                </c:pt>
                <c:pt idx="258">
                  <c:v>0.390299514975748</c:v>
                </c:pt>
                <c:pt idx="259">
                  <c:v>0.39179958997949899</c:v>
                </c:pt>
                <c:pt idx="260">
                  <c:v>0.393325788738416</c:v>
                </c:pt>
                <c:pt idx="261">
                  <c:v>0.39483606833402901</c:v>
                </c:pt>
                <c:pt idx="262">
                  <c:v>0.396366757113365</c:v>
                </c:pt>
                <c:pt idx="263">
                  <c:v>0.39785662752525303</c:v>
                </c:pt>
                <c:pt idx="264">
                  <c:v>0.39938731630459001</c:v>
                </c:pt>
                <c:pt idx="265">
                  <c:v>0.40089504475223697</c:v>
                </c:pt>
                <c:pt idx="266">
                  <c:v>0.40241595413103898</c:v>
                </c:pt>
                <c:pt idx="267">
                  <c:v>0.40391602913479002</c:v>
                </c:pt>
                <c:pt idx="268">
                  <c:v>0.40543693851359203</c:v>
                </c:pt>
                <c:pt idx="269">
                  <c:v>0.40693701351734202</c:v>
                </c:pt>
                <c:pt idx="270">
                  <c:v>0.408467231872231</c:v>
                </c:pt>
                <c:pt idx="271">
                  <c:v>0.40995666804616798</c:v>
                </c:pt>
                <c:pt idx="272">
                  <c:v>0.41148865953935998</c:v>
                </c:pt>
                <c:pt idx="273">
                  <c:v>0.41299937337292397</c:v>
                </c:pt>
                <c:pt idx="274">
                  <c:v>0.41451008720648702</c:v>
                </c:pt>
                <c:pt idx="275">
                  <c:v>0.41602080104005201</c:v>
                </c:pt>
                <c:pt idx="276">
                  <c:v>0.417542616261247</c:v>
                </c:pt>
                <c:pt idx="277">
                  <c:v>0.41904269126499799</c:v>
                </c:pt>
                <c:pt idx="278">
                  <c:v>0.42054276626874798</c:v>
                </c:pt>
                <c:pt idx="279">
                  <c:v>0.42206458148994402</c:v>
                </c:pt>
                <c:pt idx="280">
                  <c:v>0.42356465649369401</c:v>
                </c:pt>
                <c:pt idx="281">
                  <c:v>0.42508647171489</c:v>
                </c:pt>
                <c:pt idx="282">
                  <c:v>0.42659910773316401</c:v>
                </c:pt>
                <c:pt idx="283">
                  <c:v>0.42811029440360898</c:v>
                </c:pt>
                <c:pt idx="284">
                  <c:v>0.42962148107405301</c:v>
                </c:pt>
                <c:pt idx="285">
                  <c:v>0.43113266774449799</c:v>
                </c:pt>
                <c:pt idx="286">
                  <c:v>0.43264385441494302</c:v>
                </c:pt>
                <c:pt idx="287">
                  <c:v>0.43417726441877602</c:v>
                </c:pt>
                <c:pt idx="288">
                  <c:v>0.43565814654369001</c:v>
                </c:pt>
                <c:pt idx="289">
                  <c:v>0.43718094995658802</c:v>
                </c:pt>
                <c:pt idx="290">
                  <c:v>0.43870375336948603</c:v>
                </c:pt>
                <c:pt idx="291">
                  <c:v>0.44022655678238398</c:v>
                </c:pt>
                <c:pt idx="292">
                  <c:v>0.44172663178613403</c:v>
                </c:pt>
                <c:pt idx="293">
                  <c:v>0.44324943519903198</c:v>
                </c:pt>
                <c:pt idx="294">
                  <c:v>0.44474316739092701</c:v>
                </c:pt>
                <c:pt idx="295">
                  <c:v>0.44627812785988102</c:v>
                </c:pt>
                <c:pt idx="296">
                  <c:v>0.44776657437522999</c:v>
                </c:pt>
                <c:pt idx="297">
                  <c:v>0.449301534844184</c:v>
                </c:pt>
                <c:pt idx="298">
                  <c:v>0.45078998135953302</c:v>
                </c:pt>
                <c:pt idx="299">
                  <c:v>0.45232494182848598</c:v>
                </c:pt>
                <c:pt idx="300">
                  <c:v>0.453813388343835</c:v>
                </c:pt>
                <c:pt idx="301">
                  <c:v>0.45535610113838998</c:v>
                </c:pt>
                <c:pt idx="302">
                  <c:v>0.45685617614214002</c:v>
                </c:pt>
                <c:pt idx="303">
                  <c:v>0.458380061860235</c:v>
                </c:pt>
                <c:pt idx="304">
                  <c:v>0.45988013686398599</c:v>
                </c:pt>
                <c:pt idx="305">
                  <c:v>0.46140402258208102</c:v>
                </c:pt>
                <c:pt idx="306">
                  <c:v>0.46290409758583101</c:v>
                </c:pt>
                <c:pt idx="307">
                  <c:v>0.46442798330392698</c:v>
                </c:pt>
                <c:pt idx="308">
                  <c:v>0.465925735311155</c:v>
                </c:pt>
                <c:pt idx="309">
                  <c:v>0.46746239751011898</c:v>
                </c:pt>
                <c:pt idx="310">
                  <c:v>0.46895027678213103</c:v>
                </c:pt>
                <c:pt idx="311">
                  <c:v>0.470486938981095</c:v>
                </c:pt>
                <c:pt idx="312">
                  <c:v>0.471974818253107</c:v>
                </c:pt>
                <c:pt idx="313">
                  <c:v>0.47351148045207098</c:v>
                </c:pt>
                <c:pt idx="314">
                  <c:v>0.47499935972408303</c:v>
                </c:pt>
                <c:pt idx="315">
                  <c:v>0.47649882494124701</c:v>
                </c:pt>
                <c:pt idx="316">
                  <c:v>0.478023901195059</c:v>
                </c:pt>
                <c:pt idx="317">
                  <c:v>0.47952397619880999</c:v>
                </c:pt>
                <c:pt idx="318">
                  <c:v>0.48104905245262197</c:v>
                </c:pt>
                <c:pt idx="319">
                  <c:v>0.48254912745637202</c:v>
                </c:pt>
                <c:pt idx="320">
                  <c:v>0.484074203710185</c:v>
                </c:pt>
                <c:pt idx="321">
                  <c:v>0.48557427871393499</c:v>
                </c:pt>
                <c:pt idx="322">
                  <c:v>0.48709935496774798</c:v>
                </c:pt>
                <c:pt idx="323">
                  <c:v>0.48861417429845799</c:v>
                </c:pt>
                <c:pt idx="324">
                  <c:v>0.490127070456086</c:v>
                </c:pt>
                <c:pt idx="325">
                  <c:v>0.49163996661371501</c:v>
                </c:pt>
                <c:pt idx="326">
                  <c:v>0.49315286277134301</c:v>
                </c:pt>
                <c:pt idx="327">
                  <c:v>0.49466575892897202</c:v>
                </c:pt>
                <c:pt idx="328">
                  <c:v>0.49617865508659997</c:v>
                </c:pt>
                <c:pt idx="329">
                  <c:v>0.49769155124422798</c:v>
                </c:pt>
                <c:pt idx="330">
                  <c:v>0.49920444740185699</c:v>
                </c:pt>
                <c:pt idx="331">
                  <c:v>0.50070924598861499</c:v>
                </c:pt>
                <c:pt idx="332">
                  <c:v>0.502235638097694</c:v>
                </c:pt>
                <c:pt idx="333">
                  <c:v>0.50373571310144405</c:v>
                </c:pt>
                <c:pt idx="334">
                  <c:v>0.50526210521052295</c:v>
                </c:pt>
                <c:pt idx="335">
                  <c:v>0.50676218021427399</c:v>
                </c:pt>
                <c:pt idx="336">
                  <c:v>0.50828857232335301</c:v>
                </c:pt>
                <c:pt idx="337">
                  <c:v>0.50978864732710305</c:v>
                </c:pt>
                <c:pt idx="338">
                  <c:v>0.51131503943618195</c:v>
                </c:pt>
                <c:pt idx="339">
                  <c:v>0.51280942425499598</c:v>
                </c:pt>
                <c:pt idx="340">
                  <c:v>0.51435004182641497</c:v>
                </c:pt>
                <c:pt idx="341">
                  <c:v>0.515836602640942</c:v>
                </c:pt>
                <c:pt idx="342">
                  <c:v>0.51737722021236099</c:v>
                </c:pt>
                <c:pt idx="343">
                  <c:v>0.51886378102688901</c:v>
                </c:pt>
                <c:pt idx="344">
                  <c:v>0.520404398598308</c:v>
                </c:pt>
                <c:pt idx="345">
                  <c:v>0.52189095941283503</c:v>
                </c:pt>
                <c:pt idx="346">
                  <c:v>0.52343157698425402</c:v>
                </c:pt>
                <c:pt idx="347">
                  <c:v>0.52491813779878105</c:v>
                </c:pt>
                <c:pt idx="348">
                  <c:v>0.52644298881610696</c:v>
                </c:pt>
                <c:pt idx="349">
                  <c:v>0.52794306381985701</c:v>
                </c:pt>
                <c:pt idx="350">
                  <c:v>0.52947091799034296</c:v>
                </c:pt>
                <c:pt idx="351">
                  <c:v>0.530970992994094</c:v>
                </c:pt>
                <c:pt idx="352">
                  <c:v>0.53247106799784405</c:v>
                </c:pt>
                <c:pt idx="353">
                  <c:v>0.53399892216833</c:v>
                </c:pt>
                <c:pt idx="354">
                  <c:v>0.53549899717208005</c:v>
                </c:pt>
                <c:pt idx="355">
                  <c:v>0.537026851342567</c:v>
                </c:pt>
                <c:pt idx="356">
                  <c:v>0.53852692634631705</c:v>
                </c:pt>
                <c:pt idx="357">
                  <c:v>0.540054780516803</c:v>
                </c:pt>
                <c:pt idx="358">
                  <c:v>0.54154136278242404</c:v>
                </c:pt>
                <c:pt idx="359">
                  <c:v>0.54308429707199601</c:v>
                </c:pt>
                <c:pt idx="360">
                  <c:v>0.54457008564713905</c:v>
                </c:pt>
                <c:pt idx="361">
                  <c:v>0.54611301993671102</c:v>
                </c:pt>
                <c:pt idx="362">
                  <c:v>0.54759880851185405</c:v>
                </c:pt>
                <c:pt idx="363">
                  <c:v>0.549113169944211</c:v>
                </c:pt>
                <c:pt idx="364">
                  <c:v>0.55062753137656795</c:v>
                </c:pt>
                <c:pt idx="365">
                  <c:v>0.552141892808926</c:v>
                </c:pt>
                <c:pt idx="366">
                  <c:v>0.55365625424128295</c:v>
                </c:pt>
                <c:pt idx="367">
                  <c:v>0.55517061567364001</c:v>
                </c:pt>
                <c:pt idx="368">
                  <c:v>0.55667489256815705</c:v>
                </c:pt>
                <c:pt idx="369">
                  <c:v>0.55820438080727497</c:v>
                </c:pt>
                <c:pt idx="370">
                  <c:v>0.55970445581102501</c:v>
                </c:pt>
                <c:pt idx="371">
                  <c:v>0.56123394405014304</c:v>
                </c:pt>
                <c:pt idx="372">
                  <c:v>0.56273401905389298</c:v>
                </c:pt>
                <c:pt idx="373">
                  <c:v>0.564263507293011</c:v>
                </c:pt>
                <c:pt idx="374">
                  <c:v>0.56576358229676105</c:v>
                </c:pt>
                <c:pt idx="375">
                  <c:v>0.56729307053587896</c:v>
                </c:pt>
                <c:pt idx="376">
                  <c:v>0.56879314553963001</c:v>
                </c:pt>
                <c:pt idx="377">
                  <c:v>0.57032263377874703</c:v>
                </c:pt>
                <c:pt idx="378">
                  <c:v>0.57181646961135901</c:v>
                </c:pt>
                <c:pt idx="379">
                  <c:v>0.573331696887874</c:v>
                </c:pt>
                <c:pt idx="380">
                  <c:v>0.57484692416438998</c:v>
                </c:pt>
                <c:pt idx="381">
                  <c:v>0.57636215144090497</c:v>
                </c:pt>
                <c:pt idx="382">
                  <c:v>0.57784707417188996</c:v>
                </c:pt>
                <c:pt idx="383">
                  <c:v>0.57939260599393605</c:v>
                </c:pt>
                <c:pt idx="384">
                  <c:v>0.58087752872492104</c:v>
                </c:pt>
                <c:pt idx="385">
                  <c:v>0.58242306054696602</c:v>
                </c:pt>
                <c:pt idx="386">
                  <c:v>0.58390798327795101</c:v>
                </c:pt>
                <c:pt idx="387">
                  <c:v>0.585423210554467</c:v>
                </c:pt>
                <c:pt idx="388">
                  <c:v>0.58693843783098198</c:v>
                </c:pt>
                <c:pt idx="389">
                  <c:v>0.58846692334616701</c:v>
                </c:pt>
                <c:pt idx="390">
                  <c:v>0.58993574678733895</c:v>
                </c:pt>
                <c:pt idx="391">
                  <c:v>0.59149832491624499</c:v>
                </c:pt>
                <c:pt idx="392">
                  <c:v>0.59296714835741704</c:v>
                </c:pt>
                <c:pt idx="393">
                  <c:v>0.59452972648632396</c:v>
                </c:pt>
                <c:pt idx="394">
                  <c:v>0.59599854992749601</c:v>
                </c:pt>
                <c:pt idx="395">
                  <c:v>0.59752987649382405</c:v>
                </c:pt>
                <c:pt idx="396">
                  <c:v>0.59902995149757399</c:v>
                </c:pt>
                <c:pt idx="397">
                  <c:v>0.60053002650132503</c:v>
                </c:pt>
                <c:pt idx="398">
                  <c:v>0.60206135306765296</c:v>
                </c:pt>
                <c:pt idx="399">
                  <c:v>0.60356142807140301</c:v>
                </c:pt>
                <c:pt idx="400">
                  <c:v>0.60509275463773105</c:v>
                </c:pt>
                <c:pt idx="401">
                  <c:v>0.60661097571007505</c:v>
                </c:pt>
                <c:pt idx="402">
                  <c:v>0.60812718055257597</c:v>
                </c:pt>
                <c:pt idx="403">
                  <c:v>0.60961112571757603</c:v>
                </c:pt>
                <c:pt idx="404">
                  <c:v>0.61112733056007595</c:v>
                </c:pt>
                <c:pt idx="405">
                  <c:v>0.61264353540257599</c:v>
                </c:pt>
                <c:pt idx="406">
                  <c:v>0.61415974024507602</c:v>
                </c:pt>
                <c:pt idx="407">
                  <c:v>0.61567594508757695</c:v>
                </c:pt>
                <c:pt idx="408">
                  <c:v>0.61719214993007698</c:v>
                </c:pt>
                <c:pt idx="409">
                  <c:v>0.61870835477257702</c:v>
                </c:pt>
                <c:pt idx="410">
                  <c:v>0.62022455961507705</c:v>
                </c:pt>
                <c:pt idx="411">
                  <c:v>0.621708504780077</c:v>
                </c:pt>
                <c:pt idx="412">
                  <c:v>0.62325696930007701</c:v>
                </c:pt>
                <c:pt idx="413">
                  <c:v>0.62474091446507796</c:v>
                </c:pt>
                <c:pt idx="414">
                  <c:v>0.62626464656566105</c:v>
                </c:pt>
                <c:pt idx="415">
                  <c:v>0.62776472156941099</c:v>
                </c:pt>
                <c:pt idx="416">
                  <c:v>0.62929813157324499</c:v>
                </c:pt>
                <c:pt idx="417">
                  <c:v>0.63079820657699504</c:v>
                </c:pt>
                <c:pt idx="418">
                  <c:v>0.63233161658082904</c:v>
                </c:pt>
                <c:pt idx="419">
                  <c:v>0.63383169158457897</c:v>
                </c:pt>
                <c:pt idx="420">
                  <c:v>0.63536510158841197</c:v>
                </c:pt>
                <c:pt idx="421">
                  <c:v>0.63683184159207895</c:v>
                </c:pt>
                <c:pt idx="422">
                  <c:v>0.63839858659599602</c:v>
                </c:pt>
                <c:pt idx="423">
                  <c:v>0.639865326599663</c:v>
                </c:pt>
                <c:pt idx="424">
                  <c:v>0.641398736603496</c:v>
                </c:pt>
                <c:pt idx="425">
                  <c:v>0.64289881160724704</c:v>
                </c:pt>
                <c:pt idx="426">
                  <c:v>0.64443222161108005</c:v>
                </c:pt>
                <c:pt idx="427">
                  <c:v>0.64592884816654605</c:v>
                </c:pt>
                <c:pt idx="428">
                  <c:v>0.64744616541171796</c:v>
                </c:pt>
                <c:pt idx="429">
                  <c:v>0.64896348265689097</c:v>
                </c:pt>
                <c:pt idx="430">
                  <c:v>0.65048079990206398</c:v>
                </c:pt>
                <c:pt idx="431">
                  <c:v>0.65196363266439095</c:v>
                </c:pt>
                <c:pt idx="432">
                  <c:v>0.653515434392409</c:v>
                </c:pt>
                <c:pt idx="433">
                  <c:v>0.65499826715473697</c:v>
                </c:pt>
                <c:pt idx="434">
                  <c:v>0.65648109991706405</c:v>
                </c:pt>
                <c:pt idx="435">
                  <c:v>0.65803290164508199</c:v>
                </c:pt>
                <c:pt idx="436">
                  <c:v>0.65951573440740996</c:v>
                </c:pt>
                <c:pt idx="437">
                  <c:v>0.66106753613542701</c:v>
                </c:pt>
                <c:pt idx="438">
                  <c:v>0.66255036889775498</c:v>
                </c:pt>
                <c:pt idx="439">
                  <c:v>0.66410217062577204</c:v>
                </c:pt>
                <c:pt idx="440">
                  <c:v>0.6655850033881</c:v>
                </c:pt>
                <c:pt idx="441">
                  <c:v>0.667104783810619</c:v>
                </c:pt>
                <c:pt idx="442">
                  <c:v>0.66860485881436904</c:v>
                </c:pt>
                <c:pt idx="443">
                  <c:v>0.67014064988963695</c:v>
                </c:pt>
                <c:pt idx="444">
                  <c:v>0.671640724893387</c:v>
                </c:pt>
                <c:pt idx="445">
                  <c:v>0.67317651596865502</c:v>
                </c:pt>
                <c:pt idx="446">
                  <c:v>0.67464087490088698</c:v>
                </c:pt>
                <c:pt idx="447">
                  <c:v>0.676176665976155</c:v>
                </c:pt>
                <c:pt idx="448">
                  <c:v>0.67767674097990604</c:v>
                </c:pt>
                <c:pt idx="449">
                  <c:v>0.67921253205517396</c:v>
                </c:pt>
                <c:pt idx="450">
                  <c:v>0.680712607058924</c:v>
                </c:pt>
                <c:pt idx="451">
                  <c:v>0.68224839813419202</c:v>
                </c:pt>
                <c:pt idx="452">
                  <c:v>0.68371275706642398</c:v>
                </c:pt>
                <c:pt idx="453">
                  <c:v>0.685248548141692</c:v>
                </c:pt>
                <c:pt idx="454">
                  <c:v>0.68678433921696003</c:v>
                </c:pt>
                <c:pt idx="455">
                  <c:v>0.68828441422071096</c:v>
                </c:pt>
                <c:pt idx="456">
                  <c:v>0.68977522950221504</c:v>
                </c:pt>
                <c:pt idx="457">
                  <c:v>0.69133086283943801</c:v>
                </c:pt>
                <c:pt idx="458">
                  <c:v>0.69281241839869701</c:v>
                </c:pt>
                <c:pt idx="459">
                  <c:v>0.69433101284693799</c:v>
                </c:pt>
                <c:pt idx="460">
                  <c:v>0.69584960729517897</c:v>
                </c:pt>
                <c:pt idx="461">
                  <c:v>0.69736820174341996</c:v>
                </c:pt>
                <c:pt idx="462">
                  <c:v>0.69884975730267995</c:v>
                </c:pt>
                <c:pt idx="463">
                  <c:v>0.70040539063990204</c:v>
                </c:pt>
                <c:pt idx="464">
                  <c:v>0.70188694619916103</c:v>
                </c:pt>
                <c:pt idx="465">
                  <c:v>0.70344257953638401</c:v>
                </c:pt>
                <c:pt idx="466">
                  <c:v>0.704924135095643</c:v>
                </c:pt>
                <c:pt idx="467">
                  <c:v>0.70644272954388398</c:v>
                </c:pt>
                <c:pt idx="468">
                  <c:v>0.70792428510314398</c:v>
                </c:pt>
                <c:pt idx="469">
                  <c:v>0.70947991844036595</c:v>
                </c:pt>
                <c:pt idx="470">
                  <c:v>0.71096147399962495</c:v>
                </c:pt>
                <c:pt idx="471">
                  <c:v>0.71248006844786604</c:v>
                </c:pt>
                <c:pt idx="472">
                  <c:v>0.71399866289610703</c:v>
                </c:pt>
                <c:pt idx="473">
                  <c:v>0.71553577678883895</c:v>
                </c:pt>
                <c:pt idx="474">
                  <c:v>0.717035851792589</c:v>
                </c:pt>
                <c:pt idx="475">
                  <c:v>0.71849746333470499</c:v>
                </c:pt>
                <c:pt idx="476">
                  <c:v>0.72003600180008998</c:v>
                </c:pt>
                <c:pt idx="477">
                  <c:v>0.72153607680384002</c:v>
                </c:pt>
                <c:pt idx="478">
                  <c:v>0.72307461526922501</c:v>
                </c:pt>
                <c:pt idx="479">
                  <c:v>0.72457469027297505</c:v>
                </c:pt>
                <c:pt idx="480">
                  <c:v>0.72611322873836004</c:v>
                </c:pt>
                <c:pt idx="481">
                  <c:v>0.72761330374210997</c:v>
                </c:pt>
                <c:pt idx="482">
                  <c:v>0.72911337874586002</c:v>
                </c:pt>
                <c:pt idx="483">
                  <c:v>0.73061345374960995</c:v>
                </c:pt>
                <c:pt idx="484">
                  <c:v>0.73215199221499505</c:v>
                </c:pt>
                <c:pt idx="485">
                  <c:v>0.73365206721874499</c:v>
                </c:pt>
                <c:pt idx="486">
                  <c:v>0.73519060568412997</c:v>
                </c:pt>
                <c:pt idx="487">
                  <c:v>0.73669068068788002</c:v>
                </c:pt>
                <c:pt idx="488">
                  <c:v>0.73819075569162995</c:v>
                </c:pt>
                <c:pt idx="489">
                  <c:v>0.739690830695381</c:v>
                </c:pt>
                <c:pt idx="490">
                  <c:v>0.74123706185309202</c:v>
                </c:pt>
                <c:pt idx="491">
                  <c:v>0.742717135856792</c:v>
                </c:pt>
                <c:pt idx="492">
                  <c:v>0.74427721386069201</c:v>
                </c:pt>
                <c:pt idx="493">
                  <c:v>0.74575728786439299</c:v>
                </c:pt>
                <c:pt idx="494">
                  <c:v>0.74727736386819299</c:v>
                </c:pt>
                <c:pt idx="495">
                  <c:v>0.74879743987199299</c:v>
                </c:pt>
                <c:pt idx="496">
                  <c:v>0.75031751587579398</c:v>
                </c:pt>
                <c:pt idx="497">
                  <c:v>0.75179758987949397</c:v>
                </c:pt>
                <c:pt idx="498">
                  <c:v>0.75331766588329396</c:v>
                </c:pt>
                <c:pt idx="499">
                  <c:v>0.75483774188709396</c:v>
                </c:pt>
                <c:pt idx="500">
                  <c:v>0.75635781789089396</c:v>
                </c:pt>
                <c:pt idx="501">
                  <c:v>0.75783789189459405</c:v>
                </c:pt>
                <c:pt idx="502">
                  <c:v>0.75939796989849495</c:v>
                </c:pt>
                <c:pt idx="503">
                  <c:v>0.76087804390219504</c:v>
                </c:pt>
                <c:pt idx="504">
                  <c:v>0.76239811990599504</c:v>
                </c:pt>
                <c:pt idx="505">
                  <c:v>0.76391819590979504</c:v>
                </c:pt>
                <c:pt idx="506">
                  <c:v>0.76543827191359504</c:v>
                </c:pt>
                <c:pt idx="507">
                  <c:v>0.76691834591729502</c:v>
                </c:pt>
                <c:pt idx="508">
                  <c:v>0.76847842392119603</c:v>
                </c:pt>
                <c:pt idx="509">
                  <c:v>0.76995516442488698</c:v>
                </c:pt>
                <c:pt idx="510">
                  <c:v>0.77149690817874195</c:v>
                </c:pt>
                <c:pt idx="511">
                  <c:v>0.77299698318249199</c:v>
                </c:pt>
                <c:pt idx="512">
                  <c:v>0.77453872693634596</c:v>
                </c:pt>
                <c:pt idx="513">
                  <c:v>0.77599713318999297</c:v>
                </c:pt>
                <c:pt idx="514">
                  <c:v>0.77749720819374302</c:v>
                </c:pt>
                <c:pt idx="515">
                  <c:v>0.77903895194759698</c:v>
                </c:pt>
                <c:pt idx="516">
                  <c:v>0.78053902695134703</c:v>
                </c:pt>
                <c:pt idx="517">
                  <c:v>0.78208077070520099</c:v>
                </c:pt>
                <c:pt idx="518">
                  <c:v>0.78358084570895203</c:v>
                </c:pt>
                <c:pt idx="519">
                  <c:v>0.785122589462806</c:v>
                </c:pt>
                <c:pt idx="520">
                  <c:v>0.78658099571645201</c:v>
                </c:pt>
                <c:pt idx="521">
                  <c:v>0.78812273947030598</c:v>
                </c:pt>
                <c:pt idx="522">
                  <c:v>0.78962281447405702</c:v>
                </c:pt>
                <c:pt idx="523">
                  <c:v>0.79116455822791099</c:v>
                </c:pt>
                <c:pt idx="524">
                  <c:v>0.79266463323166103</c:v>
                </c:pt>
                <c:pt idx="525">
                  <c:v>0.79420637698551599</c:v>
                </c:pt>
                <c:pt idx="526">
                  <c:v>0.79566478323916101</c:v>
                </c:pt>
                <c:pt idx="527">
                  <c:v>0.79720652699301597</c:v>
                </c:pt>
                <c:pt idx="528">
                  <c:v>0.79870660199676602</c:v>
                </c:pt>
                <c:pt idx="529">
                  <c:v>0.80025740417455604</c:v>
                </c:pt>
                <c:pt idx="530">
                  <c:v>0.80173573896086103</c:v>
                </c:pt>
                <c:pt idx="531">
                  <c:v>0.80325755418205702</c:v>
                </c:pt>
                <c:pt idx="532">
                  <c:v>0.80473588896836101</c:v>
                </c:pt>
                <c:pt idx="533">
                  <c:v>0.806301184624448</c:v>
                </c:pt>
                <c:pt idx="534">
                  <c:v>0.80777951941075299</c:v>
                </c:pt>
                <c:pt idx="535">
                  <c:v>0.80930133463194898</c:v>
                </c:pt>
                <c:pt idx="536">
                  <c:v>0.81077966941825297</c:v>
                </c:pt>
                <c:pt idx="537">
                  <c:v>0.81234496507433995</c:v>
                </c:pt>
                <c:pt idx="538">
                  <c:v>0.81382329986064506</c:v>
                </c:pt>
                <c:pt idx="539">
                  <c:v>0.81534511508184104</c:v>
                </c:pt>
                <c:pt idx="540">
                  <c:v>0.81686693030303703</c:v>
                </c:pt>
                <c:pt idx="541">
                  <c:v>0.81838874552423202</c:v>
                </c:pt>
                <c:pt idx="542">
                  <c:v>0.81986708031053701</c:v>
                </c:pt>
                <c:pt idx="543">
                  <c:v>0.821432375966624</c:v>
                </c:pt>
                <c:pt idx="544">
                  <c:v>0.82291071075292899</c:v>
                </c:pt>
                <c:pt idx="545">
                  <c:v>0.82443252597412398</c:v>
                </c:pt>
                <c:pt idx="546">
                  <c:v>0.82595434119531996</c:v>
                </c:pt>
                <c:pt idx="547">
                  <c:v>0.82747615641651595</c:v>
                </c:pt>
                <c:pt idx="548">
                  <c:v>0.82895449120282105</c:v>
                </c:pt>
                <c:pt idx="549">
                  <c:v>0.83043282598912505</c:v>
                </c:pt>
                <c:pt idx="550">
                  <c:v>0.83199812164521203</c:v>
                </c:pt>
                <c:pt idx="551">
                  <c:v>0.83345076344726299</c:v>
                </c:pt>
                <c:pt idx="552">
                  <c:v>0.83499629526930896</c:v>
                </c:pt>
                <c:pt idx="553">
                  <c:v>0.83649637027305901</c:v>
                </c:pt>
                <c:pt idx="554">
                  <c:v>0.83804190209510399</c:v>
                </c:pt>
                <c:pt idx="555">
                  <c:v>0.83954197709885403</c:v>
                </c:pt>
                <c:pt idx="556">
                  <c:v>0.84104205210260496</c:v>
                </c:pt>
                <c:pt idx="557">
                  <c:v>0.84254212710635501</c:v>
                </c:pt>
                <c:pt idx="558">
                  <c:v>0.84408765892840099</c:v>
                </c:pt>
                <c:pt idx="559">
                  <c:v>0.84558773393215103</c:v>
                </c:pt>
                <c:pt idx="560">
                  <c:v>0.84713326575419601</c:v>
                </c:pt>
                <c:pt idx="561">
                  <c:v>0.84858788393965101</c:v>
                </c:pt>
                <c:pt idx="562">
                  <c:v>0.85013341576169699</c:v>
                </c:pt>
                <c:pt idx="563">
                  <c:v>0.85163349076544703</c:v>
                </c:pt>
                <c:pt idx="564">
                  <c:v>0.85317902258749201</c:v>
                </c:pt>
                <c:pt idx="565">
                  <c:v>0.85467909759124305</c:v>
                </c:pt>
                <c:pt idx="566">
                  <c:v>0.85622462941328803</c:v>
                </c:pt>
                <c:pt idx="567">
                  <c:v>0.85767924759874303</c:v>
                </c:pt>
                <c:pt idx="568">
                  <c:v>0.85922477942078901</c:v>
                </c:pt>
                <c:pt idx="569">
                  <c:v>0.86072485442453905</c:v>
                </c:pt>
                <c:pt idx="570">
                  <c:v>0.86227038624658503</c:v>
                </c:pt>
                <c:pt idx="571">
                  <c:v>0.86377046125033496</c:v>
                </c:pt>
                <c:pt idx="572">
                  <c:v>0.86527053625408501</c:v>
                </c:pt>
                <c:pt idx="573">
                  <c:v>0.86677061125783506</c:v>
                </c:pt>
                <c:pt idx="574">
                  <c:v>0.86831614307988103</c:v>
                </c:pt>
                <c:pt idx="575">
                  <c:v>0.86980539503165599</c:v>
                </c:pt>
                <c:pt idx="576">
                  <c:v>0.87132928074975102</c:v>
                </c:pt>
                <c:pt idx="577">
                  <c:v>0.87280554503915597</c:v>
                </c:pt>
                <c:pt idx="578">
                  <c:v>0.87437705218594197</c:v>
                </c:pt>
                <c:pt idx="579">
                  <c:v>0.87585331647534703</c:v>
                </c:pt>
                <c:pt idx="580">
                  <c:v>0.87737720219344295</c:v>
                </c:pt>
                <c:pt idx="581">
                  <c:v>0.87885346648284701</c:v>
                </c:pt>
                <c:pt idx="582">
                  <c:v>0.88042497362963401</c:v>
                </c:pt>
                <c:pt idx="583">
                  <c:v>0.88190123791903796</c:v>
                </c:pt>
                <c:pt idx="584">
                  <c:v>0.88347274506582396</c:v>
                </c:pt>
                <c:pt idx="585">
                  <c:v>0.88494900935522902</c:v>
                </c:pt>
                <c:pt idx="586">
                  <c:v>0.88647289507332505</c:v>
                </c:pt>
                <c:pt idx="587">
                  <c:v>0.88794915936273</c:v>
                </c:pt>
                <c:pt idx="588">
                  <c:v>0.88942542365213495</c:v>
                </c:pt>
                <c:pt idx="589">
                  <c:v>0.89094930937022998</c:v>
                </c:pt>
                <c:pt idx="590">
                  <c:v>0.89247319508832501</c:v>
                </c:pt>
                <c:pt idx="591">
                  <c:v>0.89399708080642104</c:v>
                </c:pt>
                <c:pt idx="592">
                  <c:v>0.89547334509582599</c:v>
                </c:pt>
                <c:pt idx="593">
                  <c:v>0.89704485224261199</c:v>
                </c:pt>
                <c:pt idx="594">
                  <c:v>0.89852111653201705</c:v>
                </c:pt>
                <c:pt idx="595">
                  <c:v>0.90004500225011197</c:v>
                </c:pt>
                <c:pt idx="596">
                  <c:v>0.90152126653951703</c:v>
                </c:pt>
                <c:pt idx="597">
                  <c:v>0.90309277368630303</c:v>
                </c:pt>
                <c:pt idx="598">
                  <c:v>0.90456903797570798</c:v>
                </c:pt>
                <c:pt idx="599">
                  <c:v>0.90609292369380301</c:v>
                </c:pt>
                <c:pt idx="600">
                  <c:v>0.90761680941189904</c:v>
                </c:pt>
                <c:pt idx="601">
                  <c:v>0.909145457272863</c:v>
                </c:pt>
                <c:pt idx="602">
                  <c:v>0.91064553227661305</c:v>
                </c:pt>
                <c:pt idx="603">
                  <c:v>0.91214560728036398</c:v>
                </c:pt>
                <c:pt idx="604">
                  <c:v>0.91364568228411402</c:v>
                </c:pt>
                <c:pt idx="605">
                  <c:v>0.91519575978798895</c:v>
                </c:pt>
                <c:pt idx="606">
                  <c:v>0.916645832291614</c:v>
                </c:pt>
                <c:pt idx="607">
                  <c:v>0.91819590979548904</c:v>
                </c:pt>
                <c:pt idx="608">
                  <c:v>0.91969598479923997</c:v>
                </c:pt>
                <c:pt idx="609">
                  <c:v>0.92124606230311501</c:v>
                </c:pt>
                <c:pt idx="610">
                  <c:v>0.92274613730686506</c:v>
                </c:pt>
                <c:pt idx="611">
                  <c:v>0.92424621231061499</c:v>
                </c:pt>
                <c:pt idx="612">
                  <c:v>0.92574628731436504</c:v>
                </c:pt>
                <c:pt idx="613">
                  <c:v>0.92729636481824096</c:v>
                </c:pt>
                <c:pt idx="614">
                  <c:v>0.928796439821991</c:v>
                </c:pt>
                <c:pt idx="615">
                  <c:v>0.93034651732586604</c:v>
                </c:pt>
                <c:pt idx="616">
                  <c:v>0.93179658982949098</c:v>
                </c:pt>
                <c:pt idx="617">
                  <c:v>0.93334666733336602</c:v>
                </c:pt>
                <c:pt idx="618">
                  <c:v>0.93484674233711595</c:v>
                </c:pt>
                <c:pt idx="619">
                  <c:v>0.93639681984099199</c:v>
                </c:pt>
                <c:pt idx="620">
                  <c:v>0.93784689234461704</c:v>
                </c:pt>
                <c:pt idx="621">
                  <c:v>0.93939696984849197</c:v>
                </c:pt>
                <c:pt idx="622">
                  <c:v>0.94089704485224201</c:v>
                </c:pt>
                <c:pt idx="623">
                  <c:v>0.94239711985599195</c:v>
                </c:pt>
                <c:pt idx="624">
                  <c:v>0.94389719485974299</c:v>
                </c:pt>
                <c:pt idx="625">
                  <c:v>0.94544727236361803</c:v>
                </c:pt>
                <c:pt idx="626">
                  <c:v>0.94694734736736796</c:v>
                </c:pt>
                <c:pt idx="627">
                  <c:v>0.948497424871243</c:v>
                </c:pt>
                <c:pt idx="628">
                  <c:v>0.94994749737486806</c:v>
                </c:pt>
                <c:pt idx="629">
                  <c:v>0.95149757487874298</c:v>
                </c:pt>
                <c:pt idx="630">
                  <c:v>0.95299501817196097</c:v>
                </c:pt>
                <c:pt idx="631">
                  <c:v>0.95446877607038205</c:v>
                </c:pt>
                <c:pt idx="632">
                  <c:v>0.95604780239011899</c:v>
                </c:pt>
                <c:pt idx="633">
                  <c:v>0.95752156028853996</c:v>
                </c:pt>
                <c:pt idx="634">
                  <c:v>0.95904795239761897</c:v>
                </c:pt>
                <c:pt idx="635">
                  <c:v>0.96057434450669898</c:v>
                </c:pt>
                <c:pt idx="636">
                  <c:v>0.962100736615778</c:v>
                </c:pt>
                <c:pt idx="637">
                  <c:v>0.96357449451419896</c:v>
                </c:pt>
                <c:pt idx="638">
                  <c:v>0.96510088662327798</c:v>
                </c:pt>
                <c:pt idx="639">
                  <c:v>0.96657464452169894</c:v>
                </c:pt>
                <c:pt idx="640">
                  <c:v>0.968153670841437</c:v>
                </c:pt>
                <c:pt idx="641">
                  <c:v>0.96962742873985797</c:v>
                </c:pt>
                <c:pt idx="642">
                  <c:v>0.97115382084893698</c:v>
                </c:pt>
                <c:pt idx="643">
                  <c:v>0.97262757874735795</c:v>
                </c:pt>
                <c:pt idx="644">
                  <c:v>0.974206605067095</c:v>
                </c:pt>
                <c:pt idx="645">
                  <c:v>0.97568036296551597</c:v>
                </c:pt>
                <c:pt idx="646">
                  <c:v>0.97720675507459598</c:v>
                </c:pt>
                <c:pt idx="647">
                  <c:v>0.97868051297301695</c:v>
                </c:pt>
                <c:pt idx="648">
                  <c:v>0.98020690508209596</c:v>
                </c:pt>
                <c:pt idx="649">
                  <c:v>0.98173329719117497</c:v>
                </c:pt>
                <c:pt idx="650">
                  <c:v>0.98325968930025398</c:v>
                </c:pt>
                <c:pt idx="651">
                  <c:v>0.98473344719867495</c:v>
                </c:pt>
                <c:pt idx="652">
                  <c:v>0.986312473518412</c:v>
                </c:pt>
                <c:pt idx="653">
                  <c:v>0.98773359720617604</c:v>
                </c:pt>
                <c:pt idx="654">
                  <c:v>0.98936525773657102</c:v>
                </c:pt>
                <c:pt idx="655">
                  <c:v>0.99078638142433395</c:v>
                </c:pt>
                <c:pt idx="656">
                  <c:v>0.992365407744071</c:v>
                </c:pt>
                <c:pt idx="657">
                  <c:v>0.99383916564249197</c:v>
                </c:pt>
                <c:pt idx="658">
                  <c:v>0.99536555775157098</c:v>
                </c:pt>
                <c:pt idx="659">
                  <c:v>0.99683931564999295</c:v>
                </c:pt>
                <c:pt idx="660">
                  <c:v>0.99841834196973001</c:v>
                </c:pt>
                <c:pt idx="661">
                  <c:v>0.99994473407880902</c:v>
                </c:pt>
                <c:pt idx="662">
                  <c:v>1.0014945191704001</c:v>
                </c:pt>
                <c:pt idx="663">
                  <c:v>1.00299459417415</c:v>
                </c:pt>
                <c:pt idx="664">
                  <c:v>1.00455022751137</c:v>
                </c:pt>
                <c:pt idx="665">
                  <c:v>1.00605030251512</c:v>
                </c:pt>
                <c:pt idx="666">
                  <c:v>1.0075503775188701</c:v>
                </c:pt>
                <c:pt idx="667">
                  <c:v>1.00905045252262</c:v>
                </c:pt>
                <c:pt idx="668">
                  <c:v>1.01055052752637</c:v>
                </c:pt>
                <c:pt idx="669">
                  <c:v>1.01210616086359</c:v>
                </c:pt>
                <c:pt idx="670">
                  <c:v>1.0135506775338701</c:v>
                </c:pt>
                <c:pt idx="671">
                  <c:v>1.01510631087109</c:v>
                </c:pt>
                <c:pt idx="672">
                  <c:v>1.01660638587484</c:v>
                </c:pt>
                <c:pt idx="673">
                  <c:v>1.0181620192120699</c:v>
                </c:pt>
                <c:pt idx="674">
                  <c:v>1.0196065358823401</c:v>
                </c:pt>
                <c:pt idx="675">
                  <c:v>1.0211066108861</c:v>
                </c:pt>
                <c:pt idx="676">
                  <c:v>1.0225511275563699</c:v>
                </c:pt>
                <c:pt idx="677">
                  <c:v>1.0241067608936001</c:v>
                </c:pt>
                <c:pt idx="678">
                  <c:v>1.02560683589735</c:v>
                </c:pt>
                <c:pt idx="679">
                  <c:v>1.02716246923457</c:v>
                </c:pt>
                <c:pt idx="680">
                  <c:v>1.0286069859048499</c:v>
                </c:pt>
                <c:pt idx="681">
                  <c:v>1.0302181775755399</c:v>
                </c:pt>
                <c:pt idx="682">
                  <c:v>1.03160713591235</c:v>
                </c:pt>
                <c:pt idx="683">
                  <c:v>1.03316276924957</c:v>
                </c:pt>
                <c:pt idx="684">
                  <c:v>1.0346628442533199</c:v>
                </c:pt>
                <c:pt idx="685">
                  <c:v>1.03616291925707</c:v>
                </c:pt>
                <c:pt idx="686">
                  <c:v>1.03766299426082</c:v>
                </c:pt>
                <c:pt idx="687">
                  <c:v>1.03921862759804</c:v>
                </c:pt>
                <c:pt idx="688">
                  <c:v>1.0406631442683201</c:v>
                </c:pt>
                <c:pt idx="689">
                  <c:v>1.04221877760554</c:v>
                </c:pt>
                <c:pt idx="690">
                  <c:v>1.04371885260929</c:v>
                </c:pt>
                <c:pt idx="691">
                  <c:v>1.04527448594651</c:v>
                </c:pt>
                <c:pt idx="692">
                  <c:v>1.0467190026167901</c:v>
                </c:pt>
                <c:pt idx="693">
                  <c:v>1.04827463595401</c:v>
                </c:pt>
                <c:pt idx="694">
                  <c:v>1.04977471095777</c:v>
                </c:pt>
                <c:pt idx="695">
                  <c:v>1.0513303442949899</c:v>
                </c:pt>
                <c:pt idx="696">
                  <c:v>1.05281734674969</c:v>
                </c:pt>
                <c:pt idx="697">
                  <c:v>1.0543468349888001</c:v>
                </c:pt>
                <c:pt idx="698">
                  <c:v>1.0558174967571901</c:v>
                </c:pt>
                <c:pt idx="699">
                  <c:v>1.0573469849963</c:v>
                </c:pt>
                <c:pt idx="700">
                  <c:v>1.0588764732354199</c:v>
                </c:pt>
                <c:pt idx="701">
                  <c:v>1.06040596147454</c:v>
                </c:pt>
                <c:pt idx="702">
                  <c:v>1.06187662324292</c:v>
                </c:pt>
                <c:pt idx="703">
                  <c:v>1.0634061114820399</c:v>
                </c:pt>
                <c:pt idx="704">
                  <c:v>1.0648767732504201</c:v>
                </c:pt>
                <c:pt idx="705">
                  <c:v>1.06640626148954</c:v>
                </c:pt>
                <c:pt idx="706">
                  <c:v>1.0679357497286599</c:v>
                </c:pt>
                <c:pt idx="707">
                  <c:v>1.0694064114970401</c:v>
                </c:pt>
                <c:pt idx="708">
                  <c:v>1.07093589973616</c:v>
                </c:pt>
                <c:pt idx="709">
                  <c:v>1.0724065615045399</c:v>
                </c:pt>
                <c:pt idx="710">
                  <c:v>1.07399487621439</c:v>
                </c:pt>
                <c:pt idx="711">
                  <c:v>1.07546553798278</c:v>
                </c:pt>
                <c:pt idx="712">
                  <c:v>1.0769950262218899</c:v>
                </c:pt>
                <c:pt idx="713">
                  <c:v>1.0784656879902801</c:v>
                </c:pt>
                <c:pt idx="714">
                  <c:v>1.07999517622939</c:v>
                </c:pt>
                <c:pt idx="715">
                  <c:v>1.0815246644685099</c:v>
                </c:pt>
                <c:pt idx="716">
                  <c:v>1.0830541527076301</c:v>
                </c:pt>
                <c:pt idx="717">
                  <c:v>1.08452481447601</c:v>
                </c:pt>
                <c:pt idx="718">
                  <c:v>1.0860543027151299</c:v>
                </c:pt>
                <c:pt idx="719">
                  <c:v>1.0875837909542501</c:v>
                </c:pt>
                <c:pt idx="720">
                  <c:v>1.08911327919337</c:v>
                </c:pt>
                <c:pt idx="721">
                  <c:v>1.0905839409617499</c:v>
                </c:pt>
                <c:pt idx="722">
                  <c:v>1.0921134292008701</c:v>
                </c:pt>
                <c:pt idx="723">
                  <c:v>1.09364291743998</c:v>
                </c:pt>
                <c:pt idx="724">
                  <c:v>1.0951724056790999</c:v>
                </c:pt>
                <c:pt idx="725">
                  <c:v>1.09670189391822</c:v>
                </c:pt>
                <c:pt idx="726">
                  <c:v>1.0981725556866</c:v>
                </c:pt>
                <c:pt idx="727">
                  <c:v>1.0997020439257199</c:v>
                </c:pt>
                <c:pt idx="728">
                  <c:v>1.10123153216484</c:v>
                </c:pt>
                <c:pt idx="729">
                  <c:v>1.10270219393322</c:v>
                </c:pt>
                <c:pt idx="730">
                  <c:v>1.1042316821723399</c:v>
                </c:pt>
                <c:pt idx="731">
                  <c:v>1.1057023439407201</c:v>
                </c:pt>
                <c:pt idx="732">
                  <c:v>1.10729065865057</c:v>
                </c:pt>
                <c:pt idx="733">
                  <c:v>1.1087613204189599</c:v>
                </c:pt>
                <c:pt idx="734">
                  <c:v>1.1102908086580801</c:v>
                </c:pt>
                <c:pt idx="735">
                  <c:v>1.1118055902795101</c:v>
                </c:pt>
                <c:pt idx="736">
                  <c:v>1.11330566528326</c:v>
                </c:pt>
                <c:pt idx="737">
                  <c:v>1.11480574028701</c:v>
                </c:pt>
                <c:pt idx="738">
                  <c:v>1.1163683184159201</c:v>
                </c:pt>
                <c:pt idx="739">
                  <c:v>1.11786839341967</c:v>
                </c:pt>
                <c:pt idx="740">
                  <c:v>1.11936846842342</c:v>
                </c:pt>
                <c:pt idx="741">
                  <c:v>1.1208685434271699</c:v>
                </c:pt>
                <c:pt idx="742">
                  <c:v>1.1224311215560701</c:v>
                </c:pt>
                <c:pt idx="743">
                  <c:v>1.12386869343467</c:v>
                </c:pt>
                <c:pt idx="744">
                  <c:v>1.1253687684384199</c:v>
                </c:pt>
                <c:pt idx="745">
                  <c:v>1.1269313465673201</c:v>
                </c:pt>
                <c:pt idx="746">
                  <c:v>1.12836891844592</c:v>
                </c:pt>
                <c:pt idx="747">
                  <c:v>1.1299314965748199</c:v>
                </c:pt>
                <c:pt idx="748">
                  <c:v>1.1314315715785701</c:v>
                </c:pt>
                <c:pt idx="749">
                  <c:v>1.13293164658232</c:v>
                </c:pt>
                <c:pt idx="750">
                  <c:v>1.13443172158607</c:v>
                </c:pt>
                <c:pt idx="751">
                  <c:v>1.1359942997149799</c:v>
                </c:pt>
                <c:pt idx="752">
                  <c:v>1.1374943747187301</c:v>
                </c:pt>
                <c:pt idx="753">
                  <c:v>1.13899444972248</c:v>
                </c:pt>
                <c:pt idx="754">
                  <c:v>1.1404945247262299</c:v>
                </c:pt>
                <c:pt idx="755">
                  <c:v>1.1420571028551401</c:v>
                </c:pt>
                <c:pt idx="756">
                  <c:v>1.14355717785889</c:v>
                </c:pt>
                <c:pt idx="757">
                  <c:v>1.1450572528626399</c:v>
                </c:pt>
                <c:pt idx="758">
                  <c:v>1.1465573278663901</c:v>
                </c:pt>
                <c:pt idx="759">
                  <c:v>1.14811990599529</c:v>
                </c:pt>
                <c:pt idx="760">
                  <c:v>1.1496199809990499</c:v>
                </c:pt>
                <c:pt idx="761">
                  <c:v>1.1511200560028001</c:v>
                </c:pt>
                <c:pt idx="762">
                  <c:v>1.15262013100655</c:v>
                </c:pt>
                <c:pt idx="763">
                  <c:v>1.1541202060103</c:v>
                </c:pt>
                <c:pt idx="764">
                  <c:v>1.1556827841391999</c:v>
                </c:pt>
                <c:pt idx="765">
                  <c:v>1.15718285914295</c:v>
                </c:pt>
                <c:pt idx="766">
                  <c:v>1.15874543727186</c:v>
                </c:pt>
                <c:pt idx="767">
                  <c:v>1.1601830091504499</c:v>
                </c:pt>
                <c:pt idx="768">
                  <c:v>1.1616830841542001</c:v>
                </c:pt>
                <c:pt idx="769">
                  <c:v>1.16324566228311</c:v>
                </c:pt>
                <c:pt idx="770">
                  <c:v>1.1646832341616999</c:v>
                </c:pt>
                <c:pt idx="771">
                  <c:v>1.1662458122906101</c:v>
                </c:pt>
                <c:pt idx="772">
                  <c:v>1.16774588729436</c:v>
                </c:pt>
                <c:pt idx="773">
                  <c:v>1.1693084654232699</c:v>
                </c:pt>
                <c:pt idx="774">
                  <c:v>1.1707460373018601</c:v>
                </c:pt>
                <c:pt idx="775">
                  <c:v>1.17230861543077</c:v>
                </c:pt>
                <c:pt idx="776">
                  <c:v>1.17380869043452</c:v>
                </c:pt>
                <c:pt idx="777">
                  <c:v>1.1753712685634199</c:v>
                </c:pt>
                <c:pt idx="778">
                  <c:v>1.17685884294214</c:v>
                </c:pt>
                <c:pt idx="779">
                  <c:v>1.17839225294598</c:v>
                </c:pt>
                <c:pt idx="780">
                  <c:v>1.1798589929496399</c:v>
                </c:pt>
                <c:pt idx="781">
                  <c:v>1.18152574295381</c:v>
                </c:pt>
                <c:pt idx="782">
                  <c:v>1.1829924829574801</c:v>
                </c:pt>
                <c:pt idx="783">
                  <c:v>1.1845258929613101</c:v>
                </c:pt>
                <c:pt idx="784">
                  <c:v>1.18592596296481</c:v>
                </c:pt>
                <c:pt idx="785">
                  <c:v>1.18745937296864</c:v>
                </c:pt>
                <c:pt idx="786">
                  <c:v>1.18899278297248</c:v>
                </c:pt>
                <c:pt idx="787">
                  <c:v>1.19052619297631</c:v>
                </c:pt>
                <c:pt idx="788">
                  <c:v>1.1919929329799801</c:v>
                </c:pt>
                <c:pt idx="789">
                  <c:v>1.19345967298364</c:v>
                </c:pt>
                <c:pt idx="790">
                  <c:v>1.19499308298748</c:v>
                </c:pt>
                <c:pt idx="791">
                  <c:v>1.19652649299131</c:v>
                </c:pt>
                <c:pt idx="792">
                  <c:v>1.1979932329949801</c:v>
                </c:pt>
                <c:pt idx="793">
                  <c:v>1.1995266429988101</c:v>
                </c:pt>
                <c:pt idx="794">
                  <c:v>1.20112672300281</c:v>
                </c:pt>
                <c:pt idx="795">
                  <c:v>1.2025267930063099</c:v>
                </c:pt>
                <c:pt idx="796">
                  <c:v>1.2041268730103101</c:v>
                </c:pt>
                <c:pt idx="797">
                  <c:v>1.2055936130139799</c:v>
                </c:pt>
                <c:pt idx="798">
                  <c:v>1.2071270230178099</c:v>
                </c:pt>
                <c:pt idx="799">
                  <c:v>1.20859376302148</c:v>
                </c:pt>
                <c:pt idx="800">
                  <c:v>1.21012717302531</c:v>
                </c:pt>
                <c:pt idx="801">
                  <c:v>1.2115939130289799</c:v>
                </c:pt>
                <c:pt idx="802">
                  <c:v>1.21319399303298</c:v>
                </c:pt>
                <c:pt idx="803">
                  <c:v>1.2146607330366499</c:v>
                </c:pt>
                <c:pt idx="804">
                  <c:v>1.2161941430404799</c:v>
                </c:pt>
                <c:pt idx="805">
                  <c:v>1.21766088304415</c:v>
                </c:pt>
                <c:pt idx="806">
                  <c:v>1.2192609630481499</c:v>
                </c:pt>
                <c:pt idx="807">
                  <c:v>1.22072770305181</c:v>
                </c:pt>
                <c:pt idx="808">
                  <c:v>1.2223277830558099</c:v>
                </c:pt>
                <c:pt idx="809">
                  <c:v>1.2237278530593101</c:v>
                </c:pt>
                <c:pt idx="810">
                  <c:v>1.2252612630631501</c:v>
                </c:pt>
                <c:pt idx="811">
                  <c:v>1.2267946730669801</c:v>
                </c:pt>
                <c:pt idx="812">
                  <c:v>1.22826141307065</c:v>
                </c:pt>
                <c:pt idx="813">
                  <c:v>1.22979482307448</c:v>
                </c:pt>
                <c:pt idx="814">
                  <c:v>1.23132823307832</c:v>
                </c:pt>
                <c:pt idx="815">
                  <c:v>1.2327949730819801</c:v>
                </c:pt>
                <c:pt idx="816">
                  <c:v>1.23439505308598</c:v>
                </c:pt>
                <c:pt idx="817">
                  <c:v>1.2358617930896501</c:v>
                </c:pt>
                <c:pt idx="818">
                  <c:v>1.2373952030934801</c:v>
                </c:pt>
                <c:pt idx="819">
                  <c:v>1.2388619430971499</c:v>
                </c:pt>
                <c:pt idx="820">
                  <c:v>1.24032868310082</c:v>
                </c:pt>
                <c:pt idx="821">
                  <c:v>1.2419287631048199</c:v>
                </c:pt>
                <c:pt idx="822">
                  <c:v>1.2434621731086499</c:v>
                </c:pt>
                <c:pt idx="823">
                  <c:v>1.24492891311232</c:v>
                </c:pt>
                <c:pt idx="824">
                  <c:v>1.24646232311615</c:v>
                </c:pt>
                <c:pt idx="825">
                  <c:v>1.2479290631198201</c:v>
                </c:pt>
                <c:pt idx="826">
                  <c:v>1.2494624731236501</c:v>
                </c:pt>
                <c:pt idx="827">
                  <c:v>1.2509196888415799</c:v>
                </c:pt>
                <c:pt idx="828">
                  <c:v>1.25241976384533</c:v>
                </c:pt>
                <c:pt idx="829">
                  <c:v>1.25391983884908</c:v>
                </c:pt>
                <c:pt idx="830">
                  <c:v>1.2554199138528299</c:v>
                </c:pt>
                <c:pt idx="831">
                  <c:v>1.25699142099962</c:v>
                </c:pt>
                <c:pt idx="832">
                  <c:v>1.25849149600337</c:v>
                </c:pt>
                <c:pt idx="833">
                  <c:v>1.2600630031501501</c:v>
                </c:pt>
                <c:pt idx="834">
                  <c:v>1.26149164601087</c:v>
                </c:pt>
                <c:pt idx="835">
                  <c:v>1.2630631531576499</c:v>
                </c:pt>
                <c:pt idx="836">
                  <c:v>1.2645632281614001</c:v>
                </c:pt>
                <c:pt idx="837">
                  <c:v>1.26606330316515</c:v>
                </c:pt>
                <c:pt idx="838">
                  <c:v>1.2675633781689</c:v>
                </c:pt>
                <c:pt idx="839">
                  <c:v>1.2691348853156901</c:v>
                </c:pt>
                <c:pt idx="840">
                  <c:v>1.2705635281764001</c:v>
                </c:pt>
                <c:pt idx="841">
                  <c:v>1.2721350353231899</c:v>
                </c:pt>
                <c:pt idx="842">
                  <c:v>1.2736351103269401</c:v>
                </c:pt>
                <c:pt idx="843">
                  <c:v>1.27520661747373</c:v>
                </c:pt>
                <c:pt idx="844">
                  <c:v>1.2767066924774799</c:v>
                </c:pt>
                <c:pt idx="845">
                  <c:v>1.2782067674812301</c:v>
                </c:pt>
                <c:pt idx="846">
                  <c:v>1.27970684248498</c:v>
                </c:pt>
                <c:pt idx="847">
                  <c:v>1.2812783496317599</c:v>
                </c:pt>
                <c:pt idx="848">
                  <c:v>1.2827069924924801</c:v>
                </c:pt>
                <c:pt idx="849">
                  <c:v>1.28427849963926</c:v>
                </c:pt>
                <c:pt idx="850">
                  <c:v>1.2858500067860501</c:v>
                </c:pt>
                <c:pt idx="851">
                  <c:v>1.2873500817898</c:v>
                </c:pt>
                <c:pt idx="852">
                  <c:v>1.28885015679355</c:v>
                </c:pt>
                <c:pt idx="853">
                  <c:v>1.2903502317972999</c:v>
                </c:pt>
                <c:pt idx="854">
                  <c:v>1.2918503068010501</c:v>
                </c:pt>
                <c:pt idx="855">
                  <c:v>1.2933503818048</c:v>
                </c:pt>
                <c:pt idx="856">
                  <c:v>1.2948504568085499</c:v>
                </c:pt>
                <c:pt idx="857">
                  <c:v>1.29642196395534</c:v>
                </c:pt>
                <c:pt idx="858">
                  <c:v>1.29785060681605</c:v>
                </c:pt>
                <c:pt idx="859">
                  <c:v>1.2993506818198</c:v>
                </c:pt>
                <c:pt idx="860">
                  <c:v>1.3009221889665901</c:v>
                </c:pt>
                <c:pt idx="861">
                  <c:v>1.3023508318273</c:v>
                </c:pt>
                <c:pt idx="862">
                  <c:v>1.3039223389740899</c:v>
                </c:pt>
                <c:pt idx="863">
                  <c:v>1.3054224139778401</c:v>
                </c:pt>
                <c:pt idx="864">
                  <c:v>1.30692248898159</c:v>
                </c:pt>
                <c:pt idx="865">
                  <c:v>1.30842256398534</c:v>
                </c:pt>
                <c:pt idx="866">
                  <c:v>1.3099226389890899</c:v>
                </c:pt>
                <c:pt idx="867">
                  <c:v>1.31149414613587</c:v>
                </c:pt>
                <c:pt idx="868">
                  <c:v>1.3129942211396199</c:v>
                </c:pt>
                <c:pt idx="869">
                  <c:v>1.3144942961433701</c:v>
                </c:pt>
                <c:pt idx="870">
                  <c:v>1.31606580329016</c:v>
                </c:pt>
                <c:pt idx="871">
                  <c:v>1.31749444615087</c:v>
                </c:pt>
                <c:pt idx="872">
                  <c:v>1.3190659532976601</c:v>
                </c:pt>
                <c:pt idx="873">
                  <c:v>1.32056602830141</c:v>
                </c:pt>
                <c:pt idx="874">
                  <c:v>1.3220661033051599</c:v>
                </c:pt>
                <c:pt idx="875">
                  <c:v>1.3235661783089101</c:v>
                </c:pt>
                <c:pt idx="876">
                  <c:v>1.3251376854557</c:v>
                </c:pt>
                <c:pt idx="877">
                  <c:v>1.3266377604594499</c:v>
                </c:pt>
                <c:pt idx="878">
                  <c:v>1.32820926760623</c:v>
                </c:pt>
                <c:pt idx="879">
                  <c:v>1.32963791046695</c:v>
                </c:pt>
                <c:pt idx="880">
                  <c:v>1.3311379854706999</c:v>
                </c:pt>
                <c:pt idx="881">
                  <c:v>1.3326380604744501</c:v>
                </c:pt>
                <c:pt idx="882">
                  <c:v>1.3342205571817001</c:v>
                </c:pt>
                <c:pt idx="883">
                  <c:v>1.3356821687238201</c:v>
                </c:pt>
                <c:pt idx="884">
                  <c:v>1.3372207071891999</c:v>
                </c:pt>
                <c:pt idx="885">
                  <c:v>1.3386823187313199</c:v>
                </c:pt>
                <c:pt idx="886">
                  <c:v>1.3402208571967</c:v>
                </c:pt>
                <c:pt idx="887">
                  <c:v>1.34168246873882</c:v>
                </c:pt>
                <c:pt idx="888">
                  <c:v>1.34329793412747</c:v>
                </c:pt>
                <c:pt idx="889">
                  <c:v>1.34475954566959</c:v>
                </c:pt>
                <c:pt idx="890">
                  <c:v>1.3462980841349701</c:v>
                </c:pt>
                <c:pt idx="891">
                  <c:v>1.34783662260036</c:v>
                </c:pt>
                <c:pt idx="892">
                  <c:v>1.34929823414247</c:v>
                </c:pt>
                <c:pt idx="893">
                  <c:v>1.3508367726078601</c:v>
                </c:pt>
                <c:pt idx="894">
                  <c:v>1.3523753110732399</c:v>
                </c:pt>
                <c:pt idx="895">
                  <c:v>1.3538369226153599</c:v>
                </c:pt>
                <c:pt idx="896">
                  <c:v>1.35537546108074</c:v>
                </c:pt>
                <c:pt idx="897">
                  <c:v>1.35683707262286</c:v>
                </c:pt>
                <c:pt idx="898">
                  <c:v>1.3583756110882399</c:v>
                </c:pt>
                <c:pt idx="899">
                  <c:v>1.35991414955363</c:v>
                </c:pt>
                <c:pt idx="900">
                  <c:v>1.3614526880190101</c:v>
                </c:pt>
                <c:pt idx="901">
                  <c:v>1.3629142995611301</c:v>
                </c:pt>
                <c:pt idx="902">
                  <c:v>1.36445283802651</c:v>
                </c:pt>
                <c:pt idx="903">
                  <c:v>1.36591444956863</c:v>
                </c:pt>
                <c:pt idx="904">
                  <c:v>1.3674529880340101</c:v>
                </c:pt>
                <c:pt idx="905">
                  <c:v>1.3689915264993999</c:v>
                </c:pt>
                <c:pt idx="906">
                  <c:v>1.37053006496478</c:v>
                </c:pt>
                <c:pt idx="907">
                  <c:v>1.3719147495836299</c:v>
                </c:pt>
                <c:pt idx="908">
                  <c:v>1.37345328804901</c:v>
                </c:pt>
                <c:pt idx="909">
                  <c:v>1.37506875343767</c:v>
                </c:pt>
                <c:pt idx="910">
                  <c:v>1.3764534380565101</c:v>
                </c:pt>
                <c:pt idx="911">
                  <c:v>1.3780689034451701</c:v>
                </c:pt>
                <c:pt idx="912">
                  <c:v>1.3795305149872801</c:v>
                </c:pt>
                <c:pt idx="913">
                  <c:v>1.3810690534526699</c:v>
                </c:pt>
                <c:pt idx="914">
                  <c:v>1.3825306649947799</c:v>
                </c:pt>
                <c:pt idx="915">
                  <c:v>1.38406920346017</c:v>
                </c:pt>
                <c:pt idx="916">
                  <c:v>1.3856077419255499</c:v>
                </c:pt>
                <c:pt idx="917">
                  <c:v>1.38714628039094</c:v>
                </c:pt>
                <c:pt idx="918">
                  <c:v>1.38860789193305</c:v>
                </c:pt>
                <c:pt idx="919">
                  <c:v>1.3901464303984401</c:v>
                </c:pt>
                <c:pt idx="920">
                  <c:v>1.3916080419405501</c:v>
                </c:pt>
                <c:pt idx="921">
                  <c:v>1.3932235073292101</c:v>
                </c:pt>
                <c:pt idx="922">
                  <c:v>1.3946851188713201</c:v>
                </c:pt>
                <c:pt idx="923">
                  <c:v>1.3962236573367099</c:v>
                </c:pt>
                <c:pt idx="924">
                  <c:v>1.3976852688788199</c:v>
                </c:pt>
                <c:pt idx="925">
                  <c:v>1.39922380734421</c:v>
                </c:pt>
                <c:pt idx="926">
                  <c:v>1.40068541888632</c:v>
                </c:pt>
                <c:pt idx="927">
                  <c:v>1.4022239573517099</c:v>
                </c:pt>
                <c:pt idx="928">
                  <c:v>1.40376249581709</c:v>
                </c:pt>
                <c:pt idx="929">
                  <c:v>1.4053010342824801</c:v>
                </c:pt>
                <c:pt idx="930">
                  <c:v>1.4067626458245901</c:v>
                </c:pt>
                <c:pt idx="931">
                  <c:v>1.40830118428998</c:v>
                </c:pt>
                <c:pt idx="932">
                  <c:v>1.40976279583209</c:v>
                </c:pt>
                <c:pt idx="933">
                  <c:v>1.4113013342974801</c:v>
                </c:pt>
                <c:pt idx="934">
                  <c:v>1.4128398727628599</c:v>
                </c:pt>
                <c:pt idx="935">
                  <c:v>1.41437841122825</c:v>
                </c:pt>
                <c:pt idx="936">
                  <c:v>1.41584002277036</c:v>
                </c:pt>
                <c:pt idx="937">
                  <c:v>1.4173785612357499</c:v>
                </c:pt>
                <c:pt idx="938">
                  <c:v>1.41891709970113</c:v>
                </c:pt>
                <c:pt idx="939">
                  <c:v>1.4204556381665201</c:v>
                </c:pt>
                <c:pt idx="940">
                  <c:v>1.4219172497086301</c:v>
                </c:pt>
                <c:pt idx="941">
                  <c:v>1.42345578817402</c:v>
                </c:pt>
                <c:pt idx="942">
                  <c:v>1.42491739971613</c:v>
                </c:pt>
                <c:pt idx="943">
                  <c:v>1.4265328651047899</c:v>
                </c:pt>
                <c:pt idx="944">
                  <c:v>1.4279944766468999</c:v>
                </c:pt>
                <c:pt idx="945">
                  <c:v>1.4294881410737199</c:v>
                </c:pt>
                <c:pt idx="946">
                  <c:v>1.4309882160774701</c:v>
                </c:pt>
                <c:pt idx="947">
                  <c:v>1.4324049535810099</c:v>
                </c:pt>
                <c:pt idx="948">
                  <c:v>1.4339883660849699</c:v>
                </c:pt>
                <c:pt idx="949">
                  <c:v>1.4354884410887201</c:v>
                </c:pt>
                <c:pt idx="950">
                  <c:v>1.4370718535926701</c:v>
                </c:pt>
                <c:pt idx="951">
                  <c:v>1.43857192859642</c:v>
                </c:pt>
                <c:pt idx="952">
                  <c:v>1.44007200360017</c:v>
                </c:pt>
                <c:pt idx="953">
                  <c:v>1.4415720786039301</c:v>
                </c:pt>
                <c:pt idx="954">
                  <c:v>1.4431554911078801</c:v>
                </c:pt>
                <c:pt idx="955">
                  <c:v>1.44457222861143</c:v>
                </c:pt>
                <c:pt idx="956">
                  <c:v>1.44615564111538</c:v>
                </c:pt>
                <c:pt idx="957">
                  <c:v>1.4476557161191299</c:v>
                </c:pt>
                <c:pt idx="958">
                  <c:v>1.4491557911228801</c:v>
                </c:pt>
                <c:pt idx="959">
                  <c:v>1.45065586612663</c:v>
                </c:pt>
                <c:pt idx="960">
                  <c:v>1.4521559411303899</c:v>
                </c:pt>
                <c:pt idx="961">
                  <c:v>1.4536560161341301</c:v>
                </c:pt>
                <c:pt idx="962">
                  <c:v>1.4552394286380901</c:v>
                </c:pt>
                <c:pt idx="963">
                  <c:v>1.45665616614164</c:v>
                </c:pt>
                <c:pt idx="964">
                  <c:v>1.45823957864559</c:v>
                </c:pt>
                <c:pt idx="965">
                  <c:v>1.4597396536493401</c:v>
                </c:pt>
                <c:pt idx="966">
                  <c:v>1.46123972865309</c:v>
                </c:pt>
                <c:pt idx="967">
                  <c:v>1.46273980365684</c:v>
                </c:pt>
                <c:pt idx="968">
                  <c:v>1.4643232161608</c:v>
                </c:pt>
                <c:pt idx="969">
                  <c:v>1.4658232911645499</c:v>
                </c:pt>
                <c:pt idx="970">
                  <c:v>1.4673233661683001</c:v>
                </c:pt>
                <c:pt idx="971">
                  <c:v>1.46882344117205</c:v>
                </c:pt>
                <c:pt idx="972">
                  <c:v>1.47040685367601</c:v>
                </c:pt>
                <c:pt idx="973">
                  <c:v>1.4718235911795501</c:v>
                </c:pt>
                <c:pt idx="974">
                  <c:v>1.4733236661833</c:v>
                </c:pt>
                <c:pt idx="975">
                  <c:v>1.47482374118705</c:v>
                </c:pt>
                <c:pt idx="976">
                  <c:v>1.47649049119122</c:v>
                </c:pt>
                <c:pt idx="977">
                  <c:v>1.4779072286947601</c:v>
                </c:pt>
                <c:pt idx="978">
                  <c:v>1.47940730369851</c:v>
                </c:pt>
                <c:pt idx="979">
                  <c:v>1.48090737870226</c:v>
                </c:pt>
                <c:pt idx="980">
                  <c:v>1.48249079120622</c:v>
                </c:pt>
                <c:pt idx="981">
                  <c:v>1.4839908662099699</c:v>
                </c:pt>
                <c:pt idx="982">
                  <c:v>1.4855742787139301</c:v>
                </c:pt>
                <c:pt idx="983">
                  <c:v>1.48699101621747</c:v>
                </c:pt>
                <c:pt idx="984">
                  <c:v>1.4884910912212199</c:v>
                </c:pt>
                <c:pt idx="985">
                  <c:v>1.4899911662249701</c:v>
                </c:pt>
                <c:pt idx="986">
                  <c:v>1.49149124122872</c:v>
                </c:pt>
                <c:pt idx="987">
                  <c:v>1.4929913162324699</c:v>
                </c:pt>
                <c:pt idx="988">
                  <c:v>1.4944913912362201</c:v>
                </c:pt>
                <c:pt idx="989">
                  <c:v>1.4960748037401801</c:v>
                </c:pt>
                <c:pt idx="990">
                  <c:v>1.49757487874393</c:v>
                </c:pt>
                <c:pt idx="991">
                  <c:v>1.49907495374768</c:v>
                </c:pt>
                <c:pt idx="992">
                  <c:v>1.5005750287514299</c:v>
                </c:pt>
                <c:pt idx="993">
                  <c:v>1.5021584412553901</c:v>
                </c:pt>
                <c:pt idx="994">
                  <c:v>1.50357517875893</c:v>
                </c:pt>
                <c:pt idx="995">
                  <c:v>1.50515859126289</c:v>
                </c:pt>
                <c:pt idx="996">
                  <c:v>1.5065753287664301</c:v>
                </c:pt>
                <c:pt idx="997">
                  <c:v>1.5082420787705999</c:v>
                </c:pt>
                <c:pt idx="998">
                  <c:v>1.5095754787739299</c:v>
                </c:pt>
                <c:pt idx="999">
                  <c:v>1.5111588912778899</c:v>
                </c:pt>
                <c:pt idx="1000">
                  <c:v>1.5126589662816401</c:v>
                </c:pt>
                <c:pt idx="1001">
                  <c:v>1.51415904128539</c:v>
                </c:pt>
                <c:pt idx="1002">
                  <c:v>1.51565911628914</c:v>
                </c:pt>
                <c:pt idx="1003">
                  <c:v>1.5172425287931</c:v>
                </c:pt>
                <c:pt idx="1004">
                  <c:v>1.5187426037968501</c:v>
                </c:pt>
                <c:pt idx="1005">
                  <c:v>1.5203260163008101</c:v>
                </c:pt>
                <c:pt idx="1006">
                  <c:v>1.52174275380435</c:v>
                </c:pt>
                <c:pt idx="1007">
                  <c:v>1.5232428288080999</c:v>
                </c:pt>
                <c:pt idx="1008">
                  <c:v>1.5247429038118501</c:v>
                </c:pt>
                <c:pt idx="1009">
                  <c:v>1.5263263163158101</c:v>
                </c:pt>
                <c:pt idx="1010">
                  <c:v>1.5277430538193499</c:v>
                </c:pt>
                <c:pt idx="1011">
                  <c:v>1.5293264663233099</c:v>
                </c:pt>
                <c:pt idx="1012">
                  <c:v>1.5308265413270601</c:v>
                </c:pt>
                <c:pt idx="1013">
                  <c:v>1.5324099538310201</c:v>
                </c:pt>
                <c:pt idx="1014">
                  <c:v>1.53382669133456</c:v>
                </c:pt>
                <c:pt idx="1015">
                  <c:v>1.5353267663383099</c:v>
                </c:pt>
                <c:pt idx="1016">
                  <c:v>1.5369101788422701</c:v>
                </c:pt>
                <c:pt idx="1017">
                  <c:v>1.53841025384602</c:v>
                </c:pt>
                <c:pt idx="1018">
                  <c:v>1.5398951765770099</c:v>
                </c:pt>
                <c:pt idx="1019">
                  <c:v>1.54144070839905</c:v>
                </c:pt>
                <c:pt idx="1020">
                  <c:v>1.54289532658451</c:v>
                </c:pt>
                <c:pt idx="1021">
                  <c:v>1.54453177204314</c:v>
                </c:pt>
                <c:pt idx="1022">
                  <c:v>1.5459863902286</c:v>
                </c:pt>
                <c:pt idx="1023">
                  <c:v>1.5475319220506401</c:v>
                </c:pt>
                <c:pt idx="1024">
                  <c:v>1.5489865402361001</c:v>
                </c:pt>
                <c:pt idx="1025">
                  <c:v>1.5505320720581399</c:v>
                </c:pt>
                <c:pt idx="1026">
                  <c:v>1.5519866902435999</c:v>
                </c:pt>
                <c:pt idx="1027">
                  <c:v>1.55353222206564</c:v>
                </c:pt>
                <c:pt idx="1028">
                  <c:v>1.5549868402511</c:v>
                </c:pt>
                <c:pt idx="1029">
                  <c:v>1.5565323720731401</c:v>
                </c:pt>
                <c:pt idx="1030">
                  <c:v>1.5579869902586001</c:v>
                </c:pt>
                <c:pt idx="1031">
                  <c:v>1.55953252208064</c:v>
                </c:pt>
                <c:pt idx="1032">
                  <c:v>1.5610780539026901</c:v>
                </c:pt>
                <c:pt idx="1033">
                  <c:v>1.5626235857247399</c:v>
                </c:pt>
                <c:pt idx="1034">
                  <c:v>1.5640782039101899</c:v>
                </c:pt>
                <c:pt idx="1035">
                  <c:v>1.5655328220956499</c:v>
                </c:pt>
                <c:pt idx="1036">
                  <c:v>1.5671692675542801</c:v>
                </c:pt>
                <c:pt idx="1037">
                  <c:v>1.5686238857397401</c:v>
                </c:pt>
                <c:pt idx="1038">
                  <c:v>1.5700785039251901</c:v>
                </c:pt>
                <c:pt idx="1039">
                  <c:v>1.57162403574724</c:v>
                </c:pt>
                <c:pt idx="1040">
                  <c:v>1.57307865393269</c:v>
                </c:pt>
                <c:pt idx="1041">
                  <c:v>1.5746241857547401</c:v>
                </c:pt>
                <c:pt idx="1042">
                  <c:v>1.5761697175767799</c:v>
                </c:pt>
                <c:pt idx="1043">
                  <c:v>1.5776243357622399</c:v>
                </c:pt>
                <c:pt idx="1044">
                  <c:v>1.5792607812208701</c:v>
                </c:pt>
                <c:pt idx="1045">
                  <c:v>1.58062448576974</c:v>
                </c:pt>
                <c:pt idx="1046">
                  <c:v>1.58226093122837</c:v>
                </c:pt>
                <c:pt idx="1047">
                  <c:v>1.5836246357772401</c:v>
                </c:pt>
                <c:pt idx="1048">
                  <c:v>1.5852610812358801</c:v>
                </c:pt>
                <c:pt idx="1049">
                  <c:v>1.5867156994213301</c:v>
                </c:pt>
                <c:pt idx="1050">
                  <c:v>1.5882612312433799</c:v>
                </c:pt>
                <c:pt idx="1051">
                  <c:v>1.5897158494288299</c:v>
                </c:pt>
                <c:pt idx="1052">
                  <c:v>1.5913522948874701</c:v>
                </c:pt>
                <c:pt idx="1053">
                  <c:v>1.5928069130729201</c:v>
                </c:pt>
                <c:pt idx="1054">
                  <c:v>1.59435244489497</c:v>
                </c:pt>
                <c:pt idx="1055">
                  <c:v>1.59580706308042</c:v>
                </c:pt>
                <c:pt idx="1056">
                  <c:v>1.5973525949024701</c:v>
                </c:pt>
                <c:pt idx="1057">
                  <c:v>1.5988072130879201</c:v>
                </c:pt>
                <c:pt idx="1058">
                  <c:v>1.6003527449099699</c:v>
                </c:pt>
                <c:pt idx="1059">
                  <c:v>1.60189827673201</c:v>
                </c:pt>
                <c:pt idx="1060">
                  <c:v>1.6034438085540601</c:v>
                </c:pt>
                <c:pt idx="1061">
                  <c:v>1.6048984267395101</c:v>
                </c:pt>
                <c:pt idx="1062">
                  <c:v>1.60644395856156</c:v>
                </c:pt>
                <c:pt idx="1063">
                  <c:v>1.6079894903836001</c:v>
                </c:pt>
                <c:pt idx="1064">
                  <c:v>1.6094441085690601</c:v>
                </c:pt>
                <c:pt idx="1065">
                  <c:v>1.6109896403911099</c:v>
                </c:pt>
                <c:pt idx="1066">
                  <c:v>1.6124442585765599</c:v>
                </c:pt>
                <c:pt idx="1067">
                  <c:v>1.61398979039861</c:v>
                </c:pt>
                <c:pt idx="1068">
                  <c:v>1.6155353222206501</c:v>
                </c:pt>
                <c:pt idx="1069">
                  <c:v>1.6169899404061101</c:v>
                </c:pt>
                <c:pt idx="1070">
                  <c:v>1.6184445585915599</c:v>
                </c:pt>
                <c:pt idx="1071">
                  <c:v>1.61999009041361</c:v>
                </c:pt>
                <c:pt idx="1072">
                  <c:v>1.62144470859906</c:v>
                </c:pt>
                <c:pt idx="1073">
                  <c:v>1.6230811540576999</c:v>
                </c:pt>
                <c:pt idx="1074">
                  <c:v>1.6245357722431499</c:v>
                </c:pt>
                <c:pt idx="1075">
                  <c:v>1.6260813040652</c:v>
                </c:pt>
                <c:pt idx="1076">
                  <c:v>1.6274450086140599</c:v>
                </c:pt>
                <c:pt idx="1077">
                  <c:v>1.6290814540727001</c:v>
                </c:pt>
                <c:pt idx="1078">
                  <c:v>1.6305360722581499</c:v>
                </c:pt>
                <c:pt idx="1079">
                  <c:v>1.6320816040802</c:v>
                </c:pt>
                <c:pt idx="1080">
                  <c:v>1.6336271359022401</c:v>
                </c:pt>
                <c:pt idx="1081">
                  <c:v>1.6350817540877001</c:v>
                </c:pt>
                <c:pt idx="1082">
                  <c:v>1.6365363722731501</c:v>
                </c:pt>
                <c:pt idx="1083">
                  <c:v>1.63817281773179</c:v>
                </c:pt>
                <c:pt idx="1084">
                  <c:v>1.63962743591725</c:v>
                </c:pt>
                <c:pt idx="1085">
                  <c:v>1.6411729677392899</c:v>
                </c:pt>
                <c:pt idx="1086">
                  <c:v>1.6426275859247501</c:v>
                </c:pt>
                <c:pt idx="1087">
                  <c:v>1.6442640313833801</c:v>
                </c:pt>
                <c:pt idx="1088">
                  <c:v>1.6457186495688401</c:v>
                </c:pt>
                <c:pt idx="1089">
                  <c:v>1.6472641813908799</c:v>
                </c:pt>
                <c:pt idx="1090">
                  <c:v>1.6487187995763399</c:v>
                </c:pt>
                <c:pt idx="1091">
                  <c:v>1.65026433139838</c:v>
                </c:pt>
                <c:pt idx="1092">
                  <c:v>1.65171894958384</c:v>
                </c:pt>
                <c:pt idx="1093">
                  <c:v>1.6532644814058799</c:v>
                </c:pt>
                <c:pt idx="1094">
                  <c:v>1.65481001322793</c:v>
                </c:pt>
                <c:pt idx="1095">
                  <c:v>1.6563555450499801</c:v>
                </c:pt>
                <c:pt idx="1096">
                  <c:v>1.6578101632354301</c:v>
                </c:pt>
                <c:pt idx="1097">
                  <c:v>1.6593556950574799</c:v>
                </c:pt>
                <c:pt idx="1098">
                  <c:v>1.6608103132429299</c:v>
                </c:pt>
                <c:pt idx="1099">
                  <c:v>1.66235584506498</c:v>
                </c:pt>
                <c:pt idx="1100">
                  <c:v>1.6639013768870199</c:v>
                </c:pt>
                <c:pt idx="1101">
                  <c:v>1.6653559950724801</c:v>
                </c:pt>
                <c:pt idx="1102">
                  <c:v>1.6668833441672</c:v>
                </c:pt>
                <c:pt idx="1103">
                  <c:v>1.6684834241712001</c:v>
                </c:pt>
                <c:pt idx="1104">
                  <c:v>1.6698834941747001</c:v>
                </c:pt>
                <c:pt idx="1105">
                  <c:v>1.6714835741787</c:v>
                </c:pt>
                <c:pt idx="1106">
                  <c:v>1.6728836441821999</c:v>
                </c:pt>
                <c:pt idx="1107">
                  <c:v>1.6744837241862001</c:v>
                </c:pt>
                <c:pt idx="1108">
                  <c:v>1.6758837941897</c:v>
                </c:pt>
                <c:pt idx="1109">
                  <c:v>1.67738386919345</c:v>
                </c:pt>
                <c:pt idx="1110">
                  <c:v>1.6789839491974501</c:v>
                </c:pt>
                <c:pt idx="1111">
                  <c:v>1.68048402420121</c:v>
                </c:pt>
                <c:pt idx="1112">
                  <c:v>1.6819840992049599</c:v>
                </c:pt>
                <c:pt idx="1113">
                  <c:v>1.6833841692084599</c:v>
                </c:pt>
                <c:pt idx="1114">
                  <c:v>1.68508425421271</c:v>
                </c:pt>
                <c:pt idx="1115">
                  <c:v>1.68648432421621</c:v>
                </c:pt>
                <c:pt idx="1116">
                  <c:v>1.6880844042202101</c:v>
                </c:pt>
                <c:pt idx="1117">
                  <c:v>1.68958447922396</c:v>
                </c:pt>
                <c:pt idx="1118">
                  <c:v>1.69108455422771</c:v>
                </c:pt>
                <c:pt idx="1119">
                  <c:v>1.6925846292314599</c:v>
                </c:pt>
                <c:pt idx="1120">
                  <c:v>1.6940847042352101</c:v>
                </c:pt>
                <c:pt idx="1121">
                  <c:v>1.69558477923896</c:v>
                </c:pt>
                <c:pt idx="1122">
                  <c:v>1.6971848592429599</c:v>
                </c:pt>
                <c:pt idx="1123">
                  <c:v>1.6985849292464601</c:v>
                </c:pt>
                <c:pt idx="1124">
                  <c:v>1.70018500925046</c:v>
                </c:pt>
                <c:pt idx="1125">
                  <c:v>1.7016850842542099</c:v>
                </c:pt>
                <c:pt idx="1126">
                  <c:v>1.7031851592579601</c:v>
                </c:pt>
                <c:pt idx="1127">
                  <c:v>1.70468523426171</c:v>
                </c:pt>
                <c:pt idx="1128">
                  <c:v>1.70618530926546</c:v>
                </c:pt>
                <c:pt idx="1129">
                  <c:v>1.7076853842692099</c:v>
                </c:pt>
                <c:pt idx="1130">
                  <c:v>1.70928546427321</c:v>
                </c:pt>
                <c:pt idx="1131">
                  <c:v>1.71068553427671</c:v>
                </c:pt>
                <c:pt idx="1132">
                  <c:v>1.7122856142807099</c:v>
                </c:pt>
                <c:pt idx="1133">
                  <c:v>1.7136856842842101</c:v>
                </c:pt>
                <c:pt idx="1134">
                  <c:v>1.71528576428821</c:v>
                </c:pt>
                <c:pt idx="1135">
                  <c:v>1.7167858392919599</c:v>
                </c:pt>
                <c:pt idx="1136">
                  <c:v>1.7183859192959601</c:v>
                </c:pt>
                <c:pt idx="1137">
                  <c:v>1.71978598929946</c:v>
                </c:pt>
                <c:pt idx="1138">
                  <c:v>1.7213860693034599</c:v>
                </c:pt>
                <c:pt idx="1139">
                  <c:v>1.7227861393069599</c:v>
                </c:pt>
                <c:pt idx="1140">
                  <c:v>1.72438621931096</c:v>
                </c:pt>
                <c:pt idx="1141">
                  <c:v>1.72578628931446</c:v>
                </c:pt>
                <c:pt idx="1142">
                  <c:v>1.7273863693184599</c:v>
                </c:pt>
                <c:pt idx="1143">
                  <c:v>1.7287864393219601</c:v>
                </c:pt>
                <c:pt idx="1144">
                  <c:v>1.73048652432621</c:v>
                </c:pt>
                <c:pt idx="1145">
                  <c:v>1.7318865943297099</c:v>
                </c:pt>
                <c:pt idx="1146">
                  <c:v>1.7334866743337101</c:v>
                </c:pt>
                <c:pt idx="1147">
                  <c:v>1.73488674433721</c:v>
                </c:pt>
                <c:pt idx="1148">
                  <c:v>1.7364868243412099</c:v>
                </c:pt>
                <c:pt idx="1149">
                  <c:v>1.7379868993449601</c:v>
                </c:pt>
                <c:pt idx="1150">
                  <c:v>1.73938696934846</c:v>
                </c:pt>
                <c:pt idx="1151">
                  <c:v>1.74098704935246</c:v>
                </c:pt>
                <c:pt idx="1152">
                  <c:v>1.7423871193559599</c:v>
                </c:pt>
                <c:pt idx="1153">
                  <c:v>1.74398719935996</c:v>
                </c:pt>
                <c:pt idx="1154">
                  <c:v>1.74538726936346</c:v>
                </c:pt>
                <c:pt idx="1155">
                  <c:v>1.7470873543677099</c:v>
                </c:pt>
                <c:pt idx="1156">
                  <c:v>1.7484874243712101</c:v>
                </c:pt>
                <c:pt idx="1157">
                  <c:v>1.75008750437521</c:v>
                </c:pt>
                <c:pt idx="1158">
                  <c:v>1.7514875743787099</c:v>
                </c:pt>
                <c:pt idx="1159">
                  <c:v>1.7530876543827101</c:v>
                </c:pt>
                <c:pt idx="1160">
                  <c:v>1.75448772438621</c:v>
                </c:pt>
                <c:pt idx="1161">
                  <c:v>1.7560878043902099</c:v>
                </c:pt>
                <c:pt idx="1162">
                  <c:v>1.7575878793939701</c:v>
                </c:pt>
                <c:pt idx="1163">
                  <c:v>1.75918795939796</c:v>
                </c:pt>
                <c:pt idx="1164">
                  <c:v>1.7606880344017199</c:v>
                </c:pt>
                <c:pt idx="1165">
                  <c:v>1.7621881094054701</c:v>
                </c:pt>
                <c:pt idx="1166">
                  <c:v>1.76368818440922</c:v>
                </c:pt>
                <c:pt idx="1167">
                  <c:v>1.76508825441272</c:v>
                </c:pt>
                <c:pt idx="1168">
                  <c:v>1.7665883294164699</c:v>
                </c:pt>
                <c:pt idx="1169">
                  <c:v>1.7680884044202201</c:v>
                </c:pt>
                <c:pt idx="1170">
                  <c:v>1.76968848442422</c:v>
                </c:pt>
                <c:pt idx="1171">
                  <c:v>1.7712885644282199</c:v>
                </c:pt>
                <c:pt idx="1172">
                  <c:v>1.7726886344317201</c:v>
                </c:pt>
                <c:pt idx="1173">
                  <c:v>1.77428871443572</c:v>
                </c:pt>
                <c:pt idx="1174">
                  <c:v>1.7757887894394699</c:v>
                </c:pt>
                <c:pt idx="1175">
                  <c:v>1.7772888644432201</c:v>
                </c:pt>
                <c:pt idx="1176">
                  <c:v>1.77878893944697</c:v>
                </c:pt>
                <c:pt idx="1177">
                  <c:v>1.78028901445072</c:v>
                </c:pt>
                <c:pt idx="1178">
                  <c:v>1.7817890894544699</c:v>
                </c:pt>
                <c:pt idx="1179">
                  <c:v>1.78338916945847</c:v>
                </c:pt>
                <c:pt idx="1180">
                  <c:v>1.78488924446222</c:v>
                </c:pt>
                <c:pt idx="1181">
                  <c:v>1.7863893194659699</c:v>
                </c:pt>
                <c:pt idx="1182">
                  <c:v>1.7878893944697201</c:v>
                </c:pt>
                <c:pt idx="1183">
                  <c:v>1.78938946947347</c:v>
                </c:pt>
                <c:pt idx="1184">
                  <c:v>1.7908895444772199</c:v>
                </c:pt>
                <c:pt idx="1185">
                  <c:v>1.7923896194809701</c:v>
                </c:pt>
                <c:pt idx="1186">
                  <c:v>1.79388969448472</c:v>
                </c:pt>
                <c:pt idx="1187">
                  <c:v>1.7954897744887199</c:v>
                </c:pt>
                <c:pt idx="1188">
                  <c:v>1.7969898494924701</c:v>
                </c:pt>
                <c:pt idx="1189">
                  <c:v>1.79848992449622</c:v>
                </c:pt>
                <c:pt idx="1190">
                  <c:v>1.79998999949997</c:v>
                </c:pt>
                <c:pt idx="1191">
                  <c:v>1.8015900795039701</c:v>
                </c:pt>
                <c:pt idx="1192">
                  <c:v>1.8029901495074701</c:v>
                </c:pt>
                <c:pt idx="1193">
                  <c:v>1.80439021951097</c:v>
                </c:pt>
                <c:pt idx="1194">
                  <c:v>1.8060903045152199</c:v>
                </c:pt>
                <c:pt idx="1195">
                  <c:v>1.8074903745187201</c:v>
                </c:pt>
                <c:pt idx="1196">
                  <c:v>1.80899044952247</c:v>
                </c:pt>
                <c:pt idx="1197">
                  <c:v>1.8104905245262199</c:v>
                </c:pt>
                <c:pt idx="1198">
                  <c:v>1.8120906045302201</c:v>
                </c:pt>
                <c:pt idx="1199">
                  <c:v>1.81359067953397</c:v>
                </c:pt>
                <c:pt idx="1200">
                  <c:v>1.81509075453772</c:v>
                </c:pt>
                <c:pt idx="1201">
                  <c:v>1.8165908295414701</c:v>
                </c:pt>
                <c:pt idx="1202">
                  <c:v>1.81809090454522</c:v>
                </c:pt>
                <c:pt idx="1203">
                  <c:v>1.8195354212154999</c:v>
                </c:pt>
                <c:pt idx="1204">
                  <c:v>1.82120217121967</c:v>
                </c:pt>
                <c:pt idx="1205">
                  <c:v>1.8226466878899501</c:v>
                </c:pt>
                <c:pt idx="1206">
                  <c:v>1.8242023212271701</c:v>
                </c:pt>
                <c:pt idx="1207">
                  <c:v>1.82564683789745</c:v>
                </c:pt>
                <c:pt idx="1208">
                  <c:v>1.8272024712346699</c:v>
                </c:pt>
                <c:pt idx="1209">
                  <c:v>1.8286469879049501</c:v>
                </c:pt>
                <c:pt idx="1210">
                  <c:v>1.8303137379091099</c:v>
                </c:pt>
                <c:pt idx="1211">
                  <c:v>1.83175825457939</c:v>
                </c:pt>
                <c:pt idx="1212">
                  <c:v>1.83331388791661</c:v>
                </c:pt>
                <c:pt idx="1213">
                  <c:v>1.8347584045868901</c:v>
                </c:pt>
                <c:pt idx="1214">
                  <c:v>1.8363140379241101</c:v>
                </c:pt>
                <c:pt idx="1215">
                  <c:v>1.83775855459439</c:v>
                </c:pt>
                <c:pt idx="1216">
                  <c:v>1.8393141879316099</c:v>
                </c:pt>
                <c:pt idx="1217">
                  <c:v>1.8407587046018901</c:v>
                </c:pt>
                <c:pt idx="1218">
                  <c:v>1.8424254546060601</c:v>
                </c:pt>
                <c:pt idx="1219">
                  <c:v>1.8437588546093899</c:v>
                </c:pt>
                <c:pt idx="1220">
                  <c:v>1.8453144879466099</c:v>
                </c:pt>
                <c:pt idx="1221">
                  <c:v>1.8468701212838401</c:v>
                </c:pt>
                <c:pt idx="1222">
                  <c:v>1.84831463795411</c:v>
                </c:pt>
                <c:pt idx="1223">
                  <c:v>1.8497591546243899</c:v>
                </c:pt>
                <c:pt idx="1224">
                  <c:v>1.8514259046285599</c:v>
                </c:pt>
                <c:pt idx="1225">
                  <c:v>1.8528704212988401</c:v>
                </c:pt>
                <c:pt idx="1226">
                  <c:v>1.85442605463606</c:v>
                </c:pt>
                <c:pt idx="1227">
                  <c:v>1.8558705713063399</c:v>
                </c:pt>
                <c:pt idx="1228">
                  <c:v>1.8574262046435599</c:v>
                </c:pt>
                <c:pt idx="1229">
                  <c:v>1.85887072131384</c:v>
                </c:pt>
                <c:pt idx="1230">
                  <c:v>1.86042635465106</c:v>
                </c:pt>
                <c:pt idx="1231">
                  <c:v>1.8618708713213401</c:v>
                </c:pt>
                <c:pt idx="1232">
                  <c:v>1.8635376213255099</c:v>
                </c:pt>
                <c:pt idx="1233">
                  <c:v>1.8649821379957801</c:v>
                </c:pt>
                <c:pt idx="1234">
                  <c:v>1.8664266546660599</c:v>
                </c:pt>
                <c:pt idx="1235">
                  <c:v>1.86809340467023</c:v>
                </c:pt>
                <c:pt idx="1236">
                  <c:v>1.8695379213405099</c:v>
                </c:pt>
                <c:pt idx="1237">
                  <c:v>1.8710935546777301</c:v>
                </c:pt>
                <c:pt idx="1238">
                  <c:v>1.87253807134801</c:v>
                </c:pt>
                <c:pt idx="1239">
                  <c:v>1.87409370468523</c:v>
                </c:pt>
                <c:pt idx="1240">
                  <c:v>1.8756493380224499</c:v>
                </c:pt>
                <c:pt idx="1241">
                  <c:v>1.8772049713596699</c:v>
                </c:pt>
                <c:pt idx="1242">
                  <c:v>1.87864948802995</c:v>
                </c:pt>
                <c:pt idx="1243">
                  <c:v>1.88020512136718</c:v>
                </c:pt>
                <c:pt idx="1244">
                  <c:v>1.8816496380374499</c:v>
                </c:pt>
                <c:pt idx="1245">
                  <c:v>1.8832052713746801</c:v>
                </c:pt>
                <c:pt idx="1246">
                  <c:v>1.88464978804495</c:v>
                </c:pt>
                <c:pt idx="1247">
                  <c:v>1.8862054213821799</c:v>
                </c:pt>
                <c:pt idx="1248">
                  <c:v>1.8876499380524501</c:v>
                </c:pt>
                <c:pt idx="1249">
                  <c:v>1.88920557138968</c:v>
                </c:pt>
                <c:pt idx="1250">
                  <c:v>1.8906500880599499</c:v>
                </c:pt>
                <c:pt idx="1251">
                  <c:v>1.8922057213971799</c:v>
                </c:pt>
                <c:pt idx="1252">
                  <c:v>1.8937613547344001</c:v>
                </c:pt>
                <c:pt idx="1253">
                  <c:v>1.8953169880716201</c:v>
                </c:pt>
                <c:pt idx="1254">
                  <c:v>1.8967615047419</c:v>
                </c:pt>
                <c:pt idx="1255">
                  <c:v>1.8983171380791199</c:v>
                </c:pt>
                <c:pt idx="1256">
                  <c:v>1.8997616547494001</c:v>
                </c:pt>
                <c:pt idx="1257">
                  <c:v>1.90131728808662</c:v>
                </c:pt>
                <c:pt idx="1258">
                  <c:v>1.9027618047568999</c:v>
                </c:pt>
                <c:pt idx="1259">
                  <c:v>1.9043174380941199</c:v>
                </c:pt>
                <c:pt idx="1260">
                  <c:v>1.9057619547644</c:v>
                </c:pt>
                <c:pt idx="1261">
                  <c:v>1.9074287047685701</c:v>
                </c:pt>
                <c:pt idx="1262">
                  <c:v>1.90887322143884</c:v>
                </c:pt>
                <c:pt idx="1263">
                  <c:v>1.9104288547760699</c:v>
                </c:pt>
                <c:pt idx="1264">
                  <c:v>1.9118733714463501</c:v>
                </c:pt>
                <c:pt idx="1265">
                  <c:v>1.91331788811662</c:v>
                </c:pt>
                <c:pt idx="1266">
                  <c:v>1.9148735214538499</c:v>
                </c:pt>
                <c:pt idx="1267">
                  <c:v>1.91631803812412</c:v>
                </c:pt>
                <c:pt idx="1268">
                  <c:v>1.91787367146135</c:v>
                </c:pt>
                <c:pt idx="1269">
                  <c:v>1.91942930479857</c:v>
                </c:pt>
                <c:pt idx="1270">
                  <c:v>1.92098493813579</c:v>
                </c:pt>
                <c:pt idx="1271">
                  <c:v>1.9224294548060701</c:v>
                </c:pt>
                <c:pt idx="1272">
                  <c:v>1.9240962048102399</c:v>
                </c:pt>
                <c:pt idx="1273">
                  <c:v>1.92554072148051</c:v>
                </c:pt>
                <c:pt idx="1274">
                  <c:v>1.92709635481774</c:v>
                </c:pt>
                <c:pt idx="1275">
                  <c:v>1.92865198815496</c:v>
                </c:pt>
                <c:pt idx="1276">
                  <c:v>1.9300965048252401</c:v>
                </c:pt>
                <c:pt idx="1277">
                  <c:v>1.93154102149551</c:v>
                </c:pt>
                <c:pt idx="1278">
                  <c:v>1.93309665483274</c:v>
                </c:pt>
                <c:pt idx="1279">
                  <c:v>1.9345411715030101</c:v>
                </c:pt>
                <c:pt idx="1280">
                  <c:v>1.93609680484024</c:v>
                </c:pt>
                <c:pt idx="1281">
                  <c:v>1.93765243817746</c:v>
                </c:pt>
                <c:pt idx="1282">
                  <c:v>1.93920807151468</c:v>
                </c:pt>
                <c:pt idx="1283">
                  <c:v>1.9406525881849599</c:v>
                </c:pt>
                <c:pt idx="1284">
                  <c:v>1.9422082215221801</c:v>
                </c:pt>
                <c:pt idx="1285">
                  <c:v>1.94365273819246</c:v>
                </c:pt>
                <c:pt idx="1286">
                  <c:v>1.94520837152968</c:v>
                </c:pt>
                <c:pt idx="1287">
                  <c:v>1.9466528881999601</c:v>
                </c:pt>
                <c:pt idx="1288">
                  <c:v>1.94820852153718</c:v>
                </c:pt>
                <c:pt idx="1289">
                  <c:v>1.94976415487441</c:v>
                </c:pt>
                <c:pt idx="1290">
                  <c:v>1.9512086715446799</c:v>
                </c:pt>
                <c:pt idx="1291">
                  <c:v>1.95265318821496</c:v>
                </c:pt>
                <c:pt idx="1292">
                  <c:v>1.9543199382191301</c:v>
                </c:pt>
                <c:pt idx="1293">
                  <c:v>1.95576445488941</c:v>
                </c:pt>
                <c:pt idx="1294">
                  <c:v>1.95732008822663</c:v>
                </c:pt>
                <c:pt idx="1295">
                  <c:v>1.9587646048969101</c:v>
                </c:pt>
                <c:pt idx="1296">
                  <c:v>1.96032023823413</c:v>
                </c:pt>
                <c:pt idx="1297">
                  <c:v>1.9617647549044099</c:v>
                </c:pt>
                <c:pt idx="1298">
                  <c:v>1.9633203882416299</c:v>
                </c:pt>
                <c:pt idx="1299">
                  <c:v>1.96476490491191</c:v>
                </c:pt>
                <c:pt idx="1300">
                  <c:v>1.9664316549160701</c:v>
                </c:pt>
                <c:pt idx="1301">
                  <c:v>1.96787617158635</c:v>
                </c:pt>
                <c:pt idx="1302">
                  <c:v>1.96943180492357</c:v>
                </c:pt>
                <c:pt idx="1303">
                  <c:v>1.9708763215938501</c:v>
                </c:pt>
                <c:pt idx="1304">
                  <c:v>1.97243195493107</c:v>
                </c:pt>
                <c:pt idx="1305">
                  <c:v>1.9738764716013499</c:v>
                </c:pt>
                <c:pt idx="1306">
                  <c:v>1.97554322160552</c:v>
                </c:pt>
                <c:pt idx="1307">
                  <c:v>1.97687662160885</c:v>
                </c:pt>
                <c:pt idx="1308">
                  <c:v>1.9785433716130201</c:v>
                </c:pt>
                <c:pt idx="1309">
                  <c:v>1.9799878882833</c:v>
                </c:pt>
                <c:pt idx="1310">
                  <c:v>1.9815435216205199</c:v>
                </c:pt>
                <c:pt idx="1311">
                  <c:v>1.9829880382908001</c:v>
                </c:pt>
                <c:pt idx="1312">
                  <c:v>1.98454367162802</c:v>
                </c:pt>
                <c:pt idx="1313">
                  <c:v>1.9859881882982999</c:v>
                </c:pt>
                <c:pt idx="1314">
                  <c:v>1.98743270496858</c:v>
                </c:pt>
                <c:pt idx="1315">
                  <c:v>1.9890994549727401</c:v>
                </c:pt>
                <c:pt idx="1316">
                  <c:v>1.99054397164302</c:v>
                </c:pt>
                <c:pt idx="1317">
                  <c:v>1.9919884883133001</c:v>
                </c:pt>
                <c:pt idx="1318">
                  <c:v>1.9935441216505201</c:v>
                </c:pt>
                <c:pt idx="1319">
                  <c:v>1.9950997549877401</c:v>
                </c:pt>
                <c:pt idx="1320">
                  <c:v>1.99654427165802</c:v>
                </c:pt>
                <c:pt idx="1321">
                  <c:v>1.99821102166219</c:v>
                </c:pt>
                <c:pt idx="1322">
                  <c:v>1.99954442166552</c:v>
                </c:pt>
                <c:pt idx="1323">
                  <c:v>2.00110005500275</c:v>
                </c:pt>
                <c:pt idx="1324">
                  <c:v>2.0026001300064999</c:v>
                </c:pt>
                <c:pt idx="1325">
                  <c:v>2.0042252112605601</c:v>
                </c:pt>
                <c:pt idx="1326">
                  <c:v>2.0056002800139998</c:v>
                </c:pt>
                <c:pt idx="1327">
                  <c:v>2.0072253612680599</c:v>
                </c:pt>
                <c:pt idx="1328">
                  <c:v>2.0086004300215001</c:v>
                </c:pt>
                <c:pt idx="1329">
                  <c:v>2.0102255112755598</c:v>
                </c:pt>
                <c:pt idx="1330">
                  <c:v>2.0117255862793102</c:v>
                </c:pt>
                <c:pt idx="1331">
                  <c:v>2.0132256612830601</c:v>
                </c:pt>
                <c:pt idx="1332">
                  <c:v>2.0147257362868101</c:v>
                </c:pt>
                <c:pt idx="1333">
                  <c:v>2.01622581129056</c:v>
                </c:pt>
                <c:pt idx="1334">
                  <c:v>2.0177258862943099</c:v>
                </c:pt>
                <c:pt idx="1335">
                  <c:v>2.0192259612980599</c:v>
                </c:pt>
                <c:pt idx="1336">
                  <c:v>2.0207260363018098</c:v>
                </c:pt>
                <c:pt idx="1337">
                  <c:v>2.0223511175558699</c:v>
                </c:pt>
                <c:pt idx="1338">
                  <c:v>2.0237261863093101</c:v>
                </c:pt>
                <c:pt idx="1339">
                  <c:v>2.0254762738136902</c:v>
                </c:pt>
                <c:pt idx="1340">
                  <c:v>2.0268513425671202</c:v>
                </c:pt>
                <c:pt idx="1341">
                  <c:v>2.0283514175708701</c:v>
                </c:pt>
                <c:pt idx="1342">
                  <c:v>2.0298514925746201</c:v>
                </c:pt>
                <c:pt idx="1343">
                  <c:v>2.03147657382869</c:v>
                </c:pt>
                <c:pt idx="1344">
                  <c:v>2.0328516425821199</c:v>
                </c:pt>
                <c:pt idx="1345">
                  <c:v>2.0344767238361898</c:v>
                </c:pt>
                <c:pt idx="1346">
                  <c:v>2.0359767988399402</c:v>
                </c:pt>
                <c:pt idx="1347">
                  <c:v>2.0374768738436901</c:v>
                </c:pt>
                <c:pt idx="1348">
                  <c:v>2.0389769488474401</c:v>
                </c:pt>
                <c:pt idx="1349">
                  <c:v>2.0406020301015002</c:v>
                </c:pt>
                <c:pt idx="1350">
                  <c:v>2.0419770988549399</c:v>
                </c:pt>
                <c:pt idx="1351">
                  <c:v>2.0434771738586899</c:v>
                </c:pt>
                <c:pt idx="1352">
                  <c:v>2.0449772488624398</c:v>
                </c:pt>
                <c:pt idx="1353">
                  <c:v>2.0464773238661902</c:v>
                </c:pt>
                <c:pt idx="1354">
                  <c:v>2.0479773988699401</c:v>
                </c:pt>
                <c:pt idx="1355">
                  <c:v>2.0496024801239998</c:v>
                </c:pt>
                <c:pt idx="1356">
                  <c:v>2.05097754887744</c:v>
                </c:pt>
                <c:pt idx="1357">
                  <c:v>2.0526026301315001</c:v>
                </c:pt>
                <c:pt idx="1358">
                  <c:v>2.0539776988849399</c:v>
                </c:pt>
                <c:pt idx="1359">
                  <c:v>2.055602780139</c:v>
                </c:pt>
                <c:pt idx="1360">
                  <c:v>2.0571028551427499</c:v>
                </c:pt>
                <c:pt idx="1361">
                  <c:v>2.0586029301464999</c:v>
                </c:pt>
                <c:pt idx="1362">
                  <c:v>2.0601030051502498</c:v>
                </c:pt>
                <c:pt idx="1363">
                  <c:v>2.0616030801540002</c:v>
                </c:pt>
                <c:pt idx="1364">
                  <c:v>2.0631031551577501</c:v>
                </c:pt>
                <c:pt idx="1365">
                  <c:v>2.0646032301615</c:v>
                </c:pt>
                <c:pt idx="1366">
                  <c:v>2.06610330516525</c:v>
                </c:pt>
                <c:pt idx="1367">
                  <c:v>2.0676033801689999</c:v>
                </c:pt>
                <c:pt idx="1368">
                  <c:v>2.0692284614230698</c:v>
                </c:pt>
                <c:pt idx="1369">
                  <c:v>2.0706035301764998</c:v>
                </c:pt>
                <c:pt idx="1370">
                  <c:v>2.0722286114305701</c:v>
                </c:pt>
                <c:pt idx="1371">
                  <c:v>2.0737286864343201</c:v>
                </c:pt>
                <c:pt idx="1372">
                  <c:v>2.07522876143807</c:v>
                </c:pt>
                <c:pt idx="1373">
                  <c:v>2.0767288364418199</c:v>
                </c:pt>
                <c:pt idx="1374">
                  <c:v>2.0782289114455699</c:v>
                </c:pt>
                <c:pt idx="1375">
                  <c:v>2.0797289864493198</c:v>
                </c:pt>
                <c:pt idx="1376">
                  <c:v>2.0813540677033799</c:v>
                </c:pt>
                <c:pt idx="1377">
                  <c:v>2.0827291364568201</c:v>
                </c:pt>
                <c:pt idx="1378">
                  <c:v>2.0843542177108798</c:v>
                </c:pt>
                <c:pt idx="1379">
                  <c:v>2.0858542927146302</c:v>
                </c:pt>
                <c:pt idx="1380">
                  <c:v>2.0873543677183801</c:v>
                </c:pt>
                <c:pt idx="1381">
                  <c:v>2.0887294364718199</c:v>
                </c:pt>
                <c:pt idx="1382">
                  <c:v>2.09035451772588</c:v>
                </c:pt>
                <c:pt idx="1383">
                  <c:v>2.0918545927296299</c:v>
                </c:pt>
                <c:pt idx="1384">
                  <c:v>2.0933546677333799</c:v>
                </c:pt>
                <c:pt idx="1385">
                  <c:v>2.0948547427371298</c:v>
                </c:pt>
                <c:pt idx="1386">
                  <c:v>2.0963548177408802</c:v>
                </c:pt>
                <c:pt idx="1387">
                  <c:v>2.0978548927446301</c:v>
                </c:pt>
                <c:pt idx="1388">
                  <c:v>2.09935496774838</c:v>
                </c:pt>
                <c:pt idx="1389">
                  <c:v>2.1009800490024499</c:v>
                </c:pt>
                <c:pt idx="1390">
                  <c:v>2.1024801240061999</c:v>
                </c:pt>
                <c:pt idx="1391">
                  <c:v>2.1038551927596298</c:v>
                </c:pt>
                <c:pt idx="1392">
                  <c:v>2.1054802740137002</c:v>
                </c:pt>
                <c:pt idx="1393">
                  <c:v>2.1069803490174501</c:v>
                </c:pt>
                <c:pt idx="1394">
                  <c:v>2.1084804240212001</c:v>
                </c:pt>
                <c:pt idx="1395">
                  <c:v>2.10998049902495</c:v>
                </c:pt>
                <c:pt idx="1396">
                  <c:v>2.1114805740286999</c:v>
                </c:pt>
                <c:pt idx="1397">
                  <c:v>2.1129806490324499</c:v>
                </c:pt>
                <c:pt idx="1398">
                  <c:v>2.11460573028651</c:v>
                </c:pt>
                <c:pt idx="1399">
                  <c:v>2.1159807990399502</c:v>
                </c:pt>
                <c:pt idx="1400">
                  <c:v>2.1176058802940099</c:v>
                </c:pt>
                <c:pt idx="1401">
                  <c:v>2.11898094904745</c:v>
                </c:pt>
                <c:pt idx="1402">
                  <c:v>2.1206060303015102</c:v>
                </c:pt>
                <c:pt idx="1403">
                  <c:v>2.1221061053052601</c:v>
                </c:pt>
                <c:pt idx="1404">
                  <c:v>2.12360618030901</c:v>
                </c:pt>
                <c:pt idx="1405">
                  <c:v>2.12510625531276</c:v>
                </c:pt>
                <c:pt idx="1406">
                  <c:v>2.1266063303165099</c:v>
                </c:pt>
                <c:pt idx="1407">
                  <c:v>2.1281064053202599</c:v>
                </c:pt>
                <c:pt idx="1408">
                  <c:v>2.1296064803240098</c:v>
                </c:pt>
                <c:pt idx="1409">
                  <c:v>2.1311065553277602</c:v>
                </c:pt>
                <c:pt idx="1410">
                  <c:v>2.1327316365818199</c:v>
                </c:pt>
                <c:pt idx="1411">
                  <c:v>2.1342317115855698</c:v>
                </c:pt>
                <c:pt idx="1412">
                  <c:v>2.1357317865893202</c:v>
                </c:pt>
                <c:pt idx="1413">
                  <c:v>2.1372318615930701</c:v>
                </c:pt>
                <c:pt idx="1414">
                  <c:v>2.13885694284714</c:v>
                </c:pt>
                <c:pt idx="1415">
                  <c:v>2.1403570178508899</c:v>
                </c:pt>
                <c:pt idx="1416">
                  <c:v>2.1417320866043301</c:v>
                </c:pt>
                <c:pt idx="1417">
                  <c:v>2.1432321616080801</c:v>
                </c:pt>
                <c:pt idx="1418">
                  <c:v>2.1448572428621402</c:v>
                </c:pt>
                <c:pt idx="1419">
                  <c:v>2.1463573178658901</c:v>
                </c:pt>
                <c:pt idx="1420">
                  <c:v>2.1479823991199498</c:v>
                </c:pt>
                <c:pt idx="1421">
                  <c:v>2.1494824741237002</c:v>
                </c:pt>
                <c:pt idx="1422">
                  <c:v>2.1509825491274501</c:v>
                </c:pt>
                <c:pt idx="1423">
                  <c:v>2.1523576178808899</c:v>
                </c:pt>
                <c:pt idx="1424">
                  <c:v>2.1538576928846398</c:v>
                </c:pt>
                <c:pt idx="1425">
                  <c:v>2.1553577678883902</c:v>
                </c:pt>
                <c:pt idx="1426">
                  <c:v>2.1568578428921401</c:v>
                </c:pt>
                <c:pt idx="1427">
                  <c:v>2.1584829241461998</c:v>
                </c:pt>
                <c:pt idx="1428">
                  <c:v>2.1599829991499502</c:v>
                </c:pt>
                <c:pt idx="1429">
                  <c:v>2.1614830741537001</c:v>
                </c:pt>
                <c:pt idx="1430">
                  <c:v>2.16298314915745</c:v>
                </c:pt>
                <c:pt idx="1431">
                  <c:v>2.1644832241612</c:v>
                </c:pt>
                <c:pt idx="1432">
                  <c:v>2.1659832991649499</c:v>
                </c:pt>
                <c:pt idx="1433">
                  <c:v>2.1674833741686999</c:v>
                </c:pt>
                <c:pt idx="1434">
                  <c:v>2.1689834491724498</c:v>
                </c:pt>
                <c:pt idx="1435">
                  <c:v>2.1704835241762002</c:v>
                </c:pt>
                <c:pt idx="1436">
                  <c:v>2.1719835991799501</c:v>
                </c:pt>
                <c:pt idx="1437">
                  <c:v>2.17360868043402</c:v>
                </c:pt>
                <c:pt idx="1438">
                  <c:v>2.1751087554377699</c:v>
                </c:pt>
                <c:pt idx="1439">
                  <c:v>2.1766088304415199</c:v>
                </c:pt>
                <c:pt idx="1440">
                  <c:v>2.1781089054452698</c:v>
                </c:pt>
                <c:pt idx="1441">
                  <c:v>2.1796089804490202</c:v>
                </c:pt>
                <c:pt idx="1442">
                  <c:v>2.1811090554527701</c:v>
                </c:pt>
                <c:pt idx="1443">
                  <c:v>2.1827341367068298</c:v>
                </c:pt>
                <c:pt idx="1444">
                  <c:v>2.18410920546027</c:v>
                </c:pt>
                <c:pt idx="1445">
                  <c:v>2.1857342867143301</c:v>
                </c:pt>
                <c:pt idx="1446">
                  <c:v>2.1871093554677699</c:v>
                </c:pt>
                <c:pt idx="1447">
                  <c:v>2.18873443672183</c:v>
                </c:pt>
                <c:pt idx="1448">
                  <c:v>2.1901095054752702</c:v>
                </c:pt>
                <c:pt idx="1449">
                  <c:v>2.1917345867293299</c:v>
                </c:pt>
                <c:pt idx="1450">
                  <c:v>2.1932346617330798</c:v>
                </c:pt>
                <c:pt idx="1451">
                  <c:v>2.1948597429871399</c:v>
                </c:pt>
                <c:pt idx="1452">
                  <c:v>2.1962348117405801</c:v>
                </c:pt>
                <c:pt idx="1453">
                  <c:v>2.19785989299465</c:v>
                </c:pt>
                <c:pt idx="1454">
                  <c:v>2.19923496174808</c:v>
                </c:pt>
                <c:pt idx="1455">
                  <c:v>2.2007350367518299</c:v>
                </c:pt>
                <c:pt idx="1456">
                  <c:v>2.2022351117555798</c:v>
                </c:pt>
                <c:pt idx="1457">
                  <c:v>2.2037351867593298</c:v>
                </c:pt>
                <c:pt idx="1458">
                  <c:v>2.2052352617630802</c:v>
                </c:pt>
                <c:pt idx="1459">
                  <c:v>2.2068603430171501</c:v>
                </c:pt>
                <c:pt idx="1460">
                  <c:v>2.20823541177058</c:v>
                </c:pt>
                <c:pt idx="1461">
                  <c:v>2.2098604930246499</c:v>
                </c:pt>
                <c:pt idx="1462">
                  <c:v>2.2112355617780799</c:v>
                </c:pt>
                <c:pt idx="1463">
                  <c:v>2.2127356367818298</c:v>
                </c:pt>
                <c:pt idx="1464">
                  <c:v>2.2143607180359002</c:v>
                </c:pt>
                <c:pt idx="1465">
                  <c:v>2.2157357867893399</c:v>
                </c:pt>
                <c:pt idx="1466">
                  <c:v>2.2173608680434</c:v>
                </c:pt>
                <c:pt idx="1467">
                  <c:v>2.2187359367968398</c:v>
                </c:pt>
                <c:pt idx="1468">
                  <c:v>2.2203610180508999</c:v>
                </c:pt>
                <c:pt idx="1469">
                  <c:v>2.2218610930546498</c:v>
                </c:pt>
                <c:pt idx="1470">
                  <c:v>2.2233968841299201</c:v>
                </c:pt>
                <c:pt idx="1471">
                  <c:v>2.2248255269906299</c:v>
                </c:pt>
                <c:pt idx="1472">
                  <c:v>2.22639703413742</c:v>
                </c:pt>
                <c:pt idx="1473">
                  <c:v>2.2278256769981302</c:v>
                </c:pt>
                <c:pt idx="1474">
                  <c:v>2.2293971841449198</c:v>
                </c:pt>
                <c:pt idx="1475">
                  <c:v>2.23082582700563</c:v>
                </c:pt>
                <c:pt idx="1476">
                  <c:v>2.2323973341524201</c:v>
                </c:pt>
                <c:pt idx="1477">
                  <c:v>2.2338259770131299</c:v>
                </c:pt>
                <c:pt idx="1478">
                  <c:v>2.2355403484459901</c:v>
                </c:pt>
                <c:pt idx="1479">
                  <c:v>2.2369689913066999</c:v>
                </c:pt>
                <c:pt idx="1480">
                  <c:v>2.23854049845349</c:v>
                </c:pt>
                <c:pt idx="1481">
                  <c:v>2.2399691413142002</c:v>
                </c:pt>
                <c:pt idx="1482">
                  <c:v>2.2415406484609899</c:v>
                </c:pt>
                <c:pt idx="1483">
                  <c:v>2.2429692913217001</c:v>
                </c:pt>
                <c:pt idx="1484">
                  <c:v>2.2446836627545599</c:v>
                </c:pt>
                <c:pt idx="1485">
                  <c:v>2.2459694413292</c:v>
                </c:pt>
                <c:pt idx="1486">
                  <c:v>2.2476838127620602</c:v>
                </c:pt>
                <c:pt idx="1487">
                  <c:v>2.2491124556227802</c:v>
                </c:pt>
                <c:pt idx="1488">
                  <c:v>2.2506839627695601</c:v>
                </c:pt>
                <c:pt idx="1489">
                  <c:v>2.2522554699163502</c:v>
                </c:pt>
                <c:pt idx="1490">
                  <c:v>2.2536841127770599</c:v>
                </c:pt>
                <c:pt idx="1491">
                  <c:v>2.25525561992385</c:v>
                </c:pt>
                <c:pt idx="1492">
                  <c:v>2.2566842627845598</c:v>
                </c:pt>
                <c:pt idx="1493">
                  <c:v>2.2582557699313499</c:v>
                </c:pt>
                <c:pt idx="1494">
                  <c:v>2.2596844127920601</c:v>
                </c:pt>
                <c:pt idx="1495">
                  <c:v>2.2612559199388498</c:v>
                </c:pt>
                <c:pt idx="1496">
                  <c:v>2.26268456279956</c:v>
                </c:pt>
                <c:pt idx="1497">
                  <c:v>2.2642560699463501</c:v>
                </c:pt>
                <c:pt idx="1498">
                  <c:v>2.2656847128070599</c:v>
                </c:pt>
                <c:pt idx="1499">
                  <c:v>2.2673990842399201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815-49B5-8FB1-BA67FE10D7D6}"/>
            </c:ext>
          </c:extLst>
        </c:ser>
        <c:ser>
          <c:idx val="4"/>
          <c:order val="4"/>
          <c:tx>
            <c:v>pi/12</c:v>
          </c:tx>
          <c:spPr>
            <a:ln w="952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Pt>
            <c:idx val="167"/>
            <c:marker>
              <c:symbol val="none"/>
            </c:marker>
            <c:bubble3D val="0"/>
            <c:spPr>
              <a:ln w="9525" cap="rnd">
                <a:solidFill>
                  <a:srgbClr val="E6AF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4815-49B5-8FB1-BA67FE10D7D6}"/>
              </c:ext>
            </c:extLst>
          </c:dPt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theo2!$C$2:$C$1501</c:f>
              <c:numCache>
                <c:formatCode>General</c:formatCode>
                <c:ptCount val="1500"/>
                <c:pt idx="140">
                  <c:v>0.123149014593586</c:v>
                </c:pt>
                <c:pt idx="141">
                  <c:v>0.13707629825935699</c:v>
                </c:pt>
                <c:pt idx="142">
                  <c:v>0.14513960992167199</c:v>
                </c:pt>
                <c:pt idx="143">
                  <c:v>0.151465588546602</c:v>
                </c:pt>
                <c:pt idx="144">
                  <c:v>0.15684117539210199</c:v>
                </c:pt>
                <c:pt idx="145">
                  <c:v>0.16161463810895399</c:v>
                </c:pt>
                <c:pt idx="146">
                  <c:v>0.16595787772581899</c:v>
                </c:pt>
                <c:pt idx="147">
                  <c:v>0.16997401594217601</c:v>
                </c:pt>
                <c:pt idx="148">
                  <c:v>0.173736757013289</c:v>
                </c:pt>
                <c:pt idx="149">
                  <c:v>0.17728814368646301</c:v>
                </c:pt>
                <c:pt idx="150">
                  <c:v>0.18066040916724699</c:v>
                </c:pt>
                <c:pt idx="151">
                  <c:v>0.183897045319555</c:v>
                </c:pt>
                <c:pt idx="152">
                  <c:v>0.18699982618178501</c:v>
                </c:pt>
                <c:pt idx="153">
                  <c:v>0.18999026874420599</c:v>
                </c:pt>
                <c:pt idx="154">
                  <c:v>0.19289199754105299</c:v>
                </c:pt>
                <c:pt idx="155">
                  <c:v>0.19570285444965299</c:v>
                </c:pt>
                <c:pt idx="156">
                  <c:v>0.19844426564762499</c:v>
                </c:pt>
                <c:pt idx="157">
                  <c:v>0.20110189182928501</c:v>
                </c:pt>
                <c:pt idx="158">
                  <c:v>0.203700906694819</c:v>
                </c:pt>
                <c:pt idx="159">
                  <c:v>0.20625241788405199</c:v>
                </c:pt>
                <c:pt idx="160">
                  <c:v>0.20874447977718</c:v>
                </c:pt>
                <c:pt idx="161">
                  <c:v>0.21119335536669301</c:v>
                </c:pt>
                <c:pt idx="162">
                  <c:v>0.213597636403559</c:v>
                </c:pt>
                <c:pt idx="163">
                  <c:v>0.21596684229815799</c:v>
                </c:pt>
                <c:pt idx="164">
                  <c:v>0.218288692212388</c:v>
                </c:pt>
                <c:pt idx="165">
                  <c:v>0.22057282639412801</c:v>
                </c:pt>
                <c:pt idx="166">
                  <c:v>0.222840687488919</c:v>
                </c:pt>
                <c:pt idx="167">
                  <c:v>0.22506872470060199</c:v>
                </c:pt>
                <c:pt idx="168">
                  <c:v>0.22727880580075499</c:v>
                </c:pt>
                <c:pt idx="169">
                  <c:v>0.22945333313177199</c:v>
                </c:pt>
                <c:pt idx="170">
                  <c:v>0.23158804999073401</c:v>
                </c:pt>
                <c:pt idx="171">
                  <c:v>0.23371406665571301</c:v>
                </c:pt>
                <c:pt idx="172">
                  <c:v>0.23581901986665599</c:v>
                </c:pt>
                <c:pt idx="173">
                  <c:v>0.23790346143813201</c:v>
                </c:pt>
                <c:pt idx="174">
                  <c:v>0.23997541340481601</c:v>
                </c:pt>
                <c:pt idx="175">
                  <c:v>0.24201210060503001</c:v>
                </c:pt>
                <c:pt idx="176">
                  <c:v>0.24403720186009301</c:v>
                </c:pt>
                <c:pt idx="177">
                  <c:v>0.24604980249012401</c:v>
                </c:pt>
                <c:pt idx="178">
                  <c:v>0.248050377202404</c:v>
                </c:pt>
                <c:pt idx="179">
                  <c:v>0.25002532177890902</c:v>
                </c:pt>
                <c:pt idx="180">
                  <c:v>0.25198695832227502</c:v>
                </c:pt>
                <c:pt idx="181">
                  <c:v>0.25393477466081099</c:v>
                </c:pt>
                <c:pt idx="182">
                  <c:v>0.25586993635395999</c:v>
                </c:pt>
                <c:pt idx="183">
                  <c:v>0.25780236380240001</c:v>
                </c:pt>
                <c:pt idx="184">
                  <c:v>0.25971035393874897</c:v>
                </c:pt>
                <c:pt idx="185">
                  <c:v>0.26161308065403199</c:v>
                </c:pt>
                <c:pt idx="186">
                  <c:v>0.26351317565878202</c:v>
                </c:pt>
                <c:pt idx="187">
                  <c:v>0.26539164796077602</c:v>
                </c:pt>
                <c:pt idx="188">
                  <c:v>0.267259938339382</c:v>
                </c:pt>
                <c:pt idx="189">
                  <c:v>0.26910934587825203</c:v>
                </c:pt>
                <c:pt idx="190">
                  <c:v>0.27095799234406098</c:v>
                </c:pt>
                <c:pt idx="191">
                  <c:v>0.27279141734864498</c:v>
                </c:pt>
                <c:pt idx="192">
                  <c:v>0.274633449982358</c:v>
                </c:pt>
                <c:pt idx="193">
                  <c:v>0.27646452745172401</c:v>
                </c:pt>
                <c:pt idx="194">
                  <c:v>0.27827105640996302</c:v>
                </c:pt>
                <c:pt idx="195">
                  <c:v>0.28008543284307003</c:v>
                </c:pt>
                <c:pt idx="196">
                  <c:v>0.28188365940036098</c:v>
                </c:pt>
                <c:pt idx="197">
                  <c:v>0.283666357230905</c:v>
                </c:pt>
                <c:pt idx="198">
                  <c:v>0.28546354853974498</c:v>
                </c:pt>
                <c:pt idx="199">
                  <c:v>0.28724965660047702</c:v>
                </c:pt>
                <c:pt idx="200">
                  <c:v>0.28901445072253601</c:v>
                </c:pt>
                <c:pt idx="201">
                  <c:v>0.29077573281649099</c:v>
                </c:pt>
                <c:pt idx="202">
                  <c:v>0.29253701491044698</c:v>
                </c:pt>
                <c:pt idx="203">
                  <c:v>0.29430259391757402</c:v>
                </c:pt>
                <c:pt idx="204">
                  <c:v>0.29604510528556699</c:v>
                </c:pt>
                <c:pt idx="205">
                  <c:v>0.29778761665355902</c:v>
                </c:pt>
                <c:pt idx="206">
                  <c:v>0.29952266844111403</c:v>
                </c:pt>
                <c:pt idx="207">
                  <c:v>0.30127660229165298</c:v>
                </c:pt>
                <c:pt idx="208">
                  <c:v>0.30299976537288398</c:v>
                </c:pt>
                <c:pt idx="209">
                  <c:v>0.30471836091804499</c:v>
                </c:pt>
                <c:pt idx="210">
                  <c:v>0.30645282264113199</c:v>
                </c:pt>
                <c:pt idx="211">
                  <c:v>0.30815826505610999</c:v>
                </c:pt>
                <c:pt idx="212">
                  <c:v>0.30987263648896701</c:v>
                </c:pt>
                <c:pt idx="213">
                  <c:v>0.31157113411226101</c:v>
                </c:pt>
                <c:pt idx="214">
                  <c:v>0.313289858041289</c:v>
                </c:pt>
                <c:pt idx="215">
                  <c:v>0.31498349111003898</c:v>
                </c:pt>
                <c:pt idx="216">
                  <c:v>0.31667712417878902</c:v>
                </c:pt>
                <c:pt idx="217">
                  <c:v>0.31837657456643298</c:v>
                </c:pt>
                <c:pt idx="218">
                  <c:v>0.32004878932471198</c:v>
                </c:pt>
                <c:pt idx="219">
                  <c:v>0.321737398345327</c:v>
                </c:pt>
                <c:pt idx="220">
                  <c:v>0.32343283830858199</c:v>
                </c:pt>
                <c:pt idx="221">
                  <c:v>0.32509958831274799</c:v>
                </c:pt>
                <c:pt idx="222">
                  <c:v>0.32676633831691498</c:v>
                </c:pt>
                <c:pt idx="223">
                  <c:v>0.32845710082114199</c:v>
                </c:pt>
                <c:pt idx="224">
                  <c:v>0.33011820082529503</c:v>
                </c:pt>
                <c:pt idx="225">
                  <c:v>0.33177930082944801</c:v>
                </c:pt>
                <c:pt idx="226">
                  <c:v>0.33344770686810199</c:v>
                </c:pt>
                <c:pt idx="227">
                  <c:v>0.33510296204465301</c:v>
                </c:pt>
                <c:pt idx="228">
                  <c:v>0.33675821722120503</c:v>
                </c:pt>
                <c:pt idx="229">
                  <c:v>0.33841347239775699</c:v>
                </c:pt>
                <c:pt idx="230">
                  <c:v>0.340052090323814</c:v>
                </c:pt>
                <c:pt idx="231">
                  <c:v>0.34170129559109502</c:v>
                </c:pt>
                <c:pt idx="232">
                  <c:v>0.34336804559526202</c:v>
                </c:pt>
                <c:pt idx="233">
                  <c:v>0.34499939282678399</c:v>
                </c:pt>
                <c:pt idx="234">
                  <c:v>0.346642332116605</c:v>
                </c:pt>
                <c:pt idx="235">
                  <c:v>0.34828527140642701</c:v>
                </c:pt>
                <c:pt idx="236">
                  <c:v>0.34991035266048998</c:v>
                </c:pt>
                <c:pt idx="237">
                  <c:v>0.35154484996977098</c:v>
                </c:pt>
                <c:pt idx="238">
                  <c:v>0.35318129542840698</c:v>
                </c:pt>
                <c:pt idx="239">
                  <c:v>0.35481774088704399</c:v>
                </c:pt>
                <c:pt idx="240">
                  <c:v>0.35645418634567999</c:v>
                </c:pt>
                <c:pt idx="241">
                  <c:v>0.35807345922851702</c:v>
                </c:pt>
                <c:pt idx="242">
                  <c:v>0.35968465089921098</c:v>
                </c:pt>
                <c:pt idx="243">
                  <c:v>0.36131436201439698</c:v>
                </c:pt>
                <c:pt idx="244">
                  <c:v>0.36294407312958199</c:v>
                </c:pt>
                <c:pt idx="245">
                  <c:v>0.36454652921325298</c:v>
                </c:pt>
                <c:pt idx="246">
                  <c:v>0.36616925185881899</c:v>
                </c:pt>
                <c:pt idx="247">
                  <c:v>0.367791974504385</c:v>
                </c:pt>
                <c:pt idx="248">
                  <c:v>0.36941469714995101</c:v>
                </c:pt>
                <c:pt idx="249">
                  <c:v>0.37101855092754599</c:v>
                </c:pt>
                <c:pt idx="250">
                  <c:v>0.372614784585383</c:v>
                </c:pt>
                <c:pt idx="251">
                  <c:v>0.374249481704854</c:v>
                </c:pt>
                <c:pt idx="252">
                  <c:v>0.37584571536269101</c:v>
                </c:pt>
                <c:pt idx="253">
                  <c:v>0.37745024506127201</c:v>
                </c:pt>
                <c:pt idx="254">
                  <c:v>0.37905816859470398</c:v>
                </c:pt>
                <c:pt idx="255">
                  <c:v>0.38064648330455703</c:v>
                </c:pt>
                <c:pt idx="256">
                  <c:v>0.382254406837989</c:v>
                </c:pt>
                <c:pt idx="257">
                  <c:v>0.38386233037141998</c:v>
                </c:pt>
                <c:pt idx="258">
                  <c:v>0.38545927296364801</c:v>
                </c:pt>
                <c:pt idx="259">
                  <c:v>0.38705935296764798</c:v>
                </c:pt>
                <c:pt idx="260">
                  <c:v>0.388639431971598</c:v>
                </c:pt>
                <c:pt idx="261">
                  <c:v>0.39025951297564798</c:v>
                </c:pt>
                <c:pt idx="262">
                  <c:v>0.391839591979599</c:v>
                </c:pt>
                <c:pt idx="263">
                  <c:v>0.39344824384076299</c:v>
                </c:pt>
                <c:pt idx="264">
                  <c:v>0.39501975098754899</c:v>
                </c:pt>
                <c:pt idx="265">
                  <c:v>0.39661166731805902</c:v>
                </c:pt>
                <c:pt idx="266">
                  <c:v>0.39820358364857</c:v>
                </c:pt>
                <c:pt idx="267">
                  <c:v>0.39979549997907998</c:v>
                </c:pt>
                <c:pt idx="268">
                  <c:v>0.40139506975348699</c:v>
                </c:pt>
                <c:pt idx="269">
                  <c:v>0.40295764788239402</c:v>
                </c:pt>
                <c:pt idx="270">
                  <c:v>0.40454106038635201</c:v>
                </c:pt>
                <c:pt idx="271">
                  <c:v>0.40614530726536302</c:v>
                </c:pt>
                <c:pt idx="272">
                  <c:v>0.407707885394269</c:v>
                </c:pt>
                <c:pt idx="273">
                  <c:v>0.40931833825733799</c:v>
                </c:pt>
                <c:pt idx="274">
                  <c:v>0.41087160741015699</c:v>
                </c:pt>
                <c:pt idx="275">
                  <c:v>0.41246743188223201</c:v>
                </c:pt>
                <c:pt idx="276">
                  <c:v>0.41404197869467901</c:v>
                </c:pt>
                <c:pt idx="277">
                  <c:v>0.41561652550712602</c:v>
                </c:pt>
                <c:pt idx="278">
                  <c:v>0.41719477278211697</c:v>
                </c:pt>
                <c:pt idx="279">
                  <c:v>0.41876006843820401</c:v>
                </c:pt>
                <c:pt idx="280">
                  <c:v>0.420347104311737</c:v>
                </c:pt>
                <c:pt idx="281">
                  <c:v>0.42191239996782398</c:v>
                </c:pt>
                <c:pt idx="282">
                  <c:v>0.42349943584135702</c:v>
                </c:pt>
                <c:pt idx="283">
                  <c:v>0.425064731497444</c:v>
                </c:pt>
                <c:pt idx="284">
                  <c:v>0.426643554399942</c:v>
                </c:pt>
                <c:pt idx="285">
                  <c:v>0.428221411070553</c:v>
                </c:pt>
                <c:pt idx="286">
                  <c:v>0.42977704440777598</c:v>
                </c:pt>
                <c:pt idx="287">
                  <c:v>0.43135490107838698</c:v>
                </c:pt>
                <c:pt idx="288">
                  <c:v>0.43293275774899798</c:v>
                </c:pt>
                <c:pt idx="289">
                  <c:v>0.43451061441960898</c:v>
                </c:pt>
                <c:pt idx="290">
                  <c:v>0.43606725790834999</c:v>
                </c:pt>
                <c:pt idx="291">
                  <c:v>0.43761278973039502</c:v>
                </c:pt>
                <c:pt idx="292">
                  <c:v>0.43920377837073599</c:v>
                </c:pt>
                <c:pt idx="293">
                  <c:v>0.44074931019278202</c:v>
                </c:pt>
                <c:pt idx="294">
                  <c:v>0.44234029883312298</c:v>
                </c:pt>
                <c:pt idx="295">
                  <c:v>0.44388583065516901</c:v>
                </c:pt>
                <c:pt idx="296">
                  <c:v>0.44546413367179899</c:v>
                </c:pt>
                <c:pt idx="297">
                  <c:v>0.44702235111755501</c:v>
                </c:pt>
                <c:pt idx="298">
                  <c:v>0.44858056856331102</c:v>
                </c:pt>
                <c:pt idx="299">
                  <c:v>0.45013878600906798</c:v>
                </c:pt>
                <c:pt idx="300">
                  <c:v>0.451697003454823</c:v>
                </c:pt>
                <c:pt idx="301">
                  <c:v>0.45327847787738201</c:v>
                </c:pt>
                <c:pt idx="302">
                  <c:v>0.45483226542279498</c:v>
                </c:pt>
                <c:pt idx="303">
                  <c:v>0.45640377256957998</c:v>
                </c:pt>
                <c:pt idx="304">
                  <c:v>0.45795146900202099</c:v>
                </c:pt>
                <c:pt idx="305">
                  <c:v>0.45952297614880699</c:v>
                </c:pt>
                <c:pt idx="306">
                  <c:v>0.46107067258124801</c:v>
                </c:pt>
                <c:pt idx="307">
                  <c:v>0.46261836901368802</c:v>
                </c:pt>
                <c:pt idx="308">
                  <c:v>0.46418987616047402</c:v>
                </c:pt>
                <c:pt idx="309">
                  <c:v>0.46573060360335</c:v>
                </c:pt>
                <c:pt idx="310">
                  <c:v>0.46729165726578997</c:v>
                </c:pt>
                <c:pt idx="311">
                  <c:v>0.468852710928229</c:v>
                </c:pt>
                <c:pt idx="312">
                  <c:v>0.47041376459066803</c:v>
                </c:pt>
                <c:pt idx="313">
                  <c:v>0.471950426789632</c:v>
                </c:pt>
                <c:pt idx="314">
                  <c:v>0.47351148045207098</c:v>
                </c:pt>
                <c:pt idx="315">
                  <c:v>0.47507253411451</c:v>
                </c:pt>
                <c:pt idx="316">
                  <c:v>0.47659882994149699</c:v>
                </c:pt>
                <c:pt idx="317">
                  <c:v>0.47817390869543402</c:v>
                </c:pt>
                <c:pt idx="318">
                  <c:v>0.479723986199309</c:v>
                </c:pt>
                <c:pt idx="319">
                  <c:v>0.48127406370318498</c:v>
                </c:pt>
                <c:pt idx="320">
                  <c:v>0.48282414120706002</c:v>
                </c:pt>
                <c:pt idx="321">
                  <c:v>0.484399219960998</c:v>
                </c:pt>
                <c:pt idx="322">
                  <c:v>0.48592429621480998</c:v>
                </c:pt>
                <c:pt idx="323">
                  <c:v>0.48749937496874801</c:v>
                </c:pt>
                <c:pt idx="324">
                  <c:v>0.489024451222561</c:v>
                </c:pt>
                <c:pt idx="325">
                  <c:v>0.49056298968794498</c:v>
                </c:pt>
                <c:pt idx="326">
                  <c:v>0.492127170461087</c:v>
                </c:pt>
                <c:pt idx="327">
                  <c:v>0.49366570892647099</c:v>
                </c:pt>
                <c:pt idx="328">
                  <c:v>0.49522988969961301</c:v>
                </c:pt>
                <c:pt idx="329">
                  <c:v>0.496768428164998</c:v>
                </c:pt>
                <c:pt idx="330">
                  <c:v>0.49833260893813902</c:v>
                </c:pt>
                <c:pt idx="331">
                  <c:v>0.49987114740352401</c:v>
                </c:pt>
                <c:pt idx="332">
                  <c:v>0.50141980783249696</c:v>
                </c:pt>
                <c:pt idx="333">
                  <c:v>0.50297251704690504</c:v>
                </c:pt>
                <c:pt idx="334">
                  <c:v>0.50452522626131302</c:v>
                </c:pt>
                <c:pt idx="335">
                  <c:v>0.50605161837039203</c:v>
                </c:pt>
                <c:pt idx="336">
                  <c:v>0.50757801047947104</c:v>
                </c:pt>
                <c:pt idx="337">
                  <c:v>0.50915703679920798</c:v>
                </c:pt>
                <c:pt idx="338">
                  <c:v>0.510683428908287</c:v>
                </c:pt>
                <c:pt idx="339">
                  <c:v>0.51223613812269497</c:v>
                </c:pt>
                <c:pt idx="340">
                  <c:v>0.51378244587904998</c:v>
                </c:pt>
                <c:pt idx="341">
                  <c:v>0.51532306345046897</c:v>
                </c:pt>
                <c:pt idx="342">
                  <c:v>0.51686368102188895</c:v>
                </c:pt>
                <c:pt idx="343">
                  <c:v>0.51843132697175398</c:v>
                </c:pt>
                <c:pt idx="344">
                  <c:v>0.51994491616472704</c:v>
                </c:pt>
                <c:pt idx="345">
                  <c:v>0.52151256211459196</c:v>
                </c:pt>
                <c:pt idx="346">
                  <c:v>0.52305317968601095</c:v>
                </c:pt>
                <c:pt idx="347">
                  <c:v>0.52456676887898401</c:v>
                </c:pt>
                <c:pt idx="348">
                  <c:v>0.52613441482884904</c:v>
                </c:pt>
                <c:pt idx="349">
                  <c:v>0.52766527215249603</c:v>
                </c:pt>
                <c:pt idx="350">
                  <c:v>0.52922090548971801</c:v>
                </c:pt>
                <c:pt idx="351">
                  <c:v>0.53074875966020496</c:v>
                </c:pt>
                <c:pt idx="352">
                  <c:v>0.53230439299742704</c:v>
                </c:pt>
                <c:pt idx="353">
                  <c:v>0.533832247167913</c:v>
                </c:pt>
                <c:pt idx="354">
                  <c:v>0.53538788050513597</c:v>
                </c:pt>
                <c:pt idx="355">
                  <c:v>0.53691573467562204</c:v>
                </c:pt>
                <c:pt idx="356">
                  <c:v>0.53847136801284501</c:v>
                </c:pt>
                <c:pt idx="357">
                  <c:v>0.53999922218333096</c:v>
                </c:pt>
                <c:pt idx="358">
                  <c:v>0.54151278992521001</c:v>
                </c:pt>
                <c:pt idx="359">
                  <c:v>0.54308429707199601</c:v>
                </c:pt>
                <c:pt idx="360">
                  <c:v>0.54459865850435296</c:v>
                </c:pt>
                <c:pt idx="361">
                  <c:v>0.54617016565113896</c:v>
                </c:pt>
                <c:pt idx="362">
                  <c:v>0.54768452708349702</c:v>
                </c:pt>
                <c:pt idx="363">
                  <c:v>0.54922746137306799</c:v>
                </c:pt>
                <c:pt idx="364">
                  <c:v>0.55077039566263997</c:v>
                </c:pt>
                <c:pt idx="365">
                  <c:v>0.55231332995221105</c:v>
                </c:pt>
                <c:pt idx="366">
                  <c:v>0.553827691384569</c:v>
                </c:pt>
                <c:pt idx="367">
                  <c:v>0.555399198531355</c:v>
                </c:pt>
                <c:pt idx="368">
                  <c:v>0.55691019845109802</c:v>
                </c:pt>
                <c:pt idx="369">
                  <c:v>0.55846909992558402</c:v>
                </c:pt>
                <c:pt idx="370">
                  <c:v>0.55999858816470205</c:v>
                </c:pt>
                <c:pt idx="371">
                  <c:v>0.56152807640381996</c:v>
                </c:pt>
                <c:pt idx="372">
                  <c:v>0.56305756464293799</c:v>
                </c:pt>
                <c:pt idx="373">
                  <c:v>0.56458705288205502</c:v>
                </c:pt>
                <c:pt idx="374">
                  <c:v>0.56614595435654103</c:v>
                </c:pt>
                <c:pt idx="375">
                  <c:v>0.56767544259565905</c:v>
                </c:pt>
                <c:pt idx="376">
                  <c:v>0.56923434407014395</c:v>
                </c:pt>
                <c:pt idx="377">
                  <c:v>0.57073441907389399</c:v>
                </c:pt>
                <c:pt idx="378">
                  <c:v>0.57230134233984398</c:v>
                </c:pt>
                <c:pt idx="379">
                  <c:v>0.57381656961635896</c:v>
                </c:pt>
                <c:pt idx="380">
                  <c:v>0.57536210143840505</c:v>
                </c:pt>
                <c:pt idx="381">
                  <c:v>0.57687732871492003</c:v>
                </c:pt>
                <c:pt idx="382">
                  <c:v>0.578453165082496</c:v>
                </c:pt>
                <c:pt idx="383">
                  <c:v>0.57996839235901199</c:v>
                </c:pt>
                <c:pt idx="384">
                  <c:v>0.58151392418105696</c:v>
                </c:pt>
                <c:pt idx="385">
                  <c:v>0.58302915145757195</c:v>
                </c:pt>
                <c:pt idx="386">
                  <c:v>0.58454437873408804</c:v>
                </c:pt>
                <c:pt idx="387">
                  <c:v>0.58608991055613302</c:v>
                </c:pt>
                <c:pt idx="388">
                  <c:v>0.587635442378179</c:v>
                </c:pt>
                <c:pt idx="389">
                  <c:v>0.58918570928546399</c:v>
                </c:pt>
                <c:pt idx="390">
                  <c:v>0.59068578428921403</c:v>
                </c:pt>
                <c:pt idx="391">
                  <c:v>0.59224836241812095</c:v>
                </c:pt>
                <c:pt idx="392">
                  <c:v>0.593748437421871</c:v>
                </c:pt>
                <c:pt idx="393">
                  <c:v>0.59531101555077703</c:v>
                </c:pt>
                <c:pt idx="394">
                  <c:v>0.59684234211710496</c:v>
                </c:pt>
                <c:pt idx="395">
                  <c:v>0.598373668683434</c:v>
                </c:pt>
                <c:pt idx="396">
                  <c:v>0.59990499524976204</c:v>
                </c:pt>
                <c:pt idx="397">
                  <c:v>0.60143632181608997</c:v>
                </c:pt>
                <c:pt idx="398">
                  <c:v>0.60296764838241901</c:v>
                </c:pt>
                <c:pt idx="399">
                  <c:v>0.60449897494874705</c:v>
                </c:pt>
                <c:pt idx="400">
                  <c:v>0.60603030151507498</c:v>
                </c:pt>
                <c:pt idx="401">
                  <c:v>0.60754650635757601</c:v>
                </c:pt>
                <c:pt idx="402">
                  <c:v>0.60909497087757603</c:v>
                </c:pt>
                <c:pt idx="403">
                  <c:v>0.61061117572007595</c:v>
                </c:pt>
                <c:pt idx="404">
                  <c:v>0.61215964024007596</c:v>
                </c:pt>
                <c:pt idx="405">
                  <c:v>0.613675845082576</c:v>
                </c:pt>
                <c:pt idx="406">
                  <c:v>0.61522430960257601</c:v>
                </c:pt>
                <c:pt idx="407">
                  <c:v>0.61674051444507705</c:v>
                </c:pt>
                <c:pt idx="408">
                  <c:v>0.61828897896507695</c:v>
                </c:pt>
                <c:pt idx="409">
                  <c:v>0.61980518380757699</c:v>
                </c:pt>
                <c:pt idx="410">
                  <c:v>0.621353648327577</c:v>
                </c:pt>
                <c:pt idx="411">
                  <c:v>0.62286985317007704</c:v>
                </c:pt>
                <c:pt idx="412">
                  <c:v>0.62441831769007805</c:v>
                </c:pt>
                <c:pt idx="413">
                  <c:v>0.62593129656482804</c:v>
                </c:pt>
                <c:pt idx="414">
                  <c:v>0.627498041568745</c:v>
                </c:pt>
                <c:pt idx="415">
                  <c:v>0.62899811657249505</c:v>
                </c:pt>
                <c:pt idx="416">
                  <c:v>0.63053152657632805</c:v>
                </c:pt>
                <c:pt idx="417">
                  <c:v>0.63206493658016205</c:v>
                </c:pt>
                <c:pt idx="418">
                  <c:v>0.63356501158391199</c:v>
                </c:pt>
                <c:pt idx="419">
                  <c:v>0.63513175658782905</c:v>
                </c:pt>
                <c:pt idx="420">
                  <c:v>0.63663183159157899</c:v>
                </c:pt>
                <c:pt idx="421">
                  <c:v>0.63819857659549595</c:v>
                </c:pt>
                <c:pt idx="422">
                  <c:v>0.63969865159924599</c:v>
                </c:pt>
                <c:pt idx="423">
                  <c:v>0.64126539660316295</c:v>
                </c:pt>
                <c:pt idx="424">
                  <c:v>0.642765471606913</c:v>
                </c:pt>
                <c:pt idx="425">
                  <c:v>0.644298881610747</c:v>
                </c:pt>
                <c:pt idx="426">
                  <c:v>0.64582539471801104</c:v>
                </c:pt>
                <c:pt idx="427">
                  <c:v>0.64737719644602898</c:v>
                </c:pt>
                <c:pt idx="428">
                  <c:v>0.64889451369120099</c:v>
                </c:pt>
                <c:pt idx="429">
                  <c:v>0.65044631541921905</c:v>
                </c:pt>
                <c:pt idx="430">
                  <c:v>0.65192914818154701</c:v>
                </c:pt>
                <c:pt idx="431">
                  <c:v>0.65348094990956396</c:v>
                </c:pt>
                <c:pt idx="432">
                  <c:v>0.65499826715473697</c:v>
                </c:pt>
                <c:pt idx="433">
                  <c:v>0.65651558439990898</c:v>
                </c:pt>
                <c:pt idx="434">
                  <c:v>0.65806738612792703</c:v>
                </c:pt>
                <c:pt idx="435">
                  <c:v>0.65958470337309905</c:v>
                </c:pt>
                <c:pt idx="436">
                  <c:v>0.66113650510111699</c:v>
                </c:pt>
                <c:pt idx="437">
                  <c:v>0.66261933786344396</c:v>
                </c:pt>
                <c:pt idx="438">
                  <c:v>0.66417113959146201</c:v>
                </c:pt>
                <c:pt idx="439">
                  <c:v>0.66568845683663402</c:v>
                </c:pt>
                <c:pt idx="440">
                  <c:v>0.66724764809669002</c:v>
                </c:pt>
                <c:pt idx="441">
                  <c:v>0.66874772310043995</c:v>
                </c:pt>
                <c:pt idx="442">
                  <c:v>0.67028351417570797</c:v>
                </c:pt>
                <c:pt idx="443">
                  <c:v>0.671819305250976</c:v>
                </c:pt>
                <c:pt idx="444">
                  <c:v>0.67335509632624402</c:v>
                </c:pt>
                <c:pt idx="445">
                  <c:v>0.67485517132999495</c:v>
                </c:pt>
                <c:pt idx="446">
                  <c:v>0.67642667847678095</c:v>
                </c:pt>
                <c:pt idx="447">
                  <c:v>0.677926753480531</c:v>
                </c:pt>
                <c:pt idx="448">
                  <c:v>0.67946254455579902</c:v>
                </c:pt>
                <c:pt idx="449">
                  <c:v>0.68099833563106704</c:v>
                </c:pt>
                <c:pt idx="450">
                  <c:v>0.68253412670633495</c:v>
                </c:pt>
                <c:pt idx="451">
                  <c:v>0.684034201710085</c:v>
                </c:pt>
                <c:pt idx="452">
                  <c:v>0.68553427671383504</c:v>
                </c:pt>
                <c:pt idx="453">
                  <c:v>0.68710578386062104</c:v>
                </c:pt>
                <c:pt idx="454">
                  <c:v>0.68860585886437098</c:v>
                </c:pt>
                <c:pt idx="455">
                  <c:v>0.69014561839203004</c:v>
                </c:pt>
                <c:pt idx="456">
                  <c:v>0.69166421284027102</c:v>
                </c:pt>
                <c:pt idx="457">
                  <c:v>0.69321984617749399</c:v>
                </c:pt>
                <c:pt idx="458">
                  <c:v>0.69470140173675299</c:v>
                </c:pt>
                <c:pt idx="459">
                  <c:v>0.69625703507397596</c:v>
                </c:pt>
                <c:pt idx="460">
                  <c:v>0.69777562952221694</c:v>
                </c:pt>
                <c:pt idx="461">
                  <c:v>0.69933126285943903</c:v>
                </c:pt>
                <c:pt idx="462">
                  <c:v>0.70081281841869802</c:v>
                </c:pt>
                <c:pt idx="463">
                  <c:v>0.702368451755921</c:v>
                </c:pt>
                <c:pt idx="464">
                  <c:v>0.70388704620416198</c:v>
                </c:pt>
                <c:pt idx="465">
                  <c:v>0.70544267954138395</c:v>
                </c:pt>
                <c:pt idx="466">
                  <c:v>0.70692423510064395</c:v>
                </c:pt>
                <c:pt idx="467">
                  <c:v>0.70847986843786603</c:v>
                </c:pt>
                <c:pt idx="468">
                  <c:v>0.70999846288610702</c:v>
                </c:pt>
                <c:pt idx="469">
                  <c:v>0.71155409622332899</c:v>
                </c:pt>
                <c:pt idx="470">
                  <c:v>0.71303565178258899</c:v>
                </c:pt>
                <c:pt idx="471">
                  <c:v>0.71453572678633903</c:v>
                </c:pt>
                <c:pt idx="472">
                  <c:v>0.71611272871335796</c:v>
                </c:pt>
                <c:pt idx="473">
                  <c:v>0.717612803717109</c:v>
                </c:pt>
                <c:pt idx="474">
                  <c:v>0.71915134218249299</c:v>
                </c:pt>
                <c:pt idx="475">
                  <c:v>0.72065141718624404</c:v>
                </c:pt>
                <c:pt idx="476">
                  <c:v>0.72218995565162802</c:v>
                </c:pt>
                <c:pt idx="477">
                  <c:v>0.72372849411701301</c:v>
                </c:pt>
                <c:pt idx="478">
                  <c:v>0.725267032582398</c:v>
                </c:pt>
                <c:pt idx="479">
                  <c:v>0.72676710758614804</c:v>
                </c:pt>
                <c:pt idx="480">
                  <c:v>0.72830564605153303</c:v>
                </c:pt>
                <c:pt idx="481">
                  <c:v>0.72980572105528296</c:v>
                </c:pt>
                <c:pt idx="482">
                  <c:v>0.731382722982303</c:v>
                </c:pt>
                <c:pt idx="483">
                  <c:v>0.73288279798605305</c:v>
                </c:pt>
                <c:pt idx="484">
                  <c:v>0.73442133645143803</c:v>
                </c:pt>
                <c:pt idx="485">
                  <c:v>0.73592141145518797</c:v>
                </c:pt>
                <c:pt idx="486">
                  <c:v>0.73745994992057295</c:v>
                </c:pt>
                <c:pt idx="487">
                  <c:v>0.738960024924323</c:v>
                </c:pt>
                <c:pt idx="488">
                  <c:v>0.74053702685134204</c:v>
                </c:pt>
                <c:pt idx="489">
                  <c:v>0.74203710185509197</c:v>
                </c:pt>
                <c:pt idx="490">
                  <c:v>0.74351717585879296</c:v>
                </c:pt>
                <c:pt idx="491">
                  <c:v>0.74507725386269297</c:v>
                </c:pt>
                <c:pt idx="492">
                  <c:v>0.74659732986649296</c:v>
                </c:pt>
                <c:pt idx="493">
                  <c:v>0.74811740587029296</c:v>
                </c:pt>
                <c:pt idx="494">
                  <c:v>0.74963748187409296</c:v>
                </c:pt>
                <c:pt idx="495">
                  <c:v>0.75119755987799397</c:v>
                </c:pt>
                <c:pt idx="496">
                  <c:v>0.75267763388169395</c:v>
                </c:pt>
                <c:pt idx="497">
                  <c:v>0.75423771188559396</c:v>
                </c:pt>
                <c:pt idx="498">
                  <c:v>0.75575778788939396</c:v>
                </c:pt>
                <c:pt idx="499">
                  <c:v>0.75727786389319396</c:v>
                </c:pt>
                <c:pt idx="500">
                  <c:v>0.75879793989699396</c:v>
                </c:pt>
                <c:pt idx="501">
                  <c:v>0.76035801790089497</c:v>
                </c:pt>
                <c:pt idx="502">
                  <c:v>0.76183809190459495</c:v>
                </c:pt>
                <c:pt idx="503">
                  <c:v>0.76339816990849496</c:v>
                </c:pt>
                <c:pt idx="504">
                  <c:v>0.76487824391219505</c:v>
                </c:pt>
                <c:pt idx="505">
                  <c:v>0.76643832191609595</c:v>
                </c:pt>
                <c:pt idx="506">
                  <c:v>0.76795839791989595</c:v>
                </c:pt>
                <c:pt idx="507">
                  <c:v>0.769496808173742</c:v>
                </c:pt>
                <c:pt idx="508">
                  <c:v>0.77099688317749204</c:v>
                </c:pt>
                <c:pt idx="509">
                  <c:v>0.77253862693134601</c:v>
                </c:pt>
                <c:pt idx="510">
                  <c:v>0.77403870193509605</c:v>
                </c:pt>
                <c:pt idx="511">
                  <c:v>0.77553877693884699</c:v>
                </c:pt>
                <c:pt idx="512">
                  <c:v>0.77708052069270095</c:v>
                </c:pt>
                <c:pt idx="513">
                  <c:v>0.77862226444655502</c:v>
                </c:pt>
                <c:pt idx="514">
                  <c:v>0.78016400820040999</c:v>
                </c:pt>
                <c:pt idx="515">
                  <c:v>0.78166408320416003</c:v>
                </c:pt>
                <c:pt idx="516">
                  <c:v>0.783205826958014</c:v>
                </c:pt>
                <c:pt idx="517">
                  <c:v>0.78470590196176404</c:v>
                </c:pt>
                <c:pt idx="518">
                  <c:v>0.786247645715619</c:v>
                </c:pt>
                <c:pt idx="519">
                  <c:v>0.78774772071936905</c:v>
                </c:pt>
                <c:pt idx="520">
                  <c:v>0.78928946447322301</c:v>
                </c:pt>
                <c:pt idx="521">
                  <c:v>0.79078953947697395</c:v>
                </c:pt>
                <c:pt idx="522">
                  <c:v>0.79233128323082802</c:v>
                </c:pt>
                <c:pt idx="523">
                  <c:v>0.79387302698468198</c:v>
                </c:pt>
                <c:pt idx="524">
                  <c:v>0.79541477073853695</c:v>
                </c:pt>
                <c:pt idx="525">
                  <c:v>0.79691484574228699</c:v>
                </c:pt>
                <c:pt idx="526">
                  <c:v>0.79845658949614096</c:v>
                </c:pt>
                <c:pt idx="527">
                  <c:v>0.799956664499891</c:v>
                </c:pt>
                <c:pt idx="528">
                  <c:v>0.80151833678640405</c:v>
                </c:pt>
                <c:pt idx="529">
                  <c:v>0.80299667157270904</c:v>
                </c:pt>
                <c:pt idx="530">
                  <c:v>0.80456196722879603</c:v>
                </c:pt>
                <c:pt idx="531">
                  <c:v>0.80604030201510002</c:v>
                </c:pt>
                <c:pt idx="532">
                  <c:v>0.80756211723629601</c:v>
                </c:pt>
                <c:pt idx="533">
                  <c:v>0.80908393245749199</c:v>
                </c:pt>
                <c:pt idx="534">
                  <c:v>0.81060574767868798</c:v>
                </c:pt>
                <c:pt idx="535">
                  <c:v>0.81212756289988397</c:v>
                </c:pt>
                <c:pt idx="536">
                  <c:v>0.81364937812107896</c:v>
                </c:pt>
                <c:pt idx="537">
                  <c:v>0.81521467377716705</c:v>
                </c:pt>
                <c:pt idx="538">
                  <c:v>0.81669300856347105</c:v>
                </c:pt>
                <c:pt idx="539">
                  <c:v>0.81825830421955803</c:v>
                </c:pt>
                <c:pt idx="540">
                  <c:v>0.81973663900586302</c:v>
                </c:pt>
                <c:pt idx="541">
                  <c:v>0.82130193466195001</c:v>
                </c:pt>
                <c:pt idx="542">
                  <c:v>0.822780269448254</c:v>
                </c:pt>
                <c:pt idx="543">
                  <c:v>0.82434556510434198</c:v>
                </c:pt>
                <c:pt idx="544">
                  <c:v>0.82582389989064597</c:v>
                </c:pt>
                <c:pt idx="545">
                  <c:v>0.82738919554673296</c:v>
                </c:pt>
                <c:pt idx="546">
                  <c:v>0.82891101076792895</c:v>
                </c:pt>
                <c:pt idx="547">
                  <c:v>0.83043282598912505</c:v>
                </c:pt>
                <c:pt idx="548">
                  <c:v>0.83195464121032103</c:v>
                </c:pt>
                <c:pt idx="549">
                  <c:v>0.83349622026555803</c:v>
                </c:pt>
                <c:pt idx="550">
                  <c:v>0.83499629526930896</c:v>
                </c:pt>
                <c:pt idx="551">
                  <c:v>0.83654182709135405</c:v>
                </c:pt>
                <c:pt idx="552">
                  <c:v>0.83804190209510399</c:v>
                </c:pt>
                <c:pt idx="553">
                  <c:v>0.83954197709885403</c:v>
                </c:pt>
                <c:pt idx="554">
                  <c:v>0.84108750892090001</c:v>
                </c:pt>
                <c:pt idx="555">
                  <c:v>0.84258758392465005</c:v>
                </c:pt>
                <c:pt idx="556">
                  <c:v>0.84413311574669603</c:v>
                </c:pt>
                <c:pt idx="557">
                  <c:v>0.84563319075044596</c:v>
                </c:pt>
                <c:pt idx="558">
                  <c:v>0.84717872257249205</c:v>
                </c:pt>
                <c:pt idx="559">
                  <c:v>0.84867879757624198</c:v>
                </c:pt>
                <c:pt idx="560">
                  <c:v>0.85022432939828796</c:v>
                </c:pt>
                <c:pt idx="561">
                  <c:v>0.851724404402038</c:v>
                </c:pt>
                <c:pt idx="562">
                  <c:v>0.85326993622408398</c:v>
                </c:pt>
                <c:pt idx="563">
                  <c:v>0.85477001122783403</c:v>
                </c:pt>
                <c:pt idx="564">
                  <c:v>0.856315543049879</c:v>
                </c:pt>
                <c:pt idx="565">
                  <c:v>0.85781561805362905</c:v>
                </c:pt>
                <c:pt idx="566">
                  <c:v>0.85936114987567502</c:v>
                </c:pt>
                <c:pt idx="567">
                  <c:v>0.86086122487942496</c:v>
                </c:pt>
                <c:pt idx="568">
                  <c:v>0.86240675670147104</c:v>
                </c:pt>
                <c:pt idx="569">
                  <c:v>0.86390683170522098</c:v>
                </c:pt>
                <c:pt idx="570">
                  <c:v>0.86545236352726695</c:v>
                </c:pt>
                <c:pt idx="571">
                  <c:v>0.866952438531017</c:v>
                </c:pt>
                <c:pt idx="572">
                  <c:v>0.86849797035306298</c:v>
                </c:pt>
                <c:pt idx="573">
                  <c:v>0.86999588074641798</c:v>
                </c:pt>
                <c:pt idx="574">
                  <c:v>0.87156738789320398</c:v>
                </c:pt>
                <c:pt idx="575">
                  <c:v>0.87304365218260904</c:v>
                </c:pt>
                <c:pt idx="576">
                  <c:v>0.87456753790070396</c:v>
                </c:pt>
                <c:pt idx="577">
                  <c:v>0.87609142361879999</c:v>
                </c:pt>
                <c:pt idx="578">
                  <c:v>0.87761530933689502</c:v>
                </c:pt>
                <c:pt idx="579">
                  <c:v>0.87913919505499005</c:v>
                </c:pt>
                <c:pt idx="580">
                  <c:v>0.88066308077308597</c:v>
                </c:pt>
                <c:pt idx="581">
                  <c:v>0.882186966491181</c:v>
                </c:pt>
                <c:pt idx="582">
                  <c:v>0.88371085220927703</c:v>
                </c:pt>
                <c:pt idx="583">
                  <c:v>0.88523473792737195</c:v>
                </c:pt>
                <c:pt idx="584">
                  <c:v>0.88675862364546798</c:v>
                </c:pt>
                <c:pt idx="585">
                  <c:v>0.88828250936356301</c:v>
                </c:pt>
                <c:pt idx="586">
                  <c:v>0.88980639508165804</c:v>
                </c:pt>
                <c:pt idx="587">
                  <c:v>0.89133028079975396</c:v>
                </c:pt>
                <c:pt idx="588">
                  <c:v>0.89285416651784899</c:v>
                </c:pt>
                <c:pt idx="589">
                  <c:v>0.89437805223594502</c:v>
                </c:pt>
                <c:pt idx="590">
                  <c:v>0.89590193795404005</c:v>
                </c:pt>
                <c:pt idx="591">
                  <c:v>0.89742582367213597</c:v>
                </c:pt>
                <c:pt idx="592">
                  <c:v>0.898949709390231</c:v>
                </c:pt>
                <c:pt idx="593">
                  <c:v>0.90047359510832703</c:v>
                </c:pt>
                <c:pt idx="594">
                  <c:v>0.90194985939773198</c:v>
                </c:pt>
                <c:pt idx="595">
                  <c:v>0.90352136654451698</c:v>
                </c:pt>
                <c:pt idx="596">
                  <c:v>0.90499763083392204</c:v>
                </c:pt>
                <c:pt idx="597">
                  <c:v>0.90656913798070804</c:v>
                </c:pt>
                <c:pt idx="598">
                  <c:v>0.90804540227011299</c:v>
                </c:pt>
                <c:pt idx="599">
                  <c:v>0.90954547727386303</c:v>
                </c:pt>
                <c:pt idx="600">
                  <c:v>0.91109555477773896</c:v>
                </c:pt>
                <c:pt idx="601">
                  <c:v>0.912595629781489</c:v>
                </c:pt>
                <c:pt idx="602">
                  <c:v>0.91414570728536404</c:v>
                </c:pt>
                <c:pt idx="603">
                  <c:v>0.91564578228911397</c:v>
                </c:pt>
                <c:pt idx="604">
                  <c:v>0.91719585979298901</c:v>
                </c:pt>
                <c:pt idx="605">
                  <c:v>0.91869593479674005</c:v>
                </c:pt>
                <c:pt idx="606">
                  <c:v>0.92024601230061498</c:v>
                </c:pt>
                <c:pt idx="607">
                  <c:v>0.92174608730436502</c:v>
                </c:pt>
                <c:pt idx="608">
                  <c:v>0.92329616480823995</c:v>
                </c:pt>
                <c:pt idx="609">
                  <c:v>0.92479623981199</c:v>
                </c:pt>
                <c:pt idx="610">
                  <c:v>0.92634631731586503</c:v>
                </c:pt>
                <c:pt idx="611">
                  <c:v>0.92784639231961596</c:v>
                </c:pt>
                <c:pt idx="612">
                  <c:v>0.929396469823491</c:v>
                </c:pt>
                <c:pt idx="613">
                  <c:v>0.93089654482724105</c:v>
                </c:pt>
                <c:pt idx="614">
                  <c:v>0.93244662233111597</c:v>
                </c:pt>
                <c:pt idx="615">
                  <c:v>0.93394669733486602</c:v>
                </c:pt>
                <c:pt idx="616">
                  <c:v>0.93549677483874105</c:v>
                </c:pt>
                <c:pt idx="617">
                  <c:v>0.93699684984249199</c:v>
                </c:pt>
                <c:pt idx="618">
                  <c:v>0.93854692734636702</c:v>
                </c:pt>
                <c:pt idx="619">
                  <c:v>0.93999699984999197</c:v>
                </c:pt>
                <c:pt idx="620">
                  <c:v>0.941547077353867</c:v>
                </c:pt>
                <c:pt idx="621">
                  <c:v>0.94304715235761705</c:v>
                </c:pt>
                <c:pt idx="622">
                  <c:v>0.94454722736136798</c:v>
                </c:pt>
                <c:pt idx="623">
                  <c:v>0.94609730486524302</c:v>
                </c:pt>
                <c:pt idx="624">
                  <c:v>0.94759737986899295</c:v>
                </c:pt>
                <c:pt idx="625">
                  <c:v>0.94914745737286799</c:v>
                </c:pt>
                <c:pt idx="626">
                  <c:v>0.95064753237661903</c:v>
                </c:pt>
                <c:pt idx="627">
                  <c:v>0.95219760988049396</c:v>
                </c:pt>
                <c:pt idx="628">
                  <c:v>0.95367926291051397</c:v>
                </c:pt>
                <c:pt idx="629">
                  <c:v>0.95525828923025102</c:v>
                </c:pt>
                <c:pt idx="630">
                  <c:v>0.95673204712867199</c:v>
                </c:pt>
                <c:pt idx="631">
                  <c:v>0.95831107344840905</c:v>
                </c:pt>
                <c:pt idx="632">
                  <c:v>0.95978483134683001</c:v>
                </c:pt>
                <c:pt idx="633">
                  <c:v>0.96131122345590903</c:v>
                </c:pt>
                <c:pt idx="634">
                  <c:v>0.96283761556498804</c:v>
                </c:pt>
                <c:pt idx="635">
                  <c:v>0.96436400767406805</c:v>
                </c:pt>
                <c:pt idx="636">
                  <c:v>0.96589039978314695</c:v>
                </c:pt>
                <c:pt idx="637">
                  <c:v>0.96741679189222596</c:v>
                </c:pt>
                <c:pt idx="638">
                  <c:v>0.96894318400130497</c:v>
                </c:pt>
                <c:pt idx="639">
                  <c:v>0.97046957611038398</c:v>
                </c:pt>
                <c:pt idx="640">
                  <c:v>0.97194333400880495</c:v>
                </c:pt>
                <c:pt idx="641">
                  <c:v>0.973522360328542</c:v>
                </c:pt>
                <c:pt idx="642">
                  <c:v>0.97499611822696397</c:v>
                </c:pt>
                <c:pt idx="643">
                  <c:v>0.97657514454670102</c:v>
                </c:pt>
                <c:pt idx="644">
                  <c:v>0.97804890244512199</c:v>
                </c:pt>
                <c:pt idx="645">
                  <c:v>0.979575294554201</c:v>
                </c:pt>
                <c:pt idx="646">
                  <c:v>0.98110168666328001</c:v>
                </c:pt>
                <c:pt idx="647">
                  <c:v>0.98257544456170098</c:v>
                </c:pt>
                <c:pt idx="648">
                  <c:v>0.98415447088143804</c:v>
                </c:pt>
                <c:pt idx="649">
                  <c:v>0.98562822877986001</c:v>
                </c:pt>
                <c:pt idx="650">
                  <c:v>0.98720725509959695</c:v>
                </c:pt>
                <c:pt idx="651">
                  <c:v>0.98868101299801803</c:v>
                </c:pt>
                <c:pt idx="652">
                  <c:v>0.99026003931775497</c:v>
                </c:pt>
                <c:pt idx="653">
                  <c:v>0.99173379721617605</c:v>
                </c:pt>
                <c:pt idx="654">
                  <c:v>0.99326018932525495</c:v>
                </c:pt>
                <c:pt idx="655">
                  <c:v>0.99478658143433496</c:v>
                </c:pt>
                <c:pt idx="656">
                  <c:v>0.99631297354341397</c:v>
                </c:pt>
                <c:pt idx="657">
                  <c:v>0.99783936565249298</c:v>
                </c:pt>
                <c:pt idx="658">
                  <c:v>0.99936575776157199</c:v>
                </c:pt>
                <c:pt idx="659">
                  <c:v>1.0008833775021999</c:v>
                </c:pt>
                <c:pt idx="660">
                  <c:v>1.0024390108394301</c:v>
                </c:pt>
                <c:pt idx="661">
                  <c:v>1.0038835275097</c:v>
                </c:pt>
                <c:pt idx="662">
                  <c:v>1.00543916084693</c:v>
                </c:pt>
                <c:pt idx="663">
                  <c:v>1.0069392358506799</c:v>
                </c:pt>
                <c:pt idx="664">
                  <c:v>1.0084948691879001</c:v>
                </c:pt>
                <c:pt idx="665">
                  <c:v>1.00999494419165</c:v>
                </c:pt>
                <c:pt idx="666">
                  <c:v>1.01155057752887</c:v>
                </c:pt>
                <c:pt idx="667">
                  <c:v>1.0130506525326199</c:v>
                </c:pt>
                <c:pt idx="668">
                  <c:v>1.0145507275363701</c:v>
                </c:pt>
                <c:pt idx="669">
                  <c:v>1.0161063608735901</c:v>
                </c:pt>
                <c:pt idx="670">
                  <c:v>1.01760643587734</c:v>
                </c:pt>
                <c:pt idx="671">
                  <c:v>1.0191065108810899</c:v>
                </c:pt>
                <c:pt idx="672">
                  <c:v>1.0206065858848401</c:v>
                </c:pt>
                <c:pt idx="673">
                  <c:v>1.0221622192220701</c:v>
                </c:pt>
                <c:pt idx="674">
                  <c:v>1.02366229422582</c:v>
                </c:pt>
                <c:pt idx="675">
                  <c:v>1.02521792756304</c:v>
                </c:pt>
                <c:pt idx="676">
                  <c:v>1.0267180025667899</c:v>
                </c:pt>
                <c:pt idx="677">
                  <c:v>1.0282736359040101</c:v>
                </c:pt>
                <c:pt idx="678">
                  <c:v>1.02977371090776</c:v>
                </c:pt>
                <c:pt idx="679">
                  <c:v>1.03132934424499</c:v>
                </c:pt>
                <c:pt idx="680">
                  <c:v>1.0328294192487399</c:v>
                </c:pt>
                <c:pt idx="681">
                  <c:v>1.0343294942524901</c:v>
                </c:pt>
                <c:pt idx="682">
                  <c:v>1.03582956925624</c:v>
                </c:pt>
                <c:pt idx="683">
                  <c:v>1.03738520259346</c:v>
                </c:pt>
                <c:pt idx="684">
                  <c:v>1.0388852775972099</c:v>
                </c:pt>
                <c:pt idx="685">
                  <c:v>1.0404409109344299</c:v>
                </c:pt>
                <c:pt idx="686">
                  <c:v>1.0419409859381801</c:v>
                </c:pt>
                <c:pt idx="687">
                  <c:v>1.0434966192754001</c:v>
                </c:pt>
                <c:pt idx="688">
                  <c:v>1.04499669427915</c:v>
                </c:pt>
                <c:pt idx="689">
                  <c:v>1.04655232761638</c:v>
                </c:pt>
                <c:pt idx="690">
                  <c:v>1.0479968442866501</c:v>
                </c:pt>
                <c:pt idx="691">
                  <c:v>1.04955247762388</c:v>
                </c:pt>
                <c:pt idx="692">
                  <c:v>1.05105255262763</c:v>
                </c:pt>
                <c:pt idx="693">
                  <c:v>1.0525526276313799</c:v>
                </c:pt>
                <c:pt idx="694">
                  <c:v>1.05411152910586</c:v>
                </c:pt>
                <c:pt idx="695">
                  <c:v>1.05558219087424</c:v>
                </c:pt>
                <c:pt idx="696">
                  <c:v>1.0571705055841001</c:v>
                </c:pt>
                <c:pt idx="697">
                  <c:v>1.05864116735248</c:v>
                </c:pt>
                <c:pt idx="698">
                  <c:v>1.0601706555916</c:v>
                </c:pt>
                <c:pt idx="699">
                  <c:v>1.0617001438307201</c:v>
                </c:pt>
                <c:pt idx="700">
                  <c:v>1.06322963206983</c:v>
                </c:pt>
                <c:pt idx="701">
                  <c:v>1.0647591203089499</c:v>
                </c:pt>
                <c:pt idx="702">
                  <c:v>1.0662886085480701</c:v>
                </c:pt>
                <c:pt idx="703">
                  <c:v>1.06775927031645</c:v>
                </c:pt>
                <c:pt idx="704">
                  <c:v>1.0693475850263101</c:v>
                </c:pt>
                <c:pt idx="705">
                  <c:v>1.0708182467946901</c:v>
                </c:pt>
                <c:pt idx="706">
                  <c:v>1.07234773503381</c:v>
                </c:pt>
                <c:pt idx="707">
                  <c:v>1.0738772232729199</c:v>
                </c:pt>
                <c:pt idx="708">
                  <c:v>1.07540671151204</c:v>
                </c:pt>
                <c:pt idx="709">
                  <c:v>1.07693619975116</c:v>
                </c:pt>
                <c:pt idx="710">
                  <c:v>1.0784656879902801</c:v>
                </c:pt>
                <c:pt idx="711">
                  <c:v>1.07993634975866</c:v>
                </c:pt>
                <c:pt idx="712">
                  <c:v>1.0815246644685099</c:v>
                </c:pt>
                <c:pt idx="713">
                  <c:v>1.0829953262369001</c:v>
                </c:pt>
                <c:pt idx="714">
                  <c:v>1.08452481447601</c:v>
                </c:pt>
                <c:pt idx="715">
                  <c:v>1.0860543027151299</c:v>
                </c:pt>
                <c:pt idx="716">
                  <c:v>1.0875249644835101</c:v>
                </c:pt>
                <c:pt idx="717">
                  <c:v>1.08911327919337</c:v>
                </c:pt>
                <c:pt idx="718">
                  <c:v>1.0905839409617499</c:v>
                </c:pt>
                <c:pt idx="719">
                  <c:v>1.0921134292008701</c:v>
                </c:pt>
                <c:pt idx="720">
                  <c:v>1.09364291743998</c:v>
                </c:pt>
                <c:pt idx="721">
                  <c:v>1.0951724056790999</c:v>
                </c:pt>
                <c:pt idx="722">
                  <c:v>1.0966430674474901</c:v>
                </c:pt>
                <c:pt idx="723">
                  <c:v>1.09823138215734</c:v>
                </c:pt>
                <c:pt idx="724">
                  <c:v>1.0997020439257199</c:v>
                </c:pt>
                <c:pt idx="725">
                  <c:v>1.10123153216484</c:v>
                </c:pt>
                <c:pt idx="726">
                  <c:v>1.10276102040396</c:v>
                </c:pt>
                <c:pt idx="727">
                  <c:v>1.1042905086430701</c:v>
                </c:pt>
                <c:pt idx="728">
                  <c:v>1.10581999688219</c:v>
                </c:pt>
                <c:pt idx="729">
                  <c:v>1.1073494851213099</c:v>
                </c:pt>
                <c:pt idx="730">
                  <c:v>1.1088201468896901</c:v>
                </c:pt>
                <c:pt idx="731">
                  <c:v>1.11040846159955</c:v>
                </c:pt>
                <c:pt idx="732">
                  <c:v>1.1118680934046701</c:v>
                </c:pt>
                <c:pt idx="733">
                  <c:v>1.11343067153357</c:v>
                </c:pt>
                <c:pt idx="734">
                  <c:v>1.1149307465373199</c:v>
                </c:pt>
                <c:pt idx="735">
                  <c:v>1.1164933246662301</c:v>
                </c:pt>
                <c:pt idx="736">
                  <c:v>1.11799339966998</c:v>
                </c:pt>
                <c:pt idx="737">
                  <c:v>1.1194934746737299</c:v>
                </c:pt>
                <c:pt idx="738">
                  <c:v>1.1209935496774801</c:v>
                </c:pt>
                <c:pt idx="739">
                  <c:v>1.12255612780639</c:v>
                </c:pt>
                <c:pt idx="740">
                  <c:v>1.12405620281014</c:v>
                </c:pt>
                <c:pt idx="741">
                  <c:v>1.1255562778138899</c:v>
                </c:pt>
                <c:pt idx="742">
                  <c:v>1.12711885594279</c:v>
                </c:pt>
                <c:pt idx="743">
                  <c:v>1.12861893094654</c:v>
                </c:pt>
                <c:pt idx="744">
                  <c:v>1.1301190059502899</c:v>
                </c:pt>
                <c:pt idx="745">
                  <c:v>1.1316190809540401</c:v>
                </c:pt>
                <c:pt idx="746">
                  <c:v>1.13318165908295</c:v>
                </c:pt>
                <c:pt idx="747">
                  <c:v>1.1346817340866999</c:v>
                </c:pt>
                <c:pt idx="748">
                  <c:v>1.1362443122156101</c:v>
                </c:pt>
                <c:pt idx="749">
                  <c:v>1.13774438721936</c:v>
                </c:pt>
                <c:pt idx="750">
                  <c:v>1.1392444622231099</c:v>
                </c:pt>
                <c:pt idx="751">
                  <c:v>1.1407445372268601</c:v>
                </c:pt>
                <c:pt idx="752">
                  <c:v>1.14230711535576</c:v>
                </c:pt>
                <c:pt idx="753">
                  <c:v>1.14380719035951</c:v>
                </c:pt>
                <c:pt idx="754">
                  <c:v>1.1453697684884201</c:v>
                </c:pt>
                <c:pt idx="755">
                  <c:v>1.14686984349217</c:v>
                </c:pt>
                <c:pt idx="756">
                  <c:v>1.14836991849592</c:v>
                </c:pt>
                <c:pt idx="757">
                  <c:v>1.1498699934996699</c:v>
                </c:pt>
                <c:pt idx="758">
                  <c:v>1.15143257162858</c:v>
                </c:pt>
                <c:pt idx="759">
                  <c:v>1.15293264663233</c:v>
                </c:pt>
                <c:pt idx="760">
                  <c:v>1.1544952247612299</c:v>
                </c:pt>
                <c:pt idx="761">
                  <c:v>1.1559952997649801</c:v>
                </c:pt>
                <c:pt idx="762">
                  <c:v>1.15755787789389</c:v>
                </c:pt>
                <c:pt idx="763">
                  <c:v>1.1589954497724799</c:v>
                </c:pt>
                <c:pt idx="764">
                  <c:v>1.1605580279013901</c:v>
                </c:pt>
                <c:pt idx="765">
                  <c:v>1.16205810290514</c:v>
                </c:pt>
                <c:pt idx="766">
                  <c:v>1.1635581779088899</c:v>
                </c:pt>
                <c:pt idx="767">
                  <c:v>1.1651207560378001</c:v>
                </c:pt>
                <c:pt idx="768">
                  <c:v>1.16662083104155</c:v>
                </c:pt>
                <c:pt idx="769">
                  <c:v>1.1681209060452999</c:v>
                </c:pt>
                <c:pt idx="770">
                  <c:v>1.1696209810490501</c:v>
                </c:pt>
                <c:pt idx="771">
                  <c:v>1.17118355917795</c:v>
                </c:pt>
                <c:pt idx="772">
                  <c:v>1.1726836341817</c:v>
                </c:pt>
                <c:pt idx="773">
                  <c:v>1.1742462123106101</c:v>
                </c:pt>
                <c:pt idx="774">
                  <c:v>1.17574628731436</c:v>
                </c:pt>
                <c:pt idx="775">
                  <c:v>1.17725886294314</c:v>
                </c:pt>
                <c:pt idx="776">
                  <c:v>1.17879227294698</c:v>
                </c:pt>
                <c:pt idx="777">
                  <c:v>1.18032568295081</c:v>
                </c:pt>
                <c:pt idx="778">
                  <c:v>1.1817924229544801</c:v>
                </c:pt>
                <c:pt idx="779">
                  <c:v>1.18339250295848</c:v>
                </c:pt>
                <c:pt idx="780">
                  <c:v>1.1848592429621401</c:v>
                </c:pt>
                <c:pt idx="781">
                  <c:v>1.1863926529659801</c:v>
                </c:pt>
                <c:pt idx="782">
                  <c:v>1.1879260629698101</c:v>
                </c:pt>
                <c:pt idx="783">
                  <c:v>1.1894594729736401</c:v>
                </c:pt>
                <c:pt idx="784">
                  <c:v>1.1909262129773099</c:v>
                </c:pt>
                <c:pt idx="785">
                  <c:v>1.1925262929813101</c:v>
                </c:pt>
                <c:pt idx="786">
                  <c:v>1.1939930329849799</c:v>
                </c:pt>
                <c:pt idx="787">
                  <c:v>1.1955264429888099</c:v>
                </c:pt>
                <c:pt idx="788">
                  <c:v>1.19705985299264</c:v>
                </c:pt>
                <c:pt idx="789">
                  <c:v>1.1985932629964799</c:v>
                </c:pt>
                <c:pt idx="790">
                  <c:v>1.20006000300015</c:v>
                </c:pt>
                <c:pt idx="791">
                  <c:v>1.2015267430038099</c:v>
                </c:pt>
                <c:pt idx="792">
                  <c:v>1.20312682300781</c:v>
                </c:pt>
                <c:pt idx="793">
                  <c:v>1.2045935630114799</c:v>
                </c:pt>
                <c:pt idx="794">
                  <c:v>1.2061269730153099</c:v>
                </c:pt>
                <c:pt idx="795">
                  <c:v>1.2076603830191499</c:v>
                </c:pt>
                <c:pt idx="796">
                  <c:v>1.2091937930229799</c:v>
                </c:pt>
                <c:pt idx="797">
                  <c:v>1.21066053302665</c:v>
                </c:pt>
                <c:pt idx="798">
                  <c:v>1.2122606130306499</c:v>
                </c:pt>
                <c:pt idx="799">
                  <c:v>1.21372735303431</c:v>
                </c:pt>
                <c:pt idx="800">
                  <c:v>1.21526076303815</c:v>
                </c:pt>
                <c:pt idx="801">
                  <c:v>1.21679417304198</c:v>
                </c:pt>
                <c:pt idx="802">
                  <c:v>1.21832758304581</c:v>
                </c:pt>
                <c:pt idx="803">
                  <c:v>1.2197943230494801</c:v>
                </c:pt>
                <c:pt idx="804">
                  <c:v>1.22139440305348</c:v>
                </c:pt>
                <c:pt idx="805">
                  <c:v>1.2228611430571501</c:v>
                </c:pt>
                <c:pt idx="806">
                  <c:v>1.2243945530609801</c:v>
                </c:pt>
                <c:pt idx="807">
                  <c:v>1.2259279630648201</c:v>
                </c:pt>
                <c:pt idx="808">
                  <c:v>1.2274613730686501</c:v>
                </c:pt>
                <c:pt idx="809">
                  <c:v>1.22892811307232</c:v>
                </c:pt>
                <c:pt idx="810">
                  <c:v>1.2305281930763201</c:v>
                </c:pt>
                <c:pt idx="811">
                  <c:v>1.23199493307998</c:v>
                </c:pt>
                <c:pt idx="812">
                  <c:v>1.23352834308382</c:v>
                </c:pt>
                <c:pt idx="813">
                  <c:v>1.23506175308765</c:v>
                </c:pt>
                <c:pt idx="814">
                  <c:v>1.23659516309148</c:v>
                </c:pt>
                <c:pt idx="815">
                  <c:v>1.2380619030951501</c:v>
                </c:pt>
                <c:pt idx="816">
                  <c:v>1.2395953130989801</c:v>
                </c:pt>
                <c:pt idx="817">
                  <c:v>1.2411287231028201</c:v>
                </c:pt>
                <c:pt idx="818">
                  <c:v>1.2425954631064799</c:v>
                </c:pt>
                <c:pt idx="819">
                  <c:v>1.2441288731103199</c:v>
                </c:pt>
                <c:pt idx="820">
                  <c:v>1.2456622831141499</c:v>
                </c:pt>
                <c:pt idx="821">
                  <c:v>1.24719569311798</c:v>
                </c:pt>
                <c:pt idx="822">
                  <c:v>1.24866243312165</c:v>
                </c:pt>
                <c:pt idx="823">
                  <c:v>1.2502767995542601</c:v>
                </c:pt>
                <c:pt idx="824">
                  <c:v>1.2517054424149701</c:v>
                </c:pt>
                <c:pt idx="825">
                  <c:v>1.2532769495617599</c:v>
                </c:pt>
                <c:pt idx="826">
                  <c:v>1.2547770245655101</c:v>
                </c:pt>
                <c:pt idx="827">
                  <c:v>1.2563485317123</c:v>
                </c:pt>
                <c:pt idx="828">
                  <c:v>1.2578486067160499</c:v>
                </c:pt>
                <c:pt idx="829">
                  <c:v>1.2593486817198001</c:v>
                </c:pt>
                <c:pt idx="830">
                  <c:v>1.26084875672355</c:v>
                </c:pt>
                <c:pt idx="831">
                  <c:v>1.2624202638703299</c:v>
                </c:pt>
                <c:pt idx="832">
                  <c:v>1.2639203388740801</c:v>
                </c:pt>
                <c:pt idx="833">
                  <c:v>1.2654918460208699</c:v>
                </c:pt>
                <c:pt idx="834">
                  <c:v>1.2669204888815799</c:v>
                </c:pt>
                <c:pt idx="835">
                  <c:v>1.26849199602837</c:v>
                </c:pt>
                <c:pt idx="836">
                  <c:v>1.26999207103212</c:v>
                </c:pt>
                <c:pt idx="837">
                  <c:v>1.2715635781789001</c:v>
                </c:pt>
                <c:pt idx="838">
                  <c:v>1.27306365318265</c:v>
                </c:pt>
                <c:pt idx="839">
                  <c:v>1.2745637281864</c:v>
                </c:pt>
                <c:pt idx="840">
                  <c:v>1.2760638031901499</c:v>
                </c:pt>
                <c:pt idx="841">
                  <c:v>1.2775638781939</c:v>
                </c:pt>
                <c:pt idx="842">
                  <c:v>1.2791353853406899</c:v>
                </c:pt>
                <c:pt idx="843">
                  <c:v>1.2806354603444401</c:v>
                </c:pt>
                <c:pt idx="844">
                  <c:v>1.28213553534819</c:v>
                </c:pt>
                <c:pt idx="845">
                  <c:v>1.28363561035194</c:v>
                </c:pt>
                <c:pt idx="846">
                  <c:v>1.2852071174987301</c:v>
                </c:pt>
                <c:pt idx="847">
                  <c:v>1.28670719250248</c:v>
                </c:pt>
                <c:pt idx="848">
                  <c:v>1.2882786996492599</c:v>
                </c:pt>
                <c:pt idx="849">
                  <c:v>1.2897073425099801</c:v>
                </c:pt>
                <c:pt idx="850">
                  <c:v>1.29127884965676</c:v>
                </c:pt>
                <c:pt idx="851">
                  <c:v>1.2927789246605099</c:v>
                </c:pt>
                <c:pt idx="852">
                  <c:v>1.2943504318073</c:v>
                </c:pt>
                <c:pt idx="853">
                  <c:v>1.29585050681105</c:v>
                </c:pt>
                <c:pt idx="854">
                  <c:v>1.2973505818147999</c:v>
                </c:pt>
                <c:pt idx="855">
                  <c:v>1.2988506568185501</c:v>
                </c:pt>
                <c:pt idx="856">
                  <c:v>1.3004221639653399</c:v>
                </c:pt>
                <c:pt idx="857">
                  <c:v>1.3019222389690901</c:v>
                </c:pt>
                <c:pt idx="858">
                  <c:v>1.30349374611587</c:v>
                </c:pt>
                <c:pt idx="859">
                  <c:v>1.30492238897659</c:v>
                </c:pt>
                <c:pt idx="860">
                  <c:v>1.3064938961233701</c:v>
                </c:pt>
                <c:pt idx="861">
                  <c:v>1.30799397112712</c:v>
                </c:pt>
                <c:pt idx="862">
                  <c:v>1.3095654782739099</c:v>
                </c:pt>
                <c:pt idx="863">
                  <c:v>1.3110655532776601</c:v>
                </c:pt>
                <c:pt idx="864">
                  <c:v>1.31256562828141</c:v>
                </c:pt>
                <c:pt idx="865">
                  <c:v>1.3140657032851599</c:v>
                </c:pt>
                <c:pt idx="866">
                  <c:v>1.3155657782889101</c:v>
                </c:pt>
                <c:pt idx="867">
                  <c:v>1.3171372854357</c:v>
                </c:pt>
                <c:pt idx="868">
                  <c:v>1.3186373604394499</c:v>
                </c:pt>
                <c:pt idx="869">
                  <c:v>1.3201374354432001</c:v>
                </c:pt>
                <c:pt idx="870">
                  <c:v>1.32163751044695</c:v>
                </c:pt>
                <c:pt idx="871">
                  <c:v>1.3232090175937301</c:v>
                </c:pt>
                <c:pt idx="872">
                  <c:v>1.32470909259748</c:v>
                </c:pt>
                <c:pt idx="873">
                  <c:v>1.3262805997442699</c:v>
                </c:pt>
                <c:pt idx="874">
                  <c:v>1.3277092426049799</c:v>
                </c:pt>
                <c:pt idx="875">
                  <c:v>1.32928074975177</c:v>
                </c:pt>
                <c:pt idx="876">
                  <c:v>1.33078082475552</c:v>
                </c:pt>
                <c:pt idx="877">
                  <c:v>1.3323523319023001</c:v>
                </c:pt>
                <c:pt idx="878">
                  <c:v>1.33383592256535</c:v>
                </c:pt>
                <c:pt idx="879">
                  <c:v>1.3353744610307401</c:v>
                </c:pt>
                <c:pt idx="880">
                  <c:v>1.3368360725728501</c:v>
                </c:pt>
                <c:pt idx="881">
                  <c:v>1.3384515379615101</c:v>
                </c:pt>
                <c:pt idx="882">
                  <c:v>1.3399131495036201</c:v>
                </c:pt>
                <c:pt idx="883">
                  <c:v>1.3414516879690099</c:v>
                </c:pt>
                <c:pt idx="884">
                  <c:v>1.3429132995111199</c:v>
                </c:pt>
                <c:pt idx="885">
                  <c:v>1.3445287648997799</c:v>
                </c:pt>
                <c:pt idx="886">
                  <c:v>1.3459903764418899</c:v>
                </c:pt>
                <c:pt idx="887">
                  <c:v>1.34752891490728</c:v>
                </c:pt>
                <c:pt idx="888">
                  <c:v>1.3490674533726601</c:v>
                </c:pt>
                <c:pt idx="889">
                  <c:v>1.35060599183805</c:v>
                </c:pt>
                <c:pt idx="890">
                  <c:v>1.35206760338016</c:v>
                </c:pt>
                <c:pt idx="891">
                  <c:v>1.35352921492228</c:v>
                </c:pt>
                <c:pt idx="892">
                  <c:v>1.3551446803109299</c:v>
                </c:pt>
                <c:pt idx="893">
                  <c:v>1.3566062918530499</c:v>
                </c:pt>
                <c:pt idx="894">
                  <c:v>1.35814483031843</c:v>
                </c:pt>
                <c:pt idx="895">
                  <c:v>1.35960644186055</c:v>
                </c:pt>
                <c:pt idx="896">
                  <c:v>1.3612219072492</c:v>
                </c:pt>
                <c:pt idx="897">
                  <c:v>1.36268351879132</c:v>
                </c:pt>
                <c:pt idx="898">
                  <c:v>1.3642220572567001</c:v>
                </c:pt>
                <c:pt idx="899">
                  <c:v>1.36576059572209</c:v>
                </c:pt>
                <c:pt idx="900">
                  <c:v>1.3672991341874701</c:v>
                </c:pt>
                <c:pt idx="901">
                  <c:v>1.3687607457295901</c:v>
                </c:pt>
                <c:pt idx="902">
                  <c:v>1.3702992841949699</c:v>
                </c:pt>
                <c:pt idx="903">
                  <c:v>1.37183782266036</c:v>
                </c:pt>
                <c:pt idx="904">
                  <c:v>1.3733763611257399</c:v>
                </c:pt>
                <c:pt idx="905">
                  <c:v>1.3748379726678599</c:v>
                </c:pt>
                <c:pt idx="906">
                  <c:v>1.37637651113324</c:v>
                </c:pt>
                <c:pt idx="907">
                  <c:v>1.3779150495986301</c:v>
                </c:pt>
                <c:pt idx="908">
                  <c:v>1.37945358806401</c:v>
                </c:pt>
                <c:pt idx="909">
                  <c:v>1.38091519960613</c:v>
                </c:pt>
                <c:pt idx="910">
                  <c:v>1.3825306649947799</c:v>
                </c:pt>
                <c:pt idx="911">
                  <c:v>1.3839922765368999</c:v>
                </c:pt>
                <c:pt idx="912">
                  <c:v>1.38553081500228</c:v>
                </c:pt>
                <c:pt idx="913">
                  <c:v>1.3869924265444</c:v>
                </c:pt>
                <c:pt idx="914">
                  <c:v>1.38860789193305</c:v>
                </c:pt>
                <c:pt idx="915">
                  <c:v>1.39006950347517</c:v>
                </c:pt>
                <c:pt idx="916">
                  <c:v>1.39153111501728</c:v>
                </c:pt>
                <c:pt idx="917">
                  <c:v>1.39314658040594</c:v>
                </c:pt>
                <c:pt idx="918">
                  <c:v>1.39460819194805</c:v>
                </c:pt>
                <c:pt idx="919">
                  <c:v>1.3961467304134401</c:v>
                </c:pt>
                <c:pt idx="920">
                  <c:v>1.3976083419555501</c:v>
                </c:pt>
                <c:pt idx="921">
                  <c:v>1.39922380734421</c:v>
                </c:pt>
                <c:pt idx="922">
                  <c:v>1.40068541888632</c:v>
                </c:pt>
                <c:pt idx="923">
                  <c:v>1.4022239573517099</c:v>
                </c:pt>
                <c:pt idx="924">
                  <c:v>1.4036855688938199</c:v>
                </c:pt>
                <c:pt idx="925">
                  <c:v>1.4053010342824801</c:v>
                </c:pt>
                <c:pt idx="926">
                  <c:v>1.4067626458245901</c:v>
                </c:pt>
                <c:pt idx="927">
                  <c:v>1.40830118428998</c:v>
                </c:pt>
                <c:pt idx="928">
                  <c:v>1.4098397227553601</c:v>
                </c:pt>
                <c:pt idx="929">
                  <c:v>1.4113782612207499</c:v>
                </c:pt>
                <c:pt idx="930">
                  <c:v>1.4128398727628599</c:v>
                </c:pt>
                <c:pt idx="931">
                  <c:v>1.41437841122825</c:v>
                </c:pt>
                <c:pt idx="932">
                  <c:v>1.4159169496936299</c:v>
                </c:pt>
                <c:pt idx="933">
                  <c:v>1.41745548815902</c:v>
                </c:pt>
                <c:pt idx="934">
                  <c:v>1.41891709970113</c:v>
                </c:pt>
                <c:pt idx="935">
                  <c:v>1.42053256508979</c:v>
                </c:pt>
                <c:pt idx="936">
                  <c:v>1.4219941766319</c:v>
                </c:pt>
                <c:pt idx="937">
                  <c:v>1.4235327150972901</c:v>
                </c:pt>
                <c:pt idx="938">
                  <c:v>1.4249943266394001</c:v>
                </c:pt>
                <c:pt idx="939">
                  <c:v>1.42660979202806</c:v>
                </c:pt>
                <c:pt idx="940">
                  <c:v>1.42807140357017</c:v>
                </c:pt>
                <c:pt idx="941">
                  <c:v>1.42957147857392</c:v>
                </c:pt>
                <c:pt idx="942">
                  <c:v>1.4310715535776699</c:v>
                </c:pt>
                <c:pt idx="943">
                  <c:v>1.4325716285814201</c:v>
                </c:pt>
                <c:pt idx="944">
                  <c:v>1.4341550410853801</c:v>
                </c:pt>
                <c:pt idx="945">
                  <c:v>1.43565511608913</c:v>
                </c:pt>
                <c:pt idx="946">
                  <c:v>1.4371551910928799</c:v>
                </c:pt>
                <c:pt idx="947">
                  <c:v>1.4386552660966301</c:v>
                </c:pt>
                <c:pt idx="948">
                  <c:v>1.4402386786005901</c:v>
                </c:pt>
                <c:pt idx="949">
                  <c:v>1.44173875360434</c:v>
                </c:pt>
                <c:pt idx="950">
                  <c:v>1.4432388286080899</c:v>
                </c:pt>
                <c:pt idx="951">
                  <c:v>1.4447389036118401</c:v>
                </c:pt>
                <c:pt idx="952">
                  <c:v>1.4463223161158001</c:v>
                </c:pt>
                <c:pt idx="953">
                  <c:v>1.44782239111955</c:v>
                </c:pt>
                <c:pt idx="954">
                  <c:v>1.4493224661233</c:v>
                </c:pt>
                <c:pt idx="955">
                  <c:v>1.4508225411270499</c:v>
                </c:pt>
                <c:pt idx="956">
                  <c:v>1.4524059536310101</c:v>
                </c:pt>
                <c:pt idx="957">
                  <c:v>1.45390602863476</c:v>
                </c:pt>
                <c:pt idx="958">
                  <c:v>1.45548944113872</c:v>
                </c:pt>
                <c:pt idx="959">
                  <c:v>1.4569061786422599</c:v>
                </c:pt>
                <c:pt idx="960">
                  <c:v>1.4584895911462199</c:v>
                </c:pt>
                <c:pt idx="961">
                  <c:v>1.4599896661499701</c:v>
                </c:pt>
                <c:pt idx="962">
                  <c:v>1.46157307865393</c:v>
                </c:pt>
                <c:pt idx="963">
                  <c:v>1.4629898161574699</c:v>
                </c:pt>
                <c:pt idx="964">
                  <c:v>1.4645732286614299</c:v>
                </c:pt>
                <c:pt idx="965">
                  <c:v>1.4660733036651801</c:v>
                </c:pt>
                <c:pt idx="966">
                  <c:v>1.46757337866893</c:v>
                </c:pt>
                <c:pt idx="967">
                  <c:v>1.4690734536726799</c:v>
                </c:pt>
                <c:pt idx="968">
                  <c:v>1.4705735286764301</c:v>
                </c:pt>
                <c:pt idx="969">
                  <c:v>1.4721569411803901</c:v>
                </c:pt>
                <c:pt idx="970">
                  <c:v>1.47365701618414</c:v>
                </c:pt>
                <c:pt idx="971">
                  <c:v>1.47515709118789</c:v>
                </c:pt>
                <c:pt idx="972">
                  <c:v>1.4766571661916399</c:v>
                </c:pt>
                <c:pt idx="973">
                  <c:v>1.4782405786956001</c:v>
                </c:pt>
                <c:pt idx="974">
                  <c:v>1.47974065369935</c:v>
                </c:pt>
                <c:pt idx="975">
                  <c:v>1.4812407287031</c:v>
                </c:pt>
                <c:pt idx="976">
                  <c:v>1.4827408037068499</c:v>
                </c:pt>
                <c:pt idx="977">
                  <c:v>1.4843242162108099</c:v>
                </c:pt>
                <c:pt idx="978">
                  <c:v>1.4858242912145601</c:v>
                </c:pt>
                <c:pt idx="979">
                  <c:v>1.48732436621831</c:v>
                </c:pt>
                <c:pt idx="980">
                  <c:v>1.4888244412220599</c:v>
                </c:pt>
                <c:pt idx="981">
                  <c:v>1.4904078537260099</c:v>
                </c:pt>
                <c:pt idx="982">
                  <c:v>1.4919079287297601</c:v>
                </c:pt>
                <c:pt idx="983">
                  <c:v>1.49340800373352</c:v>
                </c:pt>
                <c:pt idx="984">
                  <c:v>1.4949080787372699</c:v>
                </c:pt>
                <c:pt idx="985">
                  <c:v>1.4964914912412199</c:v>
                </c:pt>
                <c:pt idx="986">
                  <c:v>1.4979915662449701</c:v>
                </c:pt>
                <c:pt idx="987">
                  <c:v>1.49949164124872</c:v>
                </c:pt>
                <c:pt idx="988">
                  <c:v>1.50099171625247</c:v>
                </c:pt>
                <c:pt idx="989">
                  <c:v>1.50257512875643</c:v>
                </c:pt>
                <c:pt idx="990">
                  <c:v>1.5040752037601799</c:v>
                </c:pt>
                <c:pt idx="991">
                  <c:v>1.50557527876393</c:v>
                </c:pt>
                <c:pt idx="992">
                  <c:v>1.50707535376768</c:v>
                </c:pt>
                <c:pt idx="993">
                  <c:v>1.5085754287714299</c:v>
                </c:pt>
                <c:pt idx="994">
                  <c:v>1.5101588412753899</c:v>
                </c:pt>
                <c:pt idx="995">
                  <c:v>1.51157557877893</c:v>
                </c:pt>
                <c:pt idx="996">
                  <c:v>1.51315899128289</c:v>
                </c:pt>
                <c:pt idx="997">
                  <c:v>1.5146590662866399</c:v>
                </c:pt>
                <c:pt idx="998">
                  <c:v>1.5162424787905999</c:v>
                </c:pt>
                <c:pt idx="999">
                  <c:v>1.51765921629414</c:v>
                </c:pt>
                <c:pt idx="1000">
                  <c:v>1.5192426287981</c:v>
                </c:pt>
                <c:pt idx="1001">
                  <c:v>1.5207427038018499</c:v>
                </c:pt>
                <c:pt idx="1002">
                  <c:v>1.5223261163058099</c:v>
                </c:pt>
                <c:pt idx="1003">
                  <c:v>1.52374285380935</c:v>
                </c:pt>
                <c:pt idx="1004">
                  <c:v>1.52532626631331</c:v>
                </c:pt>
                <c:pt idx="1005">
                  <c:v>1.52682634131706</c:v>
                </c:pt>
                <c:pt idx="1006">
                  <c:v>1.52840975382102</c:v>
                </c:pt>
                <c:pt idx="1007">
                  <c:v>1.5299098288247699</c:v>
                </c:pt>
                <c:pt idx="1008">
                  <c:v>1.53140990382852</c:v>
                </c:pt>
                <c:pt idx="1009">
                  <c:v>1.53290997883227</c:v>
                </c:pt>
                <c:pt idx="1010">
                  <c:v>1.53449339133623</c:v>
                </c:pt>
                <c:pt idx="1011">
                  <c:v>1.5359934663399799</c:v>
                </c:pt>
                <c:pt idx="1012">
                  <c:v>1.5374935413437301</c:v>
                </c:pt>
                <c:pt idx="1013">
                  <c:v>1.5389860402111</c:v>
                </c:pt>
                <c:pt idx="1014">
                  <c:v>1.5405315720331401</c:v>
                </c:pt>
                <c:pt idx="1015">
                  <c:v>1.5420771038551899</c:v>
                </c:pt>
                <c:pt idx="1016">
                  <c:v>1.54362263567723</c:v>
                </c:pt>
                <c:pt idx="1017">
                  <c:v>1.54507725386269</c:v>
                </c:pt>
                <c:pt idx="1018">
                  <c:v>1.54653187204814</c:v>
                </c:pt>
                <c:pt idx="1019">
                  <c:v>1.54816831750678</c:v>
                </c:pt>
                <c:pt idx="1020">
                  <c:v>1.54962293569223</c:v>
                </c:pt>
                <c:pt idx="1021">
                  <c:v>1.5511684675142801</c:v>
                </c:pt>
                <c:pt idx="1022">
                  <c:v>1.5526230856997301</c:v>
                </c:pt>
                <c:pt idx="1023">
                  <c:v>1.5541686175217799</c:v>
                </c:pt>
                <c:pt idx="1024">
                  <c:v>1.55571414934383</c:v>
                </c:pt>
                <c:pt idx="1025">
                  <c:v>1.5572596811658701</c:v>
                </c:pt>
                <c:pt idx="1026">
                  <c:v>1.5587142993513301</c:v>
                </c:pt>
                <c:pt idx="1027">
                  <c:v>1.56025983117337</c:v>
                </c:pt>
                <c:pt idx="1028">
                  <c:v>1.5618053629954201</c:v>
                </c:pt>
                <c:pt idx="1029">
                  <c:v>1.5633508948174599</c:v>
                </c:pt>
                <c:pt idx="1030">
                  <c:v>1.5648055130029199</c:v>
                </c:pt>
                <c:pt idx="1031">
                  <c:v>1.56635104482496</c:v>
                </c:pt>
                <c:pt idx="1032">
                  <c:v>1.5678965766470101</c:v>
                </c:pt>
                <c:pt idx="1033">
                  <c:v>1.56944210846905</c:v>
                </c:pt>
                <c:pt idx="1034">
                  <c:v>1.57089672665451</c:v>
                </c:pt>
                <c:pt idx="1035">
                  <c:v>1.5724422584765601</c:v>
                </c:pt>
                <c:pt idx="1036">
                  <c:v>1.5739877902985999</c:v>
                </c:pt>
                <c:pt idx="1037">
                  <c:v>1.57553332212065</c:v>
                </c:pt>
                <c:pt idx="1038">
                  <c:v>1.5769879403061</c:v>
                </c:pt>
                <c:pt idx="1039">
                  <c:v>1.5785334721281501</c:v>
                </c:pt>
                <c:pt idx="1040">
                  <c:v>1.5799880903136001</c:v>
                </c:pt>
                <c:pt idx="1041">
                  <c:v>1.58162453577224</c:v>
                </c:pt>
                <c:pt idx="1042">
                  <c:v>1.5830791539576901</c:v>
                </c:pt>
                <c:pt idx="1043">
                  <c:v>1.5845337721431501</c:v>
                </c:pt>
                <c:pt idx="1044">
                  <c:v>1.5860793039651899</c:v>
                </c:pt>
                <c:pt idx="1045">
                  <c:v>1.58762483578724</c:v>
                </c:pt>
                <c:pt idx="1046">
                  <c:v>1.5891703676092801</c:v>
                </c:pt>
                <c:pt idx="1047">
                  <c:v>1.5906249857947401</c:v>
                </c:pt>
                <c:pt idx="1048">
                  <c:v>1.59217051761679</c:v>
                </c:pt>
                <c:pt idx="1049">
                  <c:v>1.5937160494388301</c:v>
                </c:pt>
                <c:pt idx="1050">
                  <c:v>1.5952615812608799</c:v>
                </c:pt>
                <c:pt idx="1051">
                  <c:v>1.5967161994463299</c:v>
                </c:pt>
                <c:pt idx="1052">
                  <c:v>1.59826173126838</c:v>
                </c:pt>
                <c:pt idx="1053">
                  <c:v>1.5998072630904201</c:v>
                </c:pt>
                <c:pt idx="1054">
                  <c:v>1.60135279491247</c:v>
                </c:pt>
                <c:pt idx="1055">
                  <c:v>1.60280741309792</c:v>
                </c:pt>
                <c:pt idx="1056">
                  <c:v>1.60435294491997</c:v>
                </c:pt>
                <c:pt idx="1057">
                  <c:v>1.6058075631054201</c:v>
                </c:pt>
                <c:pt idx="1058">
                  <c:v>1.60744400856406</c:v>
                </c:pt>
                <c:pt idx="1059">
                  <c:v>1.60889862674951</c:v>
                </c:pt>
                <c:pt idx="1060">
                  <c:v>1.6104441585715601</c:v>
                </c:pt>
                <c:pt idx="1061">
                  <c:v>1.6118987767570101</c:v>
                </c:pt>
                <c:pt idx="1062">
                  <c:v>1.61353522221565</c:v>
                </c:pt>
                <c:pt idx="1063">
                  <c:v>1.61498984040111</c:v>
                </c:pt>
                <c:pt idx="1064">
                  <c:v>1.6165353722231499</c:v>
                </c:pt>
                <c:pt idx="1065">
                  <c:v>1.6179899904086099</c:v>
                </c:pt>
                <c:pt idx="1066">
                  <c:v>1.6196264358672401</c:v>
                </c:pt>
                <c:pt idx="1067">
                  <c:v>1.6210810540527001</c:v>
                </c:pt>
                <c:pt idx="1068">
                  <c:v>1.6225356722381501</c:v>
                </c:pt>
                <c:pt idx="1069">
                  <c:v>1.6240812040602</c:v>
                </c:pt>
                <c:pt idx="1070">
                  <c:v>1.62553582224565</c:v>
                </c:pt>
                <c:pt idx="1071">
                  <c:v>1.6271722677042899</c:v>
                </c:pt>
                <c:pt idx="1072">
                  <c:v>1.6286268858897399</c:v>
                </c:pt>
                <c:pt idx="1073">
                  <c:v>1.63017241771179</c:v>
                </c:pt>
                <c:pt idx="1074">
                  <c:v>1.63162703589724</c:v>
                </c:pt>
                <c:pt idx="1075">
                  <c:v>1.63326348135588</c:v>
                </c:pt>
                <c:pt idx="1076">
                  <c:v>1.63471809954134</c:v>
                </c:pt>
                <c:pt idx="1077">
                  <c:v>1.63626363136338</c:v>
                </c:pt>
                <c:pt idx="1078">
                  <c:v>1.63771824954884</c:v>
                </c:pt>
                <c:pt idx="1079">
                  <c:v>1.63935469500747</c:v>
                </c:pt>
                <c:pt idx="1080">
                  <c:v>1.64080931319293</c:v>
                </c:pt>
                <c:pt idx="1081">
                  <c:v>1.6423548450149701</c:v>
                </c:pt>
                <c:pt idx="1082">
                  <c:v>1.6438094632004301</c:v>
                </c:pt>
                <c:pt idx="1083">
                  <c:v>1.64544590865906</c:v>
                </c:pt>
                <c:pt idx="1084">
                  <c:v>1.64690052684452</c:v>
                </c:pt>
                <c:pt idx="1085">
                  <c:v>1.6484460586665599</c:v>
                </c:pt>
                <c:pt idx="1086">
                  <c:v>1.6499006768520199</c:v>
                </c:pt>
                <c:pt idx="1087">
                  <c:v>1.65144620867407</c:v>
                </c:pt>
                <c:pt idx="1088">
                  <c:v>1.6529917404961101</c:v>
                </c:pt>
                <c:pt idx="1089">
                  <c:v>1.6545372723181599</c:v>
                </c:pt>
                <c:pt idx="1090">
                  <c:v>1.65599189050361</c:v>
                </c:pt>
                <c:pt idx="1091">
                  <c:v>1.65753742232566</c:v>
                </c:pt>
                <c:pt idx="1092">
                  <c:v>1.6590829541476999</c:v>
                </c:pt>
                <c:pt idx="1093">
                  <c:v>1.66062848596975</c:v>
                </c:pt>
                <c:pt idx="1094">
                  <c:v>1.6620831041552</c:v>
                </c:pt>
                <c:pt idx="1095">
                  <c:v>1.66353772234066</c:v>
                </c:pt>
                <c:pt idx="1096">
                  <c:v>1.66517416779929</c:v>
                </c:pt>
                <c:pt idx="1097">
                  <c:v>1.66658332916645</c:v>
                </c:pt>
                <c:pt idx="1098">
                  <c:v>1.6681834091704499</c:v>
                </c:pt>
                <c:pt idx="1099">
                  <c:v>1.6696834841742001</c:v>
                </c:pt>
                <c:pt idx="1100">
                  <c:v>1.67118355917795</c:v>
                </c:pt>
                <c:pt idx="1101">
                  <c:v>1.6726836341817</c:v>
                </c:pt>
                <c:pt idx="1102">
                  <c:v>1.6742837141857001</c:v>
                </c:pt>
                <c:pt idx="1103">
                  <c:v>1.67578378918945</c:v>
                </c:pt>
                <c:pt idx="1104">
                  <c:v>1.6772838641932</c:v>
                </c:pt>
                <c:pt idx="1105">
                  <c:v>1.6787839391969599</c:v>
                </c:pt>
                <c:pt idx="1106">
                  <c:v>1.68038401920096</c:v>
                </c:pt>
                <c:pt idx="1107">
                  <c:v>1.68178408920446</c:v>
                </c:pt>
                <c:pt idx="1108">
                  <c:v>1.6833841692084599</c:v>
                </c:pt>
                <c:pt idx="1109">
                  <c:v>1.6848842442122101</c:v>
                </c:pt>
                <c:pt idx="1110">
                  <c:v>1.68648432421621</c:v>
                </c:pt>
                <c:pt idx="1111">
                  <c:v>1.6878843942197099</c:v>
                </c:pt>
                <c:pt idx="1112">
                  <c:v>1.6894844742237101</c:v>
                </c:pt>
                <c:pt idx="1113">
                  <c:v>1.69098454922746</c:v>
                </c:pt>
                <c:pt idx="1114">
                  <c:v>1.6924846242312099</c:v>
                </c:pt>
                <c:pt idx="1115">
                  <c:v>1.6939846992349601</c:v>
                </c:pt>
                <c:pt idx="1116">
                  <c:v>1.69558477923896</c:v>
                </c:pt>
                <c:pt idx="1117">
                  <c:v>1.6970848542427099</c:v>
                </c:pt>
                <c:pt idx="1118">
                  <c:v>1.6985849292464601</c:v>
                </c:pt>
                <c:pt idx="1119">
                  <c:v>1.70008500425021</c:v>
                </c:pt>
                <c:pt idx="1120">
                  <c:v>1.70158507925396</c:v>
                </c:pt>
                <c:pt idx="1121">
                  <c:v>1.7030851542577099</c:v>
                </c:pt>
                <c:pt idx="1122">
                  <c:v>1.7045852292614601</c:v>
                </c:pt>
                <c:pt idx="1123">
                  <c:v>1.70618530926546</c:v>
                </c:pt>
                <c:pt idx="1124">
                  <c:v>1.7076853842692099</c:v>
                </c:pt>
                <c:pt idx="1125">
                  <c:v>1.7091854592729601</c:v>
                </c:pt>
                <c:pt idx="1126">
                  <c:v>1.71068553427671</c:v>
                </c:pt>
                <c:pt idx="1127">
                  <c:v>1.7122856142807099</c:v>
                </c:pt>
                <c:pt idx="1128">
                  <c:v>1.7136856842842101</c:v>
                </c:pt>
                <c:pt idx="1129">
                  <c:v>1.71528576428821</c:v>
                </c:pt>
                <c:pt idx="1130">
                  <c:v>1.7167858392919599</c:v>
                </c:pt>
                <c:pt idx="1131">
                  <c:v>1.7183859192959601</c:v>
                </c:pt>
                <c:pt idx="1132">
                  <c:v>1.71978598929946</c:v>
                </c:pt>
                <c:pt idx="1133">
                  <c:v>1.7213860693034599</c:v>
                </c:pt>
                <c:pt idx="1134">
                  <c:v>1.7228861443072101</c:v>
                </c:pt>
                <c:pt idx="1135">
                  <c:v>1.72438621931096</c:v>
                </c:pt>
                <c:pt idx="1136">
                  <c:v>1.72588629431471</c:v>
                </c:pt>
                <c:pt idx="1137">
                  <c:v>1.7274863743187101</c:v>
                </c:pt>
                <c:pt idx="1138">
                  <c:v>1.72898644932246</c:v>
                </c:pt>
                <c:pt idx="1139">
                  <c:v>1.73048652432621</c:v>
                </c:pt>
                <c:pt idx="1140">
                  <c:v>1.7319865993299599</c:v>
                </c:pt>
                <c:pt idx="1141">
                  <c:v>1.73358667933396</c:v>
                </c:pt>
                <c:pt idx="1142">
                  <c:v>1.73498674933746</c:v>
                </c:pt>
                <c:pt idx="1143">
                  <c:v>1.7365868293414599</c:v>
                </c:pt>
                <c:pt idx="1144">
                  <c:v>1.7380869043452101</c:v>
                </c:pt>
                <c:pt idx="1145">
                  <c:v>1.73958697934896</c:v>
                </c:pt>
                <c:pt idx="1146">
                  <c:v>1.7410870543527099</c:v>
                </c:pt>
                <c:pt idx="1147">
                  <c:v>1.7425871293564601</c:v>
                </c:pt>
                <c:pt idx="1148">
                  <c:v>1.74418720936046</c:v>
                </c:pt>
                <c:pt idx="1149">
                  <c:v>1.74558727936396</c:v>
                </c:pt>
                <c:pt idx="1150">
                  <c:v>1.7471873593679601</c:v>
                </c:pt>
                <c:pt idx="1151">
                  <c:v>1.74868743437171</c:v>
                </c:pt>
                <c:pt idx="1152">
                  <c:v>1.75028751437571</c:v>
                </c:pt>
                <c:pt idx="1153">
                  <c:v>1.7516875843792099</c:v>
                </c:pt>
                <c:pt idx="1154">
                  <c:v>1.75328766438321</c:v>
                </c:pt>
                <c:pt idx="1155">
                  <c:v>1.75478773938696</c:v>
                </c:pt>
                <c:pt idx="1156">
                  <c:v>1.7562878143907099</c:v>
                </c:pt>
                <c:pt idx="1157">
                  <c:v>1.7577878893944701</c:v>
                </c:pt>
                <c:pt idx="1158">
                  <c:v>1.75938796939847</c:v>
                </c:pt>
                <c:pt idx="1159">
                  <c:v>1.7608880444022199</c:v>
                </c:pt>
                <c:pt idx="1160">
                  <c:v>1.7623881194059701</c:v>
                </c:pt>
                <c:pt idx="1161">
                  <c:v>1.76388819440972</c:v>
                </c:pt>
                <c:pt idx="1162">
                  <c:v>1.7654882744137199</c:v>
                </c:pt>
                <c:pt idx="1163">
                  <c:v>1.7668883444172201</c:v>
                </c:pt>
                <c:pt idx="1164">
                  <c:v>1.76848842442122</c:v>
                </c:pt>
                <c:pt idx="1165">
                  <c:v>1.7699884994249699</c:v>
                </c:pt>
                <c:pt idx="1166">
                  <c:v>1.7715885794289701</c:v>
                </c:pt>
                <c:pt idx="1167">
                  <c:v>1.77298864943247</c:v>
                </c:pt>
                <c:pt idx="1168">
                  <c:v>1.7745887294364699</c:v>
                </c:pt>
                <c:pt idx="1169">
                  <c:v>1.7760888044402201</c:v>
                </c:pt>
                <c:pt idx="1170">
                  <c:v>1.77758887944397</c:v>
                </c:pt>
                <c:pt idx="1171">
                  <c:v>1.77908895444772</c:v>
                </c:pt>
                <c:pt idx="1172">
                  <c:v>1.7805890294514699</c:v>
                </c:pt>
                <c:pt idx="1173">
                  <c:v>1.78218910945547</c:v>
                </c:pt>
                <c:pt idx="1174">
                  <c:v>1.78358917945897</c:v>
                </c:pt>
                <c:pt idx="1175">
                  <c:v>1.7851892594629699</c:v>
                </c:pt>
                <c:pt idx="1176">
                  <c:v>1.7866893344667201</c:v>
                </c:pt>
                <c:pt idx="1177">
                  <c:v>1.78818940947047</c:v>
                </c:pt>
                <c:pt idx="1178">
                  <c:v>1.7896894844742199</c:v>
                </c:pt>
                <c:pt idx="1179">
                  <c:v>1.7912895644782201</c:v>
                </c:pt>
                <c:pt idx="1180">
                  <c:v>1.79278963948197</c:v>
                </c:pt>
                <c:pt idx="1181">
                  <c:v>1.7942897144857199</c:v>
                </c:pt>
                <c:pt idx="1182">
                  <c:v>1.7957897894894701</c:v>
                </c:pt>
                <c:pt idx="1183">
                  <c:v>1.79738986949347</c:v>
                </c:pt>
                <c:pt idx="1184">
                  <c:v>1.79878993949697</c:v>
                </c:pt>
                <c:pt idx="1185">
                  <c:v>1.8003900195009701</c:v>
                </c:pt>
                <c:pt idx="1186">
                  <c:v>1.80189009450472</c:v>
                </c:pt>
                <c:pt idx="1187">
                  <c:v>1.80349017450872</c:v>
                </c:pt>
                <c:pt idx="1188">
                  <c:v>1.8048902445122199</c:v>
                </c:pt>
                <c:pt idx="1189">
                  <c:v>1.80649032451622</c:v>
                </c:pt>
                <c:pt idx="1190">
                  <c:v>1.80799039951997</c:v>
                </c:pt>
                <c:pt idx="1191">
                  <c:v>1.8094904745237199</c:v>
                </c:pt>
                <c:pt idx="1192">
                  <c:v>1.8109905495274701</c:v>
                </c:pt>
                <c:pt idx="1193">
                  <c:v>1.81259062953147</c:v>
                </c:pt>
                <c:pt idx="1194">
                  <c:v>1.8140907045352199</c:v>
                </c:pt>
                <c:pt idx="1195">
                  <c:v>1.8155907795389701</c:v>
                </c:pt>
                <c:pt idx="1196">
                  <c:v>1.81709085454272</c:v>
                </c:pt>
                <c:pt idx="1197">
                  <c:v>1.8185353712129999</c:v>
                </c:pt>
                <c:pt idx="1198">
                  <c:v>1.8200910045502201</c:v>
                </c:pt>
                <c:pt idx="1199">
                  <c:v>1.8216466378874401</c:v>
                </c:pt>
                <c:pt idx="1200">
                  <c:v>1.82320227122467</c:v>
                </c:pt>
                <c:pt idx="1201">
                  <c:v>1.8246467878949499</c:v>
                </c:pt>
                <c:pt idx="1202">
                  <c:v>1.8262024212321699</c:v>
                </c:pt>
                <c:pt idx="1203">
                  <c:v>1.82764693790245</c:v>
                </c:pt>
                <c:pt idx="1204">
                  <c:v>1.8293136879066101</c:v>
                </c:pt>
                <c:pt idx="1205">
                  <c:v>1.83075820457689</c:v>
                </c:pt>
                <c:pt idx="1206">
                  <c:v>1.83231383791411</c:v>
                </c:pt>
                <c:pt idx="1207">
                  <c:v>1.8337583545843901</c:v>
                </c:pt>
                <c:pt idx="1208">
                  <c:v>1.83531398792161</c:v>
                </c:pt>
                <c:pt idx="1209">
                  <c:v>1.8367585045918899</c:v>
                </c:pt>
                <c:pt idx="1210">
                  <c:v>1.83842525459606</c:v>
                </c:pt>
                <c:pt idx="1211">
                  <c:v>1.8398697712663401</c:v>
                </c:pt>
                <c:pt idx="1212">
                  <c:v>1.8414254046035601</c:v>
                </c:pt>
                <c:pt idx="1213">
                  <c:v>1.84286992127384</c:v>
                </c:pt>
                <c:pt idx="1214">
                  <c:v>1.8444255546110599</c:v>
                </c:pt>
                <c:pt idx="1215">
                  <c:v>1.8459811879482799</c:v>
                </c:pt>
                <c:pt idx="1216">
                  <c:v>1.8475368212854999</c:v>
                </c:pt>
                <c:pt idx="1217">
                  <c:v>1.84898133795578</c:v>
                </c:pt>
                <c:pt idx="1218">
                  <c:v>1.850536971293</c:v>
                </c:pt>
                <c:pt idx="1219">
                  <c:v>1.8519814879632801</c:v>
                </c:pt>
                <c:pt idx="1220">
                  <c:v>1.8536482379674499</c:v>
                </c:pt>
                <c:pt idx="1221">
                  <c:v>1.85509275463773</c:v>
                </c:pt>
                <c:pt idx="1222">
                  <c:v>1.8565372713079999</c:v>
                </c:pt>
                <c:pt idx="1223">
                  <c:v>1.8580929046452299</c:v>
                </c:pt>
                <c:pt idx="1224">
                  <c:v>1.85953742131551</c:v>
                </c:pt>
                <c:pt idx="1225">
                  <c:v>1.8612041713196701</c:v>
                </c:pt>
                <c:pt idx="1226">
                  <c:v>1.86264868798995</c:v>
                </c:pt>
                <c:pt idx="1227">
                  <c:v>1.86420432132717</c:v>
                </c:pt>
                <c:pt idx="1228">
                  <c:v>1.8656488379974501</c:v>
                </c:pt>
                <c:pt idx="1229">
                  <c:v>1.86720447133467</c:v>
                </c:pt>
                <c:pt idx="1230">
                  <c:v>1.8687601046719</c:v>
                </c:pt>
                <c:pt idx="1231">
                  <c:v>1.87031573800912</c:v>
                </c:pt>
                <c:pt idx="1232">
                  <c:v>1.8717602546794001</c:v>
                </c:pt>
                <c:pt idx="1233">
                  <c:v>1.8733158880166201</c:v>
                </c:pt>
                <c:pt idx="1234">
                  <c:v>1.8747604046869</c:v>
                </c:pt>
                <c:pt idx="1235">
                  <c:v>1.87642715469106</c:v>
                </c:pt>
                <c:pt idx="1236">
                  <c:v>1.8778716713613399</c:v>
                </c:pt>
                <c:pt idx="1237">
                  <c:v>1.8794273046985599</c:v>
                </c:pt>
                <c:pt idx="1238">
                  <c:v>1.88087182136884</c:v>
                </c:pt>
                <c:pt idx="1239">
                  <c:v>1.88242745470606</c:v>
                </c:pt>
                <c:pt idx="1240">
                  <c:v>1.8838719713763401</c:v>
                </c:pt>
                <c:pt idx="1241">
                  <c:v>1.8855387213805099</c:v>
                </c:pt>
                <c:pt idx="1242">
                  <c:v>1.88698323805079</c:v>
                </c:pt>
                <c:pt idx="1243">
                  <c:v>1.88853887138801</c:v>
                </c:pt>
                <c:pt idx="1244">
                  <c:v>1.8899833880582899</c:v>
                </c:pt>
                <c:pt idx="1245">
                  <c:v>1.8915390213955099</c:v>
                </c:pt>
                <c:pt idx="1246">
                  <c:v>1.8930946547327301</c:v>
                </c:pt>
                <c:pt idx="1247">
                  <c:v>1.8946502880699501</c:v>
                </c:pt>
                <c:pt idx="1248">
                  <c:v>1.89609480474023</c:v>
                </c:pt>
                <c:pt idx="1249">
                  <c:v>1.8975393214105101</c:v>
                </c:pt>
                <c:pt idx="1250">
                  <c:v>1.89909495474773</c:v>
                </c:pt>
                <c:pt idx="1251">
                  <c:v>1.90065058808496</c:v>
                </c:pt>
                <c:pt idx="1252">
                  <c:v>1.90220622142218</c:v>
                </c:pt>
                <c:pt idx="1253">
                  <c:v>1.9036507380924601</c:v>
                </c:pt>
                <c:pt idx="1254">
                  <c:v>1.9052063714296801</c:v>
                </c:pt>
                <c:pt idx="1255">
                  <c:v>1.90665088809996</c:v>
                </c:pt>
                <c:pt idx="1256">
                  <c:v>1.90831763810412</c:v>
                </c:pt>
                <c:pt idx="1257">
                  <c:v>1.9097621547743999</c:v>
                </c:pt>
                <c:pt idx="1258">
                  <c:v>1.9113177881116199</c:v>
                </c:pt>
                <c:pt idx="1259">
                  <c:v>1.9127623047819</c:v>
                </c:pt>
                <c:pt idx="1260">
                  <c:v>1.91431793811912</c:v>
                </c:pt>
                <c:pt idx="1261">
                  <c:v>1.91587357145635</c:v>
                </c:pt>
                <c:pt idx="1262">
                  <c:v>1.9174292047935699</c:v>
                </c:pt>
                <c:pt idx="1263">
                  <c:v>1.91887372146385</c:v>
                </c:pt>
                <c:pt idx="1264">
                  <c:v>1.92042935480107</c:v>
                </c:pt>
                <c:pt idx="1265">
                  <c:v>1.9218738714713499</c:v>
                </c:pt>
                <c:pt idx="1266">
                  <c:v>1.92354062147551</c:v>
                </c:pt>
                <c:pt idx="1267">
                  <c:v>1.9249851381457901</c:v>
                </c:pt>
                <c:pt idx="1268">
                  <c:v>1.9265407714830101</c:v>
                </c:pt>
                <c:pt idx="1269">
                  <c:v>1.92798528815329</c:v>
                </c:pt>
                <c:pt idx="1270">
                  <c:v>1.9295409214905099</c:v>
                </c:pt>
                <c:pt idx="1271">
                  <c:v>1.9310965548277399</c:v>
                </c:pt>
                <c:pt idx="1272">
                  <c:v>1.9326521881649601</c:v>
                </c:pt>
                <c:pt idx="1273">
                  <c:v>1.93409670483524</c:v>
                </c:pt>
                <c:pt idx="1274">
                  <c:v>1.9355412215055099</c:v>
                </c:pt>
                <c:pt idx="1275">
                  <c:v>1.9370968548427401</c:v>
                </c:pt>
                <c:pt idx="1276">
                  <c:v>1.93854137151302</c:v>
                </c:pt>
                <c:pt idx="1277">
                  <c:v>1.94020812151718</c:v>
                </c:pt>
                <c:pt idx="1278">
                  <c:v>1.9416526381874599</c:v>
                </c:pt>
                <c:pt idx="1279">
                  <c:v>1.9432082715246799</c:v>
                </c:pt>
                <c:pt idx="1280">
                  <c:v>1.94465278819496</c:v>
                </c:pt>
                <c:pt idx="1281">
                  <c:v>1.94620842153218</c:v>
                </c:pt>
                <c:pt idx="1282">
                  <c:v>1.94776405486941</c:v>
                </c:pt>
                <c:pt idx="1283">
                  <c:v>1.9493196882066299</c:v>
                </c:pt>
                <c:pt idx="1284">
                  <c:v>1.95076420487691</c:v>
                </c:pt>
                <c:pt idx="1285">
                  <c:v>1.95231983821413</c:v>
                </c:pt>
                <c:pt idx="1286">
                  <c:v>1.9537643548844099</c:v>
                </c:pt>
                <c:pt idx="1287">
                  <c:v>1.95543110488857</c:v>
                </c:pt>
                <c:pt idx="1288">
                  <c:v>1.9568756215588501</c:v>
                </c:pt>
                <c:pt idx="1289">
                  <c:v>1.9584312548960701</c:v>
                </c:pt>
                <c:pt idx="1290">
                  <c:v>1.95987577156635</c:v>
                </c:pt>
                <c:pt idx="1291">
                  <c:v>1.9614314049035699</c:v>
                </c:pt>
                <c:pt idx="1292">
                  <c:v>1.9629870382407999</c:v>
                </c:pt>
                <c:pt idx="1293">
                  <c:v>1.9645426715780201</c:v>
                </c:pt>
                <c:pt idx="1294">
                  <c:v>1.9659871882483</c:v>
                </c:pt>
                <c:pt idx="1295">
                  <c:v>1.96754282158552</c:v>
                </c:pt>
                <c:pt idx="1296">
                  <c:v>1.9689873382558001</c:v>
                </c:pt>
                <c:pt idx="1297">
                  <c:v>1.9706540882599599</c:v>
                </c:pt>
                <c:pt idx="1298">
                  <c:v>1.97209860493024</c:v>
                </c:pt>
                <c:pt idx="1299">
                  <c:v>1.97365423826746</c:v>
                </c:pt>
                <c:pt idx="1300">
                  <c:v>1.9750987549377399</c:v>
                </c:pt>
                <c:pt idx="1301">
                  <c:v>1.97654327160802</c:v>
                </c:pt>
                <c:pt idx="1302">
                  <c:v>1.9782100216121901</c:v>
                </c:pt>
                <c:pt idx="1303">
                  <c:v>1.97965453828247</c:v>
                </c:pt>
                <c:pt idx="1304">
                  <c:v>1.9812101716196899</c:v>
                </c:pt>
                <c:pt idx="1305">
                  <c:v>1.98265468828997</c:v>
                </c:pt>
                <c:pt idx="1306">
                  <c:v>1.98421032162719</c:v>
                </c:pt>
                <c:pt idx="1307">
                  <c:v>1.98576595496441</c:v>
                </c:pt>
                <c:pt idx="1308">
                  <c:v>1.98732158830163</c:v>
                </c:pt>
                <c:pt idx="1309">
                  <c:v>1.9887661049719101</c:v>
                </c:pt>
                <c:pt idx="1310">
                  <c:v>1.9903217383091301</c:v>
                </c:pt>
                <c:pt idx="1311">
                  <c:v>1.99176625497941</c:v>
                </c:pt>
                <c:pt idx="1312">
                  <c:v>1.9933218883166299</c:v>
                </c:pt>
                <c:pt idx="1313">
                  <c:v>1.9948775216538599</c:v>
                </c:pt>
                <c:pt idx="1314">
                  <c:v>1.9964331549910801</c:v>
                </c:pt>
                <c:pt idx="1315">
                  <c:v>1.99787767166136</c:v>
                </c:pt>
                <c:pt idx="1316">
                  <c:v>1.99943330499858</c:v>
                </c:pt>
                <c:pt idx="1317">
                  <c:v>2.00097504875243</c:v>
                </c:pt>
                <c:pt idx="1318">
                  <c:v>2.00247512375618</c:v>
                </c:pt>
                <c:pt idx="1319">
                  <c:v>2.0039751987599299</c:v>
                </c:pt>
                <c:pt idx="1320">
                  <c:v>2.0056002800139998</c:v>
                </c:pt>
                <c:pt idx="1321">
                  <c:v>2.0069753487674298</c:v>
                </c:pt>
                <c:pt idx="1322">
                  <c:v>2.0086004300215001</c:v>
                </c:pt>
                <c:pt idx="1323">
                  <c:v>2.0101005050252501</c:v>
                </c:pt>
                <c:pt idx="1324">
                  <c:v>2.011600580029</c:v>
                </c:pt>
                <c:pt idx="1325">
                  <c:v>2.0131006550327499</c:v>
                </c:pt>
                <c:pt idx="1326">
                  <c:v>2.0146007300364999</c:v>
                </c:pt>
                <c:pt idx="1327">
                  <c:v>2.0161008050402498</c:v>
                </c:pt>
                <c:pt idx="1328">
                  <c:v>2.0176008800440002</c:v>
                </c:pt>
                <c:pt idx="1329">
                  <c:v>2.0192259612980599</c:v>
                </c:pt>
                <c:pt idx="1330">
                  <c:v>2.0206010300515</c:v>
                </c:pt>
                <c:pt idx="1331">
                  <c:v>2.0222261113055602</c:v>
                </c:pt>
                <c:pt idx="1332">
                  <c:v>2.0237261863093101</c:v>
                </c:pt>
                <c:pt idx="1333">
                  <c:v>2.02522626131306</c:v>
                </c:pt>
                <c:pt idx="1334">
                  <c:v>2.02672633631681</c:v>
                </c:pt>
                <c:pt idx="1335">
                  <c:v>2.0283514175708701</c:v>
                </c:pt>
                <c:pt idx="1336">
                  <c:v>2.0297264863243099</c:v>
                </c:pt>
                <c:pt idx="1337">
                  <c:v>2.03135156757837</c:v>
                </c:pt>
                <c:pt idx="1338">
                  <c:v>2.0328516425821199</c:v>
                </c:pt>
                <c:pt idx="1339">
                  <c:v>2.0343517175858699</c:v>
                </c:pt>
                <c:pt idx="1340">
                  <c:v>2.0358517925896198</c:v>
                </c:pt>
                <c:pt idx="1341">
                  <c:v>2.0374768738436901</c:v>
                </c:pt>
                <c:pt idx="1342">
                  <c:v>2.0388519425971299</c:v>
                </c:pt>
                <c:pt idx="1343">
                  <c:v>2.04047702385119</c:v>
                </c:pt>
                <c:pt idx="1344">
                  <c:v>2.0419770988549399</c:v>
                </c:pt>
                <c:pt idx="1345">
                  <c:v>2.0434771738586899</c:v>
                </c:pt>
                <c:pt idx="1346">
                  <c:v>2.0449772488624398</c:v>
                </c:pt>
                <c:pt idx="1347">
                  <c:v>2.0466023301164999</c:v>
                </c:pt>
                <c:pt idx="1348">
                  <c:v>2.0481024051202499</c:v>
                </c:pt>
                <c:pt idx="1349">
                  <c:v>2.0496024801239998</c:v>
                </c:pt>
                <c:pt idx="1350">
                  <c:v>2.0511025551277502</c:v>
                </c:pt>
                <c:pt idx="1351">
                  <c:v>2.0526026301315001</c:v>
                </c:pt>
                <c:pt idx="1352">
                  <c:v>2.0541027051352501</c:v>
                </c:pt>
                <c:pt idx="1353">
                  <c:v>2.055602780139</c:v>
                </c:pt>
                <c:pt idx="1354">
                  <c:v>2.0572278613930699</c:v>
                </c:pt>
                <c:pt idx="1355">
                  <c:v>2.0586029301464999</c:v>
                </c:pt>
                <c:pt idx="1356">
                  <c:v>2.0602280114005702</c:v>
                </c:pt>
                <c:pt idx="1357">
                  <c:v>2.0617280864043201</c:v>
                </c:pt>
                <c:pt idx="1358">
                  <c:v>2.0632281614080701</c:v>
                </c:pt>
                <c:pt idx="1359">
                  <c:v>2.06472823641182</c:v>
                </c:pt>
                <c:pt idx="1360">
                  <c:v>2.0663533176658802</c:v>
                </c:pt>
                <c:pt idx="1361">
                  <c:v>2.0677283864193199</c:v>
                </c:pt>
                <c:pt idx="1362">
                  <c:v>2.06935346767338</c:v>
                </c:pt>
                <c:pt idx="1363">
                  <c:v>2.07085354267713</c:v>
                </c:pt>
                <c:pt idx="1364">
                  <c:v>2.0723536176808799</c:v>
                </c:pt>
                <c:pt idx="1365">
                  <c:v>2.0738536926846298</c:v>
                </c:pt>
                <c:pt idx="1366">
                  <c:v>2.07547877393869</c:v>
                </c:pt>
                <c:pt idx="1367">
                  <c:v>2.0768538426921301</c:v>
                </c:pt>
                <c:pt idx="1368">
                  <c:v>2.0784789239461898</c:v>
                </c:pt>
                <c:pt idx="1369">
                  <c:v>2.0799789989499402</c:v>
                </c:pt>
                <c:pt idx="1370">
                  <c:v>2.0814790739536901</c:v>
                </c:pt>
                <c:pt idx="1371">
                  <c:v>2.0829791489574401</c:v>
                </c:pt>
                <c:pt idx="1372">
                  <c:v>2.08460423021151</c:v>
                </c:pt>
                <c:pt idx="1373">
                  <c:v>2.0859792989649399</c:v>
                </c:pt>
                <c:pt idx="1374">
                  <c:v>2.0876043802190098</c:v>
                </c:pt>
                <c:pt idx="1375">
                  <c:v>2.0891044552227598</c:v>
                </c:pt>
                <c:pt idx="1376">
                  <c:v>2.0906045302265102</c:v>
                </c:pt>
                <c:pt idx="1377">
                  <c:v>2.0921046052302601</c:v>
                </c:pt>
                <c:pt idx="1378">
                  <c:v>2.09360468023401</c:v>
                </c:pt>
                <c:pt idx="1379">
                  <c:v>2.09510475523776</c:v>
                </c:pt>
                <c:pt idx="1380">
                  <c:v>2.0966048302415099</c:v>
                </c:pt>
                <c:pt idx="1381">
                  <c:v>2.09822991149557</c:v>
                </c:pt>
                <c:pt idx="1382">
                  <c:v>2.0996049802490102</c:v>
                </c:pt>
                <c:pt idx="1383">
                  <c:v>2.1012300615030699</c:v>
                </c:pt>
                <c:pt idx="1384">
                  <c:v>2.1027301365068198</c:v>
                </c:pt>
                <c:pt idx="1385">
                  <c:v>2.1042302115105702</c:v>
                </c:pt>
                <c:pt idx="1386">
                  <c:v>2.1057302865143201</c:v>
                </c:pt>
                <c:pt idx="1387">
                  <c:v>2.1073553677683798</c:v>
                </c:pt>
                <c:pt idx="1388">
                  <c:v>2.10873043652182</c:v>
                </c:pt>
                <c:pt idx="1389">
                  <c:v>2.1103555177758802</c:v>
                </c:pt>
                <c:pt idx="1390">
                  <c:v>2.1118555927796301</c:v>
                </c:pt>
                <c:pt idx="1391">
                  <c:v>2.1134806740337</c:v>
                </c:pt>
                <c:pt idx="1392">
                  <c:v>2.11485574278713</c:v>
                </c:pt>
                <c:pt idx="1393">
                  <c:v>2.1164808240411999</c:v>
                </c:pt>
                <c:pt idx="1394">
                  <c:v>2.1179808990449498</c:v>
                </c:pt>
                <c:pt idx="1395">
                  <c:v>2.1194809740487002</c:v>
                </c:pt>
                <c:pt idx="1396">
                  <c:v>2.1209810490524501</c:v>
                </c:pt>
                <c:pt idx="1397">
                  <c:v>2.1226061303065098</c:v>
                </c:pt>
                <c:pt idx="1398">
                  <c:v>2.12398119905995</c:v>
                </c:pt>
                <c:pt idx="1399">
                  <c:v>2.1256062803140101</c:v>
                </c:pt>
                <c:pt idx="1400">
                  <c:v>2.12710635531776</c:v>
                </c:pt>
                <c:pt idx="1401">
                  <c:v>2.12860643032151</c:v>
                </c:pt>
                <c:pt idx="1402">
                  <c:v>2.1301065053252599</c:v>
                </c:pt>
                <c:pt idx="1403">
                  <c:v>2.1316065803290098</c:v>
                </c:pt>
                <c:pt idx="1404">
                  <c:v>2.1331066553327598</c:v>
                </c:pt>
                <c:pt idx="1405">
                  <c:v>2.1346067303365102</c:v>
                </c:pt>
                <c:pt idx="1406">
                  <c:v>2.1362318115905699</c:v>
                </c:pt>
                <c:pt idx="1407">
                  <c:v>2.13760688034401</c:v>
                </c:pt>
                <c:pt idx="1408">
                  <c:v>2.1392319615980799</c:v>
                </c:pt>
                <c:pt idx="1409">
                  <c:v>2.1407320366018299</c:v>
                </c:pt>
                <c:pt idx="1410">
                  <c:v>2.1422321116055798</c:v>
                </c:pt>
                <c:pt idx="1411">
                  <c:v>2.1437321866093302</c:v>
                </c:pt>
                <c:pt idx="1412">
                  <c:v>2.1453572678633899</c:v>
                </c:pt>
                <c:pt idx="1413">
                  <c:v>2.1467323366168301</c:v>
                </c:pt>
                <c:pt idx="1414">
                  <c:v>2.1483574178708902</c:v>
                </c:pt>
                <c:pt idx="1415">
                  <c:v>2.1498574928746401</c:v>
                </c:pt>
                <c:pt idx="1416">
                  <c:v>2.1513575678783901</c:v>
                </c:pt>
                <c:pt idx="1417">
                  <c:v>2.15285764288214</c:v>
                </c:pt>
                <c:pt idx="1418">
                  <c:v>2.1544827241362001</c:v>
                </c:pt>
                <c:pt idx="1419">
                  <c:v>2.1558577928896399</c:v>
                </c:pt>
                <c:pt idx="1420">
                  <c:v>2.1574828741437</c:v>
                </c:pt>
                <c:pt idx="1421">
                  <c:v>2.1589829491474499</c:v>
                </c:pt>
                <c:pt idx="1422">
                  <c:v>2.1604830241511999</c:v>
                </c:pt>
                <c:pt idx="1423">
                  <c:v>2.1619830991549498</c:v>
                </c:pt>
                <c:pt idx="1424">
                  <c:v>2.1636081804090201</c:v>
                </c:pt>
                <c:pt idx="1425">
                  <c:v>2.1649832491624501</c:v>
                </c:pt>
                <c:pt idx="1426">
                  <c:v>2.16660833041652</c:v>
                </c:pt>
                <c:pt idx="1427">
                  <c:v>2.1681084054202699</c:v>
                </c:pt>
                <c:pt idx="1428">
                  <c:v>2.1696084804240199</c:v>
                </c:pt>
                <c:pt idx="1429">
                  <c:v>2.1711085554277698</c:v>
                </c:pt>
                <c:pt idx="1430">
                  <c:v>2.1726086304315202</c:v>
                </c:pt>
                <c:pt idx="1431">
                  <c:v>2.1741087054352701</c:v>
                </c:pt>
                <c:pt idx="1432">
                  <c:v>2.1756087804390201</c:v>
                </c:pt>
                <c:pt idx="1433">
                  <c:v>2.1772338616930802</c:v>
                </c:pt>
                <c:pt idx="1434">
                  <c:v>2.1786089304465199</c:v>
                </c:pt>
                <c:pt idx="1435">
                  <c:v>2.1802340117005801</c:v>
                </c:pt>
                <c:pt idx="1436">
                  <c:v>2.18173408670433</c:v>
                </c:pt>
                <c:pt idx="1437">
                  <c:v>2.1833591679583901</c:v>
                </c:pt>
                <c:pt idx="1438">
                  <c:v>2.1847342367118299</c:v>
                </c:pt>
                <c:pt idx="1439">
                  <c:v>2.18635931796589</c:v>
                </c:pt>
                <c:pt idx="1440">
                  <c:v>2.1878593929696399</c:v>
                </c:pt>
                <c:pt idx="1441">
                  <c:v>2.1893594679733899</c:v>
                </c:pt>
                <c:pt idx="1442">
                  <c:v>2.1908595429771398</c:v>
                </c:pt>
                <c:pt idx="1443">
                  <c:v>2.1924846242312102</c:v>
                </c:pt>
                <c:pt idx="1444">
                  <c:v>2.1938596929846401</c:v>
                </c:pt>
                <c:pt idx="1445">
                  <c:v>2.19548477423871</c:v>
                </c:pt>
                <c:pt idx="1446">
                  <c:v>2.19698484924246</c:v>
                </c:pt>
                <c:pt idx="1447">
                  <c:v>2.1984849242462099</c:v>
                </c:pt>
                <c:pt idx="1448">
                  <c:v>2.1999849992499598</c:v>
                </c:pt>
                <c:pt idx="1449">
                  <c:v>2.20161008050402</c:v>
                </c:pt>
                <c:pt idx="1450">
                  <c:v>2.2029851492574601</c:v>
                </c:pt>
                <c:pt idx="1451">
                  <c:v>2.2046102305115198</c:v>
                </c:pt>
                <c:pt idx="1452">
                  <c:v>2.2061103055152702</c:v>
                </c:pt>
                <c:pt idx="1453">
                  <c:v>2.2076103805190201</c:v>
                </c:pt>
                <c:pt idx="1454">
                  <c:v>2.2091104555227701</c:v>
                </c:pt>
                <c:pt idx="1455">
                  <c:v>2.21061053052652</c:v>
                </c:pt>
                <c:pt idx="1456">
                  <c:v>2.2121106055302699</c:v>
                </c:pt>
                <c:pt idx="1457">
                  <c:v>2.2136106805340199</c:v>
                </c:pt>
                <c:pt idx="1458">
                  <c:v>2.2152357617880898</c:v>
                </c:pt>
                <c:pt idx="1459">
                  <c:v>2.2166108305415202</c:v>
                </c:pt>
                <c:pt idx="1460">
                  <c:v>2.2182359117955901</c:v>
                </c:pt>
                <c:pt idx="1461">
                  <c:v>2.21973598679934</c:v>
                </c:pt>
                <c:pt idx="1462">
                  <c:v>2.22123606180309</c:v>
                </c:pt>
                <c:pt idx="1463">
                  <c:v>2.2226825626995601</c:v>
                </c:pt>
                <c:pt idx="1464">
                  <c:v>2.2243969341324199</c:v>
                </c:pt>
                <c:pt idx="1465">
                  <c:v>2.2258255769931301</c:v>
                </c:pt>
                <c:pt idx="1466">
                  <c:v>2.2273970841399202</c:v>
                </c:pt>
                <c:pt idx="1467">
                  <c:v>2.22882572700063</c:v>
                </c:pt>
                <c:pt idx="1468">
                  <c:v>2.2303972341474201</c:v>
                </c:pt>
                <c:pt idx="1469">
                  <c:v>2.2318258770081298</c:v>
                </c:pt>
                <c:pt idx="1470">
                  <c:v>2.23339738415492</c:v>
                </c:pt>
                <c:pt idx="1471">
                  <c:v>2.2349688913016998</c:v>
                </c:pt>
                <c:pt idx="1472">
                  <c:v>2.23654039844849</c:v>
                </c:pt>
                <c:pt idx="1473">
                  <c:v>2.2379690413092002</c:v>
                </c:pt>
                <c:pt idx="1474">
                  <c:v>2.2395405484559898</c:v>
                </c:pt>
                <c:pt idx="1475">
                  <c:v>2.2409691913167</c:v>
                </c:pt>
                <c:pt idx="1476">
                  <c:v>2.2425406984634901</c:v>
                </c:pt>
                <c:pt idx="1477">
                  <c:v>2.2441122056102798</c:v>
                </c:pt>
                <c:pt idx="1478">
                  <c:v>2.2456837127570601</c:v>
                </c:pt>
                <c:pt idx="1479">
                  <c:v>2.2471123556177801</c:v>
                </c:pt>
                <c:pt idx="1480">
                  <c:v>2.2485409984784899</c:v>
                </c:pt>
                <c:pt idx="1481">
                  <c:v>2.25011250562528</c:v>
                </c:pt>
                <c:pt idx="1482">
                  <c:v>2.2515411484859902</c:v>
                </c:pt>
                <c:pt idx="1483">
                  <c:v>2.2531126556327798</c:v>
                </c:pt>
                <c:pt idx="1484">
                  <c:v>2.2546841627795602</c:v>
                </c:pt>
                <c:pt idx="1485">
                  <c:v>2.2562556699263498</c:v>
                </c:pt>
                <c:pt idx="1486">
                  <c:v>2.2576843127870601</c:v>
                </c:pt>
                <c:pt idx="1487">
                  <c:v>2.2592558199338502</c:v>
                </c:pt>
                <c:pt idx="1488">
                  <c:v>2.2606844627945599</c:v>
                </c:pt>
                <c:pt idx="1489">
                  <c:v>2.26225596994135</c:v>
                </c:pt>
                <c:pt idx="1490">
                  <c:v>2.2638274770881401</c:v>
                </c:pt>
                <c:pt idx="1491">
                  <c:v>2.26539898423492</c:v>
                </c:pt>
                <c:pt idx="1492">
                  <c:v>2.26682762709564</c:v>
                </c:pt>
                <c:pt idx="1493">
                  <c:v>2.2683991342424199</c:v>
                </c:pt>
                <c:pt idx="1494">
                  <c:v>2.2698277771031399</c:v>
                </c:pt>
                <c:pt idx="1495">
                  <c:v>2.2713992842499202</c:v>
                </c:pt>
                <c:pt idx="1496">
                  <c:v>2.2728279271106402</c:v>
                </c:pt>
                <c:pt idx="1497">
                  <c:v>2.2745422985434902</c:v>
                </c:pt>
                <c:pt idx="1498">
                  <c:v>2.2759709414042102</c:v>
                </c:pt>
                <c:pt idx="1499">
                  <c:v>2.2775424485509901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815-49B5-8FB1-BA67FE10D7D6}"/>
            </c:ext>
          </c:extLst>
        </c:ser>
        <c:ser>
          <c:idx val="5"/>
          <c:order val="5"/>
          <c:tx>
            <c:v>pi/6</c:v>
          </c:tx>
          <c:spPr>
            <a:ln w="952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theo2!$D$2:$D$1501</c:f>
              <c:numCache>
                <c:formatCode>General</c:formatCode>
                <c:ptCount val="1500"/>
                <c:pt idx="197">
                  <c:v>0.170810264651163</c:v>
                </c:pt>
                <c:pt idx="198">
                  <c:v>0.18935562162723499</c:v>
                </c:pt>
                <c:pt idx="199">
                  <c:v>0.199333198983181</c:v>
                </c:pt>
                <c:pt idx="200">
                  <c:v>0.20707351157031501</c:v>
                </c:pt>
                <c:pt idx="201">
                  <c:v>0.213619376621004</c:v>
                </c:pt>
                <c:pt idx="202">
                  <c:v>0.21941097054852701</c:v>
                </c:pt>
                <c:pt idx="203">
                  <c:v>0.22464759601616399</c:v>
                </c:pt>
                <c:pt idx="204">
                  <c:v>0.22949984708537699</c:v>
                </c:pt>
                <c:pt idx="205">
                  <c:v>0.23399979522785599</c:v>
                </c:pt>
                <c:pt idx="206">
                  <c:v>0.23825581522978501</c:v>
                </c:pt>
                <c:pt idx="207">
                  <c:v>0.24229606542055401</c:v>
                </c:pt>
                <c:pt idx="208">
                  <c:v>0.24613730686534299</c:v>
                </c:pt>
                <c:pt idx="209">
                  <c:v>0.249822617713164</c:v>
                </c:pt>
                <c:pt idx="210">
                  <c:v>0.25338929284126499</c:v>
                </c:pt>
                <c:pt idx="211">
                  <c:v>0.25680231379989998</c:v>
                </c:pt>
                <c:pt idx="212">
                  <c:v>0.26013300665033201</c:v>
                </c:pt>
                <c:pt idx="213">
                  <c:v>0.26335100538810702</c:v>
                </c:pt>
                <c:pt idx="214">
                  <c:v>0.26648629728783702</c:v>
                </c:pt>
                <c:pt idx="215">
                  <c:v>0.269534024646437</c:v>
                </c:pt>
                <c:pt idx="216">
                  <c:v>0.27251362568128401</c:v>
                </c:pt>
                <c:pt idx="217">
                  <c:v>0.275450392237921</c:v>
                </c:pt>
                <c:pt idx="218">
                  <c:v>0.278299629267177</c:v>
                </c:pt>
                <c:pt idx="219">
                  <c:v>0.28109976927417801</c:v>
                </c:pt>
                <c:pt idx="220">
                  <c:v>0.28384027897046998</c:v>
                </c:pt>
                <c:pt idx="221">
                  <c:v>0.28652903233396898</c:v>
                </c:pt>
                <c:pt idx="222">
                  <c:v>0.28919093013474201</c:v>
                </c:pt>
                <c:pt idx="223">
                  <c:v>0.29179070893843201</c:v>
                </c:pt>
                <c:pt idx="224">
                  <c:v>0.29437835528139999</c:v>
                </c:pt>
                <c:pt idx="225">
                  <c:v>0.29690878483318101</c:v>
                </c:pt>
                <c:pt idx="226">
                  <c:v>0.29941497074853701</c:v>
                </c:pt>
                <c:pt idx="227">
                  <c:v>0.30187663229315298</c:v>
                </c:pt>
                <c:pt idx="228">
                  <c:v>0.30431209060453002</c:v>
                </c:pt>
                <c:pt idx="229">
                  <c:v>0.306702835141757</c:v>
                </c:pt>
                <c:pt idx="230">
                  <c:v>0.30909481982035603</c:v>
                </c:pt>
                <c:pt idx="231">
                  <c:v>0.31144414363575301</c:v>
                </c:pt>
                <c:pt idx="232">
                  <c:v>0.31377375320378897</c:v>
                </c:pt>
                <c:pt idx="233">
                  <c:v>0.31608032014503901</c:v>
                </c:pt>
                <c:pt idx="234">
                  <c:v>0.31836018030409702</c:v>
                </c:pt>
                <c:pt idx="235">
                  <c:v>0.320606194244138</c:v>
                </c:pt>
                <c:pt idx="236">
                  <c:v>0.32284947580712298</c:v>
                </c:pt>
                <c:pt idx="237">
                  <c:v>0.32506625331266498</c:v>
                </c:pt>
                <c:pt idx="238">
                  <c:v>0.327266363318165</c:v>
                </c:pt>
                <c:pt idx="239">
                  <c:v>0.32945715082364202</c:v>
                </c:pt>
                <c:pt idx="240">
                  <c:v>0.33160980082902403</c:v>
                </c:pt>
                <c:pt idx="241">
                  <c:v>0.33375806721370499</c:v>
                </c:pt>
                <c:pt idx="242">
                  <c:v>0.335896105150085</c:v>
                </c:pt>
                <c:pt idx="243">
                  <c:v>0.33801690084504199</c:v>
                </c:pt>
                <c:pt idx="244">
                  <c:v>0.34012226927135802</c:v>
                </c:pt>
                <c:pt idx="245">
                  <c:v>0.34221009296078803</c:v>
                </c:pt>
                <c:pt idx="246">
                  <c:v>0.344280371913332</c:v>
                </c:pt>
                <c:pt idx="247">
                  <c:v>0.34635660354446202</c:v>
                </c:pt>
                <c:pt idx="248">
                  <c:v>0.348392419620981</c:v>
                </c:pt>
                <c:pt idx="249">
                  <c:v>0.35044609373325802</c:v>
                </c:pt>
                <c:pt idx="250">
                  <c:v>0.352472169062998</c:v>
                </c:pt>
                <c:pt idx="251">
                  <c:v>0.354472269067998</c:v>
                </c:pt>
                <c:pt idx="252">
                  <c:v>0.35649055180031702</c:v>
                </c:pt>
                <c:pt idx="253">
                  <c:v>0.35848088700731301</c:v>
                </c:pt>
                <c:pt idx="254">
                  <c:v>0.36046246756782202</c:v>
                </c:pt>
                <c:pt idx="255">
                  <c:v>0.36244404812833197</c:v>
                </c:pt>
                <c:pt idx="256">
                  <c:v>0.36439557826947899</c:v>
                </c:pt>
                <c:pt idx="257">
                  <c:v>0.36635794053853599</c:v>
                </c:pt>
                <c:pt idx="258">
                  <c:v>0.368301433939621</c:v>
                </c:pt>
                <c:pt idx="259">
                  <c:v>0.37022605847273499</c:v>
                </c:pt>
                <c:pt idx="260">
                  <c:v>0.37215322304576698</c:v>
                </c:pt>
                <c:pt idx="261">
                  <c:v>0.37407639612749799</c:v>
                </c:pt>
                <c:pt idx="262">
                  <c:v>0.375999569209229</c:v>
                </c:pt>
                <c:pt idx="263">
                  <c:v>0.377901248003576</c:v>
                </c:pt>
                <c:pt idx="264">
                  <c:v>0.37978369506710602</c:v>
                </c:pt>
                <c:pt idx="265">
                  <c:v>0.38168575095421398</c:v>
                </c:pt>
                <c:pt idx="266">
                  <c:v>0.383568198017744</c:v>
                </c:pt>
                <c:pt idx="267">
                  <c:v>0.38545927296364801</c:v>
                </c:pt>
                <c:pt idx="268">
                  <c:v>0.38731936596829802</c:v>
                </c:pt>
                <c:pt idx="269">
                  <c:v>0.38917945897294798</c:v>
                </c:pt>
                <c:pt idx="270">
                  <c:v>0.39103955197759799</c:v>
                </c:pt>
                <c:pt idx="271">
                  <c:v>0.392897195880202</c:v>
                </c:pt>
                <c:pt idx="272">
                  <c:v>0.39473402241540601</c:v>
                </c:pt>
                <c:pt idx="273">
                  <c:v>0.39657084895061001</c:v>
                </c:pt>
                <c:pt idx="274">
                  <c:v>0.398428084669539</c:v>
                </c:pt>
                <c:pt idx="275">
                  <c:v>0.40024917912562302</c:v>
                </c:pt>
                <c:pt idx="276">
                  <c:v>0.40206176975515401</c:v>
                </c:pt>
                <c:pt idx="277">
                  <c:v>0.40387436038468499</c:v>
                </c:pt>
                <c:pt idx="278">
                  <c:v>0.40568695101421698</c:v>
                </c:pt>
                <c:pt idx="279">
                  <c:v>0.40752037601879998</c:v>
                </c:pt>
                <c:pt idx="280">
                  <c:v>0.40931833825733799</c:v>
                </c:pt>
                <c:pt idx="281">
                  <c:v>0.41110566166606199</c:v>
                </c:pt>
                <c:pt idx="282">
                  <c:v>0.41291426273441301</c:v>
                </c:pt>
                <c:pt idx="283">
                  <c:v>0.41468030848350901</c:v>
                </c:pt>
                <c:pt idx="284">
                  <c:v>0.41648890955186002</c:v>
                </c:pt>
                <c:pt idx="285">
                  <c:v>0.4182817836544</c:v>
                </c:pt>
                <c:pt idx="286">
                  <c:v>0.42004274126749802</c:v>
                </c:pt>
                <c:pt idx="287">
                  <c:v>0.42180369888059599</c:v>
                </c:pt>
                <c:pt idx="288">
                  <c:v>0.42358639671113901</c:v>
                </c:pt>
                <c:pt idx="289">
                  <c:v>0.42536909454168298</c:v>
                </c:pt>
                <c:pt idx="290">
                  <c:v>0.42711024440110901</c:v>
                </c:pt>
                <c:pt idx="291">
                  <c:v>0.428865887738831</c:v>
                </c:pt>
                <c:pt idx="292">
                  <c:v>0.43062153107655299</c:v>
                </c:pt>
                <c:pt idx="293">
                  <c:v>0.432399397747665</c:v>
                </c:pt>
                <c:pt idx="294">
                  <c:v>0.43413281775199802</c:v>
                </c:pt>
                <c:pt idx="295">
                  <c:v>0.43586270222602003</c:v>
                </c:pt>
                <c:pt idx="296">
                  <c:v>0.43761278973039502</c:v>
                </c:pt>
                <c:pt idx="297">
                  <c:v>0.43936287723477002</c:v>
                </c:pt>
                <c:pt idx="298">
                  <c:v>0.441090236329998</c:v>
                </c:pt>
                <c:pt idx="299">
                  <c:v>0.44281759542522497</c:v>
                </c:pt>
                <c:pt idx="300">
                  <c:v>0.44453385459970601</c:v>
                </c:pt>
                <c:pt idx="301">
                  <c:v>0.44627812785988102</c:v>
                </c:pt>
                <c:pt idx="302">
                  <c:v>0.44799914414325298</c:v>
                </c:pt>
                <c:pt idx="303">
                  <c:v>0.44972016042662499</c:v>
                </c:pt>
                <c:pt idx="304">
                  <c:v>0.451441176709998</c:v>
                </c:pt>
                <c:pt idx="305">
                  <c:v>0.45316219299337002</c:v>
                </c:pt>
                <c:pt idx="306">
                  <c:v>0.45485607613714002</c:v>
                </c:pt>
                <c:pt idx="307">
                  <c:v>0.45657044756999698</c:v>
                </c:pt>
                <c:pt idx="308">
                  <c:v>0.458284819002854</c:v>
                </c:pt>
                <c:pt idx="309">
                  <c:v>0.45997537972136698</c:v>
                </c:pt>
                <c:pt idx="310">
                  <c:v>0.461689751154224</c:v>
                </c:pt>
                <c:pt idx="311">
                  <c:v>0.46340412258708102</c:v>
                </c:pt>
                <c:pt idx="312">
                  <c:v>0.465094683305593</c:v>
                </c:pt>
                <c:pt idx="313">
                  <c:v>0.46677943653280202</c:v>
                </c:pt>
                <c:pt idx="314">
                  <c:v>0.468486838976095</c:v>
                </c:pt>
                <c:pt idx="315">
                  <c:v>0.47016984995591199</c:v>
                </c:pt>
                <c:pt idx="316">
                  <c:v>0.47185286093572898</c:v>
                </c:pt>
                <c:pt idx="317">
                  <c:v>0.47353587191554602</c:v>
                </c:pt>
                <c:pt idx="318">
                  <c:v>0.47521888289536401</c:v>
                </c:pt>
                <c:pt idx="319">
                  <c:v>0.47689884494224699</c:v>
                </c:pt>
                <c:pt idx="320">
                  <c:v>0.478573928696434</c:v>
                </c:pt>
                <c:pt idx="321">
                  <c:v>0.48027401370068501</c:v>
                </c:pt>
                <c:pt idx="322">
                  <c:v>0.48194909745487202</c:v>
                </c:pt>
                <c:pt idx="323">
                  <c:v>0.48359917995899798</c:v>
                </c:pt>
                <c:pt idx="324">
                  <c:v>0.48529926496324799</c:v>
                </c:pt>
                <c:pt idx="325">
                  <c:v>0.48694934746737301</c:v>
                </c:pt>
                <c:pt idx="326">
                  <c:v>0.48861417429845799</c:v>
                </c:pt>
                <c:pt idx="327">
                  <c:v>0.49030656661038102</c:v>
                </c:pt>
                <c:pt idx="328">
                  <c:v>0.49194767430679198</c:v>
                </c:pt>
                <c:pt idx="329">
                  <c:v>0.49361442431095898</c:v>
                </c:pt>
                <c:pt idx="330">
                  <c:v>0.49528117431512603</c:v>
                </c:pt>
                <c:pt idx="331">
                  <c:v>0.49694792431929202</c:v>
                </c:pt>
                <c:pt idx="332">
                  <c:v>0.49858903201570298</c:v>
                </c:pt>
                <c:pt idx="333">
                  <c:v>0.50026185519802302</c:v>
                </c:pt>
                <c:pt idx="334">
                  <c:v>0.50191983283374697</c:v>
                </c:pt>
                <c:pt idx="335">
                  <c:v>0.50355149336414196</c:v>
                </c:pt>
                <c:pt idx="336">
                  <c:v>0.50523578810519398</c:v>
                </c:pt>
                <c:pt idx="337">
                  <c:v>0.50686744863558897</c:v>
                </c:pt>
                <c:pt idx="338">
                  <c:v>0.50852542627131303</c:v>
                </c:pt>
                <c:pt idx="339">
                  <c:v>0.51018340390703698</c:v>
                </c:pt>
                <c:pt idx="340">
                  <c:v>0.51181506443743197</c:v>
                </c:pt>
                <c:pt idx="341">
                  <c:v>0.51348513371614501</c:v>
                </c:pt>
                <c:pt idx="342">
                  <c:v>0.515106836422902</c:v>
                </c:pt>
                <c:pt idx="343">
                  <c:v>0.51675556750810503</c:v>
                </c:pt>
                <c:pt idx="344">
                  <c:v>0.51840429859330805</c:v>
                </c:pt>
                <c:pt idx="345">
                  <c:v>0.52002600130006504</c:v>
                </c:pt>
                <c:pt idx="346">
                  <c:v>0.52167473238526796</c:v>
                </c:pt>
                <c:pt idx="347">
                  <c:v>0.52332346347046999</c:v>
                </c:pt>
                <c:pt idx="348">
                  <c:v>0.52494516617722697</c:v>
                </c:pt>
                <c:pt idx="349">
                  <c:v>0.52658188464978795</c:v>
                </c:pt>
                <c:pt idx="350">
                  <c:v>0.52822085548721798</c:v>
                </c:pt>
                <c:pt idx="351">
                  <c:v>0.52983204715791299</c:v>
                </c:pt>
                <c:pt idx="352">
                  <c:v>0.53149879716208004</c:v>
                </c:pt>
                <c:pt idx="353">
                  <c:v>0.53310998883277405</c:v>
                </c:pt>
                <c:pt idx="354">
                  <c:v>0.53472118050346895</c:v>
                </c:pt>
                <c:pt idx="355">
                  <c:v>0.536387930507636</c:v>
                </c:pt>
                <c:pt idx="356">
                  <c:v>0.53799912217833101</c:v>
                </c:pt>
                <c:pt idx="357">
                  <c:v>0.53961031384902503</c:v>
                </c:pt>
                <c:pt idx="358">
                  <c:v>0.541255634210282</c:v>
                </c:pt>
                <c:pt idx="359">
                  <c:v>0.54285571421428203</c:v>
                </c:pt>
                <c:pt idx="360">
                  <c:v>0.54451293993270999</c:v>
                </c:pt>
                <c:pt idx="361">
                  <c:v>0.54611301993671102</c:v>
                </c:pt>
                <c:pt idx="362">
                  <c:v>0.54774167279792496</c:v>
                </c:pt>
                <c:pt idx="363">
                  <c:v>0.54937032565914001</c:v>
                </c:pt>
                <c:pt idx="364">
                  <c:v>0.55097040566314004</c:v>
                </c:pt>
                <c:pt idx="365">
                  <c:v>0.55257048566713995</c:v>
                </c:pt>
                <c:pt idx="366">
                  <c:v>0.55422771138556903</c:v>
                </c:pt>
                <c:pt idx="367">
                  <c:v>0.55582190874249504</c:v>
                </c:pt>
                <c:pt idx="368">
                  <c:v>0.55746904992308399</c:v>
                </c:pt>
                <c:pt idx="369">
                  <c:v>0.55905736463293698</c:v>
                </c:pt>
                <c:pt idx="370">
                  <c:v>0.56067509257815795</c:v>
                </c:pt>
                <c:pt idx="371">
                  <c:v>0.56229282052337903</c:v>
                </c:pt>
                <c:pt idx="372">
                  <c:v>0.56388113523323202</c:v>
                </c:pt>
                <c:pt idx="373">
                  <c:v>0.56552827641381997</c:v>
                </c:pt>
                <c:pt idx="374">
                  <c:v>0.56711659112367396</c:v>
                </c:pt>
                <c:pt idx="375">
                  <c:v>0.56873431906889405</c:v>
                </c:pt>
                <c:pt idx="376">
                  <c:v>0.57035204701411502</c:v>
                </c:pt>
                <c:pt idx="377">
                  <c:v>0.57193768779347998</c:v>
                </c:pt>
                <c:pt idx="378">
                  <c:v>0.57354382870658605</c:v>
                </c:pt>
                <c:pt idx="379">
                  <c:v>0.575149969619693</c:v>
                </c:pt>
                <c:pt idx="380">
                  <c:v>0.57675611053279896</c:v>
                </c:pt>
                <c:pt idx="381">
                  <c:v>0.57839255599143502</c:v>
                </c:pt>
                <c:pt idx="382">
                  <c:v>0.57996839235901099</c:v>
                </c:pt>
                <c:pt idx="383">
                  <c:v>0.58157453327211805</c:v>
                </c:pt>
                <c:pt idx="384">
                  <c:v>0.58318067418522401</c:v>
                </c:pt>
                <c:pt idx="385">
                  <c:v>0.58478681509832997</c:v>
                </c:pt>
                <c:pt idx="386">
                  <c:v>0.58639295601143604</c:v>
                </c:pt>
                <c:pt idx="387">
                  <c:v>0.587999096924543</c:v>
                </c:pt>
                <c:pt idx="388">
                  <c:v>0.58956072803640103</c:v>
                </c:pt>
                <c:pt idx="389">
                  <c:v>0.59118580929046405</c:v>
                </c:pt>
                <c:pt idx="390">
                  <c:v>0.59277963898194896</c:v>
                </c:pt>
                <c:pt idx="391">
                  <c:v>0.59440472023601099</c:v>
                </c:pt>
                <c:pt idx="392">
                  <c:v>0.59596729836491802</c:v>
                </c:pt>
                <c:pt idx="393">
                  <c:v>0.59756112805640205</c:v>
                </c:pt>
                <c:pt idx="394">
                  <c:v>0.59918620931046496</c:v>
                </c:pt>
                <c:pt idx="395">
                  <c:v>0.60074878743937199</c:v>
                </c:pt>
                <c:pt idx="396">
                  <c:v>0.60237386869343401</c:v>
                </c:pt>
                <c:pt idx="397">
                  <c:v>0.60396769838491904</c:v>
                </c:pt>
                <c:pt idx="398">
                  <c:v>0.60553027651382496</c:v>
                </c:pt>
                <c:pt idx="399">
                  <c:v>0.60715939022757504</c:v>
                </c:pt>
                <c:pt idx="400">
                  <c:v>0.60874011442507603</c:v>
                </c:pt>
                <c:pt idx="401">
                  <c:v>0.610353098300076</c:v>
                </c:pt>
                <c:pt idx="402">
                  <c:v>0.611933822497576</c:v>
                </c:pt>
                <c:pt idx="403">
                  <c:v>0.61354680637257597</c:v>
                </c:pt>
                <c:pt idx="404">
                  <c:v>0.61509527089257698</c:v>
                </c:pt>
                <c:pt idx="405">
                  <c:v>0.61667599509007698</c:v>
                </c:pt>
                <c:pt idx="406">
                  <c:v>0.61828897896507695</c:v>
                </c:pt>
                <c:pt idx="407">
                  <c:v>0.61986970316257695</c:v>
                </c:pt>
                <c:pt idx="408">
                  <c:v>0.62148268703757703</c:v>
                </c:pt>
                <c:pt idx="409">
                  <c:v>0.62306341123507702</c:v>
                </c:pt>
                <c:pt idx="410">
                  <c:v>0.62461187575507804</c:v>
                </c:pt>
                <c:pt idx="411">
                  <c:v>0.62623131156557799</c:v>
                </c:pt>
                <c:pt idx="412">
                  <c:v>0.62779805656949506</c:v>
                </c:pt>
                <c:pt idx="413">
                  <c:v>0.62939813657349497</c:v>
                </c:pt>
                <c:pt idx="414">
                  <c:v>0.630998216577495</c:v>
                </c:pt>
                <c:pt idx="415">
                  <c:v>0.63256496158141196</c:v>
                </c:pt>
                <c:pt idx="416">
                  <c:v>0.63416504158541198</c:v>
                </c:pt>
                <c:pt idx="417">
                  <c:v>0.63573178658932905</c:v>
                </c:pt>
                <c:pt idx="418">
                  <c:v>0.63733186659332897</c:v>
                </c:pt>
                <c:pt idx="419">
                  <c:v>0.63889861159724604</c:v>
                </c:pt>
                <c:pt idx="420">
                  <c:v>0.64049869160124595</c:v>
                </c:pt>
                <c:pt idx="421">
                  <c:v>0.64206543660516302</c:v>
                </c:pt>
                <c:pt idx="422">
                  <c:v>0.64363218160907998</c:v>
                </c:pt>
                <c:pt idx="423">
                  <c:v>0.64523915850964897</c:v>
                </c:pt>
                <c:pt idx="424">
                  <c:v>0.64682544472051096</c:v>
                </c:pt>
                <c:pt idx="425">
                  <c:v>0.64841173093137405</c:v>
                </c:pt>
                <c:pt idx="426">
                  <c:v>0.649963532659391</c:v>
                </c:pt>
                <c:pt idx="427">
                  <c:v>0.65154981887025298</c:v>
                </c:pt>
                <c:pt idx="428">
                  <c:v>0.65313610508111597</c:v>
                </c:pt>
                <c:pt idx="429">
                  <c:v>0.65472239129197796</c:v>
                </c:pt>
                <c:pt idx="430">
                  <c:v>0.65630867750284005</c:v>
                </c:pt>
                <c:pt idx="431">
                  <c:v>0.657860479230858</c:v>
                </c:pt>
                <c:pt idx="432">
                  <c:v>0.65948124992456503</c:v>
                </c:pt>
                <c:pt idx="433">
                  <c:v>0.66103305165258197</c:v>
                </c:pt>
                <c:pt idx="434">
                  <c:v>0.66258485338060003</c:v>
                </c:pt>
                <c:pt idx="435">
                  <c:v>0.66420562407430705</c:v>
                </c:pt>
                <c:pt idx="436">
                  <c:v>0.665757425802324</c:v>
                </c:pt>
                <c:pt idx="437">
                  <c:v>0.66735479631124395</c:v>
                </c:pt>
                <c:pt idx="438">
                  <c:v>0.66892630345802995</c:v>
                </c:pt>
                <c:pt idx="439">
                  <c:v>0.67049781060481595</c:v>
                </c:pt>
                <c:pt idx="440">
                  <c:v>0.67206931775160095</c:v>
                </c:pt>
                <c:pt idx="441">
                  <c:v>0.67364082489838695</c:v>
                </c:pt>
                <c:pt idx="442">
                  <c:v>0.67521233204517295</c:v>
                </c:pt>
                <c:pt idx="443">
                  <c:v>0.67678383919195895</c:v>
                </c:pt>
                <c:pt idx="444">
                  <c:v>0.67839106241026303</c:v>
                </c:pt>
                <c:pt idx="445">
                  <c:v>0.67992685348553095</c:v>
                </c:pt>
                <c:pt idx="446">
                  <c:v>0.68153407670383503</c:v>
                </c:pt>
                <c:pt idx="447">
                  <c:v>0.68306986777910295</c:v>
                </c:pt>
                <c:pt idx="448">
                  <c:v>0.68464137492588895</c:v>
                </c:pt>
                <c:pt idx="449">
                  <c:v>0.68624859814419203</c:v>
                </c:pt>
                <c:pt idx="450">
                  <c:v>0.68778438921946095</c:v>
                </c:pt>
                <c:pt idx="451">
                  <c:v>0.68939161243776403</c:v>
                </c:pt>
                <c:pt idx="452">
                  <c:v>0.69092343506064102</c:v>
                </c:pt>
                <c:pt idx="453">
                  <c:v>0.69251610728684598</c:v>
                </c:pt>
                <c:pt idx="454">
                  <c:v>0.69407174062406796</c:v>
                </c:pt>
                <c:pt idx="455">
                  <c:v>0.69562737396129004</c:v>
                </c:pt>
                <c:pt idx="456">
                  <c:v>0.697220046187494</c:v>
                </c:pt>
                <c:pt idx="457">
                  <c:v>0.69877567952471697</c:v>
                </c:pt>
                <c:pt idx="458">
                  <c:v>0.70036835175092005</c:v>
                </c:pt>
                <c:pt idx="459">
                  <c:v>0.70192398508814302</c:v>
                </c:pt>
                <c:pt idx="460">
                  <c:v>0.70351665731434698</c:v>
                </c:pt>
                <c:pt idx="461">
                  <c:v>0.70507229065156896</c:v>
                </c:pt>
                <c:pt idx="462">
                  <c:v>0.70662792398879204</c:v>
                </c:pt>
                <c:pt idx="463">
                  <c:v>0.708220596214995</c:v>
                </c:pt>
                <c:pt idx="464">
                  <c:v>0.70977622955221797</c:v>
                </c:pt>
                <c:pt idx="465">
                  <c:v>0.71136890177842205</c:v>
                </c:pt>
                <c:pt idx="466">
                  <c:v>0.71292453511564402</c:v>
                </c:pt>
                <c:pt idx="467">
                  <c:v>0.71449726332470398</c:v>
                </c:pt>
                <c:pt idx="468">
                  <c:v>0.71603580179008897</c:v>
                </c:pt>
                <c:pt idx="469">
                  <c:v>0.717612803717109</c:v>
                </c:pt>
                <c:pt idx="470">
                  <c:v>0.71918980564412804</c:v>
                </c:pt>
                <c:pt idx="471">
                  <c:v>0.72072834410951303</c:v>
                </c:pt>
                <c:pt idx="472">
                  <c:v>0.72234380949816701</c:v>
                </c:pt>
                <c:pt idx="473">
                  <c:v>0.723882347963552</c:v>
                </c:pt>
                <c:pt idx="474">
                  <c:v>0.72545934989057104</c:v>
                </c:pt>
                <c:pt idx="475">
                  <c:v>0.72699788835595602</c:v>
                </c:pt>
                <c:pt idx="476">
                  <c:v>0.72857489028297495</c:v>
                </c:pt>
                <c:pt idx="477">
                  <c:v>0.73015189220999499</c:v>
                </c:pt>
                <c:pt idx="478">
                  <c:v>0.73169043067537998</c:v>
                </c:pt>
                <c:pt idx="479">
                  <c:v>0.73326743260239902</c:v>
                </c:pt>
                <c:pt idx="480">
                  <c:v>0.73484443452941794</c:v>
                </c:pt>
                <c:pt idx="481">
                  <c:v>0.73642143645643798</c:v>
                </c:pt>
                <c:pt idx="482">
                  <c:v>0.73795997492182197</c:v>
                </c:pt>
                <c:pt idx="483">
                  <c:v>0.73953697684884201</c:v>
                </c:pt>
                <c:pt idx="484">
                  <c:v>0.74107705385269196</c:v>
                </c:pt>
                <c:pt idx="485">
                  <c:v>0.74263713185659197</c:v>
                </c:pt>
                <c:pt idx="486">
                  <c:v>0.744237211860593</c:v>
                </c:pt>
                <c:pt idx="487">
                  <c:v>0.74575728786439299</c:v>
                </c:pt>
                <c:pt idx="488">
                  <c:v>0.74735736786839302</c:v>
                </c:pt>
                <c:pt idx="489">
                  <c:v>0.74891744587229303</c:v>
                </c:pt>
                <c:pt idx="490">
                  <c:v>0.75047752387619304</c:v>
                </c:pt>
                <c:pt idx="491">
                  <c:v>0.75203760188009305</c:v>
                </c:pt>
                <c:pt idx="492">
                  <c:v>0.75359767988399395</c:v>
                </c:pt>
                <c:pt idx="493">
                  <c:v>0.75515775788789397</c:v>
                </c:pt>
                <c:pt idx="494">
                  <c:v>0.75671783589179398</c:v>
                </c:pt>
                <c:pt idx="495">
                  <c:v>0.75827791389569399</c:v>
                </c:pt>
                <c:pt idx="496">
                  <c:v>0.759837991899595</c:v>
                </c:pt>
                <c:pt idx="497">
                  <c:v>0.76139806990349501</c:v>
                </c:pt>
                <c:pt idx="498">
                  <c:v>0.76295814790739502</c:v>
                </c:pt>
                <c:pt idx="499">
                  <c:v>0.76455822791139505</c:v>
                </c:pt>
                <c:pt idx="500">
                  <c:v>0.76607830391519505</c:v>
                </c:pt>
                <c:pt idx="501">
                  <c:v>0.76763838191909595</c:v>
                </c:pt>
                <c:pt idx="502">
                  <c:v>0.76919845992299596</c:v>
                </c:pt>
                <c:pt idx="503">
                  <c:v>0.77074687067686698</c:v>
                </c:pt>
                <c:pt idx="504">
                  <c:v>0.77233028318082497</c:v>
                </c:pt>
                <c:pt idx="505">
                  <c:v>0.77387202693468005</c:v>
                </c:pt>
                <c:pt idx="506">
                  <c:v>0.77545543943863804</c:v>
                </c:pt>
                <c:pt idx="507">
                  <c:v>0.776997183192492</c:v>
                </c:pt>
                <c:pt idx="508">
                  <c:v>0.77853892694634697</c:v>
                </c:pt>
                <c:pt idx="509">
                  <c:v>0.78012233945030596</c:v>
                </c:pt>
                <c:pt idx="510">
                  <c:v>0.78166408320416003</c:v>
                </c:pt>
                <c:pt idx="511">
                  <c:v>0.78324749570811802</c:v>
                </c:pt>
                <c:pt idx="512">
                  <c:v>0.78478923946197299</c:v>
                </c:pt>
                <c:pt idx="513">
                  <c:v>0.78637265196593098</c:v>
                </c:pt>
                <c:pt idx="514">
                  <c:v>0.78791439571978605</c:v>
                </c:pt>
                <c:pt idx="515">
                  <c:v>0.78949780822374405</c:v>
                </c:pt>
                <c:pt idx="516">
                  <c:v>0.79103955197759801</c:v>
                </c:pt>
                <c:pt idx="517">
                  <c:v>0.79258129573145297</c:v>
                </c:pt>
                <c:pt idx="518">
                  <c:v>0.79416470823541097</c:v>
                </c:pt>
                <c:pt idx="519">
                  <c:v>0.79570645198926604</c:v>
                </c:pt>
                <c:pt idx="520">
                  <c:v>0.79728986449322403</c:v>
                </c:pt>
                <c:pt idx="521">
                  <c:v>0.79878993949697497</c:v>
                </c:pt>
                <c:pt idx="522">
                  <c:v>0.80038784547923003</c:v>
                </c:pt>
                <c:pt idx="523">
                  <c:v>0.80190966070042602</c:v>
                </c:pt>
                <c:pt idx="524">
                  <c:v>0.803518436791404</c:v>
                </c:pt>
                <c:pt idx="525">
                  <c:v>0.80504025201259999</c:v>
                </c:pt>
                <c:pt idx="526">
                  <c:v>0.80660554766868697</c:v>
                </c:pt>
                <c:pt idx="527">
                  <c:v>0.80817084332477396</c:v>
                </c:pt>
                <c:pt idx="528">
                  <c:v>0.80969265854597094</c:v>
                </c:pt>
                <c:pt idx="529">
                  <c:v>0.81130143463694904</c:v>
                </c:pt>
                <c:pt idx="530">
                  <c:v>0.81282324985814502</c:v>
                </c:pt>
                <c:pt idx="531">
                  <c:v>0.81438854551423201</c:v>
                </c:pt>
                <c:pt idx="532">
                  <c:v>0.81595384117031899</c:v>
                </c:pt>
                <c:pt idx="533">
                  <c:v>0.81751913682640598</c:v>
                </c:pt>
                <c:pt idx="534">
                  <c:v>0.81904095204760197</c:v>
                </c:pt>
                <c:pt idx="535">
                  <c:v>0.82060624770368895</c:v>
                </c:pt>
                <c:pt idx="536">
                  <c:v>0.82217154335977605</c:v>
                </c:pt>
                <c:pt idx="537">
                  <c:v>0.82369335858097203</c:v>
                </c:pt>
                <c:pt idx="538">
                  <c:v>0.82530213467195102</c:v>
                </c:pt>
                <c:pt idx="539">
                  <c:v>0.826823949893146</c:v>
                </c:pt>
                <c:pt idx="540">
                  <c:v>0.82838924554923399</c:v>
                </c:pt>
                <c:pt idx="541">
                  <c:v>0.82991106077042998</c:v>
                </c:pt>
                <c:pt idx="542">
                  <c:v>0.83151983686140796</c:v>
                </c:pt>
                <c:pt idx="543">
                  <c:v>0.83304165208260395</c:v>
                </c:pt>
                <c:pt idx="544">
                  <c:v>0.83458718390464903</c:v>
                </c:pt>
                <c:pt idx="545">
                  <c:v>0.83617817254499005</c:v>
                </c:pt>
                <c:pt idx="546">
                  <c:v>0.83767824754874098</c:v>
                </c:pt>
                <c:pt idx="547">
                  <c:v>0.839269236189082</c:v>
                </c:pt>
                <c:pt idx="548">
                  <c:v>0.84081476801112798</c:v>
                </c:pt>
                <c:pt idx="549">
                  <c:v>0.842405756651469</c:v>
                </c:pt>
                <c:pt idx="550">
                  <c:v>0.84390583165521904</c:v>
                </c:pt>
                <c:pt idx="551">
                  <c:v>0.84549682029555995</c:v>
                </c:pt>
                <c:pt idx="552">
                  <c:v>0.84704235211760504</c:v>
                </c:pt>
                <c:pt idx="553">
                  <c:v>0.84854242712135597</c:v>
                </c:pt>
                <c:pt idx="554">
                  <c:v>0.85013341576169699</c:v>
                </c:pt>
                <c:pt idx="555">
                  <c:v>0.85167894758374196</c:v>
                </c:pt>
                <c:pt idx="556">
                  <c:v>0.85326993622408398</c:v>
                </c:pt>
                <c:pt idx="557">
                  <c:v>0.85477001122783403</c:v>
                </c:pt>
                <c:pt idx="558">
                  <c:v>0.85636099986817504</c:v>
                </c:pt>
                <c:pt idx="559">
                  <c:v>0.85790653169022002</c:v>
                </c:pt>
                <c:pt idx="560">
                  <c:v>0.859452063512266</c:v>
                </c:pt>
                <c:pt idx="561">
                  <c:v>0.86099759533431197</c:v>
                </c:pt>
                <c:pt idx="562">
                  <c:v>0.86254312715635695</c:v>
                </c:pt>
                <c:pt idx="563">
                  <c:v>0.86413411579669797</c:v>
                </c:pt>
                <c:pt idx="564">
                  <c:v>0.86563419080044901</c:v>
                </c:pt>
                <c:pt idx="565">
                  <c:v>0.86722517944079003</c:v>
                </c:pt>
                <c:pt idx="566">
                  <c:v>0.868770711262835</c:v>
                </c:pt>
                <c:pt idx="567">
                  <c:v>0.87032923074725099</c:v>
                </c:pt>
                <c:pt idx="568">
                  <c:v>0.87185311646534702</c:v>
                </c:pt>
                <c:pt idx="569">
                  <c:v>0.87342462361213302</c:v>
                </c:pt>
                <c:pt idx="570">
                  <c:v>0.87499613075891802</c:v>
                </c:pt>
                <c:pt idx="571">
                  <c:v>0.87656763790570402</c:v>
                </c:pt>
                <c:pt idx="572">
                  <c:v>0.87809152362380005</c:v>
                </c:pt>
                <c:pt idx="573">
                  <c:v>0.87961540934189497</c:v>
                </c:pt>
                <c:pt idx="574">
                  <c:v>0.88118691648868097</c:v>
                </c:pt>
                <c:pt idx="575">
                  <c:v>0.882710802206777</c:v>
                </c:pt>
                <c:pt idx="576">
                  <c:v>0.884282309353563</c:v>
                </c:pt>
                <c:pt idx="577">
                  <c:v>0.88580619507165803</c:v>
                </c:pt>
                <c:pt idx="578">
                  <c:v>0.887425323647134</c:v>
                </c:pt>
                <c:pt idx="579">
                  <c:v>0.88894920936523003</c:v>
                </c:pt>
                <c:pt idx="580">
                  <c:v>0.89052071651201603</c:v>
                </c:pt>
                <c:pt idx="581">
                  <c:v>0.89204460223011095</c:v>
                </c:pt>
                <c:pt idx="582">
                  <c:v>0.89356848794820698</c:v>
                </c:pt>
                <c:pt idx="583">
                  <c:v>0.89513999509499198</c:v>
                </c:pt>
                <c:pt idx="584">
                  <c:v>0.89666388081308801</c:v>
                </c:pt>
                <c:pt idx="585">
                  <c:v>0.89823538795987401</c:v>
                </c:pt>
                <c:pt idx="586">
                  <c:v>0.89975927367796904</c:v>
                </c:pt>
                <c:pt idx="587">
                  <c:v>0.90137840225344601</c:v>
                </c:pt>
                <c:pt idx="588">
                  <c:v>0.90290228797154104</c:v>
                </c:pt>
                <c:pt idx="589">
                  <c:v>0.90447379511832704</c:v>
                </c:pt>
                <c:pt idx="590">
                  <c:v>0.90599768083642196</c:v>
                </c:pt>
                <c:pt idx="591">
                  <c:v>0.90756918798320796</c:v>
                </c:pt>
                <c:pt idx="592">
                  <c:v>0.90909545477273801</c:v>
                </c:pt>
                <c:pt idx="593">
                  <c:v>0.91064553227661305</c:v>
                </c:pt>
                <c:pt idx="594">
                  <c:v>0.91219560978048897</c:v>
                </c:pt>
                <c:pt idx="595">
                  <c:v>0.91374568728436401</c:v>
                </c:pt>
                <c:pt idx="596">
                  <c:v>0.91529576478823904</c:v>
                </c:pt>
                <c:pt idx="597">
                  <c:v>0.91684584229211397</c:v>
                </c:pt>
                <c:pt idx="598">
                  <c:v>0.918395919795989</c:v>
                </c:pt>
                <c:pt idx="599">
                  <c:v>0.91994599729986404</c:v>
                </c:pt>
                <c:pt idx="600">
                  <c:v>0.92149607480373996</c:v>
                </c:pt>
                <c:pt idx="601">
                  <c:v>0.923046152307615</c:v>
                </c:pt>
                <c:pt idx="602">
                  <c:v>0.92454622731136504</c:v>
                </c:pt>
                <c:pt idx="603">
                  <c:v>0.92614630731536496</c:v>
                </c:pt>
                <c:pt idx="604">
                  <c:v>0.927646382319116</c:v>
                </c:pt>
                <c:pt idx="605">
                  <c:v>0.92924646232311603</c:v>
                </c:pt>
                <c:pt idx="606">
                  <c:v>0.93079653982699095</c:v>
                </c:pt>
                <c:pt idx="607">
                  <c:v>0.93234661733086599</c:v>
                </c:pt>
                <c:pt idx="608">
                  <c:v>0.93389669483474103</c:v>
                </c:pt>
                <c:pt idx="609">
                  <c:v>0.93544677233861695</c:v>
                </c:pt>
                <c:pt idx="610">
                  <c:v>0.93699684984249199</c:v>
                </c:pt>
                <c:pt idx="611">
                  <c:v>0.93854692734636702</c:v>
                </c:pt>
                <c:pt idx="612">
                  <c:v>0.94009700485024195</c:v>
                </c:pt>
                <c:pt idx="613">
                  <c:v>0.94159707985399199</c:v>
                </c:pt>
                <c:pt idx="614">
                  <c:v>0.94319715985799202</c:v>
                </c:pt>
                <c:pt idx="615">
                  <c:v>0.94469723486174295</c:v>
                </c:pt>
                <c:pt idx="616">
                  <c:v>0.94629731486574298</c:v>
                </c:pt>
                <c:pt idx="617">
                  <c:v>0.94779738986949302</c:v>
                </c:pt>
                <c:pt idx="618">
                  <c:v>0.94939746987349305</c:v>
                </c:pt>
                <c:pt idx="619">
                  <c:v>0.95089754487724298</c:v>
                </c:pt>
                <c:pt idx="620">
                  <c:v>0.95246867606538199</c:v>
                </c:pt>
                <c:pt idx="621">
                  <c:v>0.953995068174461</c:v>
                </c:pt>
                <c:pt idx="622">
                  <c:v>0.95552146028354001</c:v>
                </c:pt>
                <c:pt idx="623">
                  <c:v>0.95710048660327696</c:v>
                </c:pt>
                <c:pt idx="624">
                  <c:v>0.95862687871235597</c:v>
                </c:pt>
                <c:pt idx="625">
                  <c:v>0.96020590503209302</c:v>
                </c:pt>
                <c:pt idx="626">
                  <c:v>0.96173229714117203</c:v>
                </c:pt>
                <c:pt idx="627">
                  <c:v>0.96331132346090997</c:v>
                </c:pt>
                <c:pt idx="628">
                  <c:v>0.96483771556998899</c:v>
                </c:pt>
                <c:pt idx="629">
                  <c:v>0.96641674188972604</c:v>
                </c:pt>
                <c:pt idx="630">
                  <c:v>0.96794313399880505</c:v>
                </c:pt>
                <c:pt idx="631">
                  <c:v>0.96952216031854199</c:v>
                </c:pt>
                <c:pt idx="632">
                  <c:v>0.971048552427621</c:v>
                </c:pt>
                <c:pt idx="633">
                  <c:v>0.97257494453670001</c:v>
                </c:pt>
                <c:pt idx="634">
                  <c:v>0.97415397085643696</c:v>
                </c:pt>
                <c:pt idx="635">
                  <c:v>0.97568036296551597</c:v>
                </c:pt>
                <c:pt idx="636">
                  <c:v>0.97725938928525302</c:v>
                </c:pt>
                <c:pt idx="637">
                  <c:v>0.97873314718367399</c:v>
                </c:pt>
                <c:pt idx="638">
                  <c:v>0.98031217350341204</c:v>
                </c:pt>
                <c:pt idx="639">
                  <c:v>0.98183856561249105</c:v>
                </c:pt>
                <c:pt idx="640">
                  <c:v>0.983417591932228</c:v>
                </c:pt>
                <c:pt idx="641">
                  <c:v>0.98494398404130701</c:v>
                </c:pt>
                <c:pt idx="642">
                  <c:v>0.98652301036104395</c:v>
                </c:pt>
                <c:pt idx="643">
                  <c:v>0.98804940247012296</c:v>
                </c:pt>
                <c:pt idx="644">
                  <c:v>0.98957579457920197</c:v>
                </c:pt>
                <c:pt idx="645">
                  <c:v>0.99115482089893903</c:v>
                </c:pt>
                <c:pt idx="646">
                  <c:v>0.99268121300801804</c:v>
                </c:pt>
                <c:pt idx="647">
                  <c:v>0.99426023932775598</c:v>
                </c:pt>
                <c:pt idx="648">
                  <c:v>0.99578663143683499</c:v>
                </c:pt>
                <c:pt idx="649">
                  <c:v>0.99736565775657204</c:v>
                </c:pt>
                <c:pt idx="650">
                  <c:v>0.99889204986565105</c:v>
                </c:pt>
                <c:pt idx="651">
                  <c:v>1.00043891083443</c:v>
                </c:pt>
                <c:pt idx="652">
                  <c:v>1.00199454417165</c:v>
                </c:pt>
                <c:pt idx="653">
                  <c:v>1.00355017750887</c:v>
                </c:pt>
                <c:pt idx="654">
                  <c:v>1.0050502525126199</c:v>
                </c:pt>
                <c:pt idx="655">
                  <c:v>1.0066058858498399</c:v>
                </c:pt>
                <c:pt idx="656">
                  <c:v>1.0081615191870701</c:v>
                </c:pt>
                <c:pt idx="657">
                  <c:v>1.00966159419082</c:v>
                </c:pt>
                <c:pt idx="658">
                  <c:v>1.01127278586151</c:v>
                </c:pt>
                <c:pt idx="659">
                  <c:v>1.01277286086526</c:v>
                </c:pt>
                <c:pt idx="660">
                  <c:v>1.01438405253596</c:v>
                </c:pt>
                <c:pt idx="661">
                  <c:v>1.0158841275397099</c:v>
                </c:pt>
                <c:pt idx="662">
                  <c:v>1.0174397608769301</c:v>
                </c:pt>
                <c:pt idx="663">
                  <c:v>1.0189953942141501</c:v>
                </c:pt>
                <c:pt idx="664">
                  <c:v>1.0205510275513701</c:v>
                </c:pt>
                <c:pt idx="665">
                  <c:v>1.02205110255512</c:v>
                </c:pt>
                <c:pt idx="666">
                  <c:v>1.02360673589235</c:v>
                </c:pt>
                <c:pt idx="667">
                  <c:v>1.0251623692295699</c:v>
                </c:pt>
                <c:pt idx="668">
                  <c:v>1.0267180025667899</c:v>
                </c:pt>
                <c:pt idx="669">
                  <c:v>1.0282736359040101</c:v>
                </c:pt>
                <c:pt idx="670">
                  <c:v>1.02977371090776</c:v>
                </c:pt>
                <c:pt idx="671">
                  <c:v>1.03138490257846</c:v>
                </c:pt>
                <c:pt idx="672">
                  <c:v>1.03288497758221</c:v>
                </c:pt>
                <c:pt idx="673">
                  <c:v>1.03444061091943</c:v>
                </c:pt>
                <c:pt idx="674">
                  <c:v>1.0359962442566499</c:v>
                </c:pt>
                <c:pt idx="675">
                  <c:v>1.0375518775938799</c:v>
                </c:pt>
                <c:pt idx="676">
                  <c:v>1.0391075109311001</c:v>
                </c:pt>
                <c:pt idx="677">
                  <c:v>1.04060758593485</c:v>
                </c:pt>
                <c:pt idx="678">
                  <c:v>1.04216321927207</c:v>
                </c:pt>
                <c:pt idx="679">
                  <c:v>1.04371885260929</c:v>
                </c:pt>
                <c:pt idx="680">
                  <c:v>1.04527448594651</c:v>
                </c:pt>
                <c:pt idx="681">
                  <c:v>1.0467745609502599</c:v>
                </c:pt>
                <c:pt idx="682">
                  <c:v>1.0483857526209599</c:v>
                </c:pt>
                <c:pt idx="683">
                  <c:v>1.0498858276247101</c:v>
                </c:pt>
                <c:pt idx="684">
                  <c:v>1.05144146096193</c:v>
                </c:pt>
                <c:pt idx="685">
                  <c:v>1.0529938261618901</c:v>
                </c:pt>
                <c:pt idx="686">
                  <c:v>1.05458214087174</c:v>
                </c:pt>
                <c:pt idx="687">
                  <c:v>1.0560528026401299</c:v>
                </c:pt>
                <c:pt idx="688">
                  <c:v>1.05758229087925</c:v>
                </c:pt>
                <c:pt idx="689">
                  <c:v>1.0591706055890999</c:v>
                </c:pt>
                <c:pt idx="690">
                  <c:v>1.0607000938282201</c:v>
                </c:pt>
                <c:pt idx="691">
                  <c:v>1.0622884085380699</c:v>
                </c:pt>
                <c:pt idx="692">
                  <c:v>1.0637590703064499</c:v>
                </c:pt>
                <c:pt idx="693">
                  <c:v>1.0653473850163</c:v>
                </c:pt>
                <c:pt idx="694">
                  <c:v>1.0668768732554199</c:v>
                </c:pt>
                <c:pt idx="695">
                  <c:v>1.06846518796528</c:v>
                </c:pt>
                <c:pt idx="696">
                  <c:v>1.0699946762043899</c:v>
                </c:pt>
                <c:pt idx="697">
                  <c:v>1.0715241644435101</c:v>
                </c:pt>
                <c:pt idx="698">
                  <c:v>1.07305365268263</c:v>
                </c:pt>
                <c:pt idx="699">
                  <c:v>1.0745831409217499</c:v>
                </c:pt>
                <c:pt idx="700">
                  <c:v>1.0761714556316</c:v>
                </c:pt>
                <c:pt idx="701">
                  <c:v>1.0777009438707199</c:v>
                </c:pt>
                <c:pt idx="702">
                  <c:v>1.07928925858057</c:v>
                </c:pt>
                <c:pt idx="703">
                  <c:v>1.08075992034895</c:v>
                </c:pt>
                <c:pt idx="704">
                  <c:v>1.0823482350588101</c:v>
                </c:pt>
                <c:pt idx="705">
                  <c:v>1.08387772329792</c:v>
                </c:pt>
                <c:pt idx="706">
                  <c:v>1.0854660380077801</c:v>
                </c:pt>
                <c:pt idx="707">
                  <c:v>1.0869955262469</c:v>
                </c:pt>
                <c:pt idx="708">
                  <c:v>1.0885250144860099</c:v>
                </c:pt>
                <c:pt idx="709">
                  <c:v>1.09005450272513</c:v>
                </c:pt>
                <c:pt idx="710">
                  <c:v>1.09158399096425</c:v>
                </c:pt>
                <c:pt idx="711">
                  <c:v>1.0931723056741001</c:v>
                </c:pt>
                <c:pt idx="712">
                  <c:v>1.09464296744249</c:v>
                </c:pt>
                <c:pt idx="713">
                  <c:v>1.0962312821523399</c:v>
                </c:pt>
                <c:pt idx="714">
                  <c:v>1.09776077039146</c:v>
                </c:pt>
                <c:pt idx="715">
                  <c:v>1.0993490851013099</c:v>
                </c:pt>
                <c:pt idx="716">
                  <c:v>1.10087857334043</c:v>
                </c:pt>
                <c:pt idx="717">
                  <c:v>1.10240806157954</c:v>
                </c:pt>
                <c:pt idx="718">
                  <c:v>1.1039375498186601</c:v>
                </c:pt>
                <c:pt idx="719">
                  <c:v>1.10552586452852</c:v>
                </c:pt>
                <c:pt idx="720">
                  <c:v>1.1070553527676299</c:v>
                </c:pt>
                <c:pt idx="721">
                  <c:v>1.10858484100675</c:v>
                </c:pt>
                <c:pt idx="722">
                  <c:v>1.1101143292458699</c:v>
                </c:pt>
                <c:pt idx="723">
                  <c:v>1.1116805840291999</c:v>
                </c:pt>
                <c:pt idx="724">
                  <c:v>1.1132431621581</c:v>
                </c:pt>
                <c:pt idx="725">
                  <c:v>1.11474323716185</c:v>
                </c:pt>
                <c:pt idx="726">
                  <c:v>1.1163058152907599</c:v>
                </c:pt>
                <c:pt idx="727">
                  <c:v>1.11786839341967</c:v>
                </c:pt>
                <c:pt idx="728">
                  <c:v>1.11943097154857</c:v>
                </c:pt>
                <c:pt idx="729">
                  <c:v>1.1209310465523199</c:v>
                </c:pt>
                <c:pt idx="730">
                  <c:v>1.12249362468123</c:v>
                </c:pt>
                <c:pt idx="731">
                  <c:v>1.12405620281014</c:v>
                </c:pt>
                <c:pt idx="732">
                  <c:v>1.1255562778138899</c:v>
                </c:pt>
                <c:pt idx="733">
                  <c:v>1.12711885594279</c:v>
                </c:pt>
                <c:pt idx="734">
                  <c:v>1.12861893094654</c:v>
                </c:pt>
                <c:pt idx="735">
                  <c:v>1.1302440122006101</c:v>
                </c:pt>
                <c:pt idx="736">
                  <c:v>1.13174408720436</c:v>
                </c:pt>
                <c:pt idx="737">
                  <c:v>1.13330666533326</c:v>
                </c:pt>
                <c:pt idx="738">
                  <c:v>1.1348067403370099</c:v>
                </c:pt>
                <c:pt idx="739">
                  <c:v>1.13636931846592</c:v>
                </c:pt>
                <c:pt idx="740">
                  <c:v>1.13793189659483</c:v>
                </c:pt>
                <c:pt idx="741">
                  <c:v>1.1394944747237301</c:v>
                </c:pt>
                <c:pt idx="742">
                  <c:v>1.14099454972748</c:v>
                </c:pt>
                <c:pt idx="743">
                  <c:v>1.14255712785639</c:v>
                </c:pt>
                <c:pt idx="744">
                  <c:v>1.1441197059852899</c:v>
                </c:pt>
                <c:pt idx="745">
                  <c:v>1.14561978098904</c:v>
                </c:pt>
                <c:pt idx="746">
                  <c:v>1.14718235911795</c:v>
                </c:pt>
                <c:pt idx="747">
                  <c:v>1.1486824341216999</c:v>
                </c:pt>
                <c:pt idx="748">
                  <c:v>1.15030751537576</c:v>
                </c:pt>
                <c:pt idx="749">
                  <c:v>1.15180759037951</c:v>
                </c:pt>
                <c:pt idx="750">
                  <c:v>1.1533701685084199</c:v>
                </c:pt>
                <c:pt idx="751">
                  <c:v>1.15487024351217</c:v>
                </c:pt>
                <c:pt idx="752">
                  <c:v>1.15649532476623</c:v>
                </c:pt>
                <c:pt idx="753">
                  <c:v>1.1579953997699799</c:v>
                </c:pt>
                <c:pt idx="754">
                  <c:v>1.15955797789889</c:v>
                </c:pt>
                <c:pt idx="755">
                  <c:v>1.16105805290264</c:v>
                </c:pt>
                <c:pt idx="756">
                  <c:v>1.1625581279063899</c:v>
                </c:pt>
                <c:pt idx="757">
                  <c:v>1.16418320916045</c:v>
                </c:pt>
                <c:pt idx="758">
                  <c:v>1.1656832841642</c:v>
                </c:pt>
                <c:pt idx="759">
                  <c:v>1.1672458622931099</c:v>
                </c:pt>
                <c:pt idx="760">
                  <c:v>1.16874593729686</c:v>
                </c:pt>
                <c:pt idx="761">
                  <c:v>1.17037101855092</c:v>
                </c:pt>
                <c:pt idx="762">
                  <c:v>1.1718710935546699</c:v>
                </c:pt>
                <c:pt idx="763">
                  <c:v>1.17343367168358</c:v>
                </c:pt>
                <c:pt idx="764">
                  <c:v>1.17493374668733</c:v>
                </c:pt>
                <c:pt idx="765">
                  <c:v>1.17652549294131</c:v>
                </c:pt>
                <c:pt idx="766">
                  <c:v>1.17805890294514</c:v>
                </c:pt>
                <c:pt idx="767">
                  <c:v>1.17959231294898</c:v>
                </c:pt>
                <c:pt idx="768">
                  <c:v>1.18112572295281</c:v>
                </c:pt>
                <c:pt idx="769">
                  <c:v>1.18265913295664</c:v>
                </c:pt>
                <c:pt idx="770">
                  <c:v>1.18425921296064</c:v>
                </c:pt>
                <c:pt idx="771">
                  <c:v>1.18572595296431</c:v>
                </c:pt>
                <c:pt idx="772">
                  <c:v>1.18732603296831</c:v>
                </c:pt>
                <c:pt idx="773">
                  <c:v>1.18885944297214</c:v>
                </c:pt>
                <c:pt idx="774">
                  <c:v>1.19039285297598</c:v>
                </c:pt>
                <c:pt idx="775">
                  <c:v>1.19192626297981</c:v>
                </c:pt>
                <c:pt idx="776">
                  <c:v>1.1935263429838101</c:v>
                </c:pt>
                <c:pt idx="777">
                  <c:v>1.19499308298748</c:v>
                </c:pt>
                <c:pt idx="778">
                  <c:v>1.19652649299131</c:v>
                </c:pt>
                <c:pt idx="779">
                  <c:v>1.1981265729953099</c:v>
                </c:pt>
                <c:pt idx="780">
                  <c:v>1.19959331299898</c:v>
                </c:pt>
                <c:pt idx="781">
                  <c:v>1.2011933930029799</c:v>
                </c:pt>
                <c:pt idx="782">
                  <c:v>1.2027268030068099</c:v>
                </c:pt>
                <c:pt idx="783">
                  <c:v>1.2042602130106499</c:v>
                </c:pt>
                <c:pt idx="784">
                  <c:v>1.2057936230144799</c:v>
                </c:pt>
                <c:pt idx="785">
                  <c:v>1.20739370301848</c:v>
                </c:pt>
                <c:pt idx="786">
                  <c:v>1.2088604430221499</c:v>
                </c:pt>
                <c:pt idx="787">
                  <c:v>1.21046052302615</c:v>
                </c:pt>
                <c:pt idx="788">
                  <c:v>1.21199393302998</c:v>
                </c:pt>
                <c:pt idx="789">
                  <c:v>1.21359401303398</c:v>
                </c:pt>
                <c:pt idx="790">
                  <c:v>1.21506075303765</c:v>
                </c:pt>
                <c:pt idx="791">
                  <c:v>1.21659416304148</c:v>
                </c:pt>
                <c:pt idx="792">
                  <c:v>1.21819424304548</c:v>
                </c:pt>
                <c:pt idx="793">
                  <c:v>1.21966098304915</c:v>
                </c:pt>
                <c:pt idx="794">
                  <c:v>1.22126106305315</c:v>
                </c:pt>
                <c:pt idx="795">
                  <c:v>1.22279447305698</c:v>
                </c:pt>
                <c:pt idx="796">
                  <c:v>1.22432788306081</c:v>
                </c:pt>
                <c:pt idx="797">
                  <c:v>1.22586129306465</c:v>
                </c:pt>
                <c:pt idx="798">
                  <c:v>1.2274613730686501</c:v>
                </c:pt>
                <c:pt idx="799">
                  <c:v>1.22892811307232</c:v>
                </c:pt>
                <c:pt idx="800">
                  <c:v>1.2305281930763201</c:v>
                </c:pt>
                <c:pt idx="801">
                  <c:v>1.2320616030801499</c:v>
                </c:pt>
                <c:pt idx="802">
                  <c:v>1.23352834308382</c:v>
                </c:pt>
                <c:pt idx="803">
                  <c:v>1.2351284230878199</c:v>
                </c:pt>
                <c:pt idx="804">
                  <c:v>1.2366618330916499</c:v>
                </c:pt>
                <c:pt idx="805">
                  <c:v>1.2381952430954799</c:v>
                </c:pt>
                <c:pt idx="806">
                  <c:v>1.2397286530993199</c:v>
                </c:pt>
                <c:pt idx="807">
                  <c:v>1.24132873310332</c:v>
                </c:pt>
                <c:pt idx="808">
                  <c:v>1.2427954731069799</c:v>
                </c:pt>
                <c:pt idx="809">
                  <c:v>1.24439555311098</c:v>
                </c:pt>
                <c:pt idx="810">
                  <c:v>1.24592896311482</c:v>
                </c:pt>
                <c:pt idx="811">
                  <c:v>1.24746237311865</c:v>
                </c:pt>
                <c:pt idx="812">
                  <c:v>1.2489957831224801</c:v>
                </c:pt>
                <c:pt idx="813">
                  <c:v>1.2505625281263999</c:v>
                </c:pt>
                <c:pt idx="814">
                  <c:v>1.2520626031301501</c:v>
                </c:pt>
                <c:pt idx="815">
                  <c:v>1.2536341102769399</c:v>
                </c:pt>
                <c:pt idx="816">
                  <c:v>1.2552056174237201</c:v>
                </c:pt>
                <c:pt idx="817">
                  <c:v>1.25670569242747</c:v>
                </c:pt>
                <c:pt idx="818">
                  <c:v>1.2582771995742601</c:v>
                </c:pt>
                <c:pt idx="819">
                  <c:v>1.25977727457801</c:v>
                </c:pt>
                <c:pt idx="820">
                  <c:v>1.2613487817247999</c:v>
                </c:pt>
                <c:pt idx="821">
                  <c:v>1.2628488567285501</c:v>
                </c:pt>
                <c:pt idx="822">
                  <c:v>1.26442036387533</c:v>
                </c:pt>
                <c:pt idx="823">
                  <c:v>1.2659918710221201</c:v>
                </c:pt>
                <c:pt idx="824">
                  <c:v>1.2675633781689</c:v>
                </c:pt>
                <c:pt idx="825">
                  <c:v>1.2690634531726499</c:v>
                </c:pt>
                <c:pt idx="826">
                  <c:v>1.2705635281764001</c:v>
                </c:pt>
                <c:pt idx="827">
                  <c:v>1.2721350353231899</c:v>
                </c:pt>
                <c:pt idx="828">
                  <c:v>1.2736351103269401</c:v>
                </c:pt>
                <c:pt idx="829">
                  <c:v>1.27520661747373</c:v>
                </c:pt>
                <c:pt idx="830">
                  <c:v>1.2767066924774799</c:v>
                </c:pt>
                <c:pt idx="831">
                  <c:v>1.2783496317673</c:v>
                </c:pt>
                <c:pt idx="832">
                  <c:v>1.2798497067710499</c:v>
                </c:pt>
                <c:pt idx="833">
                  <c:v>1.28142121391783</c:v>
                </c:pt>
                <c:pt idx="834">
                  <c:v>1.28292128892158</c:v>
                </c:pt>
                <c:pt idx="835">
                  <c:v>1.2844927960683701</c:v>
                </c:pt>
                <c:pt idx="836">
                  <c:v>1.28599287107212</c:v>
                </c:pt>
                <c:pt idx="837">
                  <c:v>1.2875643782189099</c:v>
                </c:pt>
                <c:pt idx="838">
                  <c:v>1.28913588536569</c:v>
                </c:pt>
                <c:pt idx="839">
                  <c:v>1.2906359603694399</c:v>
                </c:pt>
                <c:pt idx="840">
                  <c:v>1.2922074675162301</c:v>
                </c:pt>
                <c:pt idx="841">
                  <c:v>1.29370754251998</c:v>
                </c:pt>
                <c:pt idx="842">
                  <c:v>1.2952790496667601</c:v>
                </c:pt>
                <c:pt idx="843">
                  <c:v>1.29677912467051</c:v>
                </c:pt>
                <c:pt idx="844">
                  <c:v>1.2983506318172999</c:v>
                </c:pt>
                <c:pt idx="845">
                  <c:v>1.2998507068210501</c:v>
                </c:pt>
                <c:pt idx="846">
                  <c:v>1.3014936461108699</c:v>
                </c:pt>
                <c:pt idx="847">
                  <c:v>1.3029937211146201</c:v>
                </c:pt>
                <c:pt idx="848">
                  <c:v>1.30456522826141</c:v>
                </c:pt>
                <c:pt idx="849">
                  <c:v>1.3060653032651599</c:v>
                </c:pt>
                <c:pt idx="850">
                  <c:v>1.3075653782689101</c:v>
                </c:pt>
                <c:pt idx="851">
                  <c:v>1.30913688541569</c:v>
                </c:pt>
                <c:pt idx="852">
                  <c:v>1.3106369604194399</c:v>
                </c:pt>
                <c:pt idx="853">
                  <c:v>1.31220846756623</c:v>
                </c:pt>
                <c:pt idx="854">
                  <c:v>1.3137799747130201</c:v>
                </c:pt>
                <c:pt idx="855">
                  <c:v>1.3153514818598</c:v>
                </c:pt>
                <c:pt idx="856">
                  <c:v>1.3168515568635499</c:v>
                </c:pt>
                <c:pt idx="857">
                  <c:v>1.31842306401034</c:v>
                </c:pt>
                <c:pt idx="858">
                  <c:v>1.31992313901409</c:v>
                </c:pt>
                <c:pt idx="859">
                  <c:v>1.3214946461608701</c:v>
                </c:pt>
                <c:pt idx="860">
                  <c:v>1.32299472116462</c:v>
                </c:pt>
                <c:pt idx="861">
                  <c:v>1.3245662283114099</c:v>
                </c:pt>
                <c:pt idx="862">
                  <c:v>1.3260663033151601</c:v>
                </c:pt>
                <c:pt idx="863">
                  <c:v>1.32763781046195</c:v>
                </c:pt>
                <c:pt idx="864">
                  <c:v>1.3292093176087301</c:v>
                </c:pt>
                <c:pt idx="865">
                  <c:v>1.33070939261248</c:v>
                </c:pt>
                <c:pt idx="866">
                  <c:v>1.3322808997592701</c:v>
                </c:pt>
                <c:pt idx="867">
                  <c:v>1.3337589956420799</c:v>
                </c:pt>
                <c:pt idx="868">
                  <c:v>1.3353744610307401</c:v>
                </c:pt>
                <c:pt idx="869">
                  <c:v>1.33691299949612</c:v>
                </c:pt>
                <c:pt idx="870">
                  <c:v>1.3384515379615101</c:v>
                </c:pt>
                <c:pt idx="871">
                  <c:v>1.3399900764268899</c:v>
                </c:pt>
                <c:pt idx="872">
                  <c:v>1.34152861489228</c:v>
                </c:pt>
                <c:pt idx="873">
                  <c:v>1.3430671533576599</c:v>
                </c:pt>
                <c:pt idx="874">
                  <c:v>1.3445287648997799</c:v>
                </c:pt>
                <c:pt idx="875">
                  <c:v>1.3461442302884301</c:v>
                </c:pt>
                <c:pt idx="876">
                  <c:v>1.34768276875382</c:v>
                </c:pt>
                <c:pt idx="877">
                  <c:v>1.3492213072192001</c:v>
                </c:pt>
                <c:pt idx="878">
                  <c:v>1.35075984568459</c:v>
                </c:pt>
                <c:pt idx="879">
                  <c:v>1.3522983841499701</c:v>
                </c:pt>
                <c:pt idx="880">
                  <c:v>1.3538369226153599</c:v>
                </c:pt>
                <c:pt idx="881">
                  <c:v>1.35537546108074</c:v>
                </c:pt>
                <c:pt idx="882">
                  <c:v>1.3569139995461299</c:v>
                </c:pt>
                <c:pt idx="883">
                  <c:v>1.3585294649347801</c:v>
                </c:pt>
                <c:pt idx="884">
                  <c:v>1.3599910764769001</c:v>
                </c:pt>
                <c:pt idx="885">
                  <c:v>1.3616065418655501</c:v>
                </c:pt>
                <c:pt idx="886">
                  <c:v>1.3630681534076701</c:v>
                </c:pt>
                <c:pt idx="887">
                  <c:v>1.3646066918730499</c:v>
                </c:pt>
                <c:pt idx="888">
                  <c:v>1.3662221572616999</c:v>
                </c:pt>
                <c:pt idx="889">
                  <c:v>1.3676837688038199</c:v>
                </c:pt>
                <c:pt idx="890">
                  <c:v>1.3692992341924699</c:v>
                </c:pt>
                <c:pt idx="891">
                  <c:v>1.3707608457345899</c:v>
                </c:pt>
                <c:pt idx="892">
                  <c:v>1.3723763111232401</c:v>
                </c:pt>
                <c:pt idx="893">
                  <c:v>1.3738379226653601</c:v>
                </c:pt>
                <c:pt idx="894">
                  <c:v>1.3754533880540101</c:v>
                </c:pt>
                <c:pt idx="895">
                  <c:v>1.3769919265193999</c:v>
                </c:pt>
                <c:pt idx="896">
                  <c:v>1.37853046498478</c:v>
                </c:pt>
                <c:pt idx="897">
                  <c:v>1.3800690034501699</c:v>
                </c:pt>
                <c:pt idx="898">
                  <c:v>1.3815306149922799</c:v>
                </c:pt>
                <c:pt idx="899">
                  <c:v>1.3831460803809399</c:v>
                </c:pt>
                <c:pt idx="900">
                  <c:v>1.3846076919230501</c:v>
                </c:pt>
                <c:pt idx="901">
                  <c:v>1.3862231573117101</c:v>
                </c:pt>
                <c:pt idx="902">
                  <c:v>1.38776169577709</c:v>
                </c:pt>
                <c:pt idx="903">
                  <c:v>1.3893002342424801</c:v>
                </c:pt>
                <c:pt idx="904">
                  <c:v>1.3908387727078599</c:v>
                </c:pt>
                <c:pt idx="905">
                  <c:v>1.39237731117325</c:v>
                </c:pt>
                <c:pt idx="906">
                  <c:v>1.3939158496386299</c:v>
                </c:pt>
                <c:pt idx="907">
                  <c:v>1.39545438810402</c:v>
                </c:pt>
                <c:pt idx="908">
                  <c:v>1.3969929265694001</c:v>
                </c:pt>
                <c:pt idx="909">
                  <c:v>1.3986083919580501</c:v>
                </c:pt>
                <c:pt idx="910">
                  <c:v>1.4000700035001701</c:v>
                </c:pt>
                <c:pt idx="911">
                  <c:v>1.40160854196555</c:v>
                </c:pt>
                <c:pt idx="912">
                  <c:v>1.4031470804309401</c:v>
                </c:pt>
                <c:pt idx="913">
                  <c:v>1.4046856188963199</c:v>
                </c:pt>
                <c:pt idx="914">
                  <c:v>1.40622415736171</c:v>
                </c:pt>
                <c:pt idx="915">
                  <c:v>1.4077626958270899</c:v>
                </c:pt>
                <c:pt idx="916">
                  <c:v>1.4093781612157501</c:v>
                </c:pt>
                <c:pt idx="917">
                  <c:v>1.4108397727578601</c:v>
                </c:pt>
                <c:pt idx="918">
                  <c:v>1.4124552381465201</c:v>
                </c:pt>
                <c:pt idx="919">
                  <c:v>1.4139168496886301</c:v>
                </c:pt>
                <c:pt idx="920">
                  <c:v>1.41553231507729</c:v>
                </c:pt>
                <c:pt idx="921">
                  <c:v>1.4169939266194</c:v>
                </c:pt>
                <c:pt idx="922">
                  <c:v>1.4185324650847899</c:v>
                </c:pt>
                <c:pt idx="923">
                  <c:v>1.4201479304734399</c:v>
                </c:pt>
                <c:pt idx="924">
                  <c:v>1.4216095420155599</c:v>
                </c:pt>
                <c:pt idx="925">
                  <c:v>1.4232250074042101</c:v>
                </c:pt>
                <c:pt idx="926">
                  <c:v>1.4246866189463301</c:v>
                </c:pt>
                <c:pt idx="927">
                  <c:v>1.4263020843349801</c:v>
                </c:pt>
                <c:pt idx="928">
                  <c:v>1.4277636958771001</c:v>
                </c:pt>
                <c:pt idx="929">
                  <c:v>1.4294048035735101</c:v>
                </c:pt>
                <c:pt idx="930">
                  <c:v>1.43090487857726</c:v>
                </c:pt>
                <c:pt idx="931">
                  <c:v>1.43248829108122</c:v>
                </c:pt>
                <c:pt idx="932">
                  <c:v>1.4339883660849699</c:v>
                </c:pt>
                <c:pt idx="933">
                  <c:v>1.4355717785889199</c:v>
                </c:pt>
                <c:pt idx="934">
                  <c:v>1.4370718535926701</c:v>
                </c:pt>
                <c:pt idx="935">
                  <c:v>1.43857192859642</c:v>
                </c:pt>
                <c:pt idx="936">
                  <c:v>1.44015534110038</c:v>
                </c:pt>
                <c:pt idx="937">
                  <c:v>1.4416554161041299</c:v>
                </c:pt>
                <c:pt idx="938">
                  <c:v>1.4432388286080899</c:v>
                </c:pt>
                <c:pt idx="939">
                  <c:v>1.4447389036118401</c:v>
                </c:pt>
                <c:pt idx="940">
                  <c:v>1.4463223161158001</c:v>
                </c:pt>
                <c:pt idx="941">
                  <c:v>1.44782239111955</c:v>
                </c:pt>
                <c:pt idx="942">
                  <c:v>1.44940580362351</c:v>
                </c:pt>
                <c:pt idx="943">
                  <c:v>1.4509058786272599</c:v>
                </c:pt>
                <c:pt idx="944">
                  <c:v>1.4524892911312199</c:v>
                </c:pt>
                <c:pt idx="945">
                  <c:v>1.4539893661349701</c:v>
                </c:pt>
                <c:pt idx="946">
                  <c:v>1.4555727786389301</c:v>
                </c:pt>
                <c:pt idx="947">
                  <c:v>1.45707285364268</c:v>
                </c:pt>
                <c:pt idx="948">
                  <c:v>1.45857292864643</c:v>
                </c:pt>
                <c:pt idx="949">
                  <c:v>1.4601563411503899</c:v>
                </c:pt>
                <c:pt idx="950">
                  <c:v>1.4616564161541401</c:v>
                </c:pt>
                <c:pt idx="951">
                  <c:v>1.4632398286580901</c:v>
                </c:pt>
                <c:pt idx="952">
                  <c:v>1.46473990366185</c:v>
                </c:pt>
                <c:pt idx="953">
                  <c:v>1.4663233161658</c:v>
                </c:pt>
                <c:pt idx="954">
                  <c:v>1.46790672866976</c:v>
                </c:pt>
                <c:pt idx="955">
                  <c:v>1.46949014117372</c:v>
                </c:pt>
                <c:pt idx="956">
                  <c:v>1.4709902161774699</c:v>
                </c:pt>
                <c:pt idx="957">
                  <c:v>1.4725736286814299</c:v>
                </c:pt>
                <c:pt idx="958">
                  <c:v>1.4740737036851801</c:v>
                </c:pt>
                <c:pt idx="959">
                  <c:v>1.47557377868893</c:v>
                </c:pt>
                <c:pt idx="960">
                  <c:v>1.47715719119289</c:v>
                </c:pt>
                <c:pt idx="961">
                  <c:v>1.47865726619664</c:v>
                </c:pt>
                <c:pt idx="962">
                  <c:v>1.4802406787005999</c:v>
                </c:pt>
                <c:pt idx="963">
                  <c:v>1.4817407537043501</c:v>
                </c:pt>
                <c:pt idx="964">
                  <c:v>1.4833241662083101</c:v>
                </c:pt>
                <c:pt idx="965">
                  <c:v>1.48482424121206</c:v>
                </c:pt>
                <c:pt idx="966">
                  <c:v>1.48640765371601</c:v>
                </c:pt>
                <c:pt idx="967">
                  <c:v>1.48790772871976</c:v>
                </c:pt>
                <c:pt idx="968">
                  <c:v>1.4894911412237199</c:v>
                </c:pt>
                <c:pt idx="969">
                  <c:v>1.4909912162274701</c:v>
                </c:pt>
                <c:pt idx="970">
                  <c:v>1.4925746287314301</c:v>
                </c:pt>
                <c:pt idx="971">
                  <c:v>1.49407470373518</c:v>
                </c:pt>
                <c:pt idx="972">
                  <c:v>1.49557477873893</c:v>
                </c:pt>
                <c:pt idx="973">
                  <c:v>1.49715819124289</c:v>
                </c:pt>
                <c:pt idx="974">
                  <c:v>1.4986582662466399</c:v>
                </c:pt>
                <c:pt idx="975">
                  <c:v>1.5002416787506001</c:v>
                </c:pt>
                <c:pt idx="976">
                  <c:v>1.50174175375435</c:v>
                </c:pt>
                <c:pt idx="977">
                  <c:v>1.50332516625831</c:v>
                </c:pt>
                <c:pt idx="978">
                  <c:v>1.50482524126206</c:v>
                </c:pt>
                <c:pt idx="979">
                  <c:v>1.50640865376602</c:v>
                </c:pt>
                <c:pt idx="980">
                  <c:v>1.5079087287697699</c:v>
                </c:pt>
                <c:pt idx="981">
                  <c:v>1.5094921412737301</c:v>
                </c:pt>
                <c:pt idx="982">
                  <c:v>1.51099221627748</c:v>
                </c:pt>
                <c:pt idx="983">
                  <c:v>1.51257562878143</c:v>
                </c:pt>
                <c:pt idx="984">
                  <c:v>1.51407570378518</c:v>
                </c:pt>
                <c:pt idx="985">
                  <c:v>1.5155757787889399</c:v>
                </c:pt>
                <c:pt idx="986">
                  <c:v>1.5171591912928899</c:v>
                </c:pt>
                <c:pt idx="987">
                  <c:v>1.5186592662966401</c:v>
                </c:pt>
                <c:pt idx="988">
                  <c:v>1.5202426788006</c:v>
                </c:pt>
                <c:pt idx="989">
                  <c:v>1.52174275380435</c:v>
                </c:pt>
                <c:pt idx="990">
                  <c:v>1.52340950380852</c:v>
                </c:pt>
                <c:pt idx="991">
                  <c:v>1.52490957881227</c:v>
                </c:pt>
                <c:pt idx="992">
                  <c:v>1.52649299131623</c:v>
                </c:pt>
                <c:pt idx="993">
                  <c:v>1.5279930663199801</c:v>
                </c:pt>
                <c:pt idx="994">
                  <c:v>1.5295764788239401</c:v>
                </c:pt>
                <c:pt idx="995">
                  <c:v>1.53107655382769</c:v>
                </c:pt>
                <c:pt idx="996">
                  <c:v>1.53257662883144</c:v>
                </c:pt>
                <c:pt idx="997">
                  <c:v>1.5341600413354</c:v>
                </c:pt>
                <c:pt idx="998">
                  <c:v>1.5356601163391499</c:v>
                </c:pt>
                <c:pt idx="999">
                  <c:v>1.5372435288430999</c:v>
                </c:pt>
                <c:pt idx="1000">
                  <c:v>1.5387132993013199</c:v>
                </c:pt>
                <c:pt idx="1001">
                  <c:v>1.5403497447599599</c:v>
                </c:pt>
                <c:pt idx="1002">
                  <c:v>1.5418043629454199</c:v>
                </c:pt>
                <c:pt idx="1003">
                  <c:v>1.5434408084040501</c:v>
                </c:pt>
                <c:pt idx="1004">
                  <c:v>1.5448954265895101</c:v>
                </c:pt>
                <c:pt idx="1005">
                  <c:v>1.54653187204814</c:v>
                </c:pt>
                <c:pt idx="1006">
                  <c:v>1.5479864902336</c:v>
                </c:pt>
                <c:pt idx="1007">
                  <c:v>1.5495320220556399</c:v>
                </c:pt>
                <c:pt idx="1008">
                  <c:v>1.55107755387769</c:v>
                </c:pt>
                <c:pt idx="1009">
                  <c:v>1.55253217206314</c:v>
                </c:pt>
                <c:pt idx="1010">
                  <c:v>1.5541686175217799</c:v>
                </c:pt>
                <c:pt idx="1011">
                  <c:v>1.5556232357072399</c:v>
                </c:pt>
                <c:pt idx="1012">
                  <c:v>1.5572596811658701</c:v>
                </c:pt>
                <c:pt idx="1013">
                  <c:v>1.5587142993513301</c:v>
                </c:pt>
                <c:pt idx="1014">
                  <c:v>1.5603507448099601</c:v>
                </c:pt>
                <c:pt idx="1015">
                  <c:v>1.5618053629954201</c:v>
                </c:pt>
                <c:pt idx="1016">
                  <c:v>1.56344180845405</c:v>
                </c:pt>
                <c:pt idx="1017">
                  <c:v>1.56489642663951</c:v>
                </c:pt>
                <c:pt idx="1018">
                  <c:v>1.56653287209815</c:v>
                </c:pt>
                <c:pt idx="1019">
                  <c:v>1.5679874902836</c:v>
                </c:pt>
                <c:pt idx="1020">
                  <c:v>1.5696239357422399</c:v>
                </c:pt>
                <c:pt idx="1021">
                  <c:v>1.5710785539276899</c:v>
                </c:pt>
                <c:pt idx="1022">
                  <c:v>1.57262408574974</c:v>
                </c:pt>
                <c:pt idx="1023">
                  <c:v>1.5741696175717801</c:v>
                </c:pt>
                <c:pt idx="1024">
                  <c:v>1.57571514939383</c:v>
                </c:pt>
                <c:pt idx="1025">
                  <c:v>1.57726068121587</c:v>
                </c:pt>
                <c:pt idx="1026">
                  <c:v>1.5788062130379199</c:v>
                </c:pt>
                <c:pt idx="1027">
                  <c:v>1.58035174485997</c:v>
                </c:pt>
                <c:pt idx="1028">
                  <c:v>1.5818972766820101</c:v>
                </c:pt>
                <c:pt idx="1029">
                  <c:v>1.5834428085040599</c:v>
                </c:pt>
                <c:pt idx="1030">
                  <c:v>1.5849883403261</c:v>
                </c:pt>
                <c:pt idx="1031">
                  <c:v>1.5865338721481499</c:v>
                </c:pt>
                <c:pt idx="1032">
                  <c:v>1.58807940397019</c:v>
                </c:pt>
                <c:pt idx="1033">
                  <c:v>1.58953402215565</c:v>
                </c:pt>
                <c:pt idx="1034">
                  <c:v>1.5911704676142799</c:v>
                </c:pt>
                <c:pt idx="1035">
                  <c:v>1.5926250857997399</c:v>
                </c:pt>
                <c:pt idx="1036">
                  <c:v>1.5942615312583801</c:v>
                </c:pt>
                <c:pt idx="1037">
                  <c:v>1.5957161494438299</c:v>
                </c:pt>
                <c:pt idx="1038">
                  <c:v>1.59726168126588</c:v>
                </c:pt>
                <c:pt idx="1039">
                  <c:v>1.5988072130879201</c:v>
                </c:pt>
                <c:pt idx="1040">
                  <c:v>1.6003527449099699</c:v>
                </c:pt>
                <c:pt idx="1041">
                  <c:v>1.60189827673201</c:v>
                </c:pt>
                <c:pt idx="1042">
                  <c:v>1.6034438085540601</c:v>
                </c:pt>
                <c:pt idx="1043">
                  <c:v>1.6049893403761</c:v>
                </c:pt>
                <c:pt idx="1044">
                  <c:v>1.6065348721981501</c:v>
                </c:pt>
                <c:pt idx="1045">
                  <c:v>1.6080804040201999</c:v>
                </c:pt>
                <c:pt idx="1046">
                  <c:v>1.6095350222056499</c:v>
                </c:pt>
                <c:pt idx="1047">
                  <c:v>1.6111714676642901</c:v>
                </c:pt>
                <c:pt idx="1048">
                  <c:v>1.6126260858497401</c:v>
                </c:pt>
                <c:pt idx="1049">
                  <c:v>1.61426253130838</c:v>
                </c:pt>
                <c:pt idx="1050">
                  <c:v>1.6157171494938301</c:v>
                </c:pt>
                <c:pt idx="1051">
                  <c:v>1.61735359495247</c:v>
                </c:pt>
                <c:pt idx="1052">
                  <c:v>1.61880821313792</c:v>
                </c:pt>
                <c:pt idx="1053">
                  <c:v>1.62044465859656</c:v>
                </c:pt>
                <c:pt idx="1054">
                  <c:v>1.6218992767820199</c:v>
                </c:pt>
                <c:pt idx="1055">
                  <c:v>1.6235357222406499</c:v>
                </c:pt>
                <c:pt idx="1056">
                  <c:v>1.6249903404261099</c:v>
                </c:pt>
                <c:pt idx="1057">
                  <c:v>1.6266267858847401</c:v>
                </c:pt>
                <c:pt idx="1058">
                  <c:v>1.6280814040702001</c:v>
                </c:pt>
                <c:pt idx="1059">
                  <c:v>1.6296269358922399</c:v>
                </c:pt>
                <c:pt idx="1060">
                  <c:v>1.63117246771429</c:v>
                </c:pt>
                <c:pt idx="1061">
                  <c:v>1.6327179995363399</c:v>
                </c:pt>
                <c:pt idx="1062">
                  <c:v>1.63426353135838</c:v>
                </c:pt>
                <c:pt idx="1063">
                  <c:v>1.6358090631804301</c:v>
                </c:pt>
                <c:pt idx="1064">
                  <c:v>1.6373545950024699</c:v>
                </c:pt>
                <c:pt idx="1065">
                  <c:v>1.6388092131879299</c:v>
                </c:pt>
                <c:pt idx="1066">
                  <c:v>1.6404456586465599</c:v>
                </c:pt>
                <c:pt idx="1067">
                  <c:v>1.6419002768320199</c:v>
                </c:pt>
                <c:pt idx="1068">
                  <c:v>1.6435367222906601</c:v>
                </c:pt>
                <c:pt idx="1069">
                  <c:v>1.6449913404761101</c:v>
                </c:pt>
                <c:pt idx="1070">
                  <c:v>1.64662778593475</c:v>
                </c:pt>
                <c:pt idx="1071">
                  <c:v>1.6480824041202</c:v>
                </c:pt>
                <c:pt idx="1072">
                  <c:v>1.6496279359422501</c:v>
                </c:pt>
                <c:pt idx="1073">
                  <c:v>1.65117346776429</c:v>
                </c:pt>
                <c:pt idx="1074">
                  <c:v>1.6527189995863401</c:v>
                </c:pt>
                <c:pt idx="1075">
                  <c:v>1.6542645314083799</c:v>
                </c:pt>
                <c:pt idx="1076">
                  <c:v>1.65581006323043</c:v>
                </c:pt>
                <c:pt idx="1077">
                  <c:v>1.6573555950524701</c:v>
                </c:pt>
                <c:pt idx="1078">
                  <c:v>1.65890112687452</c:v>
                </c:pt>
                <c:pt idx="1079">
                  <c:v>1.66044665869657</c:v>
                </c:pt>
                <c:pt idx="1080">
                  <c:v>1.6619921905186099</c:v>
                </c:pt>
                <c:pt idx="1081">
                  <c:v>1.66353772234066</c:v>
                </c:pt>
                <c:pt idx="1082">
                  <c:v>1.6650832541627001</c:v>
                </c:pt>
                <c:pt idx="1083">
                  <c:v>1.6665378723481601</c:v>
                </c:pt>
                <c:pt idx="1084">
                  <c:v>1.6681834091704499</c:v>
                </c:pt>
                <c:pt idx="1085">
                  <c:v>1.6696834841742001</c:v>
                </c:pt>
                <c:pt idx="1086">
                  <c:v>1.67118355917795</c:v>
                </c:pt>
                <c:pt idx="1087">
                  <c:v>1.6726836341817</c:v>
                </c:pt>
                <c:pt idx="1088">
                  <c:v>1.6742837141857001</c:v>
                </c:pt>
                <c:pt idx="1089">
                  <c:v>1.67578378918945</c:v>
                </c:pt>
                <c:pt idx="1090">
                  <c:v>1.67738386919345</c:v>
                </c:pt>
                <c:pt idx="1091">
                  <c:v>1.6788839441972101</c:v>
                </c:pt>
                <c:pt idx="1092">
                  <c:v>1.68048402420121</c:v>
                </c:pt>
                <c:pt idx="1093">
                  <c:v>1.6819840992049599</c:v>
                </c:pt>
                <c:pt idx="1094">
                  <c:v>1.6835841792089601</c:v>
                </c:pt>
                <c:pt idx="1095">
                  <c:v>1.68508425421271</c:v>
                </c:pt>
                <c:pt idx="1096">
                  <c:v>1.68658432921646</c:v>
                </c:pt>
                <c:pt idx="1097">
                  <c:v>1.6881844092204601</c:v>
                </c:pt>
                <c:pt idx="1098">
                  <c:v>1.68968448422421</c:v>
                </c:pt>
                <c:pt idx="1099">
                  <c:v>1.6912845642282099</c:v>
                </c:pt>
                <c:pt idx="1100">
                  <c:v>1.6927846392319601</c:v>
                </c:pt>
                <c:pt idx="1101">
                  <c:v>1.69438471923596</c:v>
                </c:pt>
                <c:pt idx="1102">
                  <c:v>1.6958847942397099</c:v>
                </c:pt>
                <c:pt idx="1103">
                  <c:v>1.6973848692434601</c:v>
                </c:pt>
                <c:pt idx="1104">
                  <c:v>1.69888494424721</c:v>
                </c:pt>
                <c:pt idx="1105">
                  <c:v>1.70048502425121</c:v>
                </c:pt>
                <c:pt idx="1106">
                  <c:v>1.7019850992549601</c:v>
                </c:pt>
                <c:pt idx="1107">
                  <c:v>1.70358517925896</c:v>
                </c:pt>
                <c:pt idx="1108">
                  <c:v>1.70508525426271</c:v>
                </c:pt>
                <c:pt idx="1109">
                  <c:v>1.7065853292664599</c:v>
                </c:pt>
                <c:pt idx="1110">
                  <c:v>1.70818540927046</c:v>
                </c:pt>
                <c:pt idx="1111">
                  <c:v>1.70968548427421</c:v>
                </c:pt>
                <c:pt idx="1112">
                  <c:v>1.7112855642782101</c:v>
                </c:pt>
                <c:pt idx="1113">
                  <c:v>1.71278563928196</c:v>
                </c:pt>
                <c:pt idx="1114">
                  <c:v>1.71438571928596</c:v>
                </c:pt>
                <c:pt idx="1115">
                  <c:v>1.7158857942897101</c:v>
                </c:pt>
                <c:pt idx="1116">
                  <c:v>1.71748587429371</c:v>
                </c:pt>
                <c:pt idx="1117">
                  <c:v>1.71898594929746</c:v>
                </c:pt>
                <c:pt idx="1118">
                  <c:v>1.7205860293014601</c:v>
                </c:pt>
                <c:pt idx="1119">
                  <c:v>1.72198609930496</c:v>
                </c:pt>
                <c:pt idx="1120">
                  <c:v>1.72358617930896</c:v>
                </c:pt>
                <c:pt idx="1121">
                  <c:v>1.7250862543127099</c:v>
                </c:pt>
                <c:pt idx="1122">
                  <c:v>1.7265863293164601</c:v>
                </c:pt>
                <c:pt idx="1123">
                  <c:v>1.72818640932046</c:v>
                </c:pt>
                <c:pt idx="1124">
                  <c:v>1.7296864843242099</c:v>
                </c:pt>
                <c:pt idx="1125">
                  <c:v>1.73128656432821</c:v>
                </c:pt>
                <c:pt idx="1126">
                  <c:v>1.73278663933196</c:v>
                </c:pt>
                <c:pt idx="1127">
                  <c:v>1.7343867193359599</c:v>
                </c:pt>
                <c:pt idx="1128">
                  <c:v>1.73588679433971</c:v>
                </c:pt>
                <c:pt idx="1129">
                  <c:v>1.73748687434371</c:v>
                </c:pt>
                <c:pt idx="1130">
                  <c:v>1.7389869493474599</c:v>
                </c:pt>
                <c:pt idx="1131">
                  <c:v>1.74058702935146</c:v>
                </c:pt>
                <c:pt idx="1132">
                  <c:v>1.74208710435521</c:v>
                </c:pt>
                <c:pt idx="1133">
                  <c:v>1.7435871793589599</c:v>
                </c:pt>
                <c:pt idx="1134">
                  <c:v>1.74518725936296</c:v>
                </c:pt>
                <c:pt idx="1135">
                  <c:v>1.74668733436671</c:v>
                </c:pt>
                <c:pt idx="1136">
                  <c:v>1.7481874093704599</c:v>
                </c:pt>
                <c:pt idx="1137">
                  <c:v>1.7496874843742101</c:v>
                </c:pt>
                <c:pt idx="1138">
                  <c:v>1.75128756437821</c:v>
                </c:pt>
                <c:pt idx="1139">
                  <c:v>1.7527876393819599</c:v>
                </c:pt>
                <c:pt idx="1140">
                  <c:v>1.7543877193859601</c:v>
                </c:pt>
                <c:pt idx="1141">
                  <c:v>1.75588779438971</c:v>
                </c:pt>
                <c:pt idx="1142">
                  <c:v>1.7574878743937199</c:v>
                </c:pt>
                <c:pt idx="1143">
                  <c:v>1.7589879493974601</c:v>
                </c:pt>
                <c:pt idx="1144">
                  <c:v>1.76058802940147</c:v>
                </c:pt>
                <c:pt idx="1145">
                  <c:v>1.7620881044052199</c:v>
                </c:pt>
                <c:pt idx="1146">
                  <c:v>1.7635881794089701</c:v>
                </c:pt>
                <c:pt idx="1147">
                  <c:v>1.76518825941297</c:v>
                </c:pt>
                <c:pt idx="1148">
                  <c:v>1.7666883344167199</c:v>
                </c:pt>
                <c:pt idx="1149">
                  <c:v>1.76828841442072</c:v>
                </c:pt>
                <c:pt idx="1150">
                  <c:v>1.76978848942447</c:v>
                </c:pt>
                <c:pt idx="1151">
                  <c:v>1.7713885694284699</c:v>
                </c:pt>
                <c:pt idx="1152">
                  <c:v>1.7727886394319701</c:v>
                </c:pt>
                <c:pt idx="1153">
                  <c:v>1.77438871943597</c:v>
                </c:pt>
                <c:pt idx="1154">
                  <c:v>1.7758887944397199</c:v>
                </c:pt>
                <c:pt idx="1155">
                  <c:v>1.7774888744437201</c:v>
                </c:pt>
                <c:pt idx="1156">
                  <c:v>1.77898894944747</c:v>
                </c:pt>
                <c:pt idx="1157">
                  <c:v>1.7805890294514699</c:v>
                </c:pt>
                <c:pt idx="1158">
                  <c:v>1.7820891044552201</c:v>
                </c:pt>
                <c:pt idx="1159">
                  <c:v>1.78358917945897</c:v>
                </c:pt>
                <c:pt idx="1160">
                  <c:v>1.7851892594629699</c:v>
                </c:pt>
                <c:pt idx="1161">
                  <c:v>1.7866893344667201</c:v>
                </c:pt>
                <c:pt idx="1162">
                  <c:v>1.78828941447072</c:v>
                </c:pt>
                <c:pt idx="1163">
                  <c:v>1.7897894894744699</c:v>
                </c:pt>
                <c:pt idx="1164">
                  <c:v>1.7913895694784701</c:v>
                </c:pt>
                <c:pt idx="1165">
                  <c:v>1.79288964448222</c:v>
                </c:pt>
                <c:pt idx="1166">
                  <c:v>1.7944897244862199</c:v>
                </c:pt>
                <c:pt idx="1167">
                  <c:v>1.7959897994899701</c:v>
                </c:pt>
                <c:pt idx="1168">
                  <c:v>1.79748987449372</c:v>
                </c:pt>
                <c:pt idx="1169">
                  <c:v>1.7989899494974699</c:v>
                </c:pt>
                <c:pt idx="1170">
                  <c:v>1.8005900295014701</c:v>
                </c:pt>
                <c:pt idx="1171">
                  <c:v>1.80209010450522</c:v>
                </c:pt>
                <c:pt idx="1172">
                  <c:v>1.8035901795089699</c:v>
                </c:pt>
                <c:pt idx="1173">
                  <c:v>1.8051902595129701</c:v>
                </c:pt>
                <c:pt idx="1174">
                  <c:v>1.80669033451672</c:v>
                </c:pt>
                <c:pt idx="1175">
                  <c:v>1.8082904145207199</c:v>
                </c:pt>
                <c:pt idx="1176">
                  <c:v>1.8097904895244701</c:v>
                </c:pt>
                <c:pt idx="1177">
                  <c:v>1.81139056952847</c:v>
                </c:pt>
                <c:pt idx="1178">
                  <c:v>1.8128906445322199</c:v>
                </c:pt>
                <c:pt idx="1179">
                  <c:v>1.8144907245362201</c:v>
                </c:pt>
                <c:pt idx="1180">
                  <c:v>1.81599079953997</c:v>
                </c:pt>
                <c:pt idx="1181">
                  <c:v>1.8175908795439699</c:v>
                </c:pt>
                <c:pt idx="1182">
                  <c:v>1.8190909545477201</c:v>
                </c:pt>
                <c:pt idx="1183">
                  <c:v>1.820535471218</c:v>
                </c:pt>
                <c:pt idx="1184">
                  <c:v>1.8220911045552199</c:v>
                </c:pt>
                <c:pt idx="1185">
                  <c:v>1.8236467378924499</c:v>
                </c:pt>
                <c:pt idx="1186">
                  <c:v>1.8252023712296701</c:v>
                </c:pt>
                <c:pt idx="1187">
                  <c:v>1.8267580045668901</c:v>
                </c:pt>
                <c:pt idx="1188">
                  <c:v>1.8283136379041101</c:v>
                </c:pt>
                <c:pt idx="1189">
                  <c:v>1.82975815457439</c:v>
                </c:pt>
                <c:pt idx="1190">
                  <c:v>1.83142490457856</c:v>
                </c:pt>
                <c:pt idx="1191">
                  <c:v>1.8328694212488399</c:v>
                </c:pt>
                <c:pt idx="1192">
                  <c:v>1.8345361712529999</c:v>
                </c:pt>
                <c:pt idx="1193">
                  <c:v>1.8359806879232801</c:v>
                </c:pt>
                <c:pt idx="1194">
                  <c:v>1.8375363212605</c:v>
                </c:pt>
                <c:pt idx="1195">
                  <c:v>1.83909195459773</c:v>
                </c:pt>
                <c:pt idx="1196">
                  <c:v>1.8405364712679999</c:v>
                </c:pt>
                <c:pt idx="1197">
                  <c:v>1.84220322127217</c:v>
                </c:pt>
                <c:pt idx="1198">
                  <c:v>1.8436477379424501</c:v>
                </c:pt>
                <c:pt idx="1199">
                  <c:v>1.84520337127967</c:v>
                </c:pt>
                <c:pt idx="1200">
                  <c:v>1.84675900461689</c:v>
                </c:pt>
                <c:pt idx="1201">
                  <c:v>1.84831463795411</c:v>
                </c:pt>
                <c:pt idx="1202">
                  <c:v>1.84987027129134</c:v>
                </c:pt>
                <c:pt idx="1203">
                  <c:v>1.8514259046285599</c:v>
                </c:pt>
                <c:pt idx="1204">
                  <c:v>1.8528704212988401</c:v>
                </c:pt>
                <c:pt idx="1205">
                  <c:v>1.8545371713030001</c:v>
                </c:pt>
                <c:pt idx="1206">
                  <c:v>1.85598168797328</c:v>
                </c:pt>
                <c:pt idx="1207">
                  <c:v>1.8576484379774501</c:v>
                </c:pt>
                <c:pt idx="1208">
                  <c:v>1.8590929546477299</c:v>
                </c:pt>
                <c:pt idx="1209">
                  <c:v>1.8605374713180101</c:v>
                </c:pt>
                <c:pt idx="1210">
                  <c:v>1.8622042213221699</c:v>
                </c:pt>
                <c:pt idx="1211">
                  <c:v>1.86364873799245</c:v>
                </c:pt>
                <c:pt idx="1212">
                  <c:v>1.8653154879966201</c:v>
                </c:pt>
                <c:pt idx="1213">
                  <c:v>1.8667600046669</c:v>
                </c:pt>
                <c:pt idx="1214">
                  <c:v>1.8683156380041199</c:v>
                </c:pt>
                <c:pt idx="1215">
                  <c:v>1.8698712713413399</c:v>
                </c:pt>
                <c:pt idx="1216">
                  <c:v>1.8714269046785601</c:v>
                </c:pt>
                <c:pt idx="1217">
                  <c:v>1.8729825380157801</c:v>
                </c:pt>
                <c:pt idx="1218">
                  <c:v>1.87453817135301</c:v>
                </c:pt>
                <c:pt idx="1219">
                  <c:v>1.8759826880232899</c:v>
                </c:pt>
                <c:pt idx="1220">
                  <c:v>1.87764943802745</c:v>
                </c:pt>
                <c:pt idx="1221">
                  <c:v>1.8790939546977301</c:v>
                </c:pt>
                <c:pt idx="1222">
                  <c:v>1.8806495880349501</c:v>
                </c:pt>
                <c:pt idx="1223">
                  <c:v>1.8822052213721701</c:v>
                </c:pt>
                <c:pt idx="1224">
                  <c:v>1.88364973804245</c:v>
                </c:pt>
                <c:pt idx="1225">
                  <c:v>1.88531648804662</c:v>
                </c:pt>
                <c:pt idx="1226">
                  <c:v>1.8867610047168999</c:v>
                </c:pt>
                <c:pt idx="1227">
                  <c:v>1.8884277547210599</c:v>
                </c:pt>
                <c:pt idx="1228">
                  <c:v>1.8898722713913401</c:v>
                </c:pt>
                <c:pt idx="1229">
                  <c:v>1.89142790472857</c:v>
                </c:pt>
                <c:pt idx="1230">
                  <c:v>1.89298353806579</c:v>
                </c:pt>
                <c:pt idx="1231">
                  <c:v>1.89453917140301</c:v>
                </c:pt>
                <c:pt idx="1232">
                  <c:v>1.89609480474023</c:v>
                </c:pt>
                <c:pt idx="1233">
                  <c:v>1.8976504380774499</c:v>
                </c:pt>
                <c:pt idx="1234">
                  <c:v>1.89909495474773</c:v>
                </c:pt>
                <c:pt idx="1235">
                  <c:v>1.90065058808496</c:v>
                </c:pt>
                <c:pt idx="1236">
                  <c:v>1.90220622142218</c:v>
                </c:pt>
                <c:pt idx="1237">
                  <c:v>1.9036507380924601</c:v>
                </c:pt>
                <c:pt idx="1238">
                  <c:v>1.9053174880966199</c:v>
                </c:pt>
                <c:pt idx="1239">
                  <c:v>1.9067620047669001</c:v>
                </c:pt>
                <c:pt idx="1240">
                  <c:v>1.9084287547710701</c:v>
                </c:pt>
                <c:pt idx="1241">
                  <c:v>1.90987327144134</c:v>
                </c:pt>
                <c:pt idx="1242">
                  <c:v>1.91142890477857</c:v>
                </c:pt>
                <c:pt idx="1243">
                  <c:v>1.9129845381157899</c:v>
                </c:pt>
                <c:pt idx="1244">
                  <c:v>1.9145401714530099</c:v>
                </c:pt>
                <c:pt idx="1245">
                  <c:v>1.9160958047902299</c:v>
                </c:pt>
                <c:pt idx="1246">
                  <c:v>1.91754032146051</c:v>
                </c:pt>
                <c:pt idx="1247">
                  <c:v>1.91909595479774</c:v>
                </c:pt>
                <c:pt idx="1248">
                  <c:v>1.92065158813496</c:v>
                </c:pt>
                <c:pt idx="1249">
                  <c:v>1.9222072214721799</c:v>
                </c:pt>
                <c:pt idx="1250">
                  <c:v>1.9237628548093999</c:v>
                </c:pt>
                <c:pt idx="1251">
                  <c:v>1.9253184881466201</c:v>
                </c:pt>
                <c:pt idx="1252">
                  <c:v>1.9267630048169</c:v>
                </c:pt>
                <c:pt idx="1253">
                  <c:v>1.92842975482107</c:v>
                </c:pt>
                <c:pt idx="1254">
                  <c:v>1.9298742714913499</c:v>
                </c:pt>
                <c:pt idx="1255">
                  <c:v>1.93154102149551</c:v>
                </c:pt>
                <c:pt idx="1256">
                  <c:v>1.9329855381657901</c:v>
                </c:pt>
                <c:pt idx="1257">
                  <c:v>1.9345411715030101</c:v>
                </c:pt>
                <c:pt idx="1258">
                  <c:v>1.93609680484024</c:v>
                </c:pt>
                <c:pt idx="1259">
                  <c:v>1.9375413215105199</c:v>
                </c:pt>
                <c:pt idx="1260">
                  <c:v>1.93920807151468</c:v>
                </c:pt>
                <c:pt idx="1261">
                  <c:v>1.9406525881849599</c:v>
                </c:pt>
                <c:pt idx="1262">
                  <c:v>1.9422082215221801</c:v>
                </c:pt>
                <c:pt idx="1263">
                  <c:v>1.9437638548594001</c:v>
                </c:pt>
                <c:pt idx="1264">
                  <c:v>1.94531948819663</c:v>
                </c:pt>
                <c:pt idx="1265">
                  <c:v>1.94687512153385</c:v>
                </c:pt>
                <c:pt idx="1266">
                  <c:v>1.94843075487107</c:v>
                </c:pt>
                <c:pt idx="1267">
                  <c:v>1.9498752715413501</c:v>
                </c:pt>
                <c:pt idx="1268">
                  <c:v>1.9515420215455199</c:v>
                </c:pt>
                <c:pt idx="1269">
                  <c:v>1.9529865382158</c:v>
                </c:pt>
                <c:pt idx="1270">
                  <c:v>1.9546532882199601</c:v>
                </c:pt>
                <c:pt idx="1271">
                  <c:v>1.95609780489024</c:v>
                </c:pt>
                <c:pt idx="1272">
                  <c:v>1.9575423215605201</c:v>
                </c:pt>
                <c:pt idx="1273">
                  <c:v>1.9592090715646799</c:v>
                </c:pt>
                <c:pt idx="1274">
                  <c:v>1.9606535882349601</c:v>
                </c:pt>
                <c:pt idx="1275">
                  <c:v>1.9623203382391301</c:v>
                </c:pt>
                <c:pt idx="1276">
                  <c:v>1.96376485490941</c:v>
                </c:pt>
                <c:pt idx="1277">
                  <c:v>1.96532048824663</c:v>
                </c:pt>
                <c:pt idx="1278">
                  <c:v>1.9668761215838499</c:v>
                </c:pt>
                <c:pt idx="1279">
                  <c:v>1.9684317549210799</c:v>
                </c:pt>
                <c:pt idx="1280">
                  <c:v>1.9699873882583001</c:v>
                </c:pt>
                <c:pt idx="1281">
                  <c:v>1.9715430215955201</c:v>
                </c:pt>
                <c:pt idx="1282">
                  <c:v>1.9729875382658</c:v>
                </c:pt>
                <c:pt idx="1283">
                  <c:v>1.97465428826996</c:v>
                </c:pt>
                <c:pt idx="1284">
                  <c:v>1.9760988049402399</c:v>
                </c:pt>
                <c:pt idx="1285">
                  <c:v>1.9776544382774599</c:v>
                </c:pt>
                <c:pt idx="1286">
                  <c:v>1.9792100716146901</c:v>
                </c:pt>
                <c:pt idx="1287">
                  <c:v>1.98065458828497</c:v>
                </c:pt>
                <c:pt idx="1288">
                  <c:v>1.98232133828913</c:v>
                </c:pt>
                <c:pt idx="1289">
                  <c:v>1.9837658549594099</c:v>
                </c:pt>
                <c:pt idx="1290">
                  <c:v>1.9853214882966299</c:v>
                </c:pt>
                <c:pt idx="1291">
                  <c:v>1.9868771216338501</c:v>
                </c:pt>
                <c:pt idx="1292">
                  <c:v>1.9884327549710801</c:v>
                </c:pt>
                <c:pt idx="1293">
                  <c:v>1.9899883883083</c:v>
                </c:pt>
                <c:pt idx="1294">
                  <c:v>1.99154402164552</c:v>
                </c:pt>
                <c:pt idx="1295">
                  <c:v>1.9929885383157999</c:v>
                </c:pt>
                <c:pt idx="1296">
                  <c:v>1.99465528831997</c:v>
                </c:pt>
                <c:pt idx="1297">
                  <c:v>1.9960998049902401</c:v>
                </c:pt>
                <c:pt idx="1298">
                  <c:v>1.9976554383274701</c:v>
                </c:pt>
                <c:pt idx="1299">
                  <c:v>1.99921107166469</c:v>
                </c:pt>
                <c:pt idx="1300">
                  <c:v>2.0007250362518101</c:v>
                </c:pt>
                <c:pt idx="1301">
                  <c:v>2.0023501175058702</c:v>
                </c:pt>
                <c:pt idx="1302">
                  <c:v>2.0038501925096202</c:v>
                </c:pt>
                <c:pt idx="1303">
                  <c:v>2.0053502675133701</c:v>
                </c:pt>
                <c:pt idx="1304">
                  <c:v>2.00685034251712</c:v>
                </c:pt>
                <c:pt idx="1305">
                  <c:v>2.0084754237711802</c:v>
                </c:pt>
                <c:pt idx="1306">
                  <c:v>2.0099754987749301</c:v>
                </c:pt>
                <c:pt idx="1307">
                  <c:v>2.011600580029</c:v>
                </c:pt>
                <c:pt idx="1308">
                  <c:v>2.0131006550327499</c:v>
                </c:pt>
                <c:pt idx="1309">
                  <c:v>2.0146007300364999</c:v>
                </c:pt>
                <c:pt idx="1310">
                  <c:v>2.0161008050402498</c:v>
                </c:pt>
                <c:pt idx="1311">
                  <c:v>2.0176008800440002</c:v>
                </c:pt>
                <c:pt idx="1312">
                  <c:v>2.0192259612980599</c:v>
                </c:pt>
                <c:pt idx="1313">
                  <c:v>2.0207260363018098</c:v>
                </c:pt>
                <c:pt idx="1314">
                  <c:v>2.0223511175558699</c:v>
                </c:pt>
                <c:pt idx="1315">
                  <c:v>2.0238511925596199</c:v>
                </c:pt>
                <c:pt idx="1316">
                  <c:v>2.0253512675633698</c:v>
                </c:pt>
                <c:pt idx="1317">
                  <c:v>2.0268513425671202</c:v>
                </c:pt>
                <c:pt idx="1318">
                  <c:v>2.0284764238211901</c:v>
                </c:pt>
                <c:pt idx="1319">
                  <c:v>2.02997649882494</c:v>
                </c:pt>
                <c:pt idx="1320">
                  <c:v>2.0316015800790002</c:v>
                </c:pt>
                <c:pt idx="1321">
                  <c:v>2.0331016550827501</c:v>
                </c:pt>
                <c:pt idx="1322">
                  <c:v>2.0346017300865</c:v>
                </c:pt>
                <c:pt idx="1323">
                  <c:v>2.03610180509025</c:v>
                </c:pt>
                <c:pt idx="1324">
                  <c:v>2.0376018800939999</c:v>
                </c:pt>
                <c:pt idx="1325">
                  <c:v>2.03922696134806</c:v>
                </c:pt>
                <c:pt idx="1326">
                  <c:v>2.04072703635181</c:v>
                </c:pt>
                <c:pt idx="1327">
                  <c:v>2.0423521176058799</c:v>
                </c:pt>
                <c:pt idx="1328">
                  <c:v>2.0438521926096298</c:v>
                </c:pt>
                <c:pt idx="1329">
                  <c:v>2.0454772738636899</c:v>
                </c:pt>
                <c:pt idx="1330">
                  <c:v>2.0468523426171301</c:v>
                </c:pt>
                <c:pt idx="1331">
                  <c:v>2.0484774238711898</c:v>
                </c:pt>
                <c:pt idx="1332">
                  <c:v>2.0499774988749402</c:v>
                </c:pt>
                <c:pt idx="1333">
                  <c:v>2.0516025801289999</c:v>
                </c:pt>
                <c:pt idx="1334">
                  <c:v>2.0531026551327498</c:v>
                </c:pt>
                <c:pt idx="1335">
                  <c:v>2.0546027301365002</c:v>
                </c:pt>
                <c:pt idx="1336">
                  <c:v>2.0562278113905599</c:v>
                </c:pt>
                <c:pt idx="1337">
                  <c:v>2.0576028801440001</c:v>
                </c:pt>
                <c:pt idx="1338">
                  <c:v>2.05922796139807</c:v>
                </c:pt>
                <c:pt idx="1339">
                  <c:v>2.0607280364018199</c:v>
                </c:pt>
                <c:pt idx="1340">
                  <c:v>2.06235311765588</c:v>
                </c:pt>
                <c:pt idx="1341">
                  <c:v>2.06385319265963</c:v>
                </c:pt>
                <c:pt idx="1342">
                  <c:v>2.0654782739136901</c:v>
                </c:pt>
                <c:pt idx="1343">
                  <c:v>2.06697834891744</c:v>
                </c:pt>
                <c:pt idx="1344">
                  <c:v>2.06847842392119</c:v>
                </c:pt>
                <c:pt idx="1345">
                  <c:v>2.0699784989249399</c:v>
                </c:pt>
                <c:pt idx="1346">
                  <c:v>2.071603580179</c:v>
                </c:pt>
                <c:pt idx="1347">
                  <c:v>2.07310365518275</c:v>
                </c:pt>
                <c:pt idx="1348">
                  <c:v>2.0746037301864999</c:v>
                </c:pt>
                <c:pt idx="1349">
                  <c:v>2.0762288114405698</c:v>
                </c:pt>
                <c:pt idx="1350">
                  <c:v>2.0777288864443202</c:v>
                </c:pt>
                <c:pt idx="1351">
                  <c:v>2.0792289614480701</c:v>
                </c:pt>
                <c:pt idx="1352">
                  <c:v>2.0807290364518201</c:v>
                </c:pt>
                <c:pt idx="1353">
                  <c:v>2.0823541177058802</c:v>
                </c:pt>
                <c:pt idx="1354">
                  <c:v>2.0838541927096301</c:v>
                </c:pt>
                <c:pt idx="1355">
                  <c:v>2.0854792739636898</c:v>
                </c:pt>
                <c:pt idx="1356">
                  <c:v>2.0869793489674402</c:v>
                </c:pt>
                <c:pt idx="1357">
                  <c:v>2.0886044302215101</c:v>
                </c:pt>
                <c:pt idx="1358">
                  <c:v>2.0899794989749401</c:v>
                </c:pt>
                <c:pt idx="1359">
                  <c:v>2.09160458022901</c:v>
                </c:pt>
                <c:pt idx="1360">
                  <c:v>2.0931046552327599</c:v>
                </c:pt>
                <c:pt idx="1361">
                  <c:v>2.0946047302365098</c:v>
                </c:pt>
                <c:pt idx="1362">
                  <c:v>2.09622981149057</c:v>
                </c:pt>
                <c:pt idx="1363">
                  <c:v>2.0977298864943199</c:v>
                </c:pt>
                <c:pt idx="1364">
                  <c:v>2.09935496774838</c:v>
                </c:pt>
                <c:pt idx="1365">
                  <c:v>2.1007300365018202</c:v>
                </c:pt>
                <c:pt idx="1366">
                  <c:v>2.1023551177558799</c:v>
                </c:pt>
                <c:pt idx="1367">
                  <c:v>2.1038551927596298</c:v>
                </c:pt>
                <c:pt idx="1368">
                  <c:v>2.1054802740137002</c:v>
                </c:pt>
                <c:pt idx="1369">
                  <c:v>2.1069803490174501</c:v>
                </c:pt>
                <c:pt idx="1370">
                  <c:v>2.1086054302715098</c:v>
                </c:pt>
                <c:pt idx="1371">
                  <c:v>2.1101055052752602</c:v>
                </c:pt>
                <c:pt idx="1372">
                  <c:v>2.1116055802790101</c:v>
                </c:pt>
                <c:pt idx="1373">
                  <c:v>2.1131056552827601</c:v>
                </c:pt>
                <c:pt idx="1374">
                  <c:v>2.11460573028651</c:v>
                </c:pt>
                <c:pt idx="1375">
                  <c:v>2.1162308115405701</c:v>
                </c:pt>
                <c:pt idx="1376">
                  <c:v>2.1177308865443201</c:v>
                </c:pt>
                <c:pt idx="1377">
                  <c:v>2.11935596779839</c:v>
                </c:pt>
                <c:pt idx="1378">
                  <c:v>2.1208560428021399</c:v>
                </c:pt>
                <c:pt idx="1379">
                  <c:v>2.1223561178058898</c:v>
                </c:pt>
                <c:pt idx="1380">
                  <c:v>2.1238561928096402</c:v>
                </c:pt>
                <c:pt idx="1381">
                  <c:v>2.1254812740636999</c:v>
                </c:pt>
                <c:pt idx="1382">
                  <c:v>2.1269813490674498</c:v>
                </c:pt>
                <c:pt idx="1383">
                  <c:v>2.12860643032151</c:v>
                </c:pt>
                <c:pt idx="1384">
                  <c:v>2.1301065053252599</c:v>
                </c:pt>
                <c:pt idx="1385">
                  <c:v>2.1316065803290098</c:v>
                </c:pt>
                <c:pt idx="1386">
                  <c:v>2.1331066553327598</c:v>
                </c:pt>
                <c:pt idx="1387">
                  <c:v>2.1346067303365102</c:v>
                </c:pt>
                <c:pt idx="1388">
                  <c:v>2.1362318115905699</c:v>
                </c:pt>
                <c:pt idx="1389">
                  <c:v>2.1377318865943198</c:v>
                </c:pt>
                <c:pt idx="1390">
                  <c:v>2.1393569678483901</c:v>
                </c:pt>
                <c:pt idx="1391">
                  <c:v>2.1408570428521401</c:v>
                </c:pt>
                <c:pt idx="1392">
                  <c:v>2.1424821241062002</c:v>
                </c:pt>
                <c:pt idx="1393">
                  <c:v>2.1438571928596399</c:v>
                </c:pt>
                <c:pt idx="1394">
                  <c:v>2.1454822741137001</c:v>
                </c:pt>
                <c:pt idx="1395">
                  <c:v>2.14698234911745</c:v>
                </c:pt>
                <c:pt idx="1396">
                  <c:v>2.1486074303715101</c:v>
                </c:pt>
                <c:pt idx="1397">
                  <c:v>2.1501075053752601</c:v>
                </c:pt>
                <c:pt idx="1398">
                  <c:v>2.15160758037901</c:v>
                </c:pt>
                <c:pt idx="1399">
                  <c:v>2.1531076553827599</c:v>
                </c:pt>
                <c:pt idx="1400">
                  <c:v>2.1546077303865099</c:v>
                </c:pt>
                <c:pt idx="1401">
                  <c:v>2.1562328116405798</c:v>
                </c:pt>
                <c:pt idx="1402">
                  <c:v>2.1577328866443302</c:v>
                </c:pt>
                <c:pt idx="1403">
                  <c:v>2.1593579678983899</c:v>
                </c:pt>
                <c:pt idx="1404">
                  <c:v>2.1608580429021398</c:v>
                </c:pt>
                <c:pt idx="1405">
                  <c:v>2.1624831241561999</c:v>
                </c:pt>
                <c:pt idx="1406">
                  <c:v>2.1638581929096401</c:v>
                </c:pt>
                <c:pt idx="1407">
                  <c:v>2.1654832741636998</c:v>
                </c:pt>
                <c:pt idx="1408">
                  <c:v>2.1669833491674502</c:v>
                </c:pt>
                <c:pt idx="1409">
                  <c:v>2.1686084304215201</c:v>
                </c:pt>
                <c:pt idx="1410">
                  <c:v>2.17010850542527</c:v>
                </c:pt>
                <c:pt idx="1411">
                  <c:v>2.1716085804290199</c:v>
                </c:pt>
                <c:pt idx="1412">
                  <c:v>2.1732336616830801</c:v>
                </c:pt>
                <c:pt idx="1413">
                  <c:v>2.1746087304365198</c:v>
                </c:pt>
                <c:pt idx="1414">
                  <c:v>2.1762338116905799</c:v>
                </c:pt>
                <c:pt idx="1415">
                  <c:v>2.1777338866943299</c:v>
                </c:pt>
                <c:pt idx="1416">
                  <c:v>2.17935896794839</c:v>
                </c:pt>
                <c:pt idx="1417">
                  <c:v>2.1808590429521399</c:v>
                </c:pt>
                <c:pt idx="1418">
                  <c:v>2.1824841242062099</c:v>
                </c:pt>
                <c:pt idx="1419">
                  <c:v>2.1839841992099598</c:v>
                </c:pt>
                <c:pt idx="1420">
                  <c:v>2.1854842742137102</c:v>
                </c:pt>
                <c:pt idx="1421">
                  <c:v>2.1869843492174601</c:v>
                </c:pt>
                <c:pt idx="1422">
                  <c:v>2.1886094304715198</c:v>
                </c:pt>
                <c:pt idx="1423">
                  <c:v>2.1901095054752702</c:v>
                </c:pt>
                <c:pt idx="1424">
                  <c:v>2.1916095804790201</c:v>
                </c:pt>
                <c:pt idx="1425">
                  <c:v>2.1932346617330798</c:v>
                </c:pt>
                <c:pt idx="1426">
                  <c:v>2.1947347367368302</c:v>
                </c:pt>
                <c:pt idx="1427">
                  <c:v>2.1962348117405801</c:v>
                </c:pt>
                <c:pt idx="1428">
                  <c:v>2.19773488674433</c:v>
                </c:pt>
                <c:pt idx="1429">
                  <c:v>2.1993599679983999</c:v>
                </c:pt>
                <c:pt idx="1430">
                  <c:v>2.2008600430021499</c:v>
                </c:pt>
                <c:pt idx="1431">
                  <c:v>2.20248512425621</c:v>
                </c:pt>
                <c:pt idx="1432">
                  <c:v>2.2039851992599599</c:v>
                </c:pt>
                <c:pt idx="1433">
                  <c:v>2.2056102805140201</c:v>
                </c:pt>
                <c:pt idx="1434">
                  <c:v>2.2069853492674598</c:v>
                </c:pt>
                <c:pt idx="1435">
                  <c:v>2.20861043052152</c:v>
                </c:pt>
                <c:pt idx="1436">
                  <c:v>2.2101105055252699</c:v>
                </c:pt>
                <c:pt idx="1437">
                  <c:v>2.2116105805290198</c:v>
                </c:pt>
                <c:pt idx="1438">
                  <c:v>2.21323566178308</c:v>
                </c:pt>
                <c:pt idx="1439">
                  <c:v>2.2147357367868299</c:v>
                </c:pt>
                <c:pt idx="1440">
                  <c:v>2.2163608180408998</c:v>
                </c:pt>
                <c:pt idx="1441">
                  <c:v>2.21773588679434</c:v>
                </c:pt>
                <c:pt idx="1442">
                  <c:v>2.2193609680484001</c:v>
                </c:pt>
                <c:pt idx="1443">
                  <c:v>2.22086104305215</c:v>
                </c:pt>
                <c:pt idx="1444">
                  <c:v>2.22253969841349</c:v>
                </c:pt>
                <c:pt idx="1445">
                  <c:v>2.2239683412742002</c:v>
                </c:pt>
                <c:pt idx="1446">
                  <c:v>2.2255398484209898</c:v>
                </c:pt>
                <c:pt idx="1447">
                  <c:v>2.2271113555677702</c:v>
                </c:pt>
                <c:pt idx="1448">
                  <c:v>2.2286828627145598</c:v>
                </c:pt>
                <c:pt idx="1449">
                  <c:v>2.23011150557527</c:v>
                </c:pt>
                <c:pt idx="1450">
                  <c:v>2.2316830127220602</c:v>
                </c:pt>
                <c:pt idx="1451">
                  <c:v>2.2332545198688498</c:v>
                </c:pt>
                <c:pt idx="1452">
                  <c:v>2.23468316272956</c:v>
                </c:pt>
                <c:pt idx="1453">
                  <c:v>2.2362546698763501</c:v>
                </c:pt>
                <c:pt idx="1454">
                  <c:v>2.23782617702313</c:v>
                </c:pt>
                <c:pt idx="1455">
                  <c:v>2.2393976841699201</c:v>
                </c:pt>
                <c:pt idx="1456">
                  <c:v>2.2408263270306299</c:v>
                </c:pt>
                <c:pt idx="1457">
                  <c:v>2.2425406984634901</c:v>
                </c:pt>
                <c:pt idx="1458">
                  <c:v>2.2439693413241999</c:v>
                </c:pt>
                <c:pt idx="1459">
                  <c:v>2.24554084847099</c:v>
                </c:pt>
                <c:pt idx="1460">
                  <c:v>2.2471123556177801</c:v>
                </c:pt>
                <c:pt idx="1461">
                  <c:v>2.24868386276456</c:v>
                </c:pt>
                <c:pt idx="1462">
                  <c:v>2.25011250562528</c:v>
                </c:pt>
                <c:pt idx="1463">
                  <c:v>2.2516840127720599</c:v>
                </c:pt>
                <c:pt idx="1464">
                  <c:v>2.25325551991885</c:v>
                </c:pt>
                <c:pt idx="1465">
                  <c:v>2.2546841627795602</c:v>
                </c:pt>
                <c:pt idx="1466">
                  <c:v>2.25639853421242</c:v>
                </c:pt>
                <c:pt idx="1467">
                  <c:v>2.2578271770731302</c:v>
                </c:pt>
                <c:pt idx="1468">
                  <c:v>2.2593986842199199</c:v>
                </c:pt>
                <c:pt idx="1469">
                  <c:v>2.26097019136671</c:v>
                </c:pt>
                <c:pt idx="1470">
                  <c:v>2.2625416985134899</c:v>
                </c:pt>
                <c:pt idx="1471">
                  <c:v>2.2639703413742098</c:v>
                </c:pt>
                <c:pt idx="1472">
                  <c:v>2.2655418485209902</c:v>
                </c:pt>
                <c:pt idx="1473">
                  <c:v>2.2671133556677798</c:v>
                </c:pt>
                <c:pt idx="1474">
                  <c:v>2.26854199852849</c:v>
                </c:pt>
                <c:pt idx="1475">
                  <c:v>2.2701135056752801</c:v>
                </c:pt>
                <c:pt idx="1476">
                  <c:v>2.2716850128220698</c:v>
                </c:pt>
                <c:pt idx="1477">
                  <c:v>2.2732565199688501</c:v>
                </c:pt>
                <c:pt idx="1478">
                  <c:v>2.2746851628295701</c:v>
                </c:pt>
                <c:pt idx="1479">
                  <c:v>2.2763995342624201</c:v>
                </c:pt>
                <c:pt idx="1480">
                  <c:v>2.2778281771231401</c:v>
                </c:pt>
                <c:pt idx="1481">
                  <c:v>2.27939968426992</c:v>
                </c:pt>
                <c:pt idx="1482">
                  <c:v>2.2809711914167101</c:v>
                </c:pt>
                <c:pt idx="1483">
                  <c:v>2.2825426985634998</c:v>
                </c:pt>
                <c:pt idx="1484">
                  <c:v>2.28397134142421</c:v>
                </c:pt>
                <c:pt idx="1485">
                  <c:v>2.2856857128570698</c:v>
                </c:pt>
                <c:pt idx="1486">
                  <c:v>2.28711435571778</c:v>
                </c:pt>
                <c:pt idx="1487">
                  <c:v>2.2885429985785</c:v>
                </c:pt>
                <c:pt idx="1488">
                  <c:v>2.29025737001135</c:v>
                </c:pt>
                <c:pt idx="1489">
                  <c:v>2.29168601287207</c:v>
                </c:pt>
                <c:pt idx="1490">
                  <c:v>2.2932575200188499</c:v>
                </c:pt>
                <c:pt idx="1491">
                  <c:v>2.2946861628795698</c:v>
                </c:pt>
                <c:pt idx="1492">
                  <c:v>2.2964005343124199</c:v>
                </c:pt>
                <c:pt idx="1493">
                  <c:v>2.2978291771731398</c:v>
                </c:pt>
                <c:pt idx="1494">
                  <c:v>2.2994006843199299</c:v>
                </c:pt>
                <c:pt idx="1495">
                  <c:v>2.3009721914667098</c:v>
                </c:pt>
                <c:pt idx="1496">
                  <c:v>2.3025436986134999</c:v>
                </c:pt>
                <c:pt idx="1497">
                  <c:v>2.3039723414742102</c:v>
                </c:pt>
                <c:pt idx="1498">
                  <c:v>2.3056867129070699</c:v>
                </c:pt>
                <c:pt idx="1499">
                  <c:v>2.3071153557677802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815-49B5-8FB1-BA67FE10D7D6}"/>
            </c:ext>
          </c:extLst>
        </c:ser>
        <c:ser>
          <c:idx val="6"/>
          <c:order val="6"/>
          <c:tx>
            <c:v>pi/4</c:v>
          </c:tx>
          <c:spPr>
            <a:ln w="952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theo2!$E$2:$E$1501</c:f>
              <c:numCache>
                <c:formatCode>General</c:formatCode>
                <c:ptCount val="1500"/>
                <c:pt idx="240">
                  <c:v>0.223329348285596</c:v>
                </c:pt>
                <c:pt idx="241">
                  <c:v>0.23745765601533</c:v>
                </c:pt>
                <c:pt idx="242">
                  <c:v>0.247328822137309</c:v>
                </c:pt>
                <c:pt idx="243">
                  <c:v>0.25537640518389498</c:v>
                </c:pt>
                <c:pt idx="244">
                  <c:v>0.26234645065586598</c:v>
                </c:pt>
                <c:pt idx="245">
                  <c:v>0.26857507258924501</c:v>
                </c:pt>
                <c:pt idx="246">
                  <c:v>0.27428131969978697</c:v>
                </c:pt>
                <c:pt idx="247">
                  <c:v>0.27954254855599903</c:v>
                </c:pt>
                <c:pt idx="248">
                  <c:v>0.284506978972137</c:v>
                </c:pt>
                <c:pt idx="249">
                  <c:v>0.28917622351705802</c:v>
                </c:pt>
                <c:pt idx="250">
                  <c:v>0.293596769390708</c:v>
                </c:pt>
                <c:pt idx="251">
                  <c:v>0.29784822574462</c:v>
                </c:pt>
                <c:pt idx="252">
                  <c:v>0.30192278844711401</c:v>
                </c:pt>
                <c:pt idx="253">
                  <c:v>0.305843417170858</c:v>
                </c:pt>
                <c:pt idx="254">
                  <c:v>0.30961865553595103</c:v>
                </c:pt>
                <c:pt idx="255">
                  <c:v>0.31330598788003899</c:v>
                </c:pt>
                <c:pt idx="256">
                  <c:v>0.31685455240503901</c:v>
                </c:pt>
                <c:pt idx="257">
                  <c:v>0.32032749178442499</c:v>
                </c:pt>
                <c:pt idx="258">
                  <c:v>0.323682850809207</c:v>
                </c:pt>
                <c:pt idx="259">
                  <c:v>0.32698301581745698</c:v>
                </c:pt>
                <c:pt idx="260">
                  <c:v>0.33020295082550699</c:v>
                </c:pt>
                <c:pt idx="261">
                  <c:v>0.33336149566098999</c:v>
                </c:pt>
                <c:pt idx="262">
                  <c:v>0.33644785687560202</c:v>
                </c:pt>
                <c:pt idx="263">
                  <c:v>0.33949065874346301</c:v>
                </c:pt>
                <c:pt idx="264">
                  <c:v>0.34245571927719198</c:v>
                </c:pt>
                <c:pt idx="265">
                  <c:v>0.34537441157772097</c:v>
                </c:pt>
                <c:pt idx="266">
                  <c:v>0.34824955533490898</c:v>
                </c:pt>
                <c:pt idx="267">
                  <c:v>0.35109028178681601</c:v>
                </c:pt>
                <c:pt idx="268">
                  <c:v>0.35387223906649801</c:v>
                </c:pt>
                <c:pt idx="269">
                  <c:v>0.35661783089154397</c:v>
                </c:pt>
                <c:pt idx="270">
                  <c:v>0.35933278145388697</c:v>
                </c:pt>
                <c:pt idx="271">
                  <c:v>0.361999581460554</c:v>
                </c:pt>
                <c:pt idx="272">
                  <c:v>0.36464087355311098</c:v>
                </c:pt>
                <c:pt idx="273">
                  <c:v>0.36726364620117702</c:v>
                </c:pt>
                <c:pt idx="274">
                  <c:v>0.36982981224532901</c:v>
                </c:pt>
                <c:pt idx="275">
                  <c:v>0.37238400381557502</c:v>
                </c:pt>
                <c:pt idx="276">
                  <c:v>0.37490336055264301</c:v>
                </c:pt>
                <c:pt idx="277">
                  <c:v>0.37741102741411497</c:v>
                </c:pt>
                <c:pt idx="278">
                  <c:v>0.37988173918499801</c:v>
                </c:pt>
                <c:pt idx="279">
                  <c:v>0.38233284213230201</c:v>
                </c:pt>
                <c:pt idx="280">
                  <c:v>0.38473923696184797</c:v>
                </c:pt>
                <c:pt idx="281">
                  <c:v>0.38715935796789802</c:v>
                </c:pt>
                <c:pt idx="282">
                  <c:v>0.38951947597379799</c:v>
                </c:pt>
                <c:pt idx="283">
                  <c:v>0.39189959497974802</c:v>
                </c:pt>
                <c:pt idx="284">
                  <c:v>0.39424420200601801</c:v>
                </c:pt>
                <c:pt idx="285">
                  <c:v>0.39655043976688598</c:v>
                </c:pt>
                <c:pt idx="286">
                  <c:v>0.398856677527754</c:v>
                </c:pt>
                <c:pt idx="287">
                  <c:v>0.401165891627914</c:v>
                </c:pt>
                <c:pt idx="288">
                  <c:v>0.40343683850859202</c:v>
                </c:pt>
                <c:pt idx="289">
                  <c:v>0.40568695101421698</c:v>
                </c:pt>
                <c:pt idx="290">
                  <c:v>0.40791622914478998</c:v>
                </c:pt>
                <c:pt idx="291">
                  <c:v>0.41014816698281698</c:v>
                </c:pt>
                <c:pt idx="292">
                  <c:v>0.41236104358409398</c:v>
                </c:pt>
                <c:pt idx="293">
                  <c:v>0.41455264252574298</c:v>
                </c:pt>
                <c:pt idx="294">
                  <c:v>0.41673822821575801</c:v>
                </c:pt>
                <c:pt idx="295">
                  <c:v>0.418912249960324</c:v>
                </c:pt>
                <c:pt idx="296">
                  <c:v>0.42108627170488899</c:v>
                </c:pt>
                <c:pt idx="297">
                  <c:v>0.42323855323200898</c:v>
                </c:pt>
                <c:pt idx="298">
                  <c:v>0.42536909454168298</c:v>
                </c:pt>
                <c:pt idx="299">
                  <c:v>0.42748804106872001</c:v>
                </c:pt>
                <c:pt idx="300">
                  <c:v>0.42957703440727502</c:v>
                </c:pt>
                <c:pt idx="301">
                  <c:v>0.43168825107921999</c:v>
                </c:pt>
                <c:pt idx="302">
                  <c:v>0.43377724441777599</c:v>
                </c:pt>
                <c:pt idx="303">
                  <c:v>0.43586270222602003</c:v>
                </c:pt>
                <c:pt idx="304">
                  <c:v>0.43793098745846298</c:v>
                </c:pt>
                <c:pt idx="305">
                  <c:v>0.439999272690907</c:v>
                </c:pt>
                <c:pt idx="306">
                  <c:v>0.44206755792335001</c:v>
                </c:pt>
                <c:pt idx="307">
                  <c:v>0.444113114746646</c:v>
                </c:pt>
                <c:pt idx="308">
                  <c:v>0.44613858599906703</c:v>
                </c:pt>
                <c:pt idx="309">
                  <c:v>0.44816194298086998</c:v>
                </c:pt>
                <c:pt idx="310">
                  <c:v>0.45018529996267198</c:v>
                </c:pt>
                <c:pt idx="311">
                  <c:v>0.45220865694447498</c:v>
                </c:pt>
                <c:pt idx="312">
                  <c:v>0.45420875694947499</c:v>
                </c:pt>
                <c:pt idx="313">
                  <c:v>0.456189476140473</c:v>
                </c:pt>
                <c:pt idx="314">
                  <c:v>0.45818957614547301</c:v>
                </c:pt>
                <c:pt idx="315">
                  <c:v>0.46016586543612897</c:v>
                </c:pt>
                <c:pt idx="316">
                  <c:v>0.46214215472678399</c:v>
                </c:pt>
                <c:pt idx="317">
                  <c:v>0.46409463330309297</c:v>
                </c:pt>
                <c:pt idx="318">
                  <c:v>0.46607208409200901</c:v>
                </c:pt>
                <c:pt idx="319">
                  <c:v>0.46802340117005797</c:v>
                </c:pt>
                <c:pt idx="320">
                  <c:v>0.46997471824810699</c:v>
                </c:pt>
                <c:pt idx="321">
                  <c:v>0.47190164386268102</c:v>
                </c:pt>
                <c:pt idx="322">
                  <c:v>0.47382856947725399</c:v>
                </c:pt>
                <c:pt idx="323">
                  <c:v>0.47575549509182702</c:v>
                </c:pt>
                <c:pt idx="324">
                  <c:v>0.47767388369418401</c:v>
                </c:pt>
                <c:pt idx="325">
                  <c:v>0.47959897994899697</c:v>
                </c:pt>
                <c:pt idx="326">
                  <c:v>0.48152407620380999</c:v>
                </c:pt>
                <c:pt idx="327">
                  <c:v>0.48344917245862201</c:v>
                </c:pt>
                <c:pt idx="328">
                  <c:v>0.48534926746337298</c:v>
                </c:pt>
                <c:pt idx="329">
                  <c:v>0.48722436121806001</c:v>
                </c:pt>
                <c:pt idx="330">
                  <c:v>0.48912702045358603</c:v>
                </c:pt>
                <c:pt idx="331">
                  <c:v>0.49099890891980402</c:v>
                </c:pt>
                <c:pt idx="332">
                  <c:v>0.49287079738602302</c:v>
                </c:pt>
                <c:pt idx="333">
                  <c:v>0.494768328159997</c:v>
                </c:pt>
                <c:pt idx="334">
                  <c:v>0.49661457431845901</c:v>
                </c:pt>
                <c:pt idx="335">
                  <c:v>0.49851210509243399</c:v>
                </c:pt>
                <c:pt idx="336">
                  <c:v>0.50036712361933799</c:v>
                </c:pt>
                <c:pt idx="337">
                  <c:v>0.502235638097694</c:v>
                </c:pt>
                <c:pt idx="338">
                  <c:v>0.50407783547072105</c:v>
                </c:pt>
                <c:pt idx="339">
                  <c:v>0.50592003284374698</c:v>
                </c:pt>
                <c:pt idx="340">
                  <c:v>0.50776223021677402</c:v>
                </c:pt>
                <c:pt idx="341">
                  <c:v>0.50960442758979996</c:v>
                </c:pt>
                <c:pt idx="342">
                  <c:v>0.51147294206815597</c:v>
                </c:pt>
                <c:pt idx="343">
                  <c:v>0.51329593506702298</c:v>
                </c:pt>
                <c:pt idx="344">
                  <c:v>0.51513386480134804</c:v>
                </c:pt>
                <c:pt idx="345">
                  <c:v>0.51694476615722595</c:v>
                </c:pt>
                <c:pt idx="346">
                  <c:v>0.51878269589155102</c:v>
                </c:pt>
                <c:pt idx="347">
                  <c:v>0.52059359724742904</c:v>
                </c:pt>
                <c:pt idx="348">
                  <c:v>0.52243152698175399</c:v>
                </c:pt>
                <c:pt idx="349">
                  <c:v>0.52424242833763302</c:v>
                </c:pt>
                <c:pt idx="350">
                  <c:v>0.52605332969351104</c:v>
                </c:pt>
                <c:pt idx="351">
                  <c:v>0.52783194715291304</c:v>
                </c:pt>
                <c:pt idx="352">
                  <c:v>0.52963759299075996</c:v>
                </c:pt>
                <c:pt idx="353">
                  <c:v>0.53147101799534402</c:v>
                </c:pt>
                <c:pt idx="354">
                  <c:v>0.53324888466645504</c:v>
                </c:pt>
                <c:pt idx="355">
                  <c:v>0.53505453050430296</c:v>
                </c:pt>
                <c:pt idx="356">
                  <c:v>0.53683239717541398</c:v>
                </c:pt>
                <c:pt idx="357">
                  <c:v>0.53861026384652499</c:v>
                </c:pt>
                <c:pt idx="358">
                  <c:v>0.54041590968437303</c:v>
                </c:pt>
                <c:pt idx="359">
                  <c:v>0.54219853849835298</c:v>
                </c:pt>
                <c:pt idx="360">
                  <c:v>0.54397005564563905</c:v>
                </c:pt>
                <c:pt idx="361">
                  <c:v>0.54574157279292501</c:v>
                </c:pt>
                <c:pt idx="362">
                  <c:v>0.547541662797425</c:v>
                </c:pt>
                <c:pt idx="363">
                  <c:v>0.54931317994471096</c:v>
                </c:pt>
                <c:pt idx="364">
                  <c:v>0.55105612423478301</c:v>
                </c:pt>
                <c:pt idx="365">
                  <c:v>0.55282764138206897</c:v>
                </c:pt>
                <c:pt idx="366">
                  <c:v>0.55459915852935504</c:v>
                </c:pt>
                <c:pt idx="367">
                  <c:v>0.55638076021448102</c:v>
                </c:pt>
                <c:pt idx="368">
                  <c:v>0.55811614110117203</c:v>
                </c:pt>
                <c:pt idx="369">
                  <c:v>0.55988093522323101</c:v>
                </c:pt>
                <c:pt idx="370">
                  <c:v>0.56161631610992302</c:v>
                </c:pt>
                <c:pt idx="371">
                  <c:v>0.56341052346734899</c:v>
                </c:pt>
                <c:pt idx="372">
                  <c:v>0.565145904354041</c:v>
                </c:pt>
                <c:pt idx="373">
                  <c:v>0.566881285240732</c:v>
                </c:pt>
                <c:pt idx="374">
                  <c:v>0.56861666612742401</c:v>
                </c:pt>
                <c:pt idx="375">
                  <c:v>0.570381460249483</c:v>
                </c:pt>
                <c:pt idx="376">
                  <c:v>0.57211951506666203</c:v>
                </c:pt>
                <c:pt idx="377">
                  <c:v>0.57384687416188995</c:v>
                </c:pt>
                <c:pt idx="378">
                  <c:v>0.57557423325711699</c:v>
                </c:pt>
                <c:pt idx="379">
                  <c:v>0.57733189689787501</c:v>
                </c:pt>
                <c:pt idx="380">
                  <c:v>0.57905925599310204</c:v>
                </c:pt>
                <c:pt idx="381">
                  <c:v>0.58078661508832996</c:v>
                </c:pt>
                <c:pt idx="382">
                  <c:v>0.58251397418355699</c:v>
                </c:pt>
                <c:pt idx="383">
                  <c:v>0.58427163782431502</c:v>
                </c:pt>
                <c:pt idx="384">
                  <c:v>0.58599899691954205</c:v>
                </c:pt>
                <c:pt idx="385">
                  <c:v>0.58769605146923998</c:v>
                </c:pt>
                <c:pt idx="386">
                  <c:v>0.58943572178608905</c:v>
                </c:pt>
                <c:pt idx="387">
                  <c:v>0.59115455772788605</c:v>
                </c:pt>
                <c:pt idx="388">
                  <c:v>0.59287339366968295</c:v>
                </c:pt>
                <c:pt idx="389">
                  <c:v>0.59459222961147995</c:v>
                </c:pt>
                <c:pt idx="390">
                  <c:v>0.59631106555327695</c:v>
                </c:pt>
                <c:pt idx="391">
                  <c:v>0.59802990149507396</c:v>
                </c:pt>
                <c:pt idx="392">
                  <c:v>0.59971748587429297</c:v>
                </c:pt>
                <c:pt idx="393">
                  <c:v>0.60146757337866896</c:v>
                </c:pt>
                <c:pt idx="394">
                  <c:v>0.60315515775788797</c:v>
                </c:pt>
                <c:pt idx="395">
                  <c:v>0.60487399369968498</c:v>
                </c:pt>
                <c:pt idx="396">
                  <c:v>0.60654645635507498</c:v>
                </c:pt>
                <c:pt idx="397">
                  <c:v>0.60828847894007598</c:v>
                </c:pt>
                <c:pt idx="398">
                  <c:v>0.60999824184757601</c:v>
                </c:pt>
                <c:pt idx="399">
                  <c:v>0.61167574507757605</c:v>
                </c:pt>
                <c:pt idx="400">
                  <c:v>0.61338550798507596</c:v>
                </c:pt>
                <c:pt idx="401">
                  <c:v>0.61509527089257598</c:v>
                </c:pt>
                <c:pt idx="402">
                  <c:v>0.61677277412257703</c:v>
                </c:pt>
                <c:pt idx="403">
                  <c:v>0.61851479670757703</c:v>
                </c:pt>
                <c:pt idx="404">
                  <c:v>0.62019229993757696</c:v>
                </c:pt>
                <c:pt idx="405">
                  <c:v>0.62186980316757701</c:v>
                </c:pt>
                <c:pt idx="406">
                  <c:v>0.62354730639757805</c:v>
                </c:pt>
                <c:pt idx="407">
                  <c:v>0.62526459656316102</c:v>
                </c:pt>
                <c:pt idx="408">
                  <c:v>0.62693134656732796</c:v>
                </c:pt>
                <c:pt idx="409">
                  <c:v>0.62863143157157797</c:v>
                </c:pt>
                <c:pt idx="410">
                  <c:v>0.63033151657582798</c:v>
                </c:pt>
                <c:pt idx="411">
                  <c:v>0.63199826657999503</c:v>
                </c:pt>
                <c:pt idx="412">
                  <c:v>0.63369835158424503</c:v>
                </c:pt>
                <c:pt idx="413">
                  <c:v>0.63539843658849604</c:v>
                </c:pt>
                <c:pt idx="414">
                  <c:v>0.63706518659266198</c:v>
                </c:pt>
                <c:pt idx="415">
                  <c:v>0.63873193659682903</c:v>
                </c:pt>
                <c:pt idx="416">
                  <c:v>0.64043202160108004</c:v>
                </c:pt>
                <c:pt idx="417">
                  <c:v>0.64209877160524698</c:v>
                </c:pt>
                <c:pt idx="418">
                  <c:v>0.64376552160941303</c:v>
                </c:pt>
                <c:pt idx="419">
                  <c:v>0.64548054988956305</c:v>
                </c:pt>
                <c:pt idx="420">
                  <c:v>0.64713580506611501</c:v>
                </c:pt>
                <c:pt idx="421">
                  <c:v>0.64879106024266697</c:v>
                </c:pt>
                <c:pt idx="422">
                  <c:v>0.65051528438490802</c:v>
                </c:pt>
                <c:pt idx="423">
                  <c:v>0.65217053956145998</c:v>
                </c:pt>
                <c:pt idx="424">
                  <c:v>0.65382579473801195</c:v>
                </c:pt>
                <c:pt idx="425">
                  <c:v>0.65551553439740895</c:v>
                </c:pt>
                <c:pt idx="426">
                  <c:v>0.65717078957396102</c:v>
                </c:pt>
                <c:pt idx="427">
                  <c:v>0.65882604475051298</c:v>
                </c:pt>
                <c:pt idx="428">
                  <c:v>0.66051578440990999</c:v>
                </c:pt>
                <c:pt idx="429">
                  <c:v>0.66217103958646195</c:v>
                </c:pt>
                <c:pt idx="430">
                  <c:v>0.66382629476301402</c:v>
                </c:pt>
                <c:pt idx="431">
                  <c:v>0.66551603442241003</c:v>
                </c:pt>
                <c:pt idx="432">
                  <c:v>0.66717621595365495</c:v>
                </c:pt>
                <c:pt idx="433">
                  <c:v>0.66881915524347602</c:v>
                </c:pt>
                <c:pt idx="434">
                  <c:v>0.67053352667633304</c:v>
                </c:pt>
                <c:pt idx="435">
                  <c:v>0.67217646596615499</c:v>
                </c:pt>
                <c:pt idx="436">
                  <c:v>0.67381940525597706</c:v>
                </c:pt>
                <c:pt idx="437">
                  <c:v>0.67549806061731599</c:v>
                </c:pt>
                <c:pt idx="438">
                  <c:v>0.67714099990713805</c:v>
                </c:pt>
                <c:pt idx="439">
                  <c:v>0.67878393919695901</c:v>
                </c:pt>
                <c:pt idx="440">
                  <c:v>0.68046259455829905</c:v>
                </c:pt>
                <c:pt idx="441">
                  <c:v>0.682105533848121</c:v>
                </c:pt>
                <c:pt idx="442">
                  <c:v>0.68374847313794196</c:v>
                </c:pt>
                <c:pt idx="443">
                  <c:v>0.685427128499282</c:v>
                </c:pt>
                <c:pt idx="444">
                  <c:v>0.68707006778910296</c:v>
                </c:pt>
                <c:pt idx="445">
                  <c:v>0.68871300707892502</c:v>
                </c:pt>
                <c:pt idx="446">
                  <c:v>0.69040489061490096</c:v>
                </c:pt>
                <c:pt idx="447">
                  <c:v>0.69203460173008602</c:v>
                </c:pt>
                <c:pt idx="448">
                  <c:v>0.69366431284527197</c:v>
                </c:pt>
                <c:pt idx="449">
                  <c:v>0.69536810173842001</c:v>
                </c:pt>
                <c:pt idx="450">
                  <c:v>0.69699781285360496</c:v>
                </c:pt>
                <c:pt idx="451">
                  <c:v>0.69862752396879102</c:v>
                </c:pt>
                <c:pt idx="452">
                  <c:v>0.70029427397295696</c:v>
                </c:pt>
                <c:pt idx="453">
                  <c:v>0.70192398508814302</c:v>
                </c:pt>
                <c:pt idx="454">
                  <c:v>0.70355369620332797</c:v>
                </c:pt>
                <c:pt idx="455">
                  <c:v>0.70522044620749502</c:v>
                </c:pt>
                <c:pt idx="456">
                  <c:v>0.70688719621166196</c:v>
                </c:pt>
                <c:pt idx="457">
                  <c:v>0.70855394621582901</c:v>
                </c:pt>
                <c:pt idx="458">
                  <c:v>0.71018365733101396</c:v>
                </c:pt>
                <c:pt idx="459">
                  <c:v>0.71181336844620002</c:v>
                </c:pt>
                <c:pt idx="460">
                  <c:v>0.71348011845036696</c:v>
                </c:pt>
                <c:pt idx="461">
                  <c:v>0.71511267871085804</c:v>
                </c:pt>
                <c:pt idx="462">
                  <c:v>0.71672814409951202</c:v>
                </c:pt>
                <c:pt idx="463">
                  <c:v>0.71838207294980105</c:v>
                </c:pt>
                <c:pt idx="464">
                  <c:v>0.71999753833845503</c:v>
                </c:pt>
                <c:pt idx="465">
                  <c:v>0.72165146718874396</c:v>
                </c:pt>
                <c:pt idx="466">
                  <c:v>0.72330539603903199</c:v>
                </c:pt>
                <c:pt idx="467">
                  <c:v>0.72492086142768597</c:v>
                </c:pt>
                <c:pt idx="468">
                  <c:v>0.72653632681633995</c:v>
                </c:pt>
                <c:pt idx="469">
                  <c:v>0.72822871912826403</c:v>
                </c:pt>
                <c:pt idx="470">
                  <c:v>0.72984418451691802</c:v>
                </c:pt>
                <c:pt idx="471">
                  <c:v>0.73149811336720605</c:v>
                </c:pt>
                <c:pt idx="472">
                  <c:v>0.73311357875586003</c:v>
                </c:pt>
                <c:pt idx="473">
                  <c:v>0.73472904414451501</c:v>
                </c:pt>
                <c:pt idx="474">
                  <c:v>0.73642143645643798</c:v>
                </c:pt>
                <c:pt idx="475">
                  <c:v>0.73803690184509196</c:v>
                </c:pt>
                <c:pt idx="476">
                  <c:v>0.73965236723374606</c:v>
                </c:pt>
                <c:pt idx="477">
                  <c:v>0.74131706585329205</c:v>
                </c:pt>
                <c:pt idx="478">
                  <c:v>0.74291714585729296</c:v>
                </c:pt>
                <c:pt idx="479">
                  <c:v>0.74451722586129299</c:v>
                </c:pt>
                <c:pt idx="480">
                  <c:v>0.74619730986549304</c:v>
                </c:pt>
                <c:pt idx="481">
                  <c:v>0.74779738986949296</c:v>
                </c:pt>
                <c:pt idx="482">
                  <c:v>0.74947747387369301</c:v>
                </c:pt>
                <c:pt idx="483">
                  <c:v>0.75107755387769304</c:v>
                </c:pt>
                <c:pt idx="484">
                  <c:v>0.75267763388169395</c:v>
                </c:pt>
                <c:pt idx="485">
                  <c:v>0.75435771788589401</c:v>
                </c:pt>
                <c:pt idx="486">
                  <c:v>0.75595779788989403</c:v>
                </c:pt>
                <c:pt idx="487">
                  <c:v>0.75755787789389395</c:v>
                </c:pt>
                <c:pt idx="488">
                  <c:v>0.759237961898095</c:v>
                </c:pt>
                <c:pt idx="489">
                  <c:v>0.76083804190209503</c:v>
                </c:pt>
                <c:pt idx="490">
                  <c:v>0.76247812390619496</c:v>
                </c:pt>
                <c:pt idx="491">
                  <c:v>0.764118205910295</c:v>
                </c:pt>
                <c:pt idx="492">
                  <c:v>0.76571828591429503</c:v>
                </c:pt>
                <c:pt idx="493">
                  <c:v>0.76735836791839596</c:v>
                </c:pt>
                <c:pt idx="494">
                  <c:v>0.76895844792239598</c:v>
                </c:pt>
                <c:pt idx="495">
                  <c:v>0.77058019567644997</c:v>
                </c:pt>
                <c:pt idx="496">
                  <c:v>0.77224694568061703</c:v>
                </c:pt>
                <c:pt idx="497">
                  <c:v>0.77383035818457502</c:v>
                </c:pt>
                <c:pt idx="498">
                  <c:v>0.77549710818874196</c:v>
                </c:pt>
                <c:pt idx="499">
                  <c:v>0.77708052069270095</c:v>
                </c:pt>
                <c:pt idx="500">
                  <c:v>0.77870560194676397</c:v>
                </c:pt>
                <c:pt idx="501">
                  <c:v>0.78033068320082599</c:v>
                </c:pt>
                <c:pt idx="502">
                  <c:v>0.78195576445488901</c:v>
                </c:pt>
                <c:pt idx="503">
                  <c:v>0.78358084570895203</c:v>
                </c:pt>
                <c:pt idx="504">
                  <c:v>0.78520592696301394</c:v>
                </c:pt>
                <c:pt idx="505">
                  <c:v>0.78683100821707697</c:v>
                </c:pt>
                <c:pt idx="506">
                  <c:v>0.78845608947113999</c:v>
                </c:pt>
                <c:pt idx="507">
                  <c:v>0.79008117072520301</c:v>
                </c:pt>
                <c:pt idx="508">
                  <c:v>0.791664583229161</c:v>
                </c:pt>
                <c:pt idx="509">
                  <c:v>0.79328966448322402</c:v>
                </c:pt>
                <c:pt idx="510">
                  <c:v>0.79491474573728604</c:v>
                </c:pt>
                <c:pt idx="511">
                  <c:v>0.79653982699134895</c:v>
                </c:pt>
                <c:pt idx="512">
                  <c:v>0.79816490824541197</c:v>
                </c:pt>
                <c:pt idx="513">
                  <c:v>0.79974832074936997</c:v>
                </c:pt>
                <c:pt idx="514">
                  <c:v>0.80138789548172995</c:v>
                </c:pt>
                <c:pt idx="515">
                  <c:v>0.80299667157270904</c:v>
                </c:pt>
                <c:pt idx="516">
                  <c:v>0.80460544766368702</c:v>
                </c:pt>
                <c:pt idx="517">
                  <c:v>0.806257704189557</c:v>
                </c:pt>
                <c:pt idx="518">
                  <c:v>0.80782299984564399</c:v>
                </c:pt>
                <c:pt idx="519">
                  <c:v>0.80947525637151396</c:v>
                </c:pt>
                <c:pt idx="520">
                  <c:v>0.81108403246249205</c:v>
                </c:pt>
                <c:pt idx="521">
                  <c:v>0.81269280855347104</c:v>
                </c:pt>
                <c:pt idx="522">
                  <c:v>0.81434506507934101</c:v>
                </c:pt>
                <c:pt idx="523">
                  <c:v>0.815910360735428</c:v>
                </c:pt>
                <c:pt idx="524">
                  <c:v>0.81756261726129698</c:v>
                </c:pt>
                <c:pt idx="525">
                  <c:v>0.81917139335227596</c:v>
                </c:pt>
                <c:pt idx="526">
                  <c:v>0.82073668900836305</c:v>
                </c:pt>
                <c:pt idx="527">
                  <c:v>0.82238894553423303</c:v>
                </c:pt>
                <c:pt idx="528">
                  <c:v>0.82399772162521101</c:v>
                </c:pt>
                <c:pt idx="529">
                  <c:v>0.82556301728129799</c:v>
                </c:pt>
                <c:pt idx="530">
                  <c:v>0.82721527380716797</c:v>
                </c:pt>
                <c:pt idx="531">
                  <c:v>0.82882404989814695</c:v>
                </c:pt>
                <c:pt idx="532">
                  <c:v>0.83047630642401604</c:v>
                </c:pt>
                <c:pt idx="533">
                  <c:v>0.83204160208010403</c:v>
                </c:pt>
                <c:pt idx="534">
                  <c:v>0.83363259072044504</c:v>
                </c:pt>
                <c:pt idx="535">
                  <c:v>0.83526903617908099</c:v>
                </c:pt>
                <c:pt idx="536">
                  <c:v>0.83686002481942201</c:v>
                </c:pt>
                <c:pt idx="537">
                  <c:v>0.83849647027805896</c:v>
                </c:pt>
                <c:pt idx="538">
                  <c:v>0.84008745891839998</c:v>
                </c:pt>
                <c:pt idx="539">
                  <c:v>0.84167844755874099</c:v>
                </c:pt>
                <c:pt idx="540">
                  <c:v>0.84331489301737805</c:v>
                </c:pt>
                <c:pt idx="541">
                  <c:v>0.84490588165771896</c:v>
                </c:pt>
                <c:pt idx="542">
                  <c:v>0.84654232711635502</c:v>
                </c:pt>
                <c:pt idx="543">
                  <c:v>0.84813331575669604</c:v>
                </c:pt>
                <c:pt idx="544">
                  <c:v>0.84972430439703805</c:v>
                </c:pt>
                <c:pt idx="545">
                  <c:v>0.851360749855674</c:v>
                </c:pt>
                <c:pt idx="546">
                  <c:v>0.85295173849601502</c:v>
                </c:pt>
                <c:pt idx="547">
                  <c:v>0.85454272713635604</c:v>
                </c:pt>
                <c:pt idx="548">
                  <c:v>0.85617917259499299</c:v>
                </c:pt>
                <c:pt idx="549">
                  <c:v>0.85777016123533401</c:v>
                </c:pt>
                <c:pt idx="550">
                  <c:v>0.85940660669397095</c:v>
                </c:pt>
                <c:pt idx="551">
                  <c:v>0.86099759533431197</c:v>
                </c:pt>
                <c:pt idx="552">
                  <c:v>0.86258858397465299</c:v>
                </c:pt>
                <c:pt idx="553">
                  <c:v>0.86422502943328905</c:v>
                </c:pt>
                <c:pt idx="554">
                  <c:v>0.86581601807363096</c:v>
                </c:pt>
                <c:pt idx="555">
                  <c:v>0.86745246353226702</c:v>
                </c:pt>
                <c:pt idx="556">
                  <c:v>0.86904345217260803</c:v>
                </c:pt>
                <c:pt idx="557">
                  <c:v>0.87061495931939403</c:v>
                </c:pt>
                <c:pt idx="558">
                  <c:v>0.872234087894871</c:v>
                </c:pt>
                <c:pt idx="559">
                  <c:v>0.873805595041656</c:v>
                </c:pt>
                <c:pt idx="560">
                  <c:v>0.87547234504582305</c:v>
                </c:pt>
                <c:pt idx="561">
                  <c:v>0.87704385219260905</c:v>
                </c:pt>
                <c:pt idx="562">
                  <c:v>0.87861535933939505</c:v>
                </c:pt>
                <c:pt idx="563">
                  <c:v>0.88028210934356199</c:v>
                </c:pt>
                <c:pt idx="564">
                  <c:v>0.88185361649034799</c:v>
                </c:pt>
                <c:pt idx="565">
                  <c:v>0.88347274506582396</c:v>
                </c:pt>
                <c:pt idx="566">
                  <c:v>0.88504425221260996</c:v>
                </c:pt>
                <c:pt idx="567">
                  <c:v>0.88666338078808704</c:v>
                </c:pt>
                <c:pt idx="568">
                  <c:v>0.88828250936356301</c:v>
                </c:pt>
                <c:pt idx="569">
                  <c:v>0.88985401651034901</c:v>
                </c:pt>
                <c:pt idx="570">
                  <c:v>0.89147314508582498</c:v>
                </c:pt>
                <c:pt idx="571">
                  <c:v>0.89309227366130195</c:v>
                </c:pt>
                <c:pt idx="572">
                  <c:v>0.89466378080808795</c:v>
                </c:pt>
                <c:pt idx="573">
                  <c:v>0.89628290938356403</c:v>
                </c:pt>
                <c:pt idx="574">
                  <c:v>0.89785441653035003</c:v>
                </c:pt>
                <c:pt idx="575">
                  <c:v>0.899473545105826</c:v>
                </c:pt>
                <c:pt idx="576">
                  <c:v>0.90109267368130297</c:v>
                </c:pt>
                <c:pt idx="577">
                  <c:v>0.90266418082808897</c:v>
                </c:pt>
                <c:pt idx="578">
                  <c:v>0.90428330940356505</c:v>
                </c:pt>
                <c:pt idx="579">
                  <c:v>0.90585481655035105</c:v>
                </c:pt>
                <c:pt idx="580">
                  <c:v>0.90752156655451799</c:v>
                </c:pt>
                <c:pt idx="581">
                  <c:v>0.90909545477273801</c:v>
                </c:pt>
                <c:pt idx="582">
                  <c:v>0.91064553227661305</c:v>
                </c:pt>
                <c:pt idx="583">
                  <c:v>0.91229561478073895</c:v>
                </c:pt>
                <c:pt idx="584">
                  <c:v>0.91384569228461399</c:v>
                </c:pt>
                <c:pt idx="585">
                  <c:v>0.915495774788739</c:v>
                </c:pt>
                <c:pt idx="586">
                  <c:v>0.91709585479273903</c:v>
                </c:pt>
                <c:pt idx="587">
                  <c:v>0.91864593229661495</c:v>
                </c:pt>
                <c:pt idx="588">
                  <c:v>0.92029601480073997</c:v>
                </c:pt>
                <c:pt idx="589">
                  <c:v>0.92184609230461501</c:v>
                </c:pt>
                <c:pt idx="590">
                  <c:v>0.92349617480874002</c:v>
                </c:pt>
                <c:pt idx="591">
                  <c:v>0.92504625231261495</c:v>
                </c:pt>
                <c:pt idx="592">
                  <c:v>0.92664633231661597</c:v>
                </c:pt>
                <c:pt idx="593">
                  <c:v>0.928246412320616</c:v>
                </c:pt>
                <c:pt idx="594">
                  <c:v>0.92984649232461603</c:v>
                </c:pt>
                <c:pt idx="595">
                  <c:v>0.93149657482874104</c:v>
                </c:pt>
                <c:pt idx="596">
                  <c:v>0.93304665233261597</c:v>
                </c:pt>
                <c:pt idx="597">
                  <c:v>0.93464673233661699</c:v>
                </c:pt>
                <c:pt idx="598">
                  <c:v>0.93624681234061702</c:v>
                </c:pt>
                <c:pt idx="599">
                  <c:v>0.93784689234461704</c:v>
                </c:pt>
                <c:pt idx="600">
                  <c:v>0.93944697234861696</c:v>
                </c:pt>
                <c:pt idx="601">
                  <c:v>0.94104705235261699</c:v>
                </c:pt>
                <c:pt idx="602">
                  <c:v>0.94259712985649202</c:v>
                </c:pt>
                <c:pt idx="603">
                  <c:v>0.94424721236061804</c:v>
                </c:pt>
                <c:pt idx="604">
                  <c:v>0.94579728986449296</c:v>
                </c:pt>
                <c:pt idx="605">
                  <c:v>0.94744737236861798</c:v>
                </c:pt>
                <c:pt idx="606">
                  <c:v>0.94899744987249302</c:v>
                </c:pt>
                <c:pt idx="607">
                  <c:v>0.95059752987649304</c:v>
                </c:pt>
                <c:pt idx="608">
                  <c:v>0.95219760988049396</c:v>
                </c:pt>
                <c:pt idx="609">
                  <c:v>0.95378453133182906</c:v>
                </c:pt>
                <c:pt idx="610">
                  <c:v>0.95541619186222404</c:v>
                </c:pt>
                <c:pt idx="611">
                  <c:v>0.95699521818196098</c:v>
                </c:pt>
                <c:pt idx="612">
                  <c:v>0.95857424450169804</c:v>
                </c:pt>
                <c:pt idx="613">
                  <c:v>0.96020590503209302</c:v>
                </c:pt>
                <c:pt idx="614">
                  <c:v>0.96173229714117203</c:v>
                </c:pt>
                <c:pt idx="615">
                  <c:v>0.96336395767156702</c:v>
                </c:pt>
                <c:pt idx="616">
                  <c:v>0.96494298399130396</c:v>
                </c:pt>
                <c:pt idx="617">
                  <c:v>0.96652201031104101</c:v>
                </c:pt>
                <c:pt idx="618">
                  <c:v>0.968153670841437</c:v>
                </c:pt>
                <c:pt idx="619">
                  <c:v>0.96973269716117305</c:v>
                </c:pt>
                <c:pt idx="620">
                  <c:v>0.97136435769156804</c:v>
                </c:pt>
                <c:pt idx="621">
                  <c:v>0.97294338401130498</c:v>
                </c:pt>
                <c:pt idx="622">
                  <c:v>0.97452241033104303</c:v>
                </c:pt>
                <c:pt idx="623">
                  <c:v>0.97610143665077997</c:v>
                </c:pt>
                <c:pt idx="624">
                  <c:v>0.97768046297051703</c:v>
                </c:pt>
                <c:pt idx="625">
                  <c:v>0.97931212350091101</c:v>
                </c:pt>
                <c:pt idx="626">
                  <c:v>0.98089114982064896</c:v>
                </c:pt>
                <c:pt idx="627">
                  <c:v>0.98252281035104305</c:v>
                </c:pt>
                <c:pt idx="628">
                  <c:v>0.98410183667077999</c:v>
                </c:pt>
                <c:pt idx="629">
                  <c:v>0.98562822877986001</c:v>
                </c:pt>
                <c:pt idx="630">
                  <c:v>0.98725988931025499</c:v>
                </c:pt>
                <c:pt idx="631">
                  <c:v>0.98883891562999104</c:v>
                </c:pt>
                <c:pt idx="632">
                  <c:v>0.99047057616038603</c:v>
                </c:pt>
                <c:pt idx="633">
                  <c:v>0.99204960248012397</c:v>
                </c:pt>
                <c:pt idx="634">
                  <c:v>0.99362862879986102</c:v>
                </c:pt>
                <c:pt idx="635">
                  <c:v>0.99520765511959797</c:v>
                </c:pt>
                <c:pt idx="636">
                  <c:v>0.99678668143933502</c:v>
                </c:pt>
                <c:pt idx="637">
                  <c:v>0.99841834196973001</c:v>
                </c:pt>
                <c:pt idx="638">
                  <c:v>0.99999444416665195</c:v>
                </c:pt>
                <c:pt idx="639">
                  <c:v>1.0015500775038699</c:v>
                </c:pt>
                <c:pt idx="640">
                  <c:v>1.0031612691745699</c:v>
                </c:pt>
                <c:pt idx="641">
                  <c:v>1.00477246084526</c:v>
                </c:pt>
                <c:pt idx="642">
                  <c:v>1.00638365251595</c:v>
                </c:pt>
                <c:pt idx="643">
                  <c:v>1.0079392858531799</c:v>
                </c:pt>
                <c:pt idx="644">
                  <c:v>1.0095504775238699</c:v>
                </c:pt>
                <c:pt idx="645">
                  <c:v>1.01116166919457</c:v>
                </c:pt>
                <c:pt idx="646">
                  <c:v>1.0127173025317899</c:v>
                </c:pt>
                <c:pt idx="647">
                  <c:v>1.0143284942024799</c:v>
                </c:pt>
                <c:pt idx="648">
                  <c:v>1.0158841275397099</c:v>
                </c:pt>
                <c:pt idx="649">
                  <c:v>1.0174953192103999</c:v>
                </c:pt>
                <c:pt idx="650">
                  <c:v>1.0191065108810899</c:v>
                </c:pt>
                <c:pt idx="651">
                  <c:v>1.0206621442183199</c:v>
                </c:pt>
                <c:pt idx="652">
                  <c:v>1.0222733358890099</c:v>
                </c:pt>
                <c:pt idx="653">
                  <c:v>1.0238289692262299</c:v>
                </c:pt>
                <c:pt idx="654">
                  <c:v>1.0254401608969299</c:v>
                </c:pt>
                <c:pt idx="655">
                  <c:v>1.0270513525676199</c:v>
                </c:pt>
                <c:pt idx="656">
                  <c:v>1.0286069859048499</c:v>
                </c:pt>
                <c:pt idx="657">
                  <c:v>1.0302181775755399</c:v>
                </c:pt>
                <c:pt idx="658">
                  <c:v>1.0317738109127601</c:v>
                </c:pt>
                <c:pt idx="659">
                  <c:v>1.0333850025834601</c:v>
                </c:pt>
                <c:pt idx="660">
                  <c:v>1.0349961942541499</c:v>
                </c:pt>
                <c:pt idx="661">
                  <c:v>1.0365518275913701</c:v>
                </c:pt>
                <c:pt idx="662">
                  <c:v>1.0381630192620701</c:v>
                </c:pt>
                <c:pt idx="663">
                  <c:v>1.0397186525992901</c:v>
                </c:pt>
                <c:pt idx="664">
                  <c:v>1.0413298442699901</c:v>
                </c:pt>
                <c:pt idx="665">
                  <c:v>1.0429410359406801</c:v>
                </c:pt>
                <c:pt idx="666">
                  <c:v>1.0445522276113799</c:v>
                </c:pt>
                <c:pt idx="667">
                  <c:v>1.0461078609486001</c:v>
                </c:pt>
                <c:pt idx="668">
                  <c:v>1.0476634942858201</c:v>
                </c:pt>
                <c:pt idx="669">
                  <c:v>1.0492746859565201</c:v>
                </c:pt>
                <c:pt idx="670">
                  <c:v>1.05083031929374</c:v>
                </c:pt>
                <c:pt idx="671">
                  <c:v>1.0524970692979001</c:v>
                </c:pt>
                <c:pt idx="672">
                  <c:v>1.0540527026351301</c:v>
                </c:pt>
                <c:pt idx="673">
                  <c:v>1.05558219087424</c:v>
                </c:pt>
                <c:pt idx="674">
                  <c:v>1.0572293320548301</c:v>
                </c:pt>
                <c:pt idx="675">
                  <c:v>1.0588176467646899</c:v>
                </c:pt>
                <c:pt idx="676">
                  <c:v>1.06040596147454</c:v>
                </c:pt>
                <c:pt idx="677">
                  <c:v>1.0619942761843899</c:v>
                </c:pt>
                <c:pt idx="678">
                  <c:v>1.06352376442351</c:v>
                </c:pt>
                <c:pt idx="679">
                  <c:v>1.0651709056041001</c:v>
                </c:pt>
                <c:pt idx="680">
                  <c:v>1.06670039384322</c:v>
                </c:pt>
                <c:pt idx="681">
                  <c:v>1.0683475350238001</c:v>
                </c:pt>
                <c:pt idx="682">
                  <c:v>1.06993584973366</c:v>
                </c:pt>
                <c:pt idx="683">
                  <c:v>1.0715241644435101</c:v>
                </c:pt>
                <c:pt idx="684">
                  <c:v>1.0731124791533599</c:v>
                </c:pt>
                <c:pt idx="685">
                  <c:v>1.0746419673924801</c:v>
                </c:pt>
                <c:pt idx="686">
                  <c:v>1.0762891085730699</c:v>
                </c:pt>
                <c:pt idx="687">
                  <c:v>1.0778185968121901</c:v>
                </c:pt>
                <c:pt idx="688">
                  <c:v>1.0794657379927799</c:v>
                </c:pt>
                <c:pt idx="689">
                  <c:v>1.0809952262319</c:v>
                </c:pt>
                <c:pt idx="690">
                  <c:v>1.0825835409417499</c:v>
                </c:pt>
                <c:pt idx="691">
                  <c:v>1.08423068212234</c:v>
                </c:pt>
                <c:pt idx="692">
                  <c:v>1.0857601703614499</c:v>
                </c:pt>
                <c:pt idx="693">
                  <c:v>1.08740731154204</c:v>
                </c:pt>
                <c:pt idx="694">
                  <c:v>1.0889367997811601</c:v>
                </c:pt>
                <c:pt idx="695">
                  <c:v>1.0905839409617499</c:v>
                </c:pt>
                <c:pt idx="696">
                  <c:v>1.0921134292008701</c:v>
                </c:pt>
                <c:pt idx="697">
                  <c:v>1.0937017439107199</c:v>
                </c:pt>
                <c:pt idx="698">
                  <c:v>1.0952900586205701</c:v>
                </c:pt>
                <c:pt idx="699">
                  <c:v>1.0968783733304299</c:v>
                </c:pt>
                <c:pt idx="700">
                  <c:v>1.09846668804028</c:v>
                </c:pt>
                <c:pt idx="701">
                  <c:v>1.1000550027501299</c:v>
                </c:pt>
                <c:pt idx="702">
                  <c:v>1.10164331745999</c:v>
                </c:pt>
                <c:pt idx="703">
                  <c:v>1.1032316321698401</c:v>
                </c:pt>
                <c:pt idx="704">
                  <c:v>1.10481994687969</c:v>
                </c:pt>
                <c:pt idx="705">
                  <c:v>1.1064082615895501</c:v>
                </c:pt>
                <c:pt idx="706">
                  <c:v>1.1079965762994</c:v>
                </c:pt>
                <c:pt idx="707">
                  <c:v>1.1095260645385201</c:v>
                </c:pt>
                <c:pt idx="708">
                  <c:v>1.11118055902795</c:v>
                </c:pt>
                <c:pt idx="709">
                  <c:v>1.1127431371568499</c:v>
                </c:pt>
                <c:pt idx="710">
                  <c:v>1.11436821841092</c:v>
                </c:pt>
                <c:pt idx="711">
                  <c:v>1.11586829341467</c:v>
                </c:pt>
                <c:pt idx="712">
                  <c:v>1.1174933746687301</c:v>
                </c:pt>
                <c:pt idx="713">
                  <c:v>1.11905595279763</c:v>
                </c:pt>
                <c:pt idx="714">
                  <c:v>1.12061853092654</c:v>
                </c:pt>
                <c:pt idx="715">
                  <c:v>1.1222436121806001</c:v>
                </c:pt>
                <c:pt idx="716">
                  <c:v>1.12380619030951</c:v>
                </c:pt>
                <c:pt idx="717">
                  <c:v>1.1254312715635699</c:v>
                </c:pt>
                <c:pt idx="718">
                  <c:v>1.1269938496924801</c:v>
                </c:pt>
                <c:pt idx="719">
                  <c:v>1.12855642782139</c:v>
                </c:pt>
                <c:pt idx="720">
                  <c:v>1.1301815090754499</c:v>
                </c:pt>
                <c:pt idx="721">
                  <c:v>1.13174408720436</c:v>
                </c:pt>
                <c:pt idx="722">
                  <c:v>1.13336916845842</c:v>
                </c:pt>
                <c:pt idx="723">
                  <c:v>1.1349317465873201</c:v>
                </c:pt>
                <c:pt idx="724">
                  <c:v>1.13655682784139</c:v>
                </c:pt>
                <c:pt idx="725">
                  <c:v>1.1381194059702899</c:v>
                </c:pt>
                <c:pt idx="726">
                  <c:v>1.1396194809740401</c:v>
                </c:pt>
                <c:pt idx="727">
                  <c:v>1.14124456222811</c:v>
                </c:pt>
                <c:pt idx="728">
                  <c:v>1.1428071403570099</c:v>
                </c:pt>
                <c:pt idx="729">
                  <c:v>1.14443222161108</c:v>
                </c:pt>
                <c:pt idx="730">
                  <c:v>1.14599479973998</c:v>
                </c:pt>
                <c:pt idx="731">
                  <c:v>1.1475573778688899</c:v>
                </c:pt>
                <c:pt idx="732">
                  <c:v>1.14918245912295</c:v>
                </c:pt>
                <c:pt idx="733">
                  <c:v>1.1507450372518599</c:v>
                </c:pt>
                <c:pt idx="734">
                  <c:v>1.1523701185059201</c:v>
                </c:pt>
                <c:pt idx="735">
                  <c:v>1.15393269663483</c:v>
                </c:pt>
                <c:pt idx="736">
                  <c:v>1.1555577778888899</c:v>
                </c:pt>
                <c:pt idx="737">
                  <c:v>1.1571203560178001</c:v>
                </c:pt>
                <c:pt idx="738">
                  <c:v>1.1586829341467</c:v>
                </c:pt>
                <c:pt idx="739">
                  <c:v>1.1602455122756099</c:v>
                </c:pt>
                <c:pt idx="740">
                  <c:v>1.16180809040452</c:v>
                </c:pt>
                <c:pt idx="741">
                  <c:v>1.16343317165858</c:v>
                </c:pt>
                <c:pt idx="742">
                  <c:v>1.1649957497874801</c:v>
                </c:pt>
                <c:pt idx="743">
                  <c:v>1.16655832791639</c:v>
                </c:pt>
                <c:pt idx="744">
                  <c:v>1.1681834091704499</c:v>
                </c:pt>
                <c:pt idx="745">
                  <c:v>1.1697459872993601</c:v>
                </c:pt>
                <c:pt idx="746">
                  <c:v>1.17137106855342</c:v>
                </c:pt>
                <c:pt idx="747">
                  <c:v>1.1729336466823299</c:v>
                </c:pt>
                <c:pt idx="748">
                  <c:v>1.17455872793639</c:v>
                </c:pt>
                <c:pt idx="749">
                  <c:v>1.1761213060653</c:v>
                </c:pt>
                <c:pt idx="750">
                  <c:v>1.1776588829441399</c:v>
                </c:pt>
                <c:pt idx="751">
                  <c:v>1.17925896294814</c:v>
                </c:pt>
                <c:pt idx="752">
                  <c:v>1.18079237295198</c:v>
                </c:pt>
                <c:pt idx="753">
                  <c:v>1.1824591229561401</c:v>
                </c:pt>
                <c:pt idx="754">
                  <c:v>1.1839925329599801</c:v>
                </c:pt>
                <c:pt idx="755">
                  <c:v>1.1855259429638101</c:v>
                </c:pt>
                <c:pt idx="756">
                  <c:v>1.1871926929679799</c:v>
                </c:pt>
                <c:pt idx="757">
                  <c:v>1.1887261029718099</c:v>
                </c:pt>
                <c:pt idx="758">
                  <c:v>1.1903261829758101</c:v>
                </c:pt>
                <c:pt idx="759">
                  <c:v>1.19192626297981</c:v>
                </c:pt>
                <c:pt idx="760">
                  <c:v>1.1935263429838101</c:v>
                </c:pt>
                <c:pt idx="761">
                  <c:v>1.1950597529876399</c:v>
                </c:pt>
                <c:pt idx="762">
                  <c:v>1.19665983299164</c:v>
                </c:pt>
                <c:pt idx="763">
                  <c:v>1.1982599129956499</c:v>
                </c:pt>
                <c:pt idx="764">
                  <c:v>1.1997933229994799</c:v>
                </c:pt>
                <c:pt idx="765">
                  <c:v>1.20146007300365</c:v>
                </c:pt>
                <c:pt idx="766">
                  <c:v>1.20299348300748</c:v>
                </c:pt>
                <c:pt idx="767">
                  <c:v>1.20452689301131</c:v>
                </c:pt>
                <c:pt idx="768">
                  <c:v>1.2061269730153099</c:v>
                </c:pt>
                <c:pt idx="769">
                  <c:v>1.20772705301931</c:v>
                </c:pt>
                <c:pt idx="770">
                  <c:v>1.20932713302331</c:v>
                </c:pt>
                <c:pt idx="771">
                  <c:v>1.21086054302715</c:v>
                </c:pt>
                <c:pt idx="772">
                  <c:v>1.21252729303131</c:v>
                </c:pt>
                <c:pt idx="773">
                  <c:v>1.21406070303515</c:v>
                </c:pt>
                <c:pt idx="774">
                  <c:v>1.21559411303898</c:v>
                </c:pt>
                <c:pt idx="775">
                  <c:v>1.2172608630431501</c:v>
                </c:pt>
                <c:pt idx="776">
                  <c:v>1.2187942730469801</c:v>
                </c:pt>
                <c:pt idx="777">
                  <c:v>1.22039435305098</c:v>
                </c:pt>
                <c:pt idx="778">
                  <c:v>1.22192776305481</c:v>
                </c:pt>
                <c:pt idx="779">
                  <c:v>1.22359451305898</c:v>
                </c:pt>
                <c:pt idx="780">
                  <c:v>1.22512792306281</c:v>
                </c:pt>
                <c:pt idx="781">
                  <c:v>1.22666133306665</c:v>
                </c:pt>
                <c:pt idx="782">
                  <c:v>1.2283280830708201</c:v>
                </c:pt>
                <c:pt idx="783">
                  <c:v>1.2298614930746501</c:v>
                </c:pt>
                <c:pt idx="784">
                  <c:v>1.23146157307865</c:v>
                </c:pt>
                <c:pt idx="785">
                  <c:v>1.2330616530826499</c:v>
                </c:pt>
                <c:pt idx="786">
                  <c:v>1.2345950630864799</c:v>
                </c:pt>
                <c:pt idx="787">
                  <c:v>1.2361951430904801</c:v>
                </c:pt>
                <c:pt idx="788">
                  <c:v>1.2377285530943201</c:v>
                </c:pt>
                <c:pt idx="789">
                  <c:v>1.2393953030984799</c:v>
                </c:pt>
                <c:pt idx="790">
                  <c:v>1.2409287131023199</c:v>
                </c:pt>
                <c:pt idx="791">
                  <c:v>1.24252879310632</c:v>
                </c:pt>
                <c:pt idx="792">
                  <c:v>1.2441288731103199</c:v>
                </c:pt>
                <c:pt idx="793">
                  <c:v>1.2456622831141499</c:v>
                </c:pt>
                <c:pt idx="794">
                  <c:v>1.2472623631181501</c:v>
                </c:pt>
                <c:pt idx="795">
                  <c:v>1.24886244312215</c:v>
                </c:pt>
                <c:pt idx="796">
                  <c:v>1.25041966384033</c:v>
                </c:pt>
                <c:pt idx="797">
                  <c:v>1.2519911709871201</c:v>
                </c:pt>
                <c:pt idx="798">
                  <c:v>1.2535626781339</c:v>
                </c:pt>
                <c:pt idx="799">
                  <c:v>1.2552056174237201</c:v>
                </c:pt>
                <c:pt idx="800">
                  <c:v>1.25670569242747</c:v>
                </c:pt>
                <c:pt idx="801">
                  <c:v>1.2583486317173</c:v>
                </c:pt>
                <c:pt idx="802">
                  <c:v>1.2599201388640799</c:v>
                </c:pt>
                <c:pt idx="803">
                  <c:v>1.26149164601087</c:v>
                </c:pt>
                <c:pt idx="804">
                  <c:v>1.2630631531576499</c:v>
                </c:pt>
                <c:pt idx="805">
                  <c:v>1.2646346603044401</c:v>
                </c:pt>
                <c:pt idx="806">
                  <c:v>1.2662775995942599</c:v>
                </c:pt>
                <c:pt idx="807">
                  <c:v>1.2677776745980101</c:v>
                </c:pt>
                <c:pt idx="808">
                  <c:v>1.2694206138878299</c:v>
                </c:pt>
                <c:pt idx="809">
                  <c:v>1.27099212103462</c:v>
                </c:pt>
                <c:pt idx="810">
                  <c:v>1.2725636281813999</c:v>
                </c:pt>
                <c:pt idx="811">
                  <c:v>1.27413513532819</c:v>
                </c:pt>
                <c:pt idx="812">
                  <c:v>1.2757066424749799</c:v>
                </c:pt>
                <c:pt idx="813">
                  <c:v>1.27727814962176</c:v>
                </c:pt>
                <c:pt idx="814">
                  <c:v>1.2788496567685499</c:v>
                </c:pt>
                <c:pt idx="815">
                  <c:v>1.28049259605837</c:v>
                </c:pt>
                <c:pt idx="816">
                  <c:v>1.2820641032051601</c:v>
                </c:pt>
                <c:pt idx="817">
                  <c:v>1.28356417820891</c:v>
                </c:pt>
                <c:pt idx="818">
                  <c:v>1.2852071174987301</c:v>
                </c:pt>
                <c:pt idx="819">
                  <c:v>1.28677862464551</c:v>
                </c:pt>
                <c:pt idx="820">
                  <c:v>1.2883501317923001</c:v>
                </c:pt>
                <c:pt idx="821">
                  <c:v>1.28992163893909</c:v>
                </c:pt>
                <c:pt idx="822">
                  <c:v>1.29156457822891</c:v>
                </c:pt>
                <c:pt idx="823">
                  <c:v>1.29306465323266</c:v>
                </c:pt>
                <c:pt idx="824">
                  <c:v>1.2946361603794401</c:v>
                </c:pt>
                <c:pt idx="825">
                  <c:v>1.2962790996692599</c:v>
                </c:pt>
                <c:pt idx="826">
                  <c:v>1.2977791746730101</c:v>
                </c:pt>
                <c:pt idx="827">
                  <c:v>1.2994221139628399</c:v>
                </c:pt>
                <c:pt idx="828">
                  <c:v>1.30099362110962</c:v>
                </c:pt>
                <c:pt idx="829">
                  <c:v>1.3025651282564099</c:v>
                </c:pt>
                <c:pt idx="830">
                  <c:v>1.30413663540319</c:v>
                </c:pt>
                <c:pt idx="831">
                  <c:v>1.3057081425499799</c:v>
                </c:pt>
                <c:pt idx="832">
                  <c:v>1.3073510818398</c:v>
                </c:pt>
                <c:pt idx="833">
                  <c:v>1.3088511568435499</c:v>
                </c:pt>
                <c:pt idx="834">
                  <c:v>1.31049409613337</c:v>
                </c:pt>
                <c:pt idx="835">
                  <c:v>1.3120656032801601</c:v>
                </c:pt>
                <c:pt idx="836">
                  <c:v>1.31356567828391</c:v>
                </c:pt>
                <c:pt idx="837">
                  <c:v>1.3152086175737301</c:v>
                </c:pt>
                <c:pt idx="838">
                  <c:v>1.31678012472052</c:v>
                </c:pt>
                <c:pt idx="839">
                  <c:v>1.3183516318673001</c:v>
                </c:pt>
                <c:pt idx="840">
                  <c:v>1.31992313901409</c:v>
                </c:pt>
                <c:pt idx="841">
                  <c:v>1.32156607830391</c:v>
                </c:pt>
                <c:pt idx="842">
                  <c:v>1.3231375854506999</c:v>
                </c:pt>
                <c:pt idx="843">
                  <c:v>1.3246376604544501</c:v>
                </c:pt>
                <c:pt idx="844">
                  <c:v>1.3262805997442699</c:v>
                </c:pt>
                <c:pt idx="845">
                  <c:v>1.32785210689105</c:v>
                </c:pt>
                <c:pt idx="846">
                  <c:v>1.3294236140378399</c:v>
                </c:pt>
                <c:pt idx="847">
                  <c:v>1.33099512118463</c:v>
                </c:pt>
                <c:pt idx="848">
                  <c:v>1.3325666283314099</c:v>
                </c:pt>
                <c:pt idx="849">
                  <c:v>1.33414363025843</c:v>
                </c:pt>
                <c:pt idx="850">
                  <c:v>1.3356821687238201</c:v>
                </c:pt>
                <c:pt idx="851">
                  <c:v>1.33729763411247</c:v>
                </c:pt>
                <c:pt idx="852">
                  <c:v>1.33891309950112</c:v>
                </c:pt>
                <c:pt idx="853">
                  <c:v>1.34052856488978</c:v>
                </c:pt>
                <c:pt idx="854">
                  <c:v>1.3420671033551601</c:v>
                </c:pt>
                <c:pt idx="855">
                  <c:v>1.34360564182055</c:v>
                </c:pt>
                <c:pt idx="856">
                  <c:v>1.3452211072092</c:v>
                </c:pt>
                <c:pt idx="857">
                  <c:v>1.3467596456745901</c:v>
                </c:pt>
                <c:pt idx="858">
                  <c:v>1.34837511106324</c:v>
                </c:pt>
                <c:pt idx="859">
                  <c:v>1.3499136495286299</c:v>
                </c:pt>
                <c:pt idx="860">
                  <c:v>1.3515291149172799</c:v>
                </c:pt>
                <c:pt idx="861">
                  <c:v>1.35306765338266</c:v>
                </c:pt>
                <c:pt idx="862">
                  <c:v>1.35468311877132</c:v>
                </c:pt>
                <c:pt idx="863">
                  <c:v>1.35629858415997</c:v>
                </c:pt>
                <c:pt idx="864">
                  <c:v>1.35783712262536</c:v>
                </c:pt>
                <c:pt idx="865">
                  <c:v>1.35945258801401</c:v>
                </c:pt>
                <c:pt idx="866">
                  <c:v>1.3609911264793999</c:v>
                </c:pt>
                <c:pt idx="867">
                  <c:v>1.36252966494478</c:v>
                </c:pt>
                <c:pt idx="868">
                  <c:v>1.36414513033343</c:v>
                </c:pt>
                <c:pt idx="869">
                  <c:v>1.3656836687988201</c:v>
                </c:pt>
                <c:pt idx="870">
                  <c:v>1.3672991341874701</c:v>
                </c:pt>
                <c:pt idx="871">
                  <c:v>1.3688376726528599</c:v>
                </c:pt>
                <c:pt idx="872">
                  <c:v>1.37053006496478</c:v>
                </c:pt>
                <c:pt idx="873">
                  <c:v>1.3720686034301699</c:v>
                </c:pt>
                <c:pt idx="874">
                  <c:v>1.37360714189555</c:v>
                </c:pt>
                <c:pt idx="875">
                  <c:v>1.37522260728421</c:v>
                </c:pt>
                <c:pt idx="876">
                  <c:v>1.3767611457495901</c:v>
                </c:pt>
                <c:pt idx="877">
                  <c:v>1.3783766111382401</c:v>
                </c:pt>
                <c:pt idx="878">
                  <c:v>1.3799151496036299</c:v>
                </c:pt>
                <c:pt idx="879">
                  <c:v>1.3815306149922799</c:v>
                </c:pt>
                <c:pt idx="880">
                  <c:v>1.38306915345767</c:v>
                </c:pt>
                <c:pt idx="881">
                  <c:v>1.3846076919230501</c:v>
                </c:pt>
                <c:pt idx="882">
                  <c:v>1.3862231573117101</c:v>
                </c:pt>
                <c:pt idx="883">
                  <c:v>1.3878386227003601</c:v>
                </c:pt>
                <c:pt idx="884">
                  <c:v>1.3894540880890101</c:v>
                </c:pt>
                <c:pt idx="885">
                  <c:v>1.3909926265543999</c:v>
                </c:pt>
                <c:pt idx="886">
                  <c:v>1.3926080919430499</c:v>
                </c:pt>
                <c:pt idx="887">
                  <c:v>1.39414663040844</c:v>
                </c:pt>
                <c:pt idx="888">
                  <c:v>1.3956851688738201</c:v>
                </c:pt>
                <c:pt idx="889">
                  <c:v>1.3973006342624801</c:v>
                </c:pt>
                <c:pt idx="890">
                  <c:v>1.39883917272786</c:v>
                </c:pt>
                <c:pt idx="891">
                  <c:v>1.4004546381165199</c:v>
                </c:pt>
                <c:pt idx="892">
                  <c:v>1.4019931765819</c:v>
                </c:pt>
                <c:pt idx="893">
                  <c:v>1.4035317150472899</c:v>
                </c:pt>
                <c:pt idx="894">
                  <c:v>1.40522410735921</c:v>
                </c:pt>
                <c:pt idx="895">
                  <c:v>1.4067626458245901</c:v>
                </c:pt>
                <c:pt idx="896">
                  <c:v>1.4083781112132501</c:v>
                </c:pt>
                <c:pt idx="897">
                  <c:v>1.40991664967863</c:v>
                </c:pt>
                <c:pt idx="898">
                  <c:v>1.4115321150672899</c:v>
                </c:pt>
                <c:pt idx="899">
                  <c:v>1.41307065353267</c:v>
                </c:pt>
                <c:pt idx="900">
                  <c:v>1.4146091919980599</c:v>
                </c:pt>
                <c:pt idx="901">
                  <c:v>1.4162246573867101</c:v>
                </c:pt>
                <c:pt idx="902">
                  <c:v>1.4177631958521</c:v>
                </c:pt>
                <c:pt idx="903">
                  <c:v>1.41937866124075</c:v>
                </c:pt>
                <c:pt idx="904">
                  <c:v>1.4209171997061301</c:v>
                </c:pt>
                <c:pt idx="905">
                  <c:v>1.4226095920180599</c:v>
                </c:pt>
                <c:pt idx="906">
                  <c:v>1.42414813048344</c:v>
                </c:pt>
                <c:pt idx="907">
                  <c:v>1.4256866689488299</c:v>
                </c:pt>
                <c:pt idx="908">
                  <c:v>1.4273021343374801</c:v>
                </c:pt>
                <c:pt idx="909">
                  <c:v>1.4288214410720499</c:v>
                </c:pt>
                <c:pt idx="910">
                  <c:v>1.4304881910762199</c:v>
                </c:pt>
                <c:pt idx="911">
                  <c:v>1.4319882660799701</c:v>
                </c:pt>
                <c:pt idx="912">
                  <c:v>1.4335716785839201</c:v>
                </c:pt>
                <c:pt idx="913">
                  <c:v>1.4351550910878801</c:v>
                </c:pt>
                <c:pt idx="914">
                  <c:v>1.4367385035918401</c:v>
                </c:pt>
                <c:pt idx="915">
                  <c:v>1.4383219160958001</c:v>
                </c:pt>
                <c:pt idx="916">
                  <c:v>1.4399053285997601</c:v>
                </c:pt>
                <c:pt idx="917">
                  <c:v>1.4414887411037201</c:v>
                </c:pt>
                <c:pt idx="918">
                  <c:v>1.44307215360768</c:v>
                </c:pt>
                <c:pt idx="919">
                  <c:v>1.44457222861143</c:v>
                </c:pt>
                <c:pt idx="920">
                  <c:v>1.44623897861559</c:v>
                </c:pt>
                <c:pt idx="921">
                  <c:v>1.44773905361934</c:v>
                </c:pt>
                <c:pt idx="922">
                  <c:v>1.44940580362351</c:v>
                </c:pt>
                <c:pt idx="923">
                  <c:v>1.4509058786272599</c:v>
                </c:pt>
                <c:pt idx="924">
                  <c:v>1.45257262863143</c:v>
                </c:pt>
                <c:pt idx="925">
                  <c:v>1.4540727036351799</c:v>
                </c:pt>
                <c:pt idx="926">
                  <c:v>1.4556561161391399</c:v>
                </c:pt>
                <c:pt idx="927">
                  <c:v>1.4572395286430899</c:v>
                </c:pt>
                <c:pt idx="928">
                  <c:v>1.4588229411470499</c:v>
                </c:pt>
                <c:pt idx="929">
                  <c:v>1.4604063536510099</c:v>
                </c:pt>
                <c:pt idx="930">
                  <c:v>1.4619897661549699</c:v>
                </c:pt>
                <c:pt idx="931">
                  <c:v>1.4635731786589301</c:v>
                </c:pt>
                <c:pt idx="932">
                  <c:v>1.4651565911628901</c:v>
                </c:pt>
                <c:pt idx="933">
                  <c:v>1.46665666616664</c:v>
                </c:pt>
                <c:pt idx="934">
                  <c:v>1.4683234161708001</c:v>
                </c:pt>
                <c:pt idx="935">
                  <c:v>1.46982349117455</c:v>
                </c:pt>
                <c:pt idx="936">
                  <c:v>1.4714902411787201</c:v>
                </c:pt>
                <c:pt idx="937">
                  <c:v>1.47299031618247</c:v>
                </c:pt>
                <c:pt idx="938">
                  <c:v>1.47457372868643</c:v>
                </c:pt>
                <c:pt idx="939">
                  <c:v>1.47615714119039</c:v>
                </c:pt>
                <c:pt idx="940">
                  <c:v>1.47774055369435</c:v>
                </c:pt>
                <c:pt idx="941">
                  <c:v>1.47932396619831</c:v>
                </c:pt>
                <c:pt idx="942">
                  <c:v>1.48090737870226</c:v>
                </c:pt>
                <c:pt idx="943">
                  <c:v>1.48249079120622</c:v>
                </c:pt>
                <c:pt idx="944">
                  <c:v>1.48407420371018</c:v>
                </c:pt>
                <c:pt idx="945">
                  <c:v>1.4855742787139301</c:v>
                </c:pt>
                <c:pt idx="946">
                  <c:v>1.4872410287180999</c:v>
                </c:pt>
                <c:pt idx="947">
                  <c:v>1.4887411037218501</c:v>
                </c:pt>
                <c:pt idx="948">
                  <c:v>1.4904078537260099</c:v>
                </c:pt>
                <c:pt idx="949">
                  <c:v>1.4919079287297601</c:v>
                </c:pt>
                <c:pt idx="950">
                  <c:v>1.4935746787339299</c:v>
                </c:pt>
                <c:pt idx="951">
                  <c:v>1.4950747537376801</c:v>
                </c:pt>
                <c:pt idx="952">
                  <c:v>1.4966581662416401</c:v>
                </c:pt>
                <c:pt idx="953">
                  <c:v>1.4982415787456</c:v>
                </c:pt>
                <c:pt idx="954">
                  <c:v>1.49982499124956</c:v>
                </c:pt>
                <c:pt idx="955">
                  <c:v>1.50140840375352</c:v>
                </c:pt>
                <c:pt idx="956">
                  <c:v>1.50299181625747</c:v>
                </c:pt>
                <c:pt idx="957">
                  <c:v>1.50457522876143</c:v>
                </c:pt>
                <c:pt idx="958">
                  <c:v>1.50615864126539</c:v>
                </c:pt>
                <c:pt idx="959">
                  <c:v>1.5076587162691399</c:v>
                </c:pt>
                <c:pt idx="960">
                  <c:v>1.50932546627331</c:v>
                </c:pt>
                <c:pt idx="961">
                  <c:v>1.5108255412770599</c:v>
                </c:pt>
                <c:pt idx="962">
                  <c:v>1.51249229128123</c:v>
                </c:pt>
                <c:pt idx="963">
                  <c:v>1.5139923662849799</c:v>
                </c:pt>
                <c:pt idx="964">
                  <c:v>1.5155757787889299</c:v>
                </c:pt>
                <c:pt idx="965">
                  <c:v>1.5171591912928899</c:v>
                </c:pt>
                <c:pt idx="966">
                  <c:v>1.5187426037968501</c:v>
                </c:pt>
                <c:pt idx="967">
                  <c:v>1.5203260163008101</c:v>
                </c:pt>
                <c:pt idx="968">
                  <c:v>1.5219094288047701</c:v>
                </c:pt>
                <c:pt idx="969">
                  <c:v>1.5234928413087301</c:v>
                </c:pt>
                <c:pt idx="970">
                  <c:v>1.5250762538126901</c:v>
                </c:pt>
                <c:pt idx="971">
                  <c:v>1.52657632881644</c:v>
                </c:pt>
                <c:pt idx="972">
                  <c:v>1.5282430788206001</c:v>
                </c:pt>
                <c:pt idx="973">
                  <c:v>1.52974315382435</c:v>
                </c:pt>
                <c:pt idx="974">
                  <c:v>1.53140990382852</c:v>
                </c:pt>
                <c:pt idx="975">
                  <c:v>1.53290997883227</c:v>
                </c:pt>
                <c:pt idx="976">
                  <c:v>1.53457672883644</c:v>
                </c:pt>
                <c:pt idx="977">
                  <c:v>1.53607680384019</c:v>
                </c:pt>
                <c:pt idx="978">
                  <c:v>1.53766021634415</c:v>
                </c:pt>
                <c:pt idx="979">
                  <c:v>1.53925878112087</c:v>
                </c:pt>
                <c:pt idx="980">
                  <c:v>1.5408043129429201</c:v>
                </c:pt>
                <c:pt idx="981">
                  <c:v>1.54244075840155</c:v>
                </c:pt>
                <c:pt idx="982">
                  <c:v>1.5439862902235999</c:v>
                </c:pt>
                <c:pt idx="983">
                  <c:v>1.5456227356822301</c:v>
                </c:pt>
                <c:pt idx="984">
                  <c:v>1.5471682675042799</c:v>
                </c:pt>
                <c:pt idx="985">
                  <c:v>1.5486228856897299</c:v>
                </c:pt>
                <c:pt idx="986">
                  <c:v>1.5502593311483699</c:v>
                </c:pt>
                <c:pt idx="987">
                  <c:v>1.55180486297042</c:v>
                </c:pt>
                <c:pt idx="988">
                  <c:v>1.5534413084290499</c:v>
                </c:pt>
                <c:pt idx="989">
                  <c:v>1.5549868402511</c:v>
                </c:pt>
                <c:pt idx="990">
                  <c:v>1.5565323720731401</c:v>
                </c:pt>
                <c:pt idx="991">
                  <c:v>1.55816881753178</c:v>
                </c:pt>
                <c:pt idx="992">
                  <c:v>1.5597143493538299</c:v>
                </c:pt>
                <c:pt idx="993">
                  <c:v>1.5613507948124601</c:v>
                </c:pt>
                <c:pt idx="994">
                  <c:v>1.5628963266345099</c:v>
                </c:pt>
                <c:pt idx="995">
                  <c:v>1.5645327720931499</c:v>
                </c:pt>
                <c:pt idx="996">
                  <c:v>1.56607830391519</c:v>
                </c:pt>
                <c:pt idx="997">
                  <c:v>1.56753292210065</c:v>
                </c:pt>
                <c:pt idx="998">
                  <c:v>1.5691693675592799</c:v>
                </c:pt>
                <c:pt idx="999">
                  <c:v>1.57071489938133</c:v>
                </c:pt>
                <c:pt idx="1000">
                  <c:v>1.57235134483996</c:v>
                </c:pt>
                <c:pt idx="1001">
                  <c:v>1.5738968766620101</c:v>
                </c:pt>
                <c:pt idx="1002">
                  <c:v>1.57553332212065</c:v>
                </c:pt>
                <c:pt idx="1003">
                  <c:v>1.5770788539426901</c:v>
                </c:pt>
                <c:pt idx="1004">
                  <c:v>1.57862438576474</c:v>
                </c:pt>
                <c:pt idx="1005">
                  <c:v>1.5802608312233699</c:v>
                </c:pt>
                <c:pt idx="1006">
                  <c:v>1.58180636304542</c:v>
                </c:pt>
                <c:pt idx="1007">
                  <c:v>1.5834428085040599</c:v>
                </c:pt>
                <c:pt idx="1008">
                  <c:v>1.5849883403261</c:v>
                </c:pt>
                <c:pt idx="1009">
                  <c:v>1.5865338721481499</c:v>
                </c:pt>
                <c:pt idx="1010">
                  <c:v>1.58807940397019</c:v>
                </c:pt>
                <c:pt idx="1011">
                  <c:v>1.5896249357922401</c:v>
                </c:pt>
                <c:pt idx="1012">
                  <c:v>1.59126138125088</c:v>
                </c:pt>
                <c:pt idx="1013">
                  <c:v>1.5928069130729201</c:v>
                </c:pt>
                <c:pt idx="1014">
                  <c:v>1.5944433585315601</c:v>
                </c:pt>
                <c:pt idx="1015">
                  <c:v>1.5959888903535999</c:v>
                </c:pt>
                <c:pt idx="1016">
                  <c:v>1.5976253358122401</c:v>
                </c:pt>
                <c:pt idx="1017">
                  <c:v>1.5991708676342899</c:v>
                </c:pt>
                <c:pt idx="1018">
                  <c:v>1.60071639945633</c:v>
                </c:pt>
                <c:pt idx="1019">
                  <c:v>1.60235284491497</c:v>
                </c:pt>
                <c:pt idx="1020">
                  <c:v>1.60380746310042</c:v>
                </c:pt>
                <c:pt idx="1021">
                  <c:v>1.6054439085590599</c:v>
                </c:pt>
                <c:pt idx="1022">
                  <c:v>1.6069894403811</c:v>
                </c:pt>
                <c:pt idx="1023">
                  <c:v>1.6085349722031499</c:v>
                </c:pt>
                <c:pt idx="1024">
                  <c:v>1.6101714176617901</c:v>
                </c:pt>
                <c:pt idx="1025">
                  <c:v>1.6117169494838299</c:v>
                </c:pt>
                <c:pt idx="1026">
                  <c:v>1.6133533949424701</c:v>
                </c:pt>
                <c:pt idx="1027">
                  <c:v>1.61489892676452</c:v>
                </c:pt>
                <c:pt idx="1028">
                  <c:v>1.6165353722231499</c:v>
                </c:pt>
                <c:pt idx="1029">
                  <c:v>1.6180809040452</c:v>
                </c:pt>
                <c:pt idx="1030">
                  <c:v>1.6196264358672401</c:v>
                </c:pt>
                <c:pt idx="1031">
                  <c:v>1.6211719676892899</c:v>
                </c:pt>
                <c:pt idx="1032">
                  <c:v>1.62271749951133</c:v>
                </c:pt>
                <c:pt idx="1033">
                  <c:v>1.62435394496997</c:v>
                </c:pt>
                <c:pt idx="1034">
                  <c:v>1.6258994767920201</c:v>
                </c:pt>
                <c:pt idx="1035">
                  <c:v>1.62753592225065</c:v>
                </c:pt>
                <c:pt idx="1036">
                  <c:v>1.6290814540727001</c:v>
                </c:pt>
                <c:pt idx="1037">
                  <c:v>1.63062698589474</c:v>
                </c:pt>
                <c:pt idx="1038">
                  <c:v>1.6322634313533799</c:v>
                </c:pt>
                <c:pt idx="1039">
                  <c:v>1.63380896317543</c:v>
                </c:pt>
                <c:pt idx="1040">
                  <c:v>1.63544540863406</c:v>
                </c:pt>
                <c:pt idx="1041">
                  <c:v>1.63699094045611</c:v>
                </c:pt>
                <c:pt idx="1042">
                  <c:v>1.6385364722781499</c:v>
                </c:pt>
                <c:pt idx="1043">
                  <c:v>1.6400820041002</c:v>
                </c:pt>
                <c:pt idx="1044">
                  <c:v>1.6416275359222501</c:v>
                </c:pt>
                <c:pt idx="1045">
                  <c:v>1.64326398138088</c:v>
                </c:pt>
                <c:pt idx="1046">
                  <c:v>1.6448095132029299</c:v>
                </c:pt>
                <c:pt idx="1047">
                  <c:v>1.6464459586615601</c:v>
                </c:pt>
                <c:pt idx="1048">
                  <c:v>1.6479914904836099</c:v>
                </c:pt>
                <c:pt idx="1049">
                  <c:v>1.6496279359422501</c:v>
                </c:pt>
                <c:pt idx="1050">
                  <c:v>1.65117346776429</c:v>
                </c:pt>
                <c:pt idx="1051">
                  <c:v>1.6527189995863401</c:v>
                </c:pt>
                <c:pt idx="1052">
                  <c:v>1.65435544504497</c:v>
                </c:pt>
                <c:pt idx="1053">
                  <c:v>1.65581006323043</c:v>
                </c:pt>
                <c:pt idx="1054">
                  <c:v>1.65744650868907</c:v>
                </c:pt>
                <c:pt idx="1055">
                  <c:v>1.65899204051111</c:v>
                </c:pt>
                <c:pt idx="1056">
                  <c:v>1.6605375723331599</c:v>
                </c:pt>
                <c:pt idx="1057">
                  <c:v>1.6621740177917901</c:v>
                </c:pt>
                <c:pt idx="1058">
                  <c:v>1.6637195496138399</c:v>
                </c:pt>
                <c:pt idx="1059">
                  <c:v>1.6653559950724801</c:v>
                </c:pt>
                <c:pt idx="1060">
                  <c:v>1.6668833441672</c:v>
                </c:pt>
                <c:pt idx="1061">
                  <c:v>1.6684834241712001</c:v>
                </c:pt>
                <c:pt idx="1062">
                  <c:v>1.6700835041752</c:v>
                </c:pt>
                <c:pt idx="1063">
                  <c:v>1.67158357917895</c:v>
                </c:pt>
                <c:pt idx="1064">
                  <c:v>1.6731836591829501</c:v>
                </c:pt>
                <c:pt idx="1065">
                  <c:v>1.67478373918695</c:v>
                </c:pt>
                <c:pt idx="1066">
                  <c:v>1.6763838191909499</c:v>
                </c:pt>
                <c:pt idx="1067">
                  <c:v>1.6778838941947101</c:v>
                </c:pt>
                <c:pt idx="1068">
                  <c:v>1.67958397919896</c:v>
                </c:pt>
                <c:pt idx="1069">
                  <c:v>1.6810840542027099</c:v>
                </c:pt>
                <c:pt idx="1070">
                  <c:v>1.6825841292064601</c:v>
                </c:pt>
                <c:pt idx="1071">
                  <c:v>1.68428421421071</c:v>
                </c:pt>
                <c:pt idx="1072">
                  <c:v>1.6857842892144601</c:v>
                </c:pt>
                <c:pt idx="1073">
                  <c:v>1.68738436921846</c:v>
                </c:pt>
                <c:pt idx="1074">
                  <c:v>1.6889844492224599</c:v>
                </c:pt>
                <c:pt idx="1075">
                  <c:v>1.6905845292264601</c:v>
                </c:pt>
                <c:pt idx="1076">
                  <c:v>1.69208460423021</c:v>
                </c:pt>
                <c:pt idx="1077">
                  <c:v>1.6936846842342099</c:v>
                </c:pt>
                <c:pt idx="1078">
                  <c:v>1.6952847642382101</c:v>
                </c:pt>
                <c:pt idx="1079">
                  <c:v>1.69678483924196</c:v>
                </c:pt>
                <c:pt idx="1080">
                  <c:v>1.6984849242462099</c:v>
                </c:pt>
                <c:pt idx="1081">
                  <c:v>1.69998499924996</c:v>
                </c:pt>
                <c:pt idx="1082">
                  <c:v>1.70158507925396</c:v>
                </c:pt>
                <c:pt idx="1083">
                  <c:v>1.7031851592579601</c:v>
                </c:pt>
                <c:pt idx="1084">
                  <c:v>1.70468523426171</c:v>
                </c:pt>
                <c:pt idx="1085">
                  <c:v>1.70628531426571</c:v>
                </c:pt>
                <c:pt idx="1086">
                  <c:v>1.7078853942697101</c:v>
                </c:pt>
                <c:pt idx="1087">
                  <c:v>1.70948547427371</c:v>
                </c:pt>
                <c:pt idx="1088">
                  <c:v>1.7109855492774599</c:v>
                </c:pt>
                <c:pt idx="1089">
                  <c:v>1.7125856292814601</c:v>
                </c:pt>
                <c:pt idx="1090">
                  <c:v>1.71418570928546</c:v>
                </c:pt>
                <c:pt idx="1091">
                  <c:v>1.7156857842892099</c:v>
                </c:pt>
                <c:pt idx="1092">
                  <c:v>1.71738586929346</c:v>
                </c:pt>
                <c:pt idx="1093">
                  <c:v>1.71888594429721</c:v>
                </c:pt>
                <c:pt idx="1094">
                  <c:v>1.7204860243012099</c:v>
                </c:pt>
                <c:pt idx="1095">
                  <c:v>1.72208610430521</c:v>
                </c:pt>
                <c:pt idx="1096">
                  <c:v>1.72358617930896</c:v>
                </c:pt>
                <c:pt idx="1097">
                  <c:v>1.7251862593129601</c:v>
                </c:pt>
                <c:pt idx="1098">
                  <c:v>1.72678633931696</c:v>
                </c:pt>
                <c:pt idx="1099">
                  <c:v>1.7283864193209599</c:v>
                </c:pt>
                <c:pt idx="1100">
                  <c:v>1.7298864943247101</c:v>
                </c:pt>
                <c:pt idx="1101">
                  <c:v>1.73158657932896</c:v>
                </c:pt>
                <c:pt idx="1102">
                  <c:v>1.7330866543327099</c:v>
                </c:pt>
                <c:pt idx="1103">
                  <c:v>1.7345867293364601</c:v>
                </c:pt>
                <c:pt idx="1104">
                  <c:v>1.73628681434071</c:v>
                </c:pt>
                <c:pt idx="1105">
                  <c:v>1.7377868893444599</c:v>
                </c:pt>
                <c:pt idx="1106">
                  <c:v>1.73938696934846</c:v>
                </c:pt>
                <c:pt idx="1107">
                  <c:v>1.74088704435221</c:v>
                </c:pt>
                <c:pt idx="1108">
                  <c:v>1.7425871293564601</c:v>
                </c:pt>
                <c:pt idx="1109">
                  <c:v>1.74408720436021</c:v>
                </c:pt>
                <c:pt idx="1110">
                  <c:v>1.74558727936396</c:v>
                </c:pt>
                <c:pt idx="1111">
                  <c:v>1.7472873643682101</c:v>
                </c:pt>
                <c:pt idx="1112">
                  <c:v>1.74878743937196</c:v>
                </c:pt>
                <c:pt idx="1113">
                  <c:v>1.7503875193759599</c:v>
                </c:pt>
                <c:pt idx="1114">
                  <c:v>1.7519875993799601</c:v>
                </c:pt>
                <c:pt idx="1115">
                  <c:v>1.75358767938396</c:v>
                </c:pt>
                <c:pt idx="1116">
                  <c:v>1.7550877543877099</c:v>
                </c:pt>
                <c:pt idx="1117">
                  <c:v>1.7566878343917101</c:v>
                </c:pt>
                <c:pt idx="1118">
                  <c:v>1.75828791439572</c:v>
                </c:pt>
                <c:pt idx="1119">
                  <c:v>1.7597879893994699</c:v>
                </c:pt>
                <c:pt idx="1120">
                  <c:v>1.76148807440372</c:v>
                </c:pt>
                <c:pt idx="1121">
                  <c:v>1.76298814940747</c:v>
                </c:pt>
                <c:pt idx="1122">
                  <c:v>1.7645882294114701</c:v>
                </c:pt>
                <c:pt idx="1123">
                  <c:v>1.76618830941547</c:v>
                </c:pt>
                <c:pt idx="1124">
                  <c:v>1.7676883844192199</c:v>
                </c:pt>
                <c:pt idx="1125">
                  <c:v>1.7692884644232201</c:v>
                </c:pt>
                <c:pt idx="1126">
                  <c:v>1.77088854442722</c:v>
                </c:pt>
                <c:pt idx="1127">
                  <c:v>1.7724886244312199</c:v>
                </c:pt>
                <c:pt idx="1128">
                  <c:v>1.7739886994349701</c:v>
                </c:pt>
                <c:pt idx="1129">
                  <c:v>1.77558877943897</c:v>
                </c:pt>
                <c:pt idx="1130">
                  <c:v>1.7771888594429699</c:v>
                </c:pt>
                <c:pt idx="1131">
                  <c:v>1.77868893444672</c:v>
                </c:pt>
                <c:pt idx="1132">
                  <c:v>1.7803890194509699</c:v>
                </c:pt>
                <c:pt idx="1133">
                  <c:v>1.7818890944547201</c:v>
                </c:pt>
                <c:pt idx="1134">
                  <c:v>1.78348917445872</c:v>
                </c:pt>
                <c:pt idx="1135">
                  <c:v>1.7850892544627199</c:v>
                </c:pt>
                <c:pt idx="1136">
                  <c:v>1.7865893294664701</c:v>
                </c:pt>
                <c:pt idx="1137">
                  <c:v>1.78818940947047</c:v>
                </c:pt>
                <c:pt idx="1138">
                  <c:v>1.7897894894744699</c:v>
                </c:pt>
                <c:pt idx="1139">
                  <c:v>1.7913895694784701</c:v>
                </c:pt>
                <c:pt idx="1140">
                  <c:v>1.79288964448222</c:v>
                </c:pt>
                <c:pt idx="1141">
                  <c:v>1.7945897294864701</c:v>
                </c:pt>
                <c:pt idx="1142">
                  <c:v>1.79608980449022</c:v>
                </c:pt>
                <c:pt idx="1143">
                  <c:v>1.79758987949397</c:v>
                </c:pt>
                <c:pt idx="1144">
                  <c:v>1.7992899644982201</c:v>
                </c:pt>
                <c:pt idx="1145">
                  <c:v>1.80079003950197</c:v>
                </c:pt>
                <c:pt idx="1146">
                  <c:v>1.8023901195059699</c:v>
                </c:pt>
                <c:pt idx="1147">
                  <c:v>1.8039901995099701</c:v>
                </c:pt>
                <c:pt idx="1148">
                  <c:v>1.80559027951397</c:v>
                </c:pt>
                <c:pt idx="1149">
                  <c:v>1.8070903545177199</c:v>
                </c:pt>
                <c:pt idx="1150">
                  <c:v>1.8085904295214701</c:v>
                </c:pt>
                <c:pt idx="1151">
                  <c:v>1.81029051452572</c:v>
                </c:pt>
                <c:pt idx="1152">
                  <c:v>1.8117905895294699</c:v>
                </c:pt>
                <c:pt idx="1153">
                  <c:v>1.8133906695334701</c:v>
                </c:pt>
                <c:pt idx="1154">
                  <c:v>1.81499074953747</c:v>
                </c:pt>
                <c:pt idx="1155">
                  <c:v>1.8165908295414701</c:v>
                </c:pt>
                <c:pt idx="1156">
                  <c:v>1.81809090454522</c:v>
                </c:pt>
                <c:pt idx="1157">
                  <c:v>1.81964653788244</c:v>
                </c:pt>
                <c:pt idx="1158">
                  <c:v>1.8213132878866101</c:v>
                </c:pt>
                <c:pt idx="1159">
                  <c:v>1.82286892122383</c:v>
                </c:pt>
                <c:pt idx="1160">
                  <c:v>1.82442455456106</c:v>
                </c:pt>
                <c:pt idx="1161">
                  <c:v>1.82598018789828</c:v>
                </c:pt>
                <c:pt idx="1162">
                  <c:v>1.82764693790245</c:v>
                </c:pt>
                <c:pt idx="1163">
                  <c:v>1.82920257123967</c:v>
                </c:pt>
                <c:pt idx="1164">
                  <c:v>1.8306470879099499</c:v>
                </c:pt>
                <c:pt idx="1165">
                  <c:v>1.83231383791411</c:v>
                </c:pt>
                <c:pt idx="1166">
                  <c:v>1.8338694712513399</c:v>
                </c:pt>
                <c:pt idx="1167">
                  <c:v>1.8355362212555</c:v>
                </c:pt>
                <c:pt idx="1168">
                  <c:v>1.8369807379257801</c:v>
                </c:pt>
                <c:pt idx="1169">
                  <c:v>1.8385363712630001</c:v>
                </c:pt>
                <c:pt idx="1170">
                  <c:v>1.8402031212671699</c:v>
                </c:pt>
                <c:pt idx="1171">
                  <c:v>1.8417587546043901</c:v>
                </c:pt>
                <c:pt idx="1172">
                  <c:v>1.8433143879416101</c:v>
                </c:pt>
                <c:pt idx="1173">
                  <c:v>1.84487002127884</c:v>
                </c:pt>
                <c:pt idx="1174">
                  <c:v>1.8465367712830001</c:v>
                </c:pt>
                <c:pt idx="1175">
                  <c:v>1.8480924046202301</c:v>
                </c:pt>
                <c:pt idx="1176">
                  <c:v>1.8495369212905</c:v>
                </c:pt>
                <c:pt idx="1177">
                  <c:v>1.85120367129467</c:v>
                </c:pt>
                <c:pt idx="1178">
                  <c:v>1.85275930463189</c:v>
                </c:pt>
                <c:pt idx="1179">
                  <c:v>1.85442605463606</c:v>
                </c:pt>
                <c:pt idx="1180">
                  <c:v>1.8558705713063399</c:v>
                </c:pt>
                <c:pt idx="1181">
                  <c:v>1.85753732131051</c:v>
                </c:pt>
                <c:pt idx="1182">
                  <c:v>1.8590929546477299</c:v>
                </c:pt>
                <c:pt idx="1183">
                  <c:v>1.8606485879849499</c:v>
                </c:pt>
                <c:pt idx="1184">
                  <c:v>1.8622042213221699</c:v>
                </c:pt>
                <c:pt idx="1185">
                  <c:v>1.8637598546594001</c:v>
                </c:pt>
                <c:pt idx="1186">
                  <c:v>1.8654266046635599</c:v>
                </c:pt>
                <c:pt idx="1187">
                  <c:v>1.8669822380007799</c:v>
                </c:pt>
                <c:pt idx="1188">
                  <c:v>1.8685378713380101</c:v>
                </c:pt>
                <c:pt idx="1189">
                  <c:v>1.8700935046752301</c:v>
                </c:pt>
                <c:pt idx="1190">
                  <c:v>1.87164913801245</c:v>
                </c:pt>
                <c:pt idx="1191">
                  <c:v>1.8733158880166201</c:v>
                </c:pt>
                <c:pt idx="1192">
                  <c:v>1.8747604046869</c:v>
                </c:pt>
                <c:pt idx="1193">
                  <c:v>1.87642715469106</c:v>
                </c:pt>
                <c:pt idx="1194">
                  <c:v>1.87798278802829</c:v>
                </c:pt>
                <c:pt idx="1195">
                  <c:v>1.8796495380324501</c:v>
                </c:pt>
                <c:pt idx="1196">
                  <c:v>1.8810940547027299</c:v>
                </c:pt>
                <c:pt idx="1197">
                  <c:v>1.8826496880399499</c:v>
                </c:pt>
                <c:pt idx="1198">
                  <c:v>1.88431643804412</c:v>
                </c:pt>
                <c:pt idx="1199">
                  <c:v>1.8858720713813399</c:v>
                </c:pt>
                <c:pt idx="1200">
                  <c:v>1.8874277047185599</c:v>
                </c:pt>
                <c:pt idx="1201">
                  <c:v>1.8889833380557901</c:v>
                </c:pt>
                <c:pt idx="1202">
                  <c:v>1.8906500880599499</c:v>
                </c:pt>
                <c:pt idx="1203">
                  <c:v>1.8922057213971799</c:v>
                </c:pt>
                <c:pt idx="1204">
                  <c:v>1.89365023806745</c:v>
                </c:pt>
                <c:pt idx="1205">
                  <c:v>1.8953169880716201</c:v>
                </c:pt>
                <c:pt idx="1206">
                  <c:v>1.8968726214088401</c:v>
                </c:pt>
                <c:pt idx="1207">
                  <c:v>1.8985393714130101</c:v>
                </c:pt>
                <c:pt idx="1208">
                  <c:v>1.89998388808329</c:v>
                </c:pt>
                <c:pt idx="1209">
                  <c:v>1.90153952142051</c:v>
                </c:pt>
                <c:pt idx="1210">
                  <c:v>1.90320627142468</c:v>
                </c:pt>
                <c:pt idx="1211">
                  <c:v>1.9046507880949599</c:v>
                </c:pt>
                <c:pt idx="1212">
                  <c:v>1.90631753809912</c:v>
                </c:pt>
                <c:pt idx="1213">
                  <c:v>1.9078731714363499</c:v>
                </c:pt>
                <c:pt idx="1214">
                  <c:v>1.90953992144051</c:v>
                </c:pt>
                <c:pt idx="1215">
                  <c:v>1.9109844381107901</c:v>
                </c:pt>
                <c:pt idx="1216">
                  <c:v>1.9125400714480101</c:v>
                </c:pt>
                <c:pt idx="1217">
                  <c:v>1.9142068214521799</c:v>
                </c:pt>
                <c:pt idx="1218">
                  <c:v>1.9157624547894001</c:v>
                </c:pt>
                <c:pt idx="1219">
                  <c:v>1.9173180881266201</c:v>
                </c:pt>
                <c:pt idx="1220">
                  <c:v>1.91887372146385</c:v>
                </c:pt>
                <c:pt idx="1221">
                  <c:v>1.9205404714680101</c:v>
                </c:pt>
                <c:pt idx="1222">
                  <c:v>1.9220961048052401</c:v>
                </c:pt>
                <c:pt idx="1223">
                  <c:v>1.92354062147551</c:v>
                </c:pt>
                <c:pt idx="1224">
                  <c:v>1.92520737147968</c:v>
                </c:pt>
                <c:pt idx="1225">
                  <c:v>1.9267630048169</c:v>
                </c:pt>
                <c:pt idx="1226">
                  <c:v>1.92842975482107</c:v>
                </c:pt>
                <c:pt idx="1227">
                  <c:v>1.9298742714913499</c:v>
                </c:pt>
                <c:pt idx="1228">
                  <c:v>1.93154102149551</c:v>
                </c:pt>
                <c:pt idx="1229">
                  <c:v>1.93309665483274</c:v>
                </c:pt>
                <c:pt idx="1230">
                  <c:v>1.9346522881699599</c:v>
                </c:pt>
                <c:pt idx="1231">
                  <c:v>1.9362079215071799</c:v>
                </c:pt>
                <c:pt idx="1232">
                  <c:v>1.9377635548444001</c:v>
                </c:pt>
                <c:pt idx="1233">
                  <c:v>1.9394303048485699</c:v>
                </c:pt>
                <c:pt idx="1234">
                  <c:v>1.9409859381857899</c:v>
                </c:pt>
                <c:pt idx="1235">
                  <c:v>1.9425415715230201</c:v>
                </c:pt>
                <c:pt idx="1236">
                  <c:v>1.9440972048602401</c:v>
                </c:pt>
                <c:pt idx="1237">
                  <c:v>1.94565283819746</c:v>
                </c:pt>
                <c:pt idx="1238">
                  <c:v>1.9473195882016301</c:v>
                </c:pt>
                <c:pt idx="1239">
                  <c:v>1.94876410487191</c:v>
                </c:pt>
                <c:pt idx="1240">
                  <c:v>1.95043085487607</c:v>
                </c:pt>
                <c:pt idx="1241">
                  <c:v>1.95198648821329</c:v>
                </c:pt>
                <c:pt idx="1242">
                  <c:v>1.9536532382174601</c:v>
                </c:pt>
                <c:pt idx="1243">
                  <c:v>1.95509775488774</c:v>
                </c:pt>
                <c:pt idx="1244">
                  <c:v>1.9566533882249599</c:v>
                </c:pt>
                <c:pt idx="1245">
                  <c:v>1.95832013822913</c:v>
                </c:pt>
                <c:pt idx="1246">
                  <c:v>1.95987577156635</c:v>
                </c:pt>
                <c:pt idx="1247">
                  <c:v>1.9614314049035699</c:v>
                </c:pt>
                <c:pt idx="1248">
                  <c:v>1.9629870382407999</c:v>
                </c:pt>
                <c:pt idx="1249">
                  <c:v>1.96465378824496</c:v>
                </c:pt>
                <c:pt idx="1250">
                  <c:v>1.9662094215821899</c:v>
                </c:pt>
                <c:pt idx="1251">
                  <c:v>1.96765393825246</c:v>
                </c:pt>
                <c:pt idx="1252">
                  <c:v>1.9693206882566301</c:v>
                </c:pt>
                <c:pt idx="1253">
                  <c:v>1.9708763215938501</c:v>
                </c:pt>
                <c:pt idx="1254">
                  <c:v>1.9725430715980199</c:v>
                </c:pt>
                <c:pt idx="1255">
                  <c:v>1.9739875882683</c:v>
                </c:pt>
                <c:pt idx="1256">
                  <c:v>1.97554322160552</c:v>
                </c:pt>
                <c:pt idx="1257">
                  <c:v>1.97720997160969</c:v>
                </c:pt>
                <c:pt idx="1258">
                  <c:v>1.97876560494691</c:v>
                </c:pt>
                <c:pt idx="1259">
                  <c:v>1.98032123828413</c:v>
                </c:pt>
                <c:pt idx="1260">
                  <c:v>1.98187687162135</c:v>
                </c:pt>
                <c:pt idx="1261">
                  <c:v>1.98354362162552</c:v>
                </c:pt>
                <c:pt idx="1262">
                  <c:v>1.9849881382957999</c:v>
                </c:pt>
                <c:pt idx="1263">
                  <c:v>1.9865437716330201</c:v>
                </c:pt>
                <c:pt idx="1264">
                  <c:v>1.9882105216371899</c:v>
                </c:pt>
                <c:pt idx="1265">
                  <c:v>1.9897661549744099</c:v>
                </c:pt>
                <c:pt idx="1266">
                  <c:v>1.9913217883116301</c:v>
                </c:pt>
                <c:pt idx="1267">
                  <c:v>1.9928774216488601</c:v>
                </c:pt>
                <c:pt idx="1268">
                  <c:v>1.9945441716530199</c:v>
                </c:pt>
                <c:pt idx="1269">
                  <c:v>1.9960998049902401</c:v>
                </c:pt>
                <c:pt idx="1270">
                  <c:v>1.99754432166052</c:v>
                </c:pt>
                <c:pt idx="1271">
                  <c:v>1.99921107166469</c:v>
                </c:pt>
                <c:pt idx="1272">
                  <c:v>2.0007250362518101</c:v>
                </c:pt>
                <c:pt idx="1273">
                  <c:v>2.0023501175058702</c:v>
                </c:pt>
                <c:pt idx="1274">
                  <c:v>2.0039751987599299</c:v>
                </c:pt>
                <c:pt idx="1275">
                  <c:v>2.0056002800139998</c:v>
                </c:pt>
                <c:pt idx="1276">
                  <c:v>2.0071003550177502</c:v>
                </c:pt>
                <c:pt idx="1277">
                  <c:v>2.0086004300215001</c:v>
                </c:pt>
                <c:pt idx="1278">
                  <c:v>2.0102255112755598</c:v>
                </c:pt>
                <c:pt idx="1279">
                  <c:v>2.0117255862793102</c:v>
                </c:pt>
                <c:pt idx="1280">
                  <c:v>2.0134756737836801</c:v>
                </c:pt>
                <c:pt idx="1281">
                  <c:v>2.0149757487874398</c:v>
                </c:pt>
                <c:pt idx="1282">
                  <c:v>2.0166008300414999</c:v>
                </c:pt>
                <c:pt idx="1283">
                  <c:v>2.0181009050452499</c:v>
                </c:pt>
                <c:pt idx="1284">
                  <c:v>2.0196009800489998</c:v>
                </c:pt>
                <c:pt idx="1285">
                  <c:v>2.0212260613030599</c:v>
                </c:pt>
                <c:pt idx="1286">
                  <c:v>2.0228511425571201</c:v>
                </c:pt>
                <c:pt idx="1287">
                  <c:v>2.02447622381119</c:v>
                </c:pt>
                <c:pt idx="1288">
                  <c:v>2.0259762988149399</c:v>
                </c:pt>
                <c:pt idx="1289">
                  <c:v>2.027601380069</c:v>
                </c:pt>
                <c:pt idx="1290">
                  <c:v>2.02910145507275</c:v>
                </c:pt>
                <c:pt idx="1291">
                  <c:v>2.0306015300764999</c:v>
                </c:pt>
                <c:pt idx="1292">
                  <c:v>2.0323516175808698</c:v>
                </c:pt>
                <c:pt idx="1293">
                  <c:v>2.0338516925846202</c:v>
                </c:pt>
                <c:pt idx="1294">
                  <c:v>2.0354767738386901</c:v>
                </c:pt>
                <c:pt idx="1295">
                  <c:v>2.03697684884244</c:v>
                </c:pt>
                <c:pt idx="1296">
                  <c:v>2.0386019300965001</c:v>
                </c:pt>
                <c:pt idx="1297">
                  <c:v>2.0401020051002501</c:v>
                </c:pt>
                <c:pt idx="1298">
                  <c:v>2.0417270863543102</c:v>
                </c:pt>
                <c:pt idx="1299">
                  <c:v>2.0433521676083801</c:v>
                </c:pt>
                <c:pt idx="1300">
                  <c:v>2.0448522426121301</c:v>
                </c:pt>
                <c:pt idx="1301">
                  <c:v>2.0464773238661902</c:v>
                </c:pt>
                <c:pt idx="1302">
                  <c:v>2.0479773988699401</c:v>
                </c:pt>
                <c:pt idx="1303">
                  <c:v>2.0496024801239998</c:v>
                </c:pt>
                <c:pt idx="1304">
                  <c:v>2.0512275613780599</c:v>
                </c:pt>
                <c:pt idx="1305">
                  <c:v>2.0527276363818099</c:v>
                </c:pt>
                <c:pt idx="1306">
                  <c:v>2.0543527176358798</c:v>
                </c:pt>
                <c:pt idx="1307">
                  <c:v>2.0558527926396302</c:v>
                </c:pt>
                <c:pt idx="1308">
                  <c:v>2.0574778738936899</c:v>
                </c:pt>
                <c:pt idx="1309">
                  <c:v>2.0589779488974398</c:v>
                </c:pt>
                <c:pt idx="1310">
                  <c:v>2.0606030301514999</c:v>
                </c:pt>
                <c:pt idx="1311">
                  <c:v>2.0622281114055698</c:v>
                </c:pt>
                <c:pt idx="1312">
                  <c:v>2.0637281864093202</c:v>
                </c:pt>
                <c:pt idx="1313">
                  <c:v>2.0653532676633799</c:v>
                </c:pt>
                <c:pt idx="1314">
                  <c:v>2.0668533426671298</c:v>
                </c:pt>
                <c:pt idx="1315">
                  <c:v>2.06847842392119</c:v>
                </c:pt>
                <c:pt idx="1316">
                  <c:v>2.0701035051752501</c:v>
                </c:pt>
                <c:pt idx="1317">
                  <c:v>2.071603580179</c:v>
                </c:pt>
                <c:pt idx="1318">
                  <c:v>2.0732286614330699</c:v>
                </c:pt>
                <c:pt idx="1319">
                  <c:v>2.0747287364368199</c:v>
                </c:pt>
                <c:pt idx="1320">
                  <c:v>2.07635381769088</c:v>
                </c:pt>
                <c:pt idx="1321">
                  <c:v>2.0778538926946299</c:v>
                </c:pt>
                <c:pt idx="1322">
                  <c:v>2.07960398019901</c:v>
                </c:pt>
                <c:pt idx="1323">
                  <c:v>2.08110405520276</c:v>
                </c:pt>
                <c:pt idx="1324">
                  <c:v>2.0826041302065099</c:v>
                </c:pt>
                <c:pt idx="1325">
                  <c:v>2.0842292114605701</c:v>
                </c:pt>
                <c:pt idx="1326">
                  <c:v>2.08572928646432</c:v>
                </c:pt>
                <c:pt idx="1327">
                  <c:v>2.0874793739686899</c:v>
                </c:pt>
                <c:pt idx="1328">
                  <c:v>2.0889794489724398</c:v>
                </c:pt>
                <c:pt idx="1329">
                  <c:v>2.0906045302265102</c:v>
                </c:pt>
                <c:pt idx="1330">
                  <c:v>2.0921046052302601</c:v>
                </c:pt>
                <c:pt idx="1331">
                  <c:v>2.09360468023401</c:v>
                </c:pt>
                <c:pt idx="1332">
                  <c:v>2.0952297614880702</c:v>
                </c:pt>
                <c:pt idx="1333">
                  <c:v>2.0968548427421299</c:v>
                </c:pt>
                <c:pt idx="1334">
                  <c:v>2.0984799239962002</c:v>
                </c:pt>
                <c:pt idx="1335">
                  <c:v>2.0999799989999501</c:v>
                </c:pt>
                <c:pt idx="1336">
                  <c:v>2.1016050802540098</c:v>
                </c:pt>
                <c:pt idx="1337">
                  <c:v>2.1031051552577602</c:v>
                </c:pt>
                <c:pt idx="1338">
                  <c:v>2.1046052302615101</c:v>
                </c:pt>
                <c:pt idx="1339">
                  <c:v>2.10635531776588</c:v>
                </c:pt>
                <c:pt idx="1340">
                  <c:v>2.10785539276963</c:v>
                </c:pt>
                <c:pt idx="1341">
                  <c:v>2.1094804740236999</c:v>
                </c:pt>
                <c:pt idx="1342">
                  <c:v>2.1109805490274498</c:v>
                </c:pt>
                <c:pt idx="1343">
                  <c:v>2.1126056302815099</c:v>
                </c:pt>
                <c:pt idx="1344">
                  <c:v>2.1141057052852599</c:v>
                </c:pt>
                <c:pt idx="1345">
                  <c:v>2.11573078653932</c:v>
                </c:pt>
                <c:pt idx="1346">
                  <c:v>2.1173558677933899</c:v>
                </c:pt>
                <c:pt idx="1347">
                  <c:v>2.1188559427971398</c:v>
                </c:pt>
                <c:pt idx="1348">
                  <c:v>2.1204810240512</c:v>
                </c:pt>
                <c:pt idx="1349">
                  <c:v>2.1219810990549499</c:v>
                </c:pt>
                <c:pt idx="1350">
                  <c:v>2.12360618030901</c:v>
                </c:pt>
                <c:pt idx="1351">
                  <c:v>2.1252312615630702</c:v>
                </c:pt>
                <c:pt idx="1352">
                  <c:v>2.1267313365668201</c:v>
                </c:pt>
                <c:pt idx="1353">
                  <c:v>2.12835641782089</c:v>
                </c:pt>
                <c:pt idx="1354">
                  <c:v>2.12985649282464</c:v>
                </c:pt>
                <c:pt idx="1355">
                  <c:v>2.1314815740787001</c:v>
                </c:pt>
                <c:pt idx="1356">
                  <c:v>2.13298164908245</c:v>
                </c:pt>
                <c:pt idx="1357">
                  <c:v>2.1346067303365102</c:v>
                </c:pt>
                <c:pt idx="1358">
                  <c:v>2.1362318115905699</c:v>
                </c:pt>
                <c:pt idx="1359">
                  <c:v>2.1377318865943198</c:v>
                </c:pt>
                <c:pt idx="1360">
                  <c:v>2.1393569678483901</c:v>
                </c:pt>
                <c:pt idx="1361">
                  <c:v>2.1408570428521401</c:v>
                </c:pt>
                <c:pt idx="1362">
                  <c:v>2.1424821241062002</c:v>
                </c:pt>
                <c:pt idx="1363">
                  <c:v>2.1441072053602599</c:v>
                </c:pt>
                <c:pt idx="1364">
                  <c:v>2.1456072803640098</c:v>
                </c:pt>
                <c:pt idx="1365">
                  <c:v>2.1472323616180802</c:v>
                </c:pt>
                <c:pt idx="1366">
                  <c:v>2.1487324366218301</c:v>
                </c:pt>
                <c:pt idx="1367">
                  <c:v>2.1503575178758898</c:v>
                </c:pt>
                <c:pt idx="1368">
                  <c:v>2.1518575928796402</c:v>
                </c:pt>
                <c:pt idx="1369">
                  <c:v>2.1536076803840101</c:v>
                </c:pt>
                <c:pt idx="1370">
                  <c:v>2.15510775538776</c:v>
                </c:pt>
                <c:pt idx="1371">
                  <c:v>2.1566078303915099</c:v>
                </c:pt>
                <c:pt idx="1372">
                  <c:v>2.1582329116455798</c:v>
                </c:pt>
                <c:pt idx="1373">
                  <c:v>2.1597329866493302</c:v>
                </c:pt>
                <c:pt idx="1374">
                  <c:v>2.1613580679033899</c:v>
                </c:pt>
                <c:pt idx="1375">
                  <c:v>2.16298314915745</c:v>
                </c:pt>
                <c:pt idx="1376">
                  <c:v>2.16460823041152</c:v>
                </c:pt>
                <c:pt idx="1377">
                  <c:v>2.1661083054152699</c:v>
                </c:pt>
                <c:pt idx="1378">
                  <c:v>2.1676083804190198</c:v>
                </c:pt>
                <c:pt idx="1379">
                  <c:v>2.16923346167308</c:v>
                </c:pt>
                <c:pt idx="1380">
                  <c:v>2.1707335366768299</c:v>
                </c:pt>
                <c:pt idx="1381">
                  <c:v>2.1724836241811998</c:v>
                </c:pt>
                <c:pt idx="1382">
                  <c:v>2.1739836991849502</c:v>
                </c:pt>
                <c:pt idx="1383">
                  <c:v>2.1756087804390201</c:v>
                </c:pt>
                <c:pt idx="1384">
                  <c:v>2.17710885544277</c:v>
                </c:pt>
                <c:pt idx="1385">
                  <c:v>2.1786089304465199</c:v>
                </c:pt>
                <c:pt idx="1386">
                  <c:v>2.1802340117005801</c:v>
                </c:pt>
                <c:pt idx="1387">
                  <c:v>2.1818590929546402</c:v>
                </c:pt>
                <c:pt idx="1388">
                  <c:v>2.1834841742087101</c:v>
                </c:pt>
                <c:pt idx="1389">
                  <c:v>2.18498424921246</c:v>
                </c:pt>
                <c:pt idx="1390">
                  <c:v>2.1866093304665202</c:v>
                </c:pt>
                <c:pt idx="1391">
                  <c:v>2.1881094054702701</c:v>
                </c:pt>
                <c:pt idx="1392">
                  <c:v>2.18960948047402</c:v>
                </c:pt>
                <c:pt idx="1393">
                  <c:v>2.1913595679783899</c:v>
                </c:pt>
                <c:pt idx="1394">
                  <c:v>2.1928596429821399</c:v>
                </c:pt>
                <c:pt idx="1395">
                  <c:v>2.1944847242362102</c:v>
                </c:pt>
                <c:pt idx="1396">
                  <c:v>2.1959847992399602</c:v>
                </c:pt>
                <c:pt idx="1397">
                  <c:v>2.1976098804940198</c:v>
                </c:pt>
                <c:pt idx="1398">
                  <c:v>2.1991099554977702</c:v>
                </c:pt>
                <c:pt idx="1399">
                  <c:v>2.2007350367518299</c:v>
                </c:pt>
                <c:pt idx="1400">
                  <c:v>2.2023601180058998</c:v>
                </c:pt>
                <c:pt idx="1401">
                  <c:v>2.2038601930096502</c:v>
                </c:pt>
                <c:pt idx="1402">
                  <c:v>2.2054852742637099</c:v>
                </c:pt>
                <c:pt idx="1403">
                  <c:v>2.2069853492674598</c:v>
                </c:pt>
                <c:pt idx="1404">
                  <c:v>2.20861043052152</c:v>
                </c:pt>
                <c:pt idx="1405">
                  <c:v>2.2102355117755801</c:v>
                </c:pt>
                <c:pt idx="1406">
                  <c:v>2.21173558677933</c:v>
                </c:pt>
                <c:pt idx="1407">
                  <c:v>2.2133606680333999</c:v>
                </c:pt>
                <c:pt idx="1408">
                  <c:v>2.2148607430371499</c:v>
                </c:pt>
                <c:pt idx="1409">
                  <c:v>2.21648582429121</c:v>
                </c:pt>
                <c:pt idx="1410">
                  <c:v>2.2179858992949599</c:v>
                </c:pt>
                <c:pt idx="1411">
                  <c:v>2.2196109805490201</c:v>
                </c:pt>
                <c:pt idx="1412">
                  <c:v>2.22123606180309</c:v>
                </c:pt>
                <c:pt idx="1413">
                  <c:v>2.2226825626995601</c:v>
                </c:pt>
                <c:pt idx="1414">
                  <c:v>2.2243969341324199</c:v>
                </c:pt>
                <c:pt idx="1415">
                  <c:v>2.2258255769931301</c:v>
                </c:pt>
                <c:pt idx="1416">
                  <c:v>2.2275399484259899</c:v>
                </c:pt>
                <c:pt idx="1417">
                  <c:v>2.2291114555727698</c:v>
                </c:pt>
                <c:pt idx="1418">
                  <c:v>2.2305400984334902</c:v>
                </c:pt>
                <c:pt idx="1419">
                  <c:v>2.23225446986635</c:v>
                </c:pt>
                <c:pt idx="1420">
                  <c:v>2.2336831127270602</c:v>
                </c:pt>
                <c:pt idx="1421">
                  <c:v>2.23539748415992</c:v>
                </c:pt>
                <c:pt idx="1422">
                  <c:v>2.2369689913066999</c:v>
                </c:pt>
                <c:pt idx="1423">
                  <c:v>2.23854049845349</c:v>
                </c:pt>
                <c:pt idx="1424">
                  <c:v>2.2401120056002801</c:v>
                </c:pt>
                <c:pt idx="1425">
                  <c:v>2.2415406484609899</c:v>
                </c:pt>
                <c:pt idx="1426">
                  <c:v>2.2432550198938501</c:v>
                </c:pt>
                <c:pt idx="1427">
                  <c:v>2.2446836627545599</c:v>
                </c:pt>
                <c:pt idx="1428">
                  <c:v>2.2463980341874201</c:v>
                </c:pt>
                <c:pt idx="1429">
                  <c:v>2.2479695413342</c:v>
                </c:pt>
                <c:pt idx="1430">
                  <c:v>2.2495410484809901</c:v>
                </c:pt>
                <c:pt idx="1431">
                  <c:v>2.2511125556277798</c:v>
                </c:pt>
                <c:pt idx="1432">
                  <c:v>2.25254119848849</c:v>
                </c:pt>
                <c:pt idx="1433">
                  <c:v>2.2542555699213498</c:v>
                </c:pt>
                <c:pt idx="1434">
                  <c:v>2.2558270770681301</c:v>
                </c:pt>
                <c:pt idx="1435">
                  <c:v>2.2573985842149198</c:v>
                </c:pt>
                <c:pt idx="1436">
                  <c:v>2.2589700913617099</c:v>
                </c:pt>
                <c:pt idx="1437">
                  <c:v>2.2605415985084898</c:v>
                </c:pt>
                <c:pt idx="1438">
                  <c:v>2.2621131056552799</c:v>
                </c:pt>
                <c:pt idx="1439">
                  <c:v>2.2636846128020598</c:v>
                </c:pt>
                <c:pt idx="1440">
                  <c:v>2.2652561199488499</c:v>
                </c:pt>
                <c:pt idx="1441">
                  <c:v>2.26682762709564</c:v>
                </c:pt>
                <c:pt idx="1442">
                  <c:v>2.2683991342424199</c:v>
                </c:pt>
                <c:pt idx="1443">
                  <c:v>2.26997064138921</c:v>
                </c:pt>
                <c:pt idx="1444">
                  <c:v>2.2716850128220698</c:v>
                </c:pt>
                <c:pt idx="1445">
                  <c:v>2.27311365568278</c:v>
                </c:pt>
                <c:pt idx="1446">
                  <c:v>2.2746851628295701</c:v>
                </c:pt>
                <c:pt idx="1447">
                  <c:v>2.27625666997635</c:v>
                </c:pt>
                <c:pt idx="1448">
                  <c:v>2.2778281771231401</c:v>
                </c:pt>
                <c:pt idx="1449">
                  <c:v>2.27939968426992</c:v>
                </c:pt>
                <c:pt idx="1450">
                  <c:v>2.2809711914167101</c:v>
                </c:pt>
                <c:pt idx="1451">
                  <c:v>2.2826855628495699</c:v>
                </c:pt>
                <c:pt idx="1452">
                  <c:v>2.2841142057102801</c:v>
                </c:pt>
                <c:pt idx="1453">
                  <c:v>2.2856857128570698</c:v>
                </c:pt>
                <c:pt idx="1454">
                  <c:v>2.2872572200038501</c:v>
                </c:pt>
                <c:pt idx="1455">
                  <c:v>2.2888287271506398</c:v>
                </c:pt>
                <c:pt idx="1456">
                  <c:v>2.2905430985835</c:v>
                </c:pt>
                <c:pt idx="1457">
                  <c:v>2.2919717414442098</c:v>
                </c:pt>
                <c:pt idx="1458">
                  <c:v>2.29368611287707</c:v>
                </c:pt>
                <c:pt idx="1459">
                  <c:v>2.2951147557377798</c:v>
                </c:pt>
                <c:pt idx="1460">
                  <c:v>2.2966862628845699</c:v>
                </c:pt>
                <c:pt idx="1461">
                  <c:v>2.2984006343174301</c:v>
                </c:pt>
                <c:pt idx="1462">
                  <c:v>2.2998292771781399</c:v>
                </c:pt>
                <c:pt idx="1463">
                  <c:v>2.3015436486110001</c:v>
                </c:pt>
                <c:pt idx="1464">
                  <c:v>2.3029722914717099</c:v>
                </c:pt>
                <c:pt idx="1465">
                  <c:v>2.3046866629045701</c:v>
                </c:pt>
                <c:pt idx="1466">
                  <c:v>2.3062581700513598</c:v>
                </c:pt>
                <c:pt idx="1467">
                  <c:v>2.30768681291207</c:v>
                </c:pt>
                <c:pt idx="1468">
                  <c:v>2.3094011843449298</c:v>
                </c:pt>
                <c:pt idx="1469">
                  <c:v>2.31082982720564</c:v>
                </c:pt>
                <c:pt idx="1470">
                  <c:v>2.3125441986384998</c:v>
                </c:pt>
                <c:pt idx="1471">
                  <c:v>2.31397284149921</c:v>
                </c:pt>
                <c:pt idx="1472">
                  <c:v>2.3155443486460001</c:v>
                </c:pt>
                <c:pt idx="1473">
                  <c:v>2.3172587200788599</c:v>
                </c:pt>
                <c:pt idx="1474">
                  <c:v>2.3186873629395701</c:v>
                </c:pt>
                <c:pt idx="1475">
                  <c:v>2.3204017343724299</c:v>
                </c:pt>
                <c:pt idx="1476">
                  <c:v>2.3218303772331401</c:v>
                </c:pt>
                <c:pt idx="1477">
                  <c:v>2.3235447486659999</c:v>
                </c:pt>
                <c:pt idx="1478">
                  <c:v>2.32511625581279</c:v>
                </c:pt>
                <c:pt idx="1479">
                  <c:v>2.3265448986734998</c:v>
                </c:pt>
                <c:pt idx="1480">
                  <c:v>2.32825927010636</c:v>
                </c:pt>
                <c:pt idx="1481">
                  <c:v>2.3296879129670698</c:v>
                </c:pt>
                <c:pt idx="1482">
                  <c:v>2.33140228439993</c:v>
                </c:pt>
                <c:pt idx="1483">
                  <c:v>2.3329737915467201</c:v>
                </c:pt>
                <c:pt idx="1484">
                  <c:v>2.3345452986935</c:v>
                </c:pt>
                <c:pt idx="1485">
                  <c:v>2.3361168058402901</c:v>
                </c:pt>
                <c:pt idx="1486">
                  <c:v>2.3375454487009999</c:v>
                </c:pt>
                <c:pt idx="1487">
                  <c:v>2.3392598201338601</c:v>
                </c:pt>
                <c:pt idx="1488">
                  <c:v>2.3408313272806498</c:v>
                </c:pt>
                <c:pt idx="1489">
                  <c:v>2.3424028344274301</c:v>
                </c:pt>
                <c:pt idx="1490">
                  <c:v>2.3439743415742198</c:v>
                </c:pt>
                <c:pt idx="1491">
                  <c:v>2.3455458487210001</c:v>
                </c:pt>
                <c:pt idx="1492">
                  <c:v>2.3471173558677898</c:v>
                </c:pt>
                <c:pt idx="1493">
                  <c:v>2.3485459987285</c:v>
                </c:pt>
                <c:pt idx="1494">
                  <c:v>2.3502603701613598</c:v>
                </c:pt>
                <c:pt idx="1495">
                  <c:v>2.3518318773081499</c:v>
                </c:pt>
                <c:pt idx="1496">
                  <c:v>2.3534033844549298</c:v>
                </c:pt>
                <c:pt idx="1497">
                  <c:v>2.3549748916017199</c:v>
                </c:pt>
                <c:pt idx="1498">
                  <c:v>2.3565463987484998</c:v>
                </c:pt>
                <c:pt idx="1499">
                  <c:v>2.3581179058952899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4815-49B5-8FB1-BA67FE10D7D6}"/>
            </c:ext>
          </c:extLst>
        </c:ser>
        <c:ser>
          <c:idx val="7"/>
          <c:order val="7"/>
          <c:tx>
            <c:v>pi/3</c:v>
          </c:tx>
          <c:spPr>
            <a:ln w="952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theo2!$F$2:$F$1501</c:f>
              <c:numCache>
                <c:formatCode>General</c:formatCode>
                <c:ptCount val="1500"/>
                <c:pt idx="274">
                  <c:v>0.25441531816850499</c:v>
                </c:pt>
                <c:pt idx="275">
                  <c:v>0.272902534015589</c:v>
                </c:pt>
                <c:pt idx="276">
                  <c:v>0.28466640723340503</c:v>
                </c:pt>
                <c:pt idx="277">
                  <c:v>0.29401470073503599</c:v>
                </c:pt>
                <c:pt idx="278">
                  <c:v>0.30203048613969102</c:v>
                </c:pt>
                <c:pt idx="279">
                  <c:v>0.30912656743948302</c:v>
                </c:pt>
                <c:pt idx="280">
                  <c:v>0.31558029514378899</c:v>
                </c:pt>
                <c:pt idx="281">
                  <c:v>0.32154066719729402</c:v>
                </c:pt>
                <c:pt idx="282">
                  <c:v>0.32713302331783201</c:v>
                </c:pt>
                <c:pt idx="283">
                  <c:v>0.33237255083093098</c:v>
                </c:pt>
                <c:pt idx="284">
                  <c:v>0.33736169567099</c:v>
                </c:pt>
                <c:pt idx="285">
                  <c:v>0.34208727980258602</c:v>
                </c:pt>
                <c:pt idx="286">
                  <c:v>0.346642332116605</c:v>
                </c:pt>
                <c:pt idx="287">
                  <c:v>0.35101755087754299</c:v>
                </c:pt>
                <c:pt idx="288">
                  <c:v>0.35523594361536198</c:v>
                </c:pt>
                <c:pt idx="289">
                  <c:v>0.35931426200939598</c:v>
                </c:pt>
                <c:pt idx="290">
                  <c:v>0.36325890368592501</c:v>
                </c:pt>
                <c:pt idx="291">
                  <c:v>0.36711269525740398</c:v>
                </c:pt>
                <c:pt idx="292">
                  <c:v>0.37084546535018997</c:v>
                </c:pt>
                <c:pt idx="293">
                  <c:v>0.37449949420547901</c:v>
                </c:pt>
                <c:pt idx="294">
                  <c:v>0.37805811859220401</c:v>
                </c:pt>
                <c:pt idx="295">
                  <c:v>0.38152888036558602</c:v>
                </c:pt>
                <c:pt idx="296">
                  <c:v>0.38493924696234799</c:v>
                </c:pt>
                <c:pt idx="297">
                  <c:v>0.38829941497074799</c:v>
                </c:pt>
                <c:pt idx="298">
                  <c:v>0.39155957797889801</c:v>
                </c:pt>
                <c:pt idx="299">
                  <c:v>0.39479524996658</c:v>
                </c:pt>
                <c:pt idx="300">
                  <c:v>0.39795867344387598</c:v>
                </c:pt>
                <c:pt idx="301">
                  <c:v>0.40108255412770599</c:v>
                </c:pt>
                <c:pt idx="302">
                  <c:v>0.40414520726036302</c:v>
                </c:pt>
                <c:pt idx="303">
                  <c:v>0.40716619164291501</c:v>
                </c:pt>
                <c:pt idx="304">
                  <c:v>0.41012688932318903</c:v>
                </c:pt>
                <c:pt idx="305">
                  <c:v>0.41306320635180699</c:v>
                </c:pt>
                <c:pt idx="306">
                  <c:v>0.415956968061169</c:v>
                </c:pt>
                <c:pt idx="307">
                  <c:v>0.41882528909054101</c:v>
                </c:pt>
                <c:pt idx="308">
                  <c:v>0.421629777141031</c:v>
                </c:pt>
                <c:pt idx="309">
                  <c:v>0.42443426519152</c:v>
                </c:pt>
                <c:pt idx="310">
                  <c:v>0.427199137734664</c:v>
                </c:pt>
                <c:pt idx="311">
                  <c:v>0.42991038440810903</c:v>
                </c:pt>
                <c:pt idx="312">
                  <c:v>0.43262163108155399</c:v>
                </c:pt>
                <c:pt idx="313">
                  <c:v>0.435294491997327</c:v>
                </c:pt>
                <c:pt idx="314">
                  <c:v>0.43793098745846298</c:v>
                </c:pt>
                <c:pt idx="315">
                  <c:v>0.440544754510452</c:v>
                </c:pt>
                <c:pt idx="316">
                  <c:v>0.44315852156244101</c:v>
                </c:pt>
                <c:pt idx="317">
                  <c:v>0.44571996041662498</c:v>
                </c:pt>
                <c:pt idx="318">
                  <c:v>0.44827822786488097</c:v>
                </c:pt>
                <c:pt idx="319">
                  <c:v>0.45078998135953302</c:v>
                </c:pt>
                <c:pt idx="320">
                  <c:v>0.45332499183098601</c:v>
                </c:pt>
                <c:pt idx="321">
                  <c:v>0.45578469399660398</c:v>
                </c:pt>
                <c:pt idx="322">
                  <c:v>0.458284819002854</c:v>
                </c:pt>
                <c:pt idx="323">
                  <c:v>0.46071351186606901</c:v>
                </c:pt>
                <c:pt idx="324">
                  <c:v>0.46316601544362901</c:v>
                </c:pt>
                <c:pt idx="325">
                  <c:v>0.465559863359021</c:v>
                </c:pt>
                <c:pt idx="326">
                  <c:v>0.46797461824310699</c:v>
                </c:pt>
                <c:pt idx="327">
                  <c:v>0.47036498166371699</c:v>
                </c:pt>
                <c:pt idx="328">
                  <c:v>0.472706562157376</c:v>
                </c:pt>
                <c:pt idx="329">
                  <c:v>0.47507253411451</c:v>
                </c:pt>
                <c:pt idx="330">
                  <c:v>0.47739886994349701</c:v>
                </c:pt>
                <c:pt idx="331">
                  <c:v>0.479723986199309</c:v>
                </c:pt>
                <c:pt idx="332">
                  <c:v>0.48202410120506001</c:v>
                </c:pt>
                <c:pt idx="333">
                  <c:v>0.48432421621081001</c:v>
                </c:pt>
                <c:pt idx="334">
                  <c:v>0.48659932996649802</c:v>
                </c:pt>
                <c:pt idx="335">
                  <c:v>0.48887059737602201</c:v>
                </c:pt>
                <c:pt idx="336">
                  <c:v>0.49115276276634301</c:v>
                </c:pt>
                <c:pt idx="337">
                  <c:v>0.493383643541151</c:v>
                </c:pt>
                <c:pt idx="338">
                  <c:v>0.49561452431595898</c:v>
                </c:pt>
                <c:pt idx="339">
                  <c:v>0.49784540509076702</c:v>
                </c:pt>
                <c:pt idx="340">
                  <c:v>0.50005131835539096</c:v>
                </c:pt>
                <c:pt idx="341">
                  <c:v>0.50226195520302297</c:v>
                </c:pt>
                <c:pt idx="342">
                  <c:v>0.50447259205065498</c:v>
                </c:pt>
                <c:pt idx="343">
                  <c:v>0.50663059468762905</c:v>
                </c:pt>
                <c:pt idx="344">
                  <c:v>0.50878859732460302</c:v>
                </c:pt>
                <c:pt idx="345">
                  <c:v>0.51097291706690595</c:v>
                </c:pt>
                <c:pt idx="346">
                  <c:v>0.51313376479634798</c:v>
                </c:pt>
                <c:pt idx="347">
                  <c:v>0.515269006693577</c:v>
                </c:pt>
                <c:pt idx="348">
                  <c:v>0.51740424859080802</c:v>
                </c:pt>
                <c:pt idx="349">
                  <c:v>0.51951246210959101</c:v>
                </c:pt>
                <c:pt idx="350">
                  <c:v>0.52164770400682103</c:v>
                </c:pt>
                <c:pt idx="351">
                  <c:v>0.52375591752560602</c:v>
                </c:pt>
                <c:pt idx="352">
                  <c:v>0.52586413104439</c:v>
                </c:pt>
                <c:pt idx="353">
                  <c:v>0.52797084298659303</c:v>
                </c:pt>
                <c:pt idx="354">
                  <c:v>0.53005428049180203</c:v>
                </c:pt>
                <c:pt idx="355">
                  <c:v>0.53213771799701104</c:v>
                </c:pt>
                <c:pt idx="356">
                  <c:v>0.53419337633548303</c:v>
                </c:pt>
                <c:pt idx="357">
                  <c:v>0.53627681384069203</c:v>
                </c:pt>
                <c:pt idx="358">
                  <c:v>0.53833247217916402</c:v>
                </c:pt>
                <c:pt idx="359">
                  <c:v>0.54038813051763701</c:v>
                </c:pt>
                <c:pt idx="360">
                  <c:v>0.54242712135606697</c:v>
                </c:pt>
                <c:pt idx="361">
                  <c:v>0.54448436707549597</c:v>
                </c:pt>
                <c:pt idx="362">
                  <c:v>0.54651303993771105</c:v>
                </c:pt>
                <c:pt idx="363">
                  <c:v>0.548513139942711</c:v>
                </c:pt>
                <c:pt idx="364">
                  <c:v>0.55054181280492598</c:v>
                </c:pt>
                <c:pt idx="365">
                  <c:v>0.55254191280992604</c:v>
                </c:pt>
                <c:pt idx="366">
                  <c:v>0.55457058567214002</c:v>
                </c:pt>
                <c:pt idx="367">
                  <c:v>0.55655723962668702</c:v>
                </c:pt>
                <c:pt idx="368">
                  <c:v>0.55855733963168697</c:v>
                </c:pt>
                <c:pt idx="369">
                  <c:v>0.56055743963668703</c:v>
                </c:pt>
                <c:pt idx="370">
                  <c:v>0.56255753964168798</c:v>
                </c:pt>
                <c:pt idx="371">
                  <c:v>0.56452822641132006</c:v>
                </c:pt>
                <c:pt idx="372">
                  <c:v>0.56652832641632</c:v>
                </c:pt>
                <c:pt idx="373">
                  <c:v>0.56849901318595297</c:v>
                </c:pt>
                <c:pt idx="374">
                  <c:v>0.57046969995558505</c:v>
                </c:pt>
                <c:pt idx="375">
                  <c:v>0.57245286506749504</c:v>
                </c:pt>
                <c:pt idx="376">
                  <c:v>0.57439235598143501</c:v>
                </c:pt>
                <c:pt idx="377">
                  <c:v>0.57636215144090497</c:v>
                </c:pt>
                <c:pt idx="378">
                  <c:v>0.57830164235484505</c:v>
                </c:pt>
                <c:pt idx="379">
                  <c:v>0.58024113326878402</c:v>
                </c:pt>
                <c:pt idx="380">
                  <c:v>0.58218062418272398</c:v>
                </c:pt>
                <c:pt idx="381">
                  <c:v>0.58412011509666395</c:v>
                </c:pt>
                <c:pt idx="382">
                  <c:v>0.58605960601060303</c:v>
                </c:pt>
                <c:pt idx="383">
                  <c:v>0.58796879237901301</c:v>
                </c:pt>
                <c:pt idx="384">
                  <c:v>0.58990449522476096</c:v>
                </c:pt>
                <c:pt idx="385">
                  <c:v>0.59181084054202704</c:v>
                </c:pt>
                <c:pt idx="386">
                  <c:v>0.59371718585929201</c:v>
                </c:pt>
                <c:pt idx="387">
                  <c:v>0.59562353117655897</c:v>
                </c:pt>
                <c:pt idx="388">
                  <c:v>0.59752987649382405</c:v>
                </c:pt>
                <c:pt idx="389">
                  <c:v>0.59946747337366801</c:v>
                </c:pt>
                <c:pt idx="390">
                  <c:v>0.60137381869093398</c:v>
                </c:pt>
                <c:pt idx="391">
                  <c:v>0.60328016400819995</c:v>
                </c:pt>
                <c:pt idx="392">
                  <c:v>0.60515525776288803</c:v>
                </c:pt>
                <c:pt idx="393">
                  <c:v>0.60706261119507499</c:v>
                </c:pt>
                <c:pt idx="394">
                  <c:v>0.60893367249007602</c:v>
                </c:pt>
                <c:pt idx="395">
                  <c:v>0.61080473378507605</c:v>
                </c:pt>
                <c:pt idx="396">
                  <c:v>0.61270805475757595</c:v>
                </c:pt>
                <c:pt idx="397">
                  <c:v>0.61457911605257598</c:v>
                </c:pt>
                <c:pt idx="398">
                  <c:v>0.61648243702507699</c:v>
                </c:pt>
                <c:pt idx="399">
                  <c:v>0.61835349832007702</c:v>
                </c:pt>
                <c:pt idx="400">
                  <c:v>0.62022455961507705</c:v>
                </c:pt>
                <c:pt idx="401">
                  <c:v>0.62206336123257699</c:v>
                </c:pt>
                <c:pt idx="402">
                  <c:v>0.62393442252757803</c:v>
                </c:pt>
                <c:pt idx="403">
                  <c:v>0.62579795656449499</c:v>
                </c:pt>
                <c:pt idx="404">
                  <c:v>0.62763138156907805</c:v>
                </c:pt>
                <c:pt idx="405">
                  <c:v>0.62953147657382802</c:v>
                </c:pt>
                <c:pt idx="406">
                  <c:v>0.63136490157841196</c:v>
                </c:pt>
                <c:pt idx="407">
                  <c:v>0.63323166158307898</c:v>
                </c:pt>
                <c:pt idx="408">
                  <c:v>0.63506508658766203</c:v>
                </c:pt>
                <c:pt idx="409">
                  <c:v>0.63689851159224597</c:v>
                </c:pt>
                <c:pt idx="410">
                  <c:v>0.63873193659682903</c:v>
                </c:pt>
                <c:pt idx="411">
                  <c:v>0.64056536160141297</c:v>
                </c:pt>
                <c:pt idx="412">
                  <c:v>0.64243212160607999</c:v>
                </c:pt>
                <c:pt idx="413">
                  <c:v>0.64426554661066304</c:v>
                </c:pt>
                <c:pt idx="414">
                  <c:v>0.64610127058077005</c:v>
                </c:pt>
                <c:pt idx="415">
                  <c:v>0.647928948171546</c:v>
                </c:pt>
                <c:pt idx="416">
                  <c:v>0.64972214127947703</c:v>
                </c:pt>
                <c:pt idx="417">
                  <c:v>0.65154981887025298</c:v>
                </c:pt>
                <c:pt idx="418">
                  <c:v>0.65341198094387398</c:v>
                </c:pt>
                <c:pt idx="419">
                  <c:v>0.65520517405180601</c:v>
                </c:pt>
                <c:pt idx="420">
                  <c:v>0.65703285164258196</c:v>
                </c:pt>
                <c:pt idx="421">
                  <c:v>0.65882604475051298</c:v>
                </c:pt>
                <c:pt idx="422">
                  <c:v>0.66065372234128905</c:v>
                </c:pt>
                <c:pt idx="423">
                  <c:v>0.66248139993206501</c:v>
                </c:pt>
                <c:pt idx="424">
                  <c:v>0.66430907752284096</c:v>
                </c:pt>
                <c:pt idx="425">
                  <c:v>0.66610227063077299</c:v>
                </c:pt>
                <c:pt idx="426">
                  <c:v>0.66789053738401205</c:v>
                </c:pt>
                <c:pt idx="427">
                  <c:v>0.66967634095990503</c:v>
                </c:pt>
                <c:pt idx="428">
                  <c:v>0.67153357667883395</c:v>
                </c:pt>
                <c:pt idx="429">
                  <c:v>0.67331938025472704</c:v>
                </c:pt>
                <c:pt idx="430">
                  <c:v>0.67510518383062001</c:v>
                </c:pt>
                <c:pt idx="431">
                  <c:v>0.67689098740651299</c:v>
                </c:pt>
                <c:pt idx="432">
                  <c:v>0.67867679098240596</c:v>
                </c:pt>
                <c:pt idx="433">
                  <c:v>0.68049831062981703</c:v>
                </c:pt>
                <c:pt idx="434">
                  <c:v>0.68228411420571</c:v>
                </c:pt>
                <c:pt idx="435">
                  <c:v>0.68406991778160298</c:v>
                </c:pt>
                <c:pt idx="436">
                  <c:v>0.68585572135749595</c:v>
                </c:pt>
                <c:pt idx="437">
                  <c:v>0.68764152493338904</c:v>
                </c:pt>
                <c:pt idx="438">
                  <c:v>0.68942732850928201</c:v>
                </c:pt>
                <c:pt idx="439">
                  <c:v>0.69121974617249304</c:v>
                </c:pt>
                <c:pt idx="440">
                  <c:v>0.69299761284360495</c:v>
                </c:pt>
                <c:pt idx="441">
                  <c:v>0.69477547951471597</c:v>
                </c:pt>
                <c:pt idx="442">
                  <c:v>0.69651630729684599</c:v>
                </c:pt>
                <c:pt idx="443">
                  <c:v>0.698331212856939</c:v>
                </c:pt>
                <c:pt idx="444">
                  <c:v>0.70010907952805002</c:v>
                </c:pt>
                <c:pt idx="445">
                  <c:v>0.70184990731018004</c:v>
                </c:pt>
                <c:pt idx="446">
                  <c:v>0.70362777398129095</c:v>
                </c:pt>
                <c:pt idx="447">
                  <c:v>0.70544267954138395</c:v>
                </c:pt>
                <c:pt idx="448">
                  <c:v>0.70718350732351398</c:v>
                </c:pt>
                <c:pt idx="449">
                  <c:v>0.708961373994625</c:v>
                </c:pt>
                <c:pt idx="450">
                  <c:v>0.71070220177675503</c:v>
                </c:pt>
                <c:pt idx="451">
                  <c:v>0.71248006844786604</c:v>
                </c:pt>
                <c:pt idx="452">
                  <c:v>0.71425793511897795</c:v>
                </c:pt>
                <c:pt idx="453">
                  <c:v>0.71599733832845402</c:v>
                </c:pt>
                <c:pt idx="454">
                  <c:v>0.71776665756364699</c:v>
                </c:pt>
                <c:pt idx="455">
                  <c:v>0.71953597679883996</c:v>
                </c:pt>
                <c:pt idx="456">
                  <c:v>0.72130529603403204</c:v>
                </c:pt>
                <c:pt idx="457">
                  <c:v>0.72303615180758996</c:v>
                </c:pt>
                <c:pt idx="458">
                  <c:v>0.72476700758114798</c:v>
                </c:pt>
                <c:pt idx="459">
                  <c:v>0.72653632681633995</c:v>
                </c:pt>
                <c:pt idx="460">
                  <c:v>0.72830564605153303</c:v>
                </c:pt>
                <c:pt idx="461">
                  <c:v>0.73003650182509106</c:v>
                </c:pt>
                <c:pt idx="462">
                  <c:v>0.73180582106028302</c:v>
                </c:pt>
                <c:pt idx="463">
                  <c:v>0.73353667683384105</c:v>
                </c:pt>
                <c:pt idx="464">
                  <c:v>0.73530599606903402</c:v>
                </c:pt>
                <c:pt idx="465">
                  <c:v>0.73703685184259204</c:v>
                </c:pt>
                <c:pt idx="466">
                  <c:v>0.73876770761614996</c:v>
                </c:pt>
                <c:pt idx="467">
                  <c:v>0.74053702685134204</c:v>
                </c:pt>
                <c:pt idx="468">
                  <c:v>0.74227711385569295</c:v>
                </c:pt>
                <c:pt idx="469">
                  <c:v>0.74399719985999302</c:v>
                </c:pt>
                <c:pt idx="470">
                  <c:v>0.74575728786439299</c:v>
                </c:pt>
                <c:pt idx="471">
                  <c:v>0.74751737586879297</c:v>
                </c:pt>
                <c:pt idx="472">
                  <c:v>0.74923746187309304</c:v>
                </c:pt>
                <c:pt idx="473">
                  <c:v>0.75095754787739399</c:v>
                </c:pt>
                <c:pt idx="474">
                  <c:v>0.75267763388169395</c:v>
                </c:pt>
                <c:pt idx="475">
                  <c:v>0.75447772388619405</c:v>
                </c:pt>
                <c:pt idx="476">
                  <c:v>0.75619780989049401</c:v>
                </c:pt>
                <c:pt idx="477">
                  <c:v>0.75791789589479397</c:v>
                </c:pt>
                <c:pt idx="478">
                  <c:v>0.75963798189909404</c:v>
                </c:pt>
                <c:pt idx="479">
                  <c:v>0.76139806990349501</c:v>
                </c:pt>
                <c:pt idx="480">
                  <c:v>0.76311815590779497</c:v>
                </c:pt>
                <c:pt idx="481">
                  <c:v>0.76483824191209504</c:v>
                </c:pt>
                <c:pt idx="482">
                  <c:v>0.766558327916395</c:v>
                </c:pt>
                <c:pt idx="483">
                  <c:v>0.76831841592079597</c:v>
                </c:pt>
                <c:pt idx="484">
                  <c:v>0.76999683317499201</c:v>
                </c:pt>
                <c:pt idx="485">
                  <c:v>0.77174692067936701</c:v>
                </c:pt>
                <c:pt idx="486">
                  <c:v>0.77349700818374201</c:v>
                </c:pt>
                <c:pt idx="487">
                  <c:v>0.77520542693801298</c:v>
                </c:pt>
                <c:pt idx="488">
                  <c:v>0.77691384569228406</c:v>
                </c:pt>
                <c:pt idx="489">
                  <c:v>0.77862226444655502</c:v>
                </c:pt>
                <c:pt idx="490">
                  <c:v>0.78037235195093002</c:v>
                </c:pt>
                <c:pt idx="491">
                  <c:v>0.78208077070520199</c:v>
                </c:pt>
                <c:pt idx="492">
                  <c:v>0.78378918945947296</c:v>
                </c:pt>
                <c:pt idx="493">
                  <c:v>0.78553927696384795</c:v>
                </c:pt>
                <c:pt idx="494">
                  <c:v>0.78724769571811903</c:v>
                </c:pt>
                <c:pt idx="495">
                  <c:v>0.78895611447239</c:v>
                </c:pt>
                <c:pt idx="496">
                  <c:v>0.79066453322666097</c:v>
                </c:pt>
                <c:pt idx="497">
                  <c:v>0.79241462073103597</c:v>
                </c:pt>
                <c:pt idx="498">
                  <c:v>0.79408137073520302</c:v>
                </c:pt>
                <c:pt idx="499">
                  <c:v>0.79578978948947399</c:v>
                </c:pt>
                <c:pt idx="500">
                  <c:v>0.79753987699384898</c:v>
                </c:pt>
                <c:pt idx="501">
                  <c:v>0.79924829574811995</c:v>
                </c:pt>
                <c:pt idx="502">
                  <c:v>0.80095309113281699</c:v>
                </c:pt>
                <c:pt idx="503">
                  <c:v>0.80264882809357796</c:v>
                </c:pt>
                <c:pt idx="504">
                  <c:v>0.80438804548923004</c:v>
                </c:pt>
                <c:pt idx="505">
                  <c:v>0.80608378244999201</c:v>
                </c:pt>
                <c:pt idx="506">
                  <c:v>0.80777951941075299</c:v>
                </c:pt>
                <c:pt idx="507">
                  <c:v>0.80951873680640496</c:v>
                </c:pt>
                <c:pt idx="508">
                  <c:v>0.81121447376716604</c:v>
                </c:pt>
                <c:pt idx="509">
                  <c:v>0.81291021072792702</c:v>
                </c:pt>
                <c:pt idx="510">
                  <c:v>0.81460594768868799</c:v>
                </c:pt>
                <c:pt idx="511">
                  <c:v>0.81634516508434096</c:v>
                </c:pt>
                <c:pt idx="512">
                  <c:v>0.81804090204510205</c:v>
                </c:pt>
                <c:pt idx="513">
                  <c:v>0.81973663900586302</c:v>
                </c:pt>
                <c:pt idx="514">
                  <c:v>0.821432375966624</c:v>
                </c:pt>
                <c:pt idx="515">
                  <c:v>0.82312811292738497</c:v>
                </c:pt>
                <c:pt idx="516">
                  <c:v>0.82482384988814605</c:v>
                </c:pt>
                <c:pt idx="517">
                  <c:v>0.82656306728379803</c:v>
                </c:pt>
                <c:pt idx="518">
                  <c:v>0.82825880424456</c:v>
                </c:pt>
                <c:pt idx="519">
                  <c:v>0.82995454120532097</c:v>
                </c:pt>
                <c:pt idx="520">
                  <c:v>0.83160679773119095</c:v>
                </c:pt>
                <c:pt idx="521">
                  <c:v>0.83335984981067202</c:v>
                </c:pt>
                <c:pt idx="522">
                  <c:v>0.83504175208760401</c:v>
                </c:pt>
                <c:pt idx="523">
                  <c:v>0.836723654364536</c:v>
                </c:pt>
                <c:pt idx="524">
                  <c:v>0.83845101345976403</c:v>
                </c:pt>
                <c:pt idx="525">
                  <c:v>0.84013291573669502</c:v>
                </c:pt>
                <c:pt idx="526">
                  <c:v>0.84181481801362801</c:v>
                </c:pt>
                <c:pt idx="527">
                  <c:v>0.84354217710885504</c:v>
                </c:pt>
                <c:pt idx="528">
                  <c:v>0.84522407938578703</c:v>
                </c:pt>
                <c:pt idx="529">
                  <c:v>0.84690598166271902</c:v>
                </c:pt>
                <c:pt idx="530">
                  <c:v>0.84858788393965101</c:v>
                </c:pt>
                <c:pt idx="531">
                  <c:v>0.85031524303487804</c:v>
                </c:pt>
                <c:pt idx="532">
                  <c:v>0.85199714531181103</c:v>
                </c:pt>
                <c:pt idx="533">
                  <c:v>0.85367904758874302</c:v>
                </c:pt>
                <c:pt idx="534">
                  <c:v>0.85536094986567501</c:v>
                </c:pt>
                <c:pt idx="535">
                  <c:v>0.857042852142607</c:v>
                </c:pt>
                <c:pt idx="536">
                  <c:v>0.85872475441953899</c:v>
                </c:pt>
                <c:pt idx="537">
                  <c:v>0.86045211351476603</c:v>
                </c:pt>
                <c:pt idx="538">
                  <c:v>0.86213401579169802</c:v>
                </c:pt>
                <c:pt idx="539">
                  <c:v>0.86381591806863001</c:v>
                </c:pt>
                <c:pt idx="540">
                  <c:v>0.86554327716385804</c:v>
                </c:pt>
                <c:pt idx="541">
                  <c:v>0.86717972262249399</c:v>
                </c:pt>
                <c:pt idx="542">
                  <c:v>0.86886162489942598</c:v>
                </c:pt>
                <c:pt idx="543">
                  <c:v>0.87051971646201298</c:v>
                </c:pt>
                <c:pt idx="544">
                  <c:v>0.87228170932356097</c:v>
                </c:pt>
                <c:pt idx="545">
                  <c:v>0.87394845932772802</c:v>
                </c:pt>
                <c:pt idx="546">
                  <c:v>0.87561520933189496</c:v>
                </c:pt>
                <c:pt idx="547">
                  <c:v>0.87732958076475198</c:v>
                </c:pt>
                <c:pt idx="548">
                  <c:v>0.87899633076891903</c:v>
                </c:pt>
                <c:pt idx="549">
                  <c:v>0.88066308077308597</c:v>
                </c:pt>
                <c:pt idx="550">
                  <c:v>0.88237745220594299</c:v>
                </c:pt>
                <c:pt idx="551">
                  <c:v>0.88404420221011004</c:v>
                </c:pt>
                <c:pt idx="552">
                  <c:v>0.88571095221427698</c:v>
                </c:pt>
                <c:pt idx="553">
                  <c:v>0.887425323647134</c:v>
                </c:pt>
                <c:pt idx="554">
                  <c:v>0.88909207365130105</c:v>
                </c:pt>
                <c:pt idx="555">
                  <c:v>0.89075882365546799</c:v>
                </c:pt>
                <c:pt idx="556">
                  <c:v>0.89247319508832501</c:v>
                </c:pt>
                <c:pt idx="557">
                  <c:v>0.89413994509249195</c:v>
                </c:pt>
                <c:pt idx="558">
                  <c:v>0.895806695096659</c:v>
                </c:pt>
                <c:pt idx="559">
                  <c:v>0.89752106652951702</c:v>
                </c:pt>
                <c:pt idx="560">
                  <c:v>0.89918781653368296</c:v>
                </c:pt>
                <c:pt idx="561">
                  <c:v>0.90085456653785001</c:v>
                </c:pt>
                <c:pt idx="562">
                  <c:v>0.90252131654201695</c:v>
                </c:pt>
                <c:pt idx="563">
                  <c:v>0.904188066546184</c:v>
                </c:pt>
                <c:pt idx="564">
                  <c:v>0.90585481655035105</c:v>
                </c:pt>
                <c:pt idx="565">
                  <c:v>0.90752156655451799</c:v>
                </c:pt>
                <c:pt idx="566">
                  <c:v>0.90924546227311298</c:v>
                </c:pt>
                <c:pt idx="567">
                  <c:v>0.910895544777239</c:v>
                </c:pt>
                <c:pt idx="568">
                  <c:v>0.91254562728136401</c:v>
                </c:pt>
                <c:pt idx="569">
                  <c:v>0.91424571228561402</c:v>
                </c:pt>
                <c:pt idx="570">
                  <c:v>0.91594579728986403</c:v>
                </c:pt>
                <c:pt idx="571">
                  <c:v>0.91759587979398904</c:v>
                </c:pt>
                <c:pt idx="572">
                  <c:v>0.91929596479823905</c:v>
                </c:pt>
                <c:pt idx="573">
                  <c:v>0.92094604730236496</c:v>
                </c:pt>
                <c:pt idx="574">
                  <c:v>0.92259612980648997</c:v>
                </c:pt>
                <c:pt idx="575">
                  <c:v>0.92429621481073998</c:v>
                </c:pt>
                <c:pt idx="576">
                  <c:v>0.925946297314865</c:v>
                </c:pt>
                <c:pt idx="577">
                  <c:v>0.927646382319115</c:v>
                </c:pt>
                <c:pt idx="578">
                  <c:v>0.92934646732336601</c:v>
                </c:pt>
                <c:pt idx="579">
                  <c:v>0.93099654982749103</c:v>
                </c:pt>
                <c:pt idx="580">
                  <c:v>0.93264663233161604</c:v>
                </c:pt>
                <c:pt idx="581">
                  <c:v>0.93434671733586605</c:v>
                </c:pt>
                <c:pt idx="582">
                  <c:v>0.93599679983999196</c:v>
                </c:pt>
                <c:pt idx="583">
                  <c:v>0.93764688234411697</c:v>
                </c:pt>
                <c:pt idx="584">
                  <c:v>0.93934696734836698</c:v>
                </c:pt>
                <c:pt idx="585">
                  <c:v>0.940997049852492</c:v>
                </c:pt>
                <c:pt idx="586">
                  <c:v>0.94264713235661701</c:v>
                </c:pt>
                <c:pt idx="587">
                  <c:v>0.94434721736086802</c:v>
                </c:pt>
                <c:pt idx="588">
                  <c:v>0.94599729986499304</c:v>
                </c:pt>
                <c:pt idx="589">
                  <c:v>0.94764738236911805</c:v>
                </c:pt>
                <c:pt idx="590">
                  <c:v>0.94934746737336795</c:v>
                </c:pt>
                <c:pt idx="591">
                  <c:v>0.95099754987749296</c:v>
                </c:pt>
                <c:pt idx="592">
                  <c:v>0.95267921290801305</c:v>
                </c:pt>
                <c:pt idx="593">
                  <c:v>0.95436350764906597</c:v>
                </c:pt>
                <c:pt idx="594">
                  <c:v>0.95604780239011899</c:v>
                </c:pt>
                <c:pt idx="595">
                  <c:v>0.95767946292051398</c:v>
                </c:pt>
                <c:pt idx="596">
                  <c:v>0.95936375766156701</c:v>
                </c:pt>
                <c:pt idx="597">
                  <c:v>0.96104805240262003</c:v>
                </c:pt>
                <c:pt idx="598">
                  <c:v>0.96267971293301502</c:v>
                </c:pt>
                <c:pt idx="599">
                  <c:v>0.96436400767406805</c:v>
                </c:pt>
                <c:pt idx="600">
                  <c:v>0.96599566820446203</c:v>
                </c:pt>
                <c:pt idx="601">
                  <c:v>0.96767996294551495</c:v>
                </c:pt>
                <c:pt idx="602">
                  <c:v>0.96936425768656798</c:v>
                </c:pt>
                <c:pt idx="603">
                  <c:v>0.97099591821696296</c:v>
                </c:pt>
                <c:pt idx="604">
                  <c:v>0.97268021295801599</c:v>
                </c:pt>
                <c:pt idx="605">
                  <c:v>0.97436450769906902</c:v>
                </c:pt>
                <c:pt idx="606">
                  <c:v>0.975996168229464</c:v>
                </c:pt>
                <c:pt idx="607">
                  <c:v>0.97762782875985899</c:v>
                </c:pt>
                <c:pt idx="608">
                  <c:v>0.97936475771156895</c:v>
                </c:pt>
                <c:pt idx="609">
                  <c:v>0.98099641824196404</c:v>
                </c:pt>
                <c:pt idx="610">
                  <c:v>0.98262807877235903</c:v>
                </c:pt>
                <c:pt idx="611">
                  <c:v>0.98431237351341205</c:v>
                </c:pt>
                <c:pt idx="612">
                  <c:v>0.98599666825446497</c:v>
                </c:pt>
                <c:pt idx="613">
                  <c:v>0.98762832878485995</c:v>
                </c:pt>
                <c:pt idx="614">
                  <c:v>0.98931262352591298</c:v>
                </c:pt>
                <c:pt idx="615">
                  <c:v>0.99094428405630797</c:v>
                </c:pt>
                <c:pt idx="616">
                  <c:v>0.99257594458670295</c:v>
                </c:pt>
                <c:pt idx="617">
                  <c:v>0.99431287353841302</c:v>
                </c:pt>
                <c:pt idx="618">
                  <c:v>0.99594453406880801</c:v>
                </c:pt>
                <c:pt idx="619">
                  <c:v>0.99757619459920299</c:v>
                </c:pt>
                <c:pt idx="620">
                  <c:v>0.99926048934025602</c:v>
                </c:pt>
                <c:pt idx="621">
                  <c:v>1.0009389358356799</c:v>
                </c:pt>
                <c:pt idx="622">
                  <c:v>1.00255012750637</c:v>
                </c:pt>
                <c:pt idx="623">
                  <c:v>1.00427243584401</c:v>
                </c:pt>
                <c:pt idx="624">
                  <c:v>1.0058836275147001</c:v>
                </c:pt>
                <c:pt idx="625">
                  <c:v>1.0075503775188701</c:v>
                </c:pt>
                <c:pt idx="626">
                  <c:v>1.0092171275230399</c:v>
                </c:pt>
                <c:pt idx="627">
                  <c:v>1.0108838775272</c:v>
                </c:pt>
                <c:pt idx="628">
                  <c:v>1.01255062753137</c:v>
                </c:pt>
                <c:pt idx="629">
                  <c:v>1.0142173775355401</c:v>
                </c:pt>
                <c:pt idx="630">
                  <c:v>1.0158285692062301</c:v>
                </c:pt>
                <c:pt idx="631">
                  <c:v>1.01755087754387</c:v>
                </c:pt>
                <c:pt idx="632">
                  <c:v>1.01916206921457</c:v>
                </c:pt>
                <c:pt idx="633">
                  <c:v>1.02082881921873</c:v>
                </c:pt>
                <c:pt idx="634">
                  <c:v>1.0224955692229001</c:v>
                </c:pt>
                <c:pt idx="635">
                  <c:v>1.0241623192270699</c:v>
                </c:pt>
                <c:pt idx="636">
                  <c:v>1.0257735108977599</c:v>
                </c:pt>
                <c:pt idx="637">
                  <c:v>1.0274958192354</c:v>
                </c:pt>
                <c:pt idx="638">
                  <c:v>1.0291070109061</c:v>
                </c:pt>
                <c:pt idx="639">
                  <c:v>1.03071820257679</c:v>
                </c:pt>
                <c:pt idx="640">
                  <c:v>1.0324405109144299</c:v>
                </c:pt>
                <c:pt idx="641">
                  <c:v>1.0340517025851199</c:v>
                </c:pt>
                <c:pt idx="642">
                  <c:v>1.03571845258929</c:v>
                </c:pt>
                <c:pt idx="643">
                  <c:v>1.03738520259346</c:v>
                </c:pt>
                <c:pt idx="644">
                  <c:v>1.0390519525976201</c:v>
                </c:pt>
                <c:pt idx="645">
                  <c:v>1.0406631442683201</c:v>
                </c:pt>
                <c:pt idx="646">
                  <c:v>1.0423854526059599</c:v>
                </c:pt>
                <c:pt idx="647">
                  <c:v>1.04399664427665</c:v>
                </c:pt>
                <c:pt idx="648">
                  <c:v>1.04560783594735</c:v>
                </c:pt>
                <c:pt idx="649">
                  <c:v>1.04733014428499</c:v>
                </c:pt>
                <c:pt idx="650">
                  <c:v>1.0489413359556801</c:v>
                </c:pt>
                <c:pt idx="651">
                  <c:v>1.0506080859598499</c:v>
                </c:pt>
                <c:pt idx="652">
                  <c:v>1.0522748359640199</c:v>
                </c:pt>
                <c:pt idx="653">
                  <c:v>1.0539350496936599</c:v>
                </c:pt>
                <c:pt idx="654">
                  <c:v>1.05552336440351</c:v>
                </c:pt>
                <c:pt idx="655">
                  <c:v>1.0572293320548301</c:v>
                </c:pt>
                <c:pt idx="656">
                  <c:v>1.0588764732354199</c:v>
                </c:pt>
                <c:pt idx="657">
                  <c:v>1.0605824408867499</c:v>
                </c:pt>
                <c:pt idx="658">
                  <c:v>1.0621707555966</c:v>
                </c:pt>
                <c:pt idx="659">
                  <c:v>1.0638178967771901</c:v>
                </c:pt>
                <c:pt idx="660">
                  <c:v>1.0655238644285101</c:v>
                </c:pt>
                <c:pt idx="661">
                  <c:v>1.06711217913836</c:v>
                </c:pt>
                <c:pt idx="662">
                  <c:v>1.06875932031895</c:v>
                </c:pt>
                <c:pt idx="663">
                  <c:v>1.0704652879702801</c:v>
                </c:pt>
                <c:pt idx="664">
                  <c:v>1.0721124291508599</c:v>
                </c:pt>
                <c:pt idx="665">
                  <c:v>1.07370074386072</c:v>
                </c:pt>
                <c:pt idx="666">
                  <c:v>1.07540671151204</c:v>
                </c:pt>
                <c:pt idx="667">
                  <c:v>1.0770538526926301</c:v>
                </c:pt>
                <c:pt idx="668">
                  <c:v>1.07864216740248</c:v>
                </c:pt>
                <c:pt idx="669">
                  <c:v>1.08034813505381</c:v>
                </c:pt>
                <c:pt idx="670">
                  <c:v>1.0819952762343901</c:v>
                </c:pt>
                <c:pt idx="671">
                  <c:v>1.0835835909442499</c:v>
                </c:pt>
                <c:pt idx="672">
                  <c:v>1.08528955859557</c:v>
                </c:pt>
                <c:pt idx="673">
                  <c:v>1.08693669977616</c:v>
                </c:pt>
                <c:pt idx="674">
                  <c:v>1.0885838409567501</c:v>
                </c:pt>
                <c:pt idx="675">
                  <c:v>1.0902309821373399</c:v>
                </c:pt>
                <c:pt idx="676">
                  <c:v>1.09187812331793</c:v>
                </c:pt>
                <c:pt idx="677">
                  <c:v>1.09358409096925</c:v>
                </c:pt>
                <c:pt idx="678">
                  <c:v>1.0951724056790999</c:v>
                </c:pt>
                <c:pt idx="679">
                  <c:v>1.09681954685969</c:v>
                </c:pt>
                <c:pt idx="680">
                  <c:v>1.09852551451101</c:v>
                </c:pt>
                <c:pt idx="681">
                  <c:v>1.1001138292208701</c:v>
                </c:pt>
                <c:pt idx="682">
                  <c:v>1.1017609704014599</c:v>
                </c:pt>
                <c:pt idx="683">
                  <c:v>1.10346693805278</c:v>
                </c:pt>
                <c:pt idx="684">
                  <c:v>1.1050552527626301</c:v>
                </c:pt>
                <c:pt idx="685">
                  <c:v>1.1067023939432199</c:v>
                </c:pt>
                <c:pt idx="686">
                  <c:v>1.1084083615945499</c:v>
                </c:pt>
                <c:pt idx="687">
                  <c:v>1.1099966763044</c:v>
                </c:pt>
                <c:pt idx="688">
                  <c:v>1.1116180809040399</c:v>
                </c:pt>
                <c:pt idx="689">
                  <c:v>1.11330566528326</c:v>
                </c:pt>
                <c:pt idx="690">
                  <c:v>1.1149307465373199</c:v>
                </c:pt>
                <c:pt idx="691">
                  <c:v>1.1165558277913801</c:v>
                </c:pt>
                <c:pt idx="692">
                  <c:v>1.1182434121706</c:v>
                </c:pt>
                <c:pt idx="693">
                  <c:v>1.1198684934246701</c:v>
                </c:pt>
                <c:pt idx="694">
                  <c:v>1.12155607780389</c:v>
                </c:pt>
                <c:pt idx="695">
                  <c:v>1.1231811590579499</c:v>
                </c:pt>
                <c:pt idx="696">
                  <c:v>1.12480624031201</c:v>
                </c:pt>
                <c:pt idx="697">
                  <c:v>1.1264938246912299</c:v>
                </c:pt>
                <c:pt idx="698">
                  <c:v>1.1281189059452901</c:v>
                </c:pt>
                <c:pt idx="699">
                  <c:v>1.12974398719936</c:v>
                </c:pt>
                <c:pt idx="700">
                  <c:v>1.1314315715785701</c:v>
                </c:pt>
                <c:pt idx="701">
                  <c:v>1.13305665283264</c:v>
                </c:pt>
                <c:pt idx="702">
                  <c:v>1.1346817340866999</c:v>
                </c:pt>
                <c:pt idx="703">
                  <c:v>1.13636931846592</c:v>
                </c:pt>
                <c:pt idx="704">
                  <c:v>1.13799439971998</c:v>
                </c:pt>
                <c:pt idx="705">
                  <c:v>1.1396194809740401</c:v>
                </c:pt>
                <c:pt idx="706">
                  <c:v>1.14130706535326</c:v>
                </c:pt>
                <c:pt idx="707">
                  <c:v>1.1429321466073299</c:v>
                </c:pt>
                <c:pt idx="708">
                  <c:v>1.14455722786139</c:v>
                </c:pt>
                <c:pt idx="709">
                  <c:v>1.1462448122406099</c:v>
                </c:pt>
                <c:pt idx="710">
                  <c:v>1.1478698934946701</c:v>
                </c:pt>
                <c:pt idx="711">
                  <c:v>1.14955747787389</c:v>
                </c:pt>
                <c:pt idx="712">
                  <c:v>1.1511825591279501</c:v>
                </c:pt>
                <c:pt idx="713">
                  <c:v>1.15280764038201</c:v>
                </c:pt>
                <c:pt idx="714">
                  <c:v>1.1544952247612299</c:v>
                </c:pt>
                <c:pt idx="715">
                  <c:v>1.15605780289014</c:v>
                </c:pt>
                <c:pt idx="716">
                  <c:v>1.1576828841442</c:v>
                </c:pt>
                <c:pt idx="717">
                  <c:v>1.1593704685234201</c:v>
                </c:pt>
                <c:pt idx="718">
                  <c:v>1.16099554977748</c:v>
                </c:pt>
                <c:pt idx="719">
                  <c:v>1.1626206310315499</c:v>
                </c:pt>
                <c:pt idx="720">
                  <c:v>1.16430821541077</c:v>
                </c:pt>
                <c:pt idx="721">
                  <c:v>1.1659332966648299</c:v>
                </c:pt>
                <c:pt idx="722">
                  <c:v>1.1675583779188901</c:v>
                </c:pt>
                <c:pt idx="723">
                  <c:v>1.16924596229811</c:v>
                </c:pt>
                <c:pt idx="724">
                  <c:v>1.1708710435521701</c:v>
                </c:pt>
                <c:pt idx="725">
                  <c:v>1.17255862793139</c:v>
                </c:pt>
                <c:pt idx="726">
                  <c:v>1.1741837091854499</c:v>
                </c:pt>
                <c:pt idx="727">
                  <c:v>1.17580879043952</c:v>
                </c:pt>
                <c:pt idx="728">
                  <c:v>1.1774588729436399</c:v>
                </c:pt>
                <c:pt idx="729">
                  <c:v>1.1790589529476401</c:v>
                </c:pt>
                <c:pt idx="730">
                  <c:v>1.1807257029518099</c:v>
                </c:pt>
                <c:pt idx="731">
                  <c:v>1.1823924529559799</c:v>
                </c:pt>
                <c:pt idx="732">
                  <c:v>1.1839925329599801</c:v>
                </c:pt>
                <c:pt idx="733">
                  <c:v>1.1856592829641399</c:v>
                </c:pt>
                <c:pt idx="734">
                  <c:v>1.18732603296831</c:v>
                </c:pt>
                <c:pt idx="735">
                  <c:v>1.1889261129723101</c:v>
                </c:pt>
                <c:pt idx="736">
                  <c:v>1.19052619297631</c:v>
                </c:pt>
                <c:pt idx="737">
                  <c:v>1.19225961298064</c:v>
                </c:pt>
                <c:pt idx="738">
                  <c:v>1.1938596929846399</c:v>
                </c:pt>
                <c:pt idx="739">
                  <c:v>1.1955264429888099</c:v>
                </c:pt>
                <c:pt idx="740">
                  <c:v>1.1971265229928101</c:v>
                </c:pt>
                <c:pt idx="741">
                  <c:v>1.1987932729969799</c:v>
                </c:pt>
                <c:pt idx="742">
                  <c:v>1.20046002300115</c:v>
                </c:pt>
                <c:pt idx="743">
                  <c:v>1.2020601030051501</c:v>
                </c:pt>
                <c:pt idx="744">
                  <c:v>1.20366018300915</c:v>
                </c:pt>
                <c:pt idx="745">
                  <c:v>1.20539360301348</c:v>
                </c:pt>
                <c:pt idx="746">
                  <c:v>1.2069936830174799</c:v>
                </c:pt>
                <c:pt idx="747">
                  <c:v>1.20859376302148</c:v>
                </c:pt>
                <c:pt idx="748">
                  <c:v>1.2102605130256501</c:v>
                </c:pt>
                <c:pt idx="749">
                  <c:v>1.2119272630298099</c:v>
                </c:pt>
                <c:pt idx="750">
                  <c:v>1.21359401303398</c:v>
                </c:pt>
                <c:pt idx="751">
                  <c:v>1.2151940930379801</c:v>
                </c:pt>
                <c:pt idx="752">
                  <c:v>1.21679417304198</c:v>
                </c:pt>
                <c:pt idx="753">
                  <c:v>1.21852759304631</c:v>
                </c:pt>
                <c:pt idx="754">
                  <c:v>1.2201276730503099</c:v>
                </c:pt>
                <c:pt idx="755">
                  <c:v>1.22172775305431</c:v>
                </c:pt>
                <c:pt idx="756">
                  <c:v>1.2233945030584801</c:v>
                </c:pt>
                <c:pt idx="757">
                  <c:v>1.2250612530626499</c:v>
                </c:pt>
                <c:pt idx="758">
                  <c:v>1.22666133306665</c:v>
                </c:pt>
                <c:pt idx="759">
                  <c:v>1.2283280830708201</c:v>
                </c:pt>
                <c:pt idx="760">
                  <c:v>1.22992816307482</c:v>
                </c:pt>
                <c:pt idx="761">
                  <c:v>1.2315282430788199</c:v>
                </c:pt>
                <c:pt idx="762">
                  <c:v>1.2332616630831501</c:v>
                </c:pt>
                <c:pt idx="763">
                  <c:v>1.23486174308715</c:v>
                </c:pt>
                <c:pt idx="764">
                  <c:v>1.2365284930913201</c:v>
                </c:pt>
                <c:pt idx="765">
                  <c:v>1.23812857309532</c:v>
                </c:pt>
                <c:pt idx="766">
                  <c:v>1.23979532309948</c:v>
                </c:pt>
                <c:pt idx="767">
                  <c:v>1.2414620731036501</c:v>
                </c:pt>
                <c:pt idx="768">
                  <c:v>1.24306215310765</c:v>
                </c:pt>
                <c:pt idx="769">
                  <c:v>1.2446622331116499</c:v>
                </c:pt>
                <c:pt idx="770">
                  <c:v>1.24632898311582</c:v>
                </c:pt>
                <c:pt idx="771">
                  <c:v>1.24799573311998</c:v>
                </c:pt>
                <c:pt idx="772">
                  <c:v>1.2495958131239799</c:v>
                </c:pt>
                <c:pt idx="773">
                  <c:v>1.2512768495567601</c:v>
                </c:pt>
                <c:pt idx="774">
                  <c:v>1.25284835670354</c:v>
                </c:pt>
                <c:pt idx="775">
                  <c:v>1.2545627281364</c:v>
                </c:pt>
                <c:pt idx="776">
                  <c:v>1.2562056674262201</c:v>
                </c:pt>
                <c:pt idx="777">
                  <c:v>1.25777717457301</c:v>
                </c:pt>
                <c:pt idx="778">
                  <c:v>1.25949154600587</c:v>
                </c:pt>
                <c:pt idx="779">
                  <c:v>1.2610630531526501</c:v>
                </c:pt>
                <c:pt idx="780">
                  <c:v>1.2627059924424699</c:v>
                </c:pt>
                <c:pt idx="781">
                  <c:v>1.2643489317323</c:v>
                </c:pt>
                <c:pt idx="782">
                  <c:v>1.2659918710221201</c:v>
                </c:pt>
                <c:pt idx="783">
                  <c:v>1.2676348103119399</c:v>
                </c:pt>
                <c:pt idx="784">
                  <c:v>1.26927774960176</c:v>
                </c:pt>
                <c:pt idx="785">
                  <c:v>1.2709206888915801</c:v>
                </c:pt>
                <c:pt idx="786">
                  <c:v>1.2725636281813999</c:v>
                </c:pt>
                <c:pt idx="787">
                  <c:v>1.27420656747123</c:v>
                </c:pt>
                <c:pt idx="788">
                  <c:v>1.2757780746180101</c:v>
                </c:pt>
                <c:pt idx="789">
                  <c:v>1.2774924460508701</c:v>
                </c:pt>
                <c:pt idx="790">
                  <c:v>1.27906395319766</c:v>
                </c:pt>
                <c:pt idx="791">
                  <c:v>1.28070689248748</c:v>
                </c:pt>
                <c:pt idx="792">
                  <c:v>1.2824212639203301</c:v>
                </c:pt>
                <c:pt idx="793">
                  <c:v>1.28399277106712</c:v>
                </c:pt>
                <c:pt idx="794">
                  <c:v>1.28563571035694</c:v>
                </c:pt>
                <c:pt idx="795">
                  <c:v>1.2872786496467601</c:v>
                </c:pt>
                <c:pt idx="796">
                  <c:v>1.2889215889365899</c:v>
                </c:pt>
                <c:pt idx="797">
                  <c:v>1.29056452822641</c:v>
                </c:pt>
                <c:pt idx="798">
                  <c:v>1.2922074675162301</c:v>
                </c:pt>
                <c:pt idx="799">
                  <c:v>1.29377897466301</c:v>
                </c:pt>
                <c:pt idx="800">
                  <c:v>1.29549334609587</c:v>
                </c:pt>
                <c:pt idx="801">
                  <c:v>1.2970648532426601</c:v>
                </c:pt>
                <c:pt idx="802">
                  <c:v>1.2987077925324799</c:v>
                </c:pt>
                <c:pt idx="803">
                  <c:v>1.3004221639653399</c:v>
                </c:pt>
                <c:pt idx="804">
                  <c:v>1.3019936711121201</c:v>
                </c:pt>
                <c:pt idx="805">
                  <c:v>1.3036366104019399</c:v>
                </c:pt>
                <c:pt idx="806">
                  <c:v>1.30527954969177</c:v>
                </c:pt>
                <c:pt idx="807">
                  <c:v>1.30692248898159</c:v>
                </c:pt>
                <c:pt idx="808">
                  <c:v>1.3085654282714101</c:v>
                </c:pt>
                <c:pt idx="809">
                  <c:v>1.3102083675612299</c:v>
                </c:pt>
                <c:pt idx="810">
                  <c:v>1.31177987470802</c:v>
                </c:pt>
                <c:pt idx="811">
                  <c:v>1.3134942461408701</c:v>
                </c:pt>
                <c:pt idx="812">
                  <c:v>1.31506575328766</c:v>
                </c:pt>
                <c:pt idx="813">
                  <c:v>1.31670869257748</c:v>
                </c:pt>
                <c:pt idx="814">
                  <c:v>1.3183516318673001</c:v>
                </c:pt>
                <c:pt idx="815">
                  <c:v>1.3199945711571199</c:v>
                </c:pt>
                <c:pt idx="816">
                  <c:v>1.32163751044695</c:v>
                </c:pt>
                <c:pt idx="817">
                  <c:v>1.3232804497367701</c:v>
                </c:pt>
                <c:pt idx="818">
                  <c:v>1.3249233890265899</c:v>
                </c:pt>
                <c:pt idx="819">
                  <c:v>1.32656632831641</c:v>
                </c:pt>
                <c:pt idx="820">
                  <c:v>1.32820926760623</c:v>
                </c:pt>
                <c:pt idx="821">
                  <c:v>1.3297807747530199</c:v>
                </c:pt>
                <c:pt idx="822">
                  <c:v>1.3314951461858799</c:v>
                </c:pt>
                <c:pt idx="823">
                  <c:v>1.3330666533326601</c:v>
                </c:pt>
                <c:pt idx="824">
                  <c:v>1.33468211872132</c:v>
                </c:pt>
                <c:pt idx="825">
                  <c:v>1.3363745110332399</c:v>
                </c:pt>
                <c:pt idx="826">
                  <c:v>1.3379899764218901</c:v>
                </c:pt>
                <c:pt idx="827">
                  <c:v>1.3396054418105501</c:v>
                </c:pt>
                <c:pt idx="828">
                  <c:v>1.3412978341224699</c:v>
                </c:pt>
                <c:pt idx="829">
                  <c:v>1.34283637258786</c:v>
                </c:pt>
                <c:pt idx="830">
                  <c:v>1.3445287648997799</c:v>
                </c:pt>
                <c:pt idx="831">
                  <c:v>1.3461442302884301</c:v>
                </c:pt>
                <c:pt idx="832">
                  <c:v>1.3477596956770901</c:v>
                </c:pt>
                <c:pt idx="833">
                  <c:v>1.34945208798901</c:v>
                </c:pt>
                <c:pt idx="834">
                  <c:v>1.3510675533776599</c:v>
                </c:pt>
                <c:pt idx="835">
                  <c:v>1.3526830187663199</c:v>
                </c:pt>
                <c:pt idx="836">
                  <c:v>1.35437541107824</c:v>
                </c:pt>
                <c:pt idx="837">
                  <c:v>1.3559908764669</c:v>
                </c:pt>
                <c:pt idx="838">
                  <c:v>1.3575294149322801</c:v>
                </c:pt>
                <c:pt idx="839">
                  <c:v>1.3592218072441999</c:v>
                </c:pt>
                <c:pt idx="840">
                  <c:v>1.3608372726328599</c:v>
                </c:pt>
                <c:pt idx="841">
                  <c:v>1.36252966494478</c:v>
                </c:pt>
                <c:pt idx="842">
                  <c:v>1.36414513033343</c:v>
                </c:pt>
                <c:pt idx="843">
                  <c:v>1.36576059572209</c:v>
                </c:pt>
                <c:pt idx="844">
                  <c:v>1.3674529880340101</c:v>
                </c:pt>
                <c:pt idx="845">
                  <c:v>1.36906845342267</c:v>
                </c:pt>
                <c:pt idx="846">
                  <c:v>1.3706069918880499</c:v>
                </c:pt>
                <c:pt idx="847">
                  <c:v>1.37229938419997</c:v>
                </c:pt>
                <c:pt idx="848">
                  <c:v>1.37391484958863</c:v>
                </c:pt>
                <c:pt idx="849">
                  <c:v>1.37553031497728</c:v>
                </c:pt>
                <c:pt idx="850">
                  <c:v>1.37722270728921</c:v>
                </c:pt>
                <c:pt idx="851">
                  <c:v>1.37883817267786</c:v>
                </c:pt>
                <c:pt idx="852">
                  <c:v>1.3805305649897801</c:v>
                </c:pt>
                <c:pt idx="853">
                  <c:v>1.3821460303784401</c:v>
                </c:pt>
                <c:pt idx="854">
                  <c:v>1.38368456884382</c:v>
                </c:pt>
                <c:pt idx="855">
                  <c:v>1.38537696115575</c:v>
                </c:pt>
                <c:pt idx="856">
                  <c:v>1.3869924265444</c:v>
                </c:pt>
                <c:pt idx="857">
                  <c:v>1.38860789193305</c:v>
                </c:pt>
                <c:pt idx="858">
                  <c:v>1.3903002842449801</c:v>
                </c:pt>
                <c:pt idx="859">
                  <c:v>1.3919157496336301</c:v>
                </c:pt>
                <c:pt idx="860">
                  <c:v>1.3936081419455499</c:v>
                </c:pt>
                <c:pt idx="861">
                  <c:v>1.39514668041094</c:v>
                </c:pt>
                <c:pt idx="862">
                  <c:v>1.39676214579959</c:v>
                </c:pt>
                <c:pt idx="863">
                  <c:v>1.3984545381115201</c:v>
                </c:pt>
                <c:pt idx="864">
                  <c:v>1.4000700035001701</c:v>
                </c:pt>
                <c:pt idx="865">
                  <c:v>1.4016854688888201</c:v>
                </c:pt>
                <c:pt idx="866">
                  <c:v>1.4033778612007499</c:v>
                </c:pt>
                <c:pt idx="867">
                  <c:v>1.4049933265893999</c:v>
                </c:pt>
                <c:pt idx="868">
                  <c:v>1.40653186505479</c:v>
                </c:pt>
                <c:pt idx="869">
                  <c:v>1.4082242573667101</c:v>
                </c:pt>
                <c:pt idx="870">
                  <c:v>1.4098397227553601</c:v>
                </c:pt>
                <c:pt idx="871">
                  <c:v>1.4115321150672899</c:v>
                </c:pt>
                <c:pt idx="872">
                  <c:v>1.4131475804559399</c:v>
                </c:pt>
                <c:pt idx="873">
                  <c:v>1.4147630458446001</c:v>
                </c:pt>
                <c:pt idx="874">
                  <c:v>1.41645543815652</c:v>
                </c:pt>
                <c:pt idx="875">
                  <c:v>1.4179939766219001</c:v>
                </c:pt>
                <c:pt idx="876">
                  <c:v>1.4196094420105601</c:v>
                </c:pt>
                <c:pt idx="877">
                  <c:v>1.4213018343224799</c:v>
                </c:pt>
                <c:pt idx="878">
                  <c:v>1.4229172997111299</c:v>
                </c:pt>
                <c:pt idx="879">
                  <c:v>1.42460969202306</c:v>
                </c:pt>
                <c:pt idx="880">
                  <c:v>1.42622515741171</c:v>
                </c:pt>
                <c:pt idx="881">
                  <c:v>1.4278406228003699</c:v>
                </c:pt>
                <c:pt idx="882">
                  <c:v>1.4294881410737199</c:v>
                </c:pt>
                <c:pt idx="883">
                  <c:v>1.4310715535776699</c:v>
                </c:pt>
                <c:pt idx="884">
                  <c:v>1.4326549660816299</c:v>
                </c:pt>
                <c:pt idx="885">
                  <c:v>1.43440505358601</c:v>
                </c:pt>
                <c:pt idx="886">
                  <c:v>1.43598846608997</c:v>
                </c:pt>
                <c:pt idx="887">
                  <c:v>1.43757187859392</c:v>
                </c:pt>
                <c:pt idx="888">
                  <c:v>1.43923862859809</c:v>
                </c:pt>
                <c:pt idx="889">
                  <c:v>1.4409053786022601</c:v>
                </c:pt>
                <c:pt idx="890">
                  <c:v>1.4425721286064299</c:v>
                </c:pt>
                <c:pt idx="891">
                  <c:v>1.4441555411103799</c:v>
                </c:pt>
                <c:pt idx="892">
                  <c:v>1.4457389536143399</c:v>
                </c:pt>
                <c:pt idx="893">
                  <c:v>1.44740570361851</c:v>
                </c:pt>
                <c:pt idx="894">
                  <c:v>1.44907245362268</c:v>
                </c:pt>
                <c:pt idx="895">
                  <c:v>1.45065586612663</c:v>
                </c:pt>
                <c:pt idx="896">
                  <c:v>1.4523226161308</c:v>
                </c:pt>
                <c:pt idx="897">
                  <c:v>1.45390602863476</c:v>
                </c:pt>
                <c:pt idx="898">
                  <c:v>1.4555727786389301</c:v>
                </c:pt>
                <c:pt idx="899">
                  <c:v>1.4572395286430899</c:v>
                </c:pt>
                <c:pt idx="900">
                  <c:v>1.4588229411470499</c:v>
                </c:pt>
                <c:pt idx="901">
                  <c:v>1.46048969115122</c:v>
                </c:pt>
                <c:pt idx="902">
                  <c:v>1.46207310365518</c:v>
                </c:pt>
                <c:pt idx="903">
                  <c:v>1.4636565161591399</c:v>
                </c:pt>
                <c:pt idx="904">
                  <c:v>1.4654066036635101</c:v>
                </c:pt>
                <c:pt idx="905">
                  <c:v>1.46699001616747</c:v>
                </c:pt>
                <c:pt idx="906">
                  <c:v>1.46857342867143</c:v>
                </c:pt>
                <c:pt idx="907">
                  <c:v>1.4702401786756001</c:v>
                </c:pt>
                <c:pt idx="908">
                  <c:v>1.4718235911795501</c:v>
                </c:pt>
                <c:pt idx="909">
                  <c:v>1.47357367868393</c:v>
                </c:pt>
                <c:pt idx="910">
                  <c:v>1.47515709118789</c:v>
                </c:pt>
                <c:pt idx="911">
                  <c:v>1.4767405036918499</c:v>
                </c:pt>
                <c:pt idx="912">
                  <c:v>1.47840725369601</c:v>
                </c:pt>
                <c:pt idx="913">
                  <c:v>1.4800740037001801</c:v>
                </c:pt>
                <c:pt idx="914">
                  <c:v>1.48165741620414</c:v>
                </c:pt>
                <c:pt idx="915">
                  <c:v>1.4833241662083101</c:v>
                </c:pt>
                <c:pt idx="916">
                  <c:v>1.4849075787122601</c:v>
                </c:pt>
                <c:pt idx="917">
                  <c:v>1.4865743287164299</c:v>
                </c:pt>
                <c:pt idx="918">
                  <c:v>1.4882410787206</c:v>
                </c:pt>
                <c:pt idx="919">
                  <c:v>1.48982449122456</c:v>
                </c:pt>
                <c:pt idx="920">
                  <c:v>1.49149124122872</c:v>
                </c:pt>
                <c:pt idx="921">
                  <c:v>1.49307465373268</c:v>
                </c:pt>
                <c:pt idx="922">
                  <c:v>1.49465806623664</c:v>
                </c:pt>
                <c:pt idx="923">
                  <c:v>1.4964081537410201</c:v>
                </c:pt>
                <c:pt idx="924">
                  <c:v>1.4979915662449701</c:v>
                </c:pt>
                <c:pt idx="925">
                  <c:v>1.4995749787489301</c:v>
                </c:pt>
                <c:pt idx="926">
                  <c:v>1.5012417287530999</c:v>
                </c:pt>
                <c:pt idx="927">
                  <c:v>1.5028251412570599</c:v>
                </c:pt>
                <c:pt idx="928">
                  <c:v>1.50457522876143</c:v>
                </c:pt>
                <c:pt idx="929">
                  <c:v>1.50615864126539</c:v>
                </c:pt>
                <c:pt idx="930">
                  <c:v>1.50774205376935</c:v>
                </c:pt>
                <c:pt idx="931">
                  <c:v>1.50940880377352</c:v>
                </c:pt>
                <c:pt idx="932">
                  <c:v>1.51099221627748</c:v>
                </c:pt>
                <c:pt idx="933">
                  <c:v>1.51257562878143</c:v>
                </c:pt>
                <c:pt idx="934">
                  <c:v>1.5143257162858099</c:v>
                </c:pt>
                <c:pt idx="935">
                  <c:v>1.5159091287897699</c:v>
                </c:pt>
                <c:pt idx="936">
                  <c:v>1.51757587879393</c:v>
                </c:pt>
                <c:pt idx="937">
                  <c:v>1.51915929129789</c:v>
                </c:pt>
                <c:pt idx="938">
                  <c:v>1.5207427038018499</c:v>
                </c:pt>
                <c:pt idx="939">
                  <c:v>1.5224927913062301</c:v>
                </c:pt>
                <c:pt idx="940">
                  <c:v>1.52407620381019</c:v>
                </c:pt>
                <c:pt idx="941">
                  <c:v>1.52565961631414</c:v>
                </c:pt>
                <c:pt idx="942">
                  <c:v>1.5273263663183101</c:v>
                </c:pt>
                <c:pt idx="943">
                  <c:v>1.5289097788222701</c:v>
                </c:pt>
                <c:pt idx="944">
                  <c:v>1.5305765288264399</c:v>
                </c:pt>
                <c:pt idx="945">
                  <c:v>1.5322432788306</c:v>
                </c:pt>
                <c:pt idx="946">
                  <c:v>1.53382669133456</c:v>
                </c:pt>
                <c:pt idx="947">
                  <c:v>1.53549344133873</c:v>
                </c:pt>
                <c:pt idx="948">
                  <c:v>1.53707685384269</c:v>
                </c:pt>
                <c:pt idx="949">
                  <c:v>1.5387132993013199</c:v>
                </c:pt>
                <c:pt idx="950">
                  <c:v>1.5403497447599599</c:v>
                </c:pt>
                <c:pt idx="951">
                  <c:v>1.5419861902186001</c:v>
                </c:pt>
                <c:pt idx="952">
                  <c:v>1.54362263567723</c:v>
                </c:pt>
                <c:pt idx="953">
                  <c:v>1.54525908113587</c:v>
                </c:pt>
                <c:pt idx="954">
                  <c:v>1.5468955265945099</c:v>
                </c:pt>
                <c:pt idx="955">
                  <c:v>1.5485319720531401</c:v>
                </c:pt>
                <c:pt idx="956">
                  <c:v>1.55016841751178</c:v>
                </c:pt>
                <c:pt idx="957">
                  <c:v>1.5517139493338299</c:v>
                </c:pt>
                <c:pt idx="958">
                  <c:v>1.5534413084290499</c:v>
                </c:pt>
                <c:pt idx="959">
                  <c:v>1.5549868402511</c:v>
                </c:pt>
                <c:pt idx="960">
                  <c:v>1.55662328570974</c:v>
                </c:pt>
                <c:pt idx="961">
                  <c:v>1.55835064480496</c:v>
                </c:pt>
                <c:pt idx="962">
                  <c:v>1.5598961766270101</c:v>
                </c:pt>
                <c:pt idx="963">
                  <c:v>1.5616235357222401</c:v>
                </c:pt>
                <c:pt idx="964">
                  <c:v>1.56316906754428</c:v>
                </c:pt>
                <c:pt idx="965">
                  <c:v>1.5648055130029199</c:v>
                </c:pt>
                <c:pt idx="966">
                  <c:v>1.5664419584615501</c:v>
                </c:pt>
                <c:pt idx="967">
                  <c:v>1.56807840392019</c:v>
                </c:pt>
                <c:pt idx="968">
                  <c:v>1.5696239357422399</c:v>
                </c:pt>
                <c:pt idx="969">
                  <c:v>1.5713512948374599</c:v>
                </c:pt>
                <c:pt idx="970">
                  <c:v>1.5729877402960999</c:v>
                </c:pt>
                <c:pt idx="971">
                  <c:v>1.57453327211815</c:v>
                </c:pt>
                <c:pt idx="972">
                  <c:v>1.57626063121337</c:v>
                </c:pt>
                <c:pt idx="973">
                  <c:v>1.5778061630354201</c:v>
                </c:pt>
                <c:pt idx="974">
                  <c:v>1.5795335221306499</c:v>
                </c:pt>
                <c:pt idx="975">
                  <c:v>1.58107905395269</c:v>
                </c:pt>
                <c:pt idx="976">
                  <c:v>1.5827154994113299</c:v>
                </c:pt>
                <c:pt idx="977">
                  <c:v>1.5843519448699701</c:v>
                </c:pt>
                <c:pt idx="978">
                  <c:v>1.5859883903286001</c:v>
                </c:pt>
                <c:pt idx="979">
                  <c:v>1.58762483578724</c:v>
                </c:pt>
                <c:pt idx="980">
                  <c:v>1.58926128124588</c:v>
                </c:pt>
                <c:pt idx="981">
                  <c:v>1.5908977267045099</c:v>
                </c:pt>
                <c:pt idx="982">
                  <c:v>1.5925341721631501</c:v>
                </c:pt>
                <c:pt idx="983">
                  <c:v>1.59417061762179</c:v>
                </c:pt>
                <c:pt idx="984">
                  <c:v>1.5957161494438299</c:v>
                </c:pt>
                <c:pt idx="985">
                  <c:v>1.5974435085390599</c:v>
                </c:pt>
                <c:pt idx="986">
                  <c:v>1.5989890403611</c:v>
                </c:pt>
                <c:pt idx="987">
                  <c:v>1.60062548581974</c:v>
                </c:pt>
                <c:pt idx="988">
                  <c:v>1.6022619312783799</c:v>
                </c:pt>
                <c:pt idx="989">
                  <c:v>1.6038983767370101</c:v>
                </c:pt>
                <c:pt idx="990">
                  <c:v>1.6056257358322401</c:v>
                </c:pt>
                <c:pt idx="991">
                  <c:v>1.60717126765429</c:v>
                </c:pt>
                <c:pt idx="992">
                  <c:v>1.6088077131129199</c:v>
                </c:pt>
                <c:pt idx="993">
                  <c:v>1.6104441585715601</c:v>
                </c:pt>
                <c:pt idx="994">
                  <c:v>1.6120806040302</c:v>
                </c:pt>
                <c:pt idx="995">
                  <c:v>1.6136261358522399</c:v>
                </c:pt>
                <c:pt idx="996">
                  <c:v>1.6153534949474699</c:v>
                </c:pt>
                <c:pt idx="997">
                  <c:v>1.61689902676952</c:v>
                </c:pt>
                <c:pt idx="998">
                  <c:v>1.6186263858647401</c:v>
                </c:pt>
                <c:pt idx="999">
                  <c:v>1.6201719176867899</c:v>
                </c:pt>
                <c:pt idx="1000">
                  <c:v>1.6218083631454201</c:v>
                </c:pt>
                <c:pt idx="1001">
                  <c:v>1.6235357222406499</c:v>
                </c:pt>
                <c:pt idx="1002">
                  <c:v>1.6250812540627</c:v>
                </c:pt>
                <c:pt idx="1003">
                  <c:v>1.6267176995213399</c:v>
                </c:pt>
                <c:pt idx="1004">
                  <c:v>1.6283541449799701</c:v>
                </c:pt>
                <c:pt idx="1005">
                  <c:v>1.6299905904386101</c:v>
                </c:pt>
                <c:pt idx="1006">
                  <c:v>1.6315361222606499</c:v>
                </c:pt>
                <c:pt idx="1007">
                  <c:v>1.63326348135588</c:v>
                </c:pt>
                <c:pt idx="1008">
                  <c:v>1.63480901317793</c:v>
                </c:pt>
                <c:pt idx="1009">
                  <c:v>1.6365363722731501</c:v>
                </c:pt>
                <c:pt idx="1010">
                  <c:v>1.6380819040951999</c:v>
                </c:pt>
                <c:pt idx="1011">
                  <c:v>1.6397183495538401</c:v>
                </c:pt>
                <c:pt idx="1012">
                  <c:v>1.6414457086490599</c:v>
                </c:pt>
                <c:pt idx="1013">
                  <c:v>1.64299124047111</c:v>
                </c:pt>
                <c:pt idx="1014">
                  <c:v>1.6446276859297499</c:v>
                </c:pt>
                <c:pt idx="1015">
                  <c:v>1.6462641313883799</c:v>
                </c:pt>
                <c:pt idx="1016">
                  <c:v>1.6479005768470201</c:v>
                </c:pt>
                <c:pt idx="1017">
                  <c:v>1.64953702230566</c:v>
                </c:pt>
                <c:pt idx="1018">
                  <c:v>1.65117346776429</c:v>
                </c:pt>
                <c:pt idx="1019">
                  <c:v>1.6527189995863401</c:v>
                </c:pt>
                <c:pt idx="1020">
                  <c:v>1.6544463586815701</c:v>
                </c:pt>
                <c:pt idx="1021">
                  <c:v>1.65599189050361</c:v>
                </c:pt>
                <c:pt idx="1022">
                  <c:v>1.6576283359622499</c:v>
                </c:pt>
                <c:pt idx="1023">
                  <c:v>1.6592647814208801</c:v>
                </c:pt>
                <c:pt idx="1024">
                  <c:v>1.66090122687952</c:v>
                </c:pt>
                <c:pt idx="1025">
                  <c:v>1.6626285859747501</c:v>
                </c:pt>
                <c:pt idx="1026">
                  <c:v>1.6641741177967899</c:v>
                </c:pt>
                <c:pt idx="1027">
                  <c:v>1.6658105632554301</c:v>
                </c:pt>
                <c:pt idx="1028">
                  <c:v>1.6674833741687001</c:v>
                </c:pt>
                <c:pt idx="1029">
                  <c:v>1.6690834541727</c:v>
                </c:pt>
                <c:pt idx="1030">
                  <c:v>1.6706835341766999</c:v>
                </c:pt>
                <c:pt idx="1031">
                  <c:v>1.67238361918095</c:v>
                </c:pt>
                <c:pt idx="1032">
                  <c:v>1.6738836941847</c:v>
                </c:pt>
                <c:pt idx="1033">
                  <c:v>1.6755837791889501</c:v>
                </c:pt>
                <c:pt idx="1034">
                  <c:v>1.67718385919295</c:v>
                </c:pt>
                <c:pt idx="1035">
                  <c:v>1.6787839391969599</c:v>
                </c:pt>
                <c:pt idx="1036">
                  <c:v>1.68048402420121</c:v>
                </c:pt>
                <c:pt idx="1037">
                  <c:v>1.6820841042052099</c:v>
                </c:pt>
                <c:pt idx="1038">
                  <c:v>1.6836841842092101</c:v>
                </c:pt>
                <c:pt idx="1039">
                  <c:v>1.68538426921346</c:v>
                </c:pt>
                <c:pt idx="1040">
                  <c:v>1.6869843492174601</c:v>
                </c:pt>
                <c:pt idx="1041">
                  <c:v>1.68858442922146</c:v>
                </c:pt>
                <c:pt idx="1042">
                  <c:v>1.6902845142257099</c:v>
                </c:pt>
                <c:pt idx="1043">
                  <c:v>1.6917845892294601</c:v>
                </c:pt>
                <c:pt idx="1044">
                  <c:v>1.69348467423371</c:v>
                </c:pt>
                <c:pt idx="1045">
                  <c:v>1.6950847542377101</c:v>
                </c:pt>
                <c:pt idx="1046">
                  <c:v>1.69668483424171</c:v>
                </c:pt>
                <c:pt idx="1047">
                  <c:v>1.6983849192459599</c:v>
                </c:pt>
                <c:pt idx="1048">
                  <c:v>1.69998499924996</c:v>
                </c:pt>
                <c:pt idx="1049">
                  <c:v>1.70158507925396</c:v>
                </c:pt>
                <c:pt idx="1050">
                  <c:v>1.7032851642582101</c:v>
                </c:pt>
                <c:pt idx="1051">
                  <c:v>1.70488524426221</c:v>
                </c:pt>
                <c:pt idx="1052">
                  <c:v>1.7065853292664599</c:v>
                </c:pt>
                <c:pt idx="1053">
                  <c:v>1.7080854042702101</c:v>
                </c:pt>
                <c:pt idx="1054">
                  <c:v>1.70968548427421</c:v>
                </c:pt>
                <c:pt idx="1055">
                  <c:v>1.7113855692784601</c:v>
                </c:pt>
                <c:pt idx="1056">
                  <c:v>1.71298564928246</c:v>
                </c:pt>
                <c:pt idx="1057">
                  <c:v>1.7145857292864599</c:v>
                </c:pt>
                <c:pt idx="1058">
                  <c:v>1.71628581429071</c:v>
                </c:pt>
                <c:pt idx="1059">
                  <c:v>1.7178858942947099</c:v>
                </c:pt>
                <c:pt idx="1060">
                  <c:v>1.7195859792989601</c:v>
                </c:pt>
                <c:pt idx="1061">
                  <c:v>1.72118605930296</c:v>
                </c:pt>
                <c:pt idx="1062">
                  <c:v>1.7227861393069599</c:v>
                </c:pt>
                <c:pt idx="1063">
                  <c:v>1.72448622431121</c:v>
                </c:pt>
                <c:pt idx="1064">
                  <c:v>1.7259862993149599</c:v>
                </c:pt>
                <c:pt idx="1065">
                  <c:v>1.7275863793189601</c:v>
                </c:pt>
                <c:pt idx="1066">
                  <c:v>1.72928646432321</c:v>
                </c:pt>
                <c:pt idx="1067">
                  <c:v>1.7308865443272099</c:v>
                </c:pt>
                <c:pt idx="1068">
                  <c:v>1.73258662933146</c:v>
                </c:pt>
                <c:pt idx="1069">
                  <c:v>1.7341867093354599</c:v>
                </c:pt>
                <c:pt idx="1070">
                  <c:v>1.7357867893394601</c:v>
                </c:pt>
                <c:pt idx="1071">
                  <c:v>1.73748687434371</c:v>
                </c:pt>
                <c:pt idx="1072">
                  <c:v>1.7390869543477101</c:v>
                </c:pt>
                <c:pt idx="1073">
                  <c:v>1.74068703435171</c:v>
                </c:pt>
                <c:pt idx="1074">
                  <c:v>1.7422871143557099</c:v>
                </c:pt>
                <c:pt idx="1075">
                  <c:v>1.7438871943597101</c:v>
                </c:pt>
                <c:pt idx="1076">
                  <c:v>1.74558727936396</c:v>
                </c:pt>
                <c:pt idx="1077">
                  <c:v>1.7471873593679601</c:v>
                </c:pt>
                <c:pt idx="1078">
                  <c:v>1.74878743937196</c:v>
                </c:pt>
                <c:pt idx="1079">
                  <c:v>1.7504875243762099</c:v>
                </c:pt>
                <c:pt idx="1080">
                  <c:v>1.7520876043802101</c:v>
                </c:pt>
                <c:pt idx="1081">
                  <c:v>1.75368768438421</c:v>
                </c:pt>
                <c:pt idx="1082">
                  <c:v>1.7553877693884601</c:v>
                </c:pt>
                <c:pt idx="1083">
                  <c:v>1.75698784939246</c:v>
                </c:pt>
                <c:pt idx="1084">
                  <c:v>1.7585879293964699</c:v>
                </c:pt>
                <c:pt idx="1085">
                  <c:v>1.76018800940047</c:v>
                </c:pt>
                <c:pt idx="1086">
                  <c:v>1.76178808940447</c:v>
                </c:pt>
                <c:pt idx="1087">
                  <c:v>1.7634881744087201</c:v>
                </c:pt>
                <c:pt idx="1088">
                  <c:v>1.76508825441272</c:v>
                </c:pt>
                <c:pt idx="1089">
                  <c:v>1.7666883344167199</c:v>
                </c:pt>
                <c:pt idx="1090">
                  <c:v>1.76838841942097</c:v>
                </c:pt>
                <c:pt idx="1091">
                  <c:v>1.7699884994249699</c:v>
                </c:pt>
                <c:pt idx="1092">
                  <c:v>1.7715885794289701</c:v>
                </c:pt>
                <c:pt idx="1093">
                  <c:v>1.77328866443322</c:v>
                </c:pt>
                <c:pt idx="1094">
                  <c:v>1.7747887394369699</c:v>
                </c:pt>
                <c:pt idx="1095">
                  <c:v>1.77648882444122</c:v>
                </c:pt>
                <c:pt idx="1096">
                  <c:v>1.7780889044452199</c:v>
                </c:pt>
                <c:pt idx="1097">
                  <c:v>1.7796889844492201</c:v>
                </c:pt>
                <c:pt idx="1098">
                  <c:v>1.78138906945347</c:v>
                </c:pt>
                <c:pt idx="1099">
                  <c:v>1.7829891494574699</c:v>
                </c:pt>
                <c:pt idx="1100">
                  <c:v>1.78458922946147</c:v>
                </c:pt>
                <c:pt idx="1101">
                  <c:v>1.7862893144657199</c:v>
                </c:pt>
                <c:pt idx="1102">
                  <c:v>1.7878893944697201</c:v>
                </c:pt>
                <c:pt idx="1103">
                  <c:v>1.78958947947397</c:v>
                </c:pt>
                <c:pt idx="1104">
                  <c:v>1.7910895544777199</c:v>
                </c:pt>
                <c:pt idx="1105">
                  <c:v>1.79268963448172</c:v>
                </c:pt>
                <c:pt idx="1106">
                  <c:v>1.7943897194859699</c:v>
                </c:pt>
                <c:pt idx="1107">
                  <c:v>1.7959897994899701</c:v>
                </c:pt>
                <c:pt idx="1108">
                  <c:v>1.79758987949397</c:v>
                </c:pt>
                <c:pt idx="1109">
                  <c:v>1.7992899644982201</c:v>
                </c:pt>
                <c:pt idx="1110">
                  <c:v>1.80089004450222</c:v>
                </c:pt>
                <c:pt idx="1111">
                  <c:v>1.8025901295064699</c:v>
                </c:pt>
                <c:pt idx="1112">
                  <c:v>1.80419020951047</c:v>
                </c:pt>
                <c:pt idx="1113">
                  <c:v>1.80569028451422</c:v>
                </c:pt>
                <c:pt idx="1114">
                  <c:v>1.8073903695184701</c:v>
                </c:pt>
                <c:pt idx="1115">
                  <c:v>1.80899044952247</c:v>
                </c:pt>
                <c:pt idx="1116">
                  <c:v>1.8105905295264699</c:v>
                </c:pt>
                <c:pt idx="1117">
                  <c:v>1.81229061453072</c:v>
                </c:pt>
                <c:pt idx="1118">
                  <c:v>1.81389069453472</c:v>
                </c:pt>
                <c:pt idx="1119">
                  <c:v>1.8155907795389701</c:v>
                </c:pt>
                <c:pt idx="1120">
                  <c:v>1.81719085954297</c:v>
                </c:pt>
                <c:pt idx="1121">
                  <c:v>1.8187576045468901</c:v>
                </c:pt>
                <c:pt idx="1122">
                  <c:v>1.8204243545510601</c:v>
                </c:pt>
                <c:pt idx="1123">
                  <c:v>1.8219799878882801</c:v>
                </c:pt>
                <c:pt idx="1124">
                  <c:v>1.8236467378924499</c:v>
                </c:pt>
                <c:pt idx="1125">
                  <c:v>1.82531348789661</c:v>
                </c:pt>
                <c:pt idx="1126">
                  <c:v>1.8268691212338399</c:v>
                </c:pt>
                <c:pt idx="1127">
                  <c:v>1.8286469879049501</c:v>
                </c:pt>
                <c:pt idx="1128">
                  <c:v>1.83020262124217</c:v>
                </c:pt>
                <c:pt idx="1129">
                  <c:v>1.83175825457939</c:v>
                </c:pt>
                <c:pt idx="1130">
                  <c:v>1.8334250045835601</c:v>
                </c:pt>
                <c:pt idx="1131">
                  <c:v>1.8350917545877199</c:v>
                </c:pt>
                <c:pt idx="1132">
                  <c:v>1.8366473879249501</c:v>
                </c:pt>
                <c:pt idx="1133">
                  <c:v>1.8383141379291099</c:v>
                </c:pt>
                <c:pt idx="1134">
                  <c:v>1.8398697712663401</c:v>
                </c:pt>
                <c:pt idx="1135">
                  <c:v>1.84164763793745</c:v>
                </c:pt>
                <c:pt idx="1136">
                  <c:v>1.84320327127467</c:v>
                </c:pt>
                <c:pt idx="1137">
                  <c:v>1.84475890461189</c:v>
                </c:pt>
                <c:pt idx="1138">
                  <c:v>1.84642565461606</c:v>
                </c:pt>
                <c:pt idx="1139">
                  <c:v>1.8480924046202301</c:v>
                </c:pt>
                <c:pt idx="1140">
                  <c:v>1.84964803795745</c:v>
                </c:pt>
                <c:pt idx="1141">
                  <c:v>1.8513147879616201</c:v>
                </c:pt>
                <c:pt idx="1142">
                  <c:v>1.8529815379657799</c:v>
                </c:pt>
                <c:pt idx="1143">
                  <c:v>1.85464828796995</c:v>
                </c:pt>
                <c:pt idx="1144">
                  <c:v>1.8562039213071699</c:v>
                </c:pt>
                <c:pt idx="1145">
                  <c:v>1.8577595546443899</c:v>
                </c:pt>
                <c:pt idx="1146">
                  <c:v>1.85953742131551</c:v>
                </c:pt>
                <c:pt idx="1147">
                  <c:v>1.86109305465273</c:v>
                </c:pt>
                <c:pt idx="1148">
                  <c:v>1.86264868798995</c:v>
                </c:pt>
                <c:pt idx="1149">
                  <c:v>1.86431543799412</c:v>
                </c:pt>
                <c:pt idx="1150">
                  <c:v>1.8659821879982801</c:v>
                </c:pt>
                <c:pt idx="1151">
                  <c:v>1.8676489380024499</c:v>
                </c:pt>
                <c:pt idx="1152">
                  <c:v>1.8692045713396701</c:v>
                </c:pt>
                <c:pt idx="1153">
                  <c:v>1.8707602046769001</c:v>
                </c:pt>
                <c:pt idx="1154">
                  <c:v>1.87253807134801</c:v>
                </c:pt>
                <c:pt idx="1155">
                  <c:v>1.87409370468523</c:v>
                </c:pt>
                <c:pt idx="1156">
                  <c:v>1.8756493380224499</c:v>
                </c:pt>
                <c:pt idx="1157">
                  <c:v>1.8774272046935601</c:v>
                </c:pt>
                <c:pt idx="1158">
                  <c:v>1.87898283803079</c:v>
                </c:pt>
                <c:pt idx="1159">
                  <c:v>1.88053847136801</c:v>
                </c:pt>
                <c:pt idx="1160">
                  <c:v>1.8822052213721701</c:v>
                </c:pt>
                <c:pt idx="1161">
                  <c:v>1.8838719713763401</c:v>
                </c:pt>
                <c:pt idx="1162">
                  <c:v>1.8855387213805099</c:v>
                </c:pt>
                <c:pt idx="1163">
                  <c:v>1.8870943547177299</c:v>
                </c:pt>
                <c:pt idx="1164">
                  <c:v>1.8886499880549501</c:v>
                </c:pt>
                <c:pt idx="1165">
                  <c:v>1.89042785472606</c:v>
                </c:pt>
                <c:pt idx="1166">
                  <c:v>1.89198348806329</c:v>
                </c:pt>
                <c:pt idx="1167">
                  <c:v>1.89353912140051</c:v>
                </c:pt>
                <c:pt idx="1168">
                  <c:v>1.89520587140468</c:v>
                </c:pt>
                <c:pt idx="1169">
                  <c:v>1.8968726214088401</c:v>
                </c:pt>
                <c:pt idx="1170">
                  <c:v>1.8985393714130101</c:v>
                </c:pt>
                <c:pt idx="1171">
                  <c:v>1.9000950047502301</c:v>
                </c:pt>
                <c:pt idx="1172">
                  <c:v>1.90165063808746</c:v>
                </c:pt>
                <c:pt idx="1173">
                  <c:v>1.90342850475857</c:v>
                </c:pt>
                <c:pt idx="1174">
                  <c:v>1.9049841380957899</c:v>
                </c:pt>
                <c:pt idx="1175">
                  <c:v>1.9065397714330099</c:v>
                </c:pt>
                <c:pt idx="1176">
                  <c:v>1.90831763810412</c:v>
                </c:pt>
                <c:pt idx="1177">
                  <c:v>1.90987327144134</c:v>
                </c:pt>
                <c:pt idx="1178">
                  <c:v>1.9115400214455101</c:v>
                </c:pt>
                <c:pt idx="1179">
                  <c:v>1.91309565478273</c:v>
                </c:pt>
                <c:pt idx="1180">
                  <c:v>1.9147624047869001</c:v>
                </c:pt>
                <c:pt idx="1181">
                  <c:v>1.9164291547910699</c:v>
                </c:pt>
                <c:pt idx="1182">
                  <c:v>1.9179847881282901</c:v>
                </c:pt>
                <c:pt idx="1183">
                  <c:v>1.9195404214655101</c:v>
                </c:pt>
                <c:pt idx="1184">
                  <c:v>1.92131828813662</c:v>
                </c:pt>
                <c:pt idx="1185">
                  <c:v>1.9228739214738499</c:v>
                </c:pt>
                <c:pt idx="1186">
                  <c:v>1.92454067147801</c:v>
                </c:pt>
                <c:pt idx="1187">
                  <c:v>1.92609630481524</c:v>
                </c:pt>
                <c:pt idx="1188">
                  <c:v>1.9277630548194</c:v>
                </c:pt>
                <c:pt idx="1189">
                  <c:v>1.9294298048235701</c:v>
                </c:pt>
                <c:pt idx="1190">
                  <c:v>1.93098543816079</c:v>
                </c:pt>
                <c:pt idx="1191">
                  <c:v>1.93254107149801</c:v>
                </c:pt>
                <c:pt idx="1192">
                  <c:v>1.9343189381691299</c:v>
                </c:pt>
                <c:pt idx="1193">
                  <c:v>1.9358745715063499</c:v>
                </c:pt>
                <c:pt idx="1194">
                  <c:v>1.9375413215105199</c:v>
                </c:pt>
                <c:pt idx="1195">
                  <c:v>1.9390969548477399</c:v>
                </c:pt>
                <c:pt idx="1196">
                  <c:v>1.9407637048519</c:v>
                </c:pt>
                <c:pt idx="1197">
                  <c:v>1.94243045485607</c:v>
                </c:pt>
                <c:pt idx="1198">
                  <c:v>1.94398608819329</c:v>
                </c:pt>
                <c:pt idx="1199">
                  <c:v>1.94565283819746</c:v>
                </c:pt>
                <c:pt idx="1200">
                  <c:v>1.9473195882016301</c:v>
                </c:pt>
                <c:pt idx="1201">
                  <c:v>1.9488752215388501</c:v>
                </c:pt>
                <c:pt idx="1202">
                  <c:v>1.9505419715430199</c:v>
                </c:pt>
                <c:pt idx="1203">
                  <c:v>1.9522087215471799</c:v>
                </c:pt>
                <c:pt idx="1204">
                  <c:v>1.9537643548844099</c:v>
                </c:pt>
                <c:pt idx="1205">
                  <c:v>1.95543110488857</c:v>
                </c:pt>
                <c:pt idx="1206">
                  <c:v>1.9569867382257999</c:v>
                </c:pt>
                <c:pt idx="1207">
                  <c:v>1.95865348822996</c:v>
                </c:pt>
                <c:pt idx="1208">
                  <c:v>1.96032023823413</c:v>
                </c:pt>
                <c:pt idx="1209">
                  <c:v>1.96187587157135</c:v>
                </c:pt>
                <c:pt idx="1210">
                  <c:v>1.9635426215755201</c:v>
                </c:pt>
                <c:pt idx="1211">
                  <c:v>1.9652093715796899</c:v>
                </c:pt>
                <c:pt idx="1212">
                  <c:v>1.9667650049169101</c:v>
                </c:pt>
                <c:pt idx="1213">
                  <c:v>1.9684317549210799</c:v>
                </c:pt>
                <c:pt idx="1214">
                  <c:v>1.9699873882583001</c:v>
                </c:pt>
                <c:pt idx="1215">
                  <c:v>1.9716541382624599</c:v>
                </c:pt>
                <c:pt idx="1216">
                  <c:v>1.97332088826663</c:v>
                </c:pt>
                <c:pt idx="1217">
                  <c:v>1.97487652160385</c:v>
                </c:pt>
                <c:pt idx="1218">
                  <c:v>1.97654327160802</c:v>
                </c:pt>
                <c:pt idx="1219">
                  <c:v>1.9782100216121901</c:v>
                </c:pt>
                <c:pt idx="1220">
                  <c:v>1.97976565494941</c:v>
                </c:pt>
                <c:pt idx="1221">
                  <c:v>1.9814324049535801</c:v>
                </c:pt>
                <c:pt idx="1222">
                  <c:v>1.9829880382908001</c:v>
                </c:pt>
                <c:pt idx="1223">
                  <c:v>1.9846547882949701</c:v>
                </c:pt>
                <c:pt idx="1224">
                  <c:v>1.9863215382991299</c:v>
                </c:pt>
                <c:pt idx="1225">
                  <c:v>1.9878771716363499</c:v>
                </c:pt>
                <c:pt idx="1226">
                  <c:v>1.98965503830747</c:v>
                </c:pt>
                <c:pt idx="1227">
                  <c:v>1.99121067164469</c:v>
                </c:pt>
                <c:pt idx="1228">
                  <c:v>1.99276630498191</c:v>
                </c:pt>
                <c:pt idx="1229">
                  <c:v>1.99443305498608</c:v>
                </c:pt>
                <c:pt idx="1230">
                  <c:v>1.9960998049902401</c:v>
                </c:pt>
                <c:pt idx="1231">
                  <c:v>1.9976554383274701</c:v>
                </c:pt>
                <c:pt idx="1232">
                  <c:v>1.9993221883316299</c:v>
                </c:pt>
                <c:pt idx="1233">
                  <c:v>2.0008500425021198</c:v>
                </c:pt>
                <c:pt idx="1234">
                  <c:v>2.0026001300064999</c:v>
                </c:pt>
                <c:pt idx="1235">
                  <c:v>2.0042252112605601</c:v>
                </c:pt>
                <c:pt idx="1236">
                  <c:v>2.00572528626431</c:v>
                </c:pt>
                <c:pt idx="1237">
                  <c:v>2.0074753737686799</c:v>
                </c:pt>
                <c:pt idx="1238">
                  <c:v>2.0091004550227498</c:v>
                </c:pt>
                <c:pt idx="1239">
                  <c:v>2.0106005300265002</c:v>
                </c:pt>
                <c:pt idx="1240">
                  <c:v>2.0123506175308701</c:v>
                </c:pt>
                <c:pt idx="1241">
                  <c:v>2.0139756987849302</c:v>
                </c:pt>
                <c:pt idx="1242">
                  <c:v>2.0156007800390001</c:v>
                </c:pt>
                <c:pt idx="1243">
                  <c:v>2.0172258612930598</c:v>
                </c:pt>
                <c:pt idx="1244">
                  <c:v>2.0187259362968102</c:v>
                </c:pt>
                <c:pt idx="1245">
                  <c:v>2.0204760238011898</c:v>
                </c:pt>
                <c:pt idx="1246">
                  <c:v>2.02210110505525</c:v>
                </c:pt>
                <c:pt idx="1247">
                  <c:v>2.0236011800589999</c:v>
                </c:pt>
                <c:pt idx="1248">
                  <c:v>2.0253512675633698</c:v>
                </c:pt>
                <c:pt idx="1249">
                  <c:v>2.0269763488174402</c:v>
                </c:pt>
                <c:pt idx="1250">
                  <c:v>2.0286014300714998</c:v>
                </c:pt>
                <c:pt idx="1251">
                  <c:v>2.03022651132556</c:v>
                </c:pt>
                <c:pt idx="1252">
                  <c:v>2.0317265863293099</c:v>
                </c:pt>
                <c:pt idx="1253">
                  <c:v>2.03347667383369</c:v>
                </c:pt>
                <c:pt idx="1254">
                  <c:v>2.0351017550877502</c:v>
                </c:pt>
                <c:pt idx="1255">
                  <c:v>2.0366018300915001</c:v>
                </c:pt>
                <c:pt idx="1256">
                  <c:v>2.03835191759587</c:v>
                </c:pt>
                <c:pt idx="1257">
                  <c:v>2.0399769988499399</c:v>
                </c:pt>
                <c:pt idx="1258">
                  <c:v>2.041602080104</c:v>
                </c:pt>
                <c:pt idx="1259">
                  <c:v>2.0432271613580602</c:v>
                </c:pt>
                <c:pt idx="1260">
                  <c:v>2.0448522426121301</c:v>
                </c:pt>
                <c:pt idx="1261">
                  <c:v>2.0464773238661902</c:v>
                </c:pt>
                <c:pt idx="1262">
                  <c:v>2.0481024051202499</c:v>
                </c:pt>
                <c:pt idx="1263">
                  <c:v>2.0496024801239998</c:v>
                </c:pt>
                <c:pt idx="1264">
                  <c:v>2.0513525676283799</c:v>
                </c:pt>
                <c:pt idx="1265">
                  <c:v>2.0529776488824401</c:v>
                </c:pt>
                <c:pt idx="1266">
                  <c:v>2.0546027301365002</c:v>
                </c:pt>
                <c:pt idx="1267">
                  <c:v>2.0562278113905599</c:v>
                </c:pt>
                <c:pt idx="1268">
                  <c:v>2.0578528926446298</c:v>
                </c:pt>
                <c:pt idx="1269">
                  <c:v>2.0594779738986899</c:v>
                </c:pt>
                <c:pt idx="1270">
                  <c:v>2.0611030551527501</c:v>
                </c:pt>
                <c:pt idx="1271">
                  <c:v>2.0626031301565</c:v>
                </c:pt>
                <c:pt idx="1272">
                  <c:v>2.0643532176608801</c:v>
                </c:pt>
                <c:pt idx="1273">
                  <c:v>2.0659782989149398</c:v>
                </c:pt>
                <c:pt idx="1274">
                  <c:v>2.0676033801689999</c:v>
                </c:pt>
                <c:pt idx="1275">
                  <c:v>2.0692284614230698</c:v>
                </c:pt>
                <c:pt idx="1276">
                  <c:v>2.07085354267713</c:v>
                </c:pt>
                <c:pt idx="1277">
                  <c:v>2.0724786239311901</c:v>
                </c:pt>
                <c:pt idx="1278">
                  <c:v>2.0741037051852498</c:v>
                </c:pt>
                <c:pt idx="1279">
                  <c:v>2.0756037801890002</c:v>
                </c:pt>
                <c:pt idx="1280">
                  <c:v>2.0773538676933798</c:v>
                </c:pt>
                <c:pt idx="1281">
                  <c:v>2.07897894894744</c:v>
                </c:pt>
                <c:pt idx="1282">
                  <c:v>2.0806040302015099</c:v>
                </c:pt>
                <c:pt idx="1283">
                  <c:v>2.08222911145557</c:v>
                </c:pt>
                <c:pt idx="1284">
                  <c:v>2.0838541927096301</c:v>
                </c:pt>
                <c:pt idx="1285">
                  <c:v>2.0854792739636898</c:v>
                </c:pt>
                <c:pt idx="1286">
                  <c:v>2.0871043552177602</c:v>
                </c:pt>
                <c:pt idx="1287">
                  <c:v>2.0886044302215101</c:v>
                </c:pt>
                <c:pt idx="1288">
                  <c:v>2.09035451772588</c:v>
                </c:pt>
                <c:pt idx="1289">
                  <c:v>2.0919795989799401</c:v>
                </c:pt>
                <c:pt idx="1290">
                  <c:v>2.09360468023401</c:v>
                </c:pt>
                <c:pt idx="1291">
                  <c:v>2.0952297614880702</c:v>
                </c:pt>
                <c:pt idx="1292">
                  <c:v>2.0968548427421299</c:v>
                </c:pt>
                <c:pt idx="1293">
                  <c:v>2.0984799239962002</c:v>
                </c:pt>
                <c:pt idx="1294">
                  <c:v>2.1001050052502599</c:v>
                </c:pt>
                <c:pt idx="1295">
                  <c:v>2.10173008650432</c:v>
                </c:pt>
                <c:pt idx="1296">
                  <c:v>2.1033551677583802</c:v>
                </c:pt>
                <c:pt idx="1297">
                  <c:v>2.1049802490124501</c:v>
                </c:pt>
                <c:pt idx="1298">
                  <c:v>2.1066053302665102</c:v>
                </c:pt>
                <c:pt idx="1299">
                  <c:v>2.1082304115205699</c:v>
                </c:pt>
                <c:pt idx="1300">
                  <c:v>2.10985549277463</c:v>
                </c:pt>
                <c:pt idx="1301">
                  <c:v>2.1114805740286999</c:v>
                </c:pt>
                <c:pt idx="1302">
                  <c:v>2.1131056552827601</c:v>
                </c:pt>
                <c:pt idx="1303">
                  <c:v>2.1147307365368202</c:v>
                </c:pt>
                <c:pt idx="1304">
                  <c:v>2.1163558177908799</c:v>
                </c:pt>
                <c:pt idx="1305">
                  <c:v>2.1179808990449498</c:v>
                </c:pt>
                <c:pt idx="1306">
                  <c:v>2.1196059802990099</c:v>
                </c:pt>
                <c:pt idx="1307">
                  <c:v>2.1212310615530701</c:v>
                </c:pt>
                <c:pt idx="1308">
                  <c:v>2.12285614280714</c:v>
                </c:pt>
                <c:pt idx="1309">
                  <c:v>2.1244812240612001</c:v>
                </c:pt>
                <c:pt idx="1310">
                  <c:v>2.1261063053152598</c:v>
                </c:pt>
                <c:pt idx="1311">
                  <c:v>2.1277313865693199</c:v>
                </c:pt>
                <c:pt idx="1312">
                  <c:v>2.1293564678233898</c:v>
                </c:pt>
                <c:pt idx="1313">
                  <c:v>2.13098154907745</c:v>
                </c:pt>
                <c:pt idx="1314">
                  <c:v>2.1326066303315101</c:v>
                </c:pt>
                <c:pt idx="1315">
                  <c:v>2.1342317115855698</c:v>
                </c:pt>
                <c:pt idx="1316">
                  <c:v>2.1358567928396401</c:v>
                </c:pt>
                <c:pt idx="1317">
                  <c:v>2.1374818740936998</c:v>
                </c:pt>
                <c:pt idx="1318">
                  <c:v>2.13910695534776</c:v>
                </c:pt>
                <c:pt idx="1319">
                  <c:v>2.1407320366018299</c:v>
                </c:pt>
                <c:pt idx="1320">
                  <c:v>2.14235711785589</c:v>
                </c:pt>
                <c:pt idx="1321">
                  <c:v>2.1439821991099501</c:v>
                </c:pt>
                <c:pt idx="1322">
                  <c:v>2.1456072803640098</c:v>
                </c:pt>
                <c:pt idx="1323">
                  <c:v>2.1472323616180802</c:v>
                </c:pt>
                <c:pt idx="1324">
                  <c:v>2.1488574428721399</c:v>
                </c:pt>
                <c:pt idx="1325">
                  <c:v>2.1504825241262</c:v>
                </c:pt>
                <c:pt idx="1326">
                  <c:v>2.1521076053802601</c:v>
                </c:pt>
                <c:pt idx="1327">
                  <c:v>2.15373268663433</c:v>
                </c:pt>
                <c:pt idx="1328">
                  <c:v>2.1553577678883902</c:v>
                </c:pt>
                <c:pt idx="1329">
                  <c:v>2.1569828491424499</c:v>
                </c:pt>
                <c:pt idx="1330">
                  <c:v>2.15860793039651</c:v>
                </c:pt>
                <c:pt idx="1331">
                  <c:v>2.1602330116505799</c:v>
                </c:pt>
                <c:pt idx="1332">
                  <c:v>2.16185809290464</c:v>
                </c:pt>
                <c:pt idx="1333">
                  <c:v>2.1634831741587002</c:v>
                </c:pt>
                <c:pt idx="1334">
                  <c:v>2.1651082554127701</c:v>
                </c:pt>
                <c:pt idx="1335">
                  <c:v>2.1667333366668302</c:v>
                </c:pt>
                <c:pt idx="1336">
                  <c:v>2.1683584179208899</c:v>
                </c:pt>
                <c:pt idx="1337">
                  <c:v>2.16998349917495</c:v>
                </c:pt>
                <c:pt idx="1338">
                  <c:v>2.1716085804290199</c:v>
                </c:pt>
                <c:pt idx="1339">
                  <c:v>2.1732336616830801</c:v>
                </c:pt>
                <c:pt idx="1340">
                  <c:v>2.1748587429371402</c:v>
                </c:pt>
                <c:pt idx="1341">
                  <c:v>2.1764838241911999</c:v>
                </c:pt>
                <c:pt idx="1342">
                  <c:v>2.1781089054452698</c:v>
                </c:pt>
                <c:pt idx="1343">
                  <c:v>2.1797339866993299</c:v>
                </c:pt>
                <c:pt idx="1344">
                  <c:v>2.1813590679533901</c:v>
                </c:pt>
                <c:pt idx="1345">
                  <c:v>2.18298414920746</c:v>
                </c:pt>
                <c:pt idx="1346">
                  <c:v>2.1846092304615201</c:v>
                </c:pt>
                <c:pt idx="1347">
                  <c:v>2.1862343117155798</c:v>
                </c:pt>
                <c:pt idx="1348">
                  <c:v>2.1878593929696399</c:v>
                </c:pt>
                <c:pt idx="1349">
                  <c:v>2.1894844742237098</c:v>
                </c:pt>
                <c:pt idx="1350">
                  <c:v>2.19110955547777</c:v>
                </c:pt>
                <c:pt idx="1351">
                  <c:v>2.1927346367318301</c:v>
                </c:pt>
                <c:pt idx="1352">
                  <c:v>2.1943597179858898</c:v>
                </c:pt>
                <c:pt idx="1353">
                  <c:v>2.1959847992399602</c:v>
                </c:pt>
                <c:pt idx="1354">
                  <c:v>2.1976098804940198</c:v>
                </c:pt>
                <c:pt idx="1355">
                  <c:v>2.19923496174808</c:v>
                </c:pt>
                <c:pt idx="1356">
                  <c:v>2.2008600430021499</c:v>
                </c:pt>
                <c:pt idx="1357">
                  <c:v>2.20248512425621</c:v>
                </c:pt>
                <c:pt idx="1358">
                  <c:v>2.2041102055102701</c:v>
                </c:pt>
                <c:pt idx="1359">
                  <c:v>2.2057352867643298</c:v>
                </c:pt>
                <c:pt idx="1360">
                  <c:v>2.2073603680184002</c:v>
                </c:pt>
                <c:pt idx="1361">
                  <c:v>2.2089854492724599</c:v>
                </c:pt>
                <c:pt idx="1362">
                  <c:v>2.21061053052652</c:v>
                </c:pt>
                <c:pt idx="1363">
                  <c:v>2.2122356117805801</c:v>
                </c:pt>
                <c:pt idx="1364">
                  <c:v>2.2138606930346501</c:v>
                </c:pt>
                <c:pt idx="1365">
                  <c:v>2.2154857742887102</c:v>
                </c:pt>
                <c:pt idx="1366">
                  <c:v>2.2171108555427699</c:v>
                </c:pt>
                <c:pt idx="1367">
                  <c:v>2.2187359367968398</c:v>
                </c:pt>
                <c:pt idx="1368">
                  <c:v>2.2203610180508999</c:v>
                </c:pt>
                <c:pt idx="1369">
                  <c:v>2.22198609930496</c:v>
                </c:pt>
                <c:pt idx="1370">
                  <c:v>2.2236826127020599</c:v>
                </c:pt>
                <c:pt idx="1371">
                  <c:v>2.2252541198488398</c:v>
                </c:pt>
                <c:pt idx="1372">
                  <c:v>2.2268256269956299</c:v>
                </c:pt>
                <c:pt idx="1373">
                  <c:v>2.2285399984284902</c:v>
                </c:pt>
                <c:pt idx="1374">
                  <c:v>2.23011150557527</c:v>
                </c:pt>
                <c:pt idx="1375">
                  <c:v>2.2316830127220602</c:v>
                </c:pt>
                <c:pt idx="1376">
                  <c:v>2.23339738415492</c:v>
                </c:pt>
                <c:pt idx="1377">
                  <c:v>2.2349688913016998</c:v>
                </c:pt>
                <c:pt idx="1378">
                  <c:v>2.2366832627345601</c:v>
                </c:pt>
                <c:pt idx="1379">
                  <c:v>2.2382547698813502</c:v>
                </c:pt>
                <c:pt idx="1380">
                  <c:v>2.2398262770281301</c:v>
                </c:pt>
                <c:pt idx="1381">
                  <c:v>2.2415406484609899</c:v>
                </c:pt>
                <c:pt idx="1382">
                  <c:v>2.24311215560778</c:v>
                </c:pt>
                <c:pt idx="1383">
                  <c:v>2.2446836627545599</c:v>
                </c:pt>
                <c:pt idx="1384">
                  <c:v>2.2463980341874201</c:v>
                </c:pt>
                <c:pt idx="1385">
                  <c:v>2.2479695413342</c:v>
                </c:pt>
                <c:pt idx="1386">
                  <c:v>2.2496839127670598</c:v>
                </c:pt>
                <c:pt idx="1387">
                  <c:v>2.2512554199138499</c:v>
                </c:pt>
                <c:pt idx="1388">
                  <c:v>2.2528269270606298</c:v>
                </c:pt>
                <c:pt idx="1389">
                  <c:v>2.2545412984934901</c:v>
                </c:pt>
                <c:pt idx="1390">
                  <c:v>2.2561128056402802</c:v>
                </c:pt>
                <c:pt idx="1391">
                  <c:v>2.2576843127870601</c:v>
                </c:pt>
                <c:pt idx="1392">
                  <c:v>2.2593986842199199</c:v>
                </c:pt>
                <c:pt idx="1393">
                  <c:v>2.26097019136671</c:v>
                </c:pt>
                <c:pt idx="1394">
                  <c:v>2.26268456279956</c:v>
                </c:pt>
                <c:pt idx="1395">
                  <c:v>2.2642560699463501</c:v>
                </c:pt>
                <c:pt idx="1396">
                  <c:v>2.2658275770931402</c:v>
                </c:pt>
                <c:pt idx="1397">
                  <c:v>2.2675419485259898</c:v>
                </c:pt>
                <c:pt idx="1398">
                  <c:v>2.2691134556727799</c:v>
                </c:pt>
                <c:pt idx="1399">
                  <c:v>2.2706849628195598</c:v>
                </c:pt>
                <c:pt idx="1400">
                  <c:v>2.27239933425242</c:v>
                </c:pt>
                <c:pt idx="1401">
                  <c:v>2.2739708413992101</c:v>
                </c:pt>
                <c:pt idx="1402">
                  <c:v>2.2756852128320699</c:v>
                </c:pt>
                <c:pt idx="1403">
                  <c:v>2.2772567199788498</c:v>
                </c:pt>
                <c:pt idx="1404">
                  <c:v>2.2788282271256399</c:v>
                </c:pt>
                <c:pt idx="1405">
                  <c:v>2.28054259855849</c:v>
                </c:pt>
                <c:pt idx="1406">
                  <c:v>2.2821141057052801</c:v>
                </c:pt>
                <c:pt idx="1407">
                  <c:v>2.2836856128520702</c:v>
                </c:pt>
                <c:pt idx="1408">
                  <c:v>2.2853999842849202</c:v>
                </c:pt>
                <c:pt idx="1409">
                  <c:v>2.2869714914317099</c:v>
                </c:pt>
                <c:pt idx="1410">
                  <c:v>2.2886858628645701</c:v>
                </c:pt>
                <c:pt idx="1411">
                  <c:v>2.29025737001135</c:v>
                </c:pt>
                <c:pt idx="1412">
                  <c:v>2.2918288771581401</c:v>
                </c:pt>
                <c:pt idx="1413">
                  <c:v>2.2935432485909999</c:v>
                </c:pt>
                <c:pt idx="1414">
                  <c:v>2.2951147557377798</c:v>
                </c:pt>
                <c:pt idx="1415">
                  <c:v>2.2966862628845699</c:v>
                </c:pt>
                <c:pt idx="1416">
                  <c:v>2.2984006343174301</c:v>
                </c:pt>
                <c:pt idx="1417">
                  <c:v>2.29997214146421</c:v>
                </c:pt>
                <c:pt idx="1418">
                  <c:v>2.3016865128970698</c:v>
                </c:pt>
                <c:pt idx="1419">
                  <c:v>2.3032580200438502</c:v>
                </c:pt>
                <c:pt idx="1420">
                  <c:v>2.3048295271906398</c:v>
                </c:pt>
                <c:pt idx="1421">
                  <c:v>2.3065438986235001</c:v>
                </c:pt>
                <c:pt idx="1422">
                  <c:v>2.30811540577028</c:v>
                </c:pt>
                <c:pt idx="1423">
                  <c:v>2.3096869129170701</c:v>
                </c:pt>
                <c:pt idx="1424">
                  <c:v>2.3114012843499299</c:v>
                </c:pt>
                <c:pt idx="1425">
                  <c:v>2.3129727914967102</c:v>
                </c:pt>
                <c:pt idx="1426">
                  <c:v>2.31468716292957</c:v>
                </c:pt>
                <c:pt idx="1427">
                  <c:v>2.3162586700763601</c:v>
                </c:pt>
                <c:pt idx="1428">
                  <c:v>2.31783017722314</c:v>
                </c:pt>
                <c:pt idx="1429">
                  <c:v>2.3195445486559998</c:v>
                </c:pt>
                <c:pt idx="1430">
                  <c:v>2.3211160558027899</c:v>
                </c:pt>
                <c:pt idx="1431">
                  <c:v>2.3226875629495698</c:v>
                </c:pt>
                <c:pt idx="1432">
                  <c:v>2.32440193438243</c:v>
                </c:pt>
                <c:pt idx="1433">
                  <c:v>2.3259734415292099</c:v>
                </c:pt>
                <c:pt idx="1434">
                  <c:v>2.3276878129620702</c:v>
                </c:pt>
                <c:pt idx="1435">
                  <c:v>2.3292593201088598</c:v>
                </c:pt>
                <c:pt idx="1436">
                  <c:v>2.3308308272556402</c:v>
                </c:pt>
                <c:pt idx="1437">
                  <c:v>2.3325451986885</c:v>
                </c:pt>
                <c:pt idx="1438">
                  <c:v>2.3341167058352901</c:v>
                </c:pt>
                <c:pt idx="1439">
                  <c:v>2.33568821298207</c:v>
                </c:pt>
                <c:pt idx="1440">
                  <c:v>2.3374025844149302</c:v>
                </c:pt>
                <c:pt idx="1441">
                  <c:v>2.3389740915617199</c:v>
                </c:pt>
                <c:pt idx="1442">
                  <c:v>2.3406884629945699</c:v>
                </c:pt>
                <c:pt idx="1443">
                  <c:v>2.34225997014136</c:v>
                </c:pt>
                <c:pt idx="1444">
                  <c:v>2.3438314772881501</c:v>
                </c:pt>
                <c:pt idx="1445">
                  <c:v>2.3455458487210001</c:v>
                </c:pt>
                <c:pt idx="1446">
                  <c:v>2.3471173558677898</c:v>
                </c:pt>
                <c:pt idx="1447">
                  <c:v>2.3486888630145701</c:v>
                </c:pt>
                <c:pt idx="1448">
                  <c:v>2.3504032344474299</c:v>
                </c:pt>
                <c:pt idx="1449">
                  <c:v>2.35197474159422</c:v>
                </c:pt>
                <c:pt idx="1450">
                  <c:v>2.3536891130270798</c:v>
                </c:pt>
                <c:pt idx="1451">
                  <c:v>2.3552606201738602</c:v>
                </c:pt>
                <c:pt idx="1452">
                  <c:v>2.3568321273206498</c:v>
                </c:pt>
                <c:pt idx="1453">
                  <c:v>2.3585464987534999</c:v>
                </c:pt>
                <c:pt idx="1454">
                  <c:v>2.36011800590029</c:v>
                </c:pt>
                <c:pt idx="1455">
                  <c:v>2.3616895130470801</c:v>
                </c:pt>
                <c:pt idx="1456">
                  <c:v>2.3634038844799301</c:v>
                </c:pt>
                <c:pt idx="1457">
                  <c:v>2.3649753916267202</c:v>
                </c:pt>
                <c:pt idx="1458">
                  <c:v>2.36668976305958</c:v>
                </c:pt>
                <c:pt idx="1459">
                  <c:v>2.3682612702063599</c:v>
                </c:pt>
                <c:pt idx="1460">
                  <c:v>2.36983277735315</c:v>
                </c:pt>
                <c:pt idx="1461">
                  <c:v>2.3715471487860098</c:v>
                </c:pt>
                <c:pt idx="1462">
                  <c:v>2.3731186559327901</c:v>
                </c:pt>
                <c:pt idx="1463">
                  <c:v>2.3746901630795798</c:v>
                </c:pt>
                <c:pt idx="1464">
                  <c:v>2.3764045345124298</c:v>
                </c:pt>
                <c:pt idx="1465">
                  <c:v>2.3779760416592199</c:v>
                </c:pt>
                <c:pt idx="1466">
                  <c:v>2.3796904130920802</c:v>
                </c:pt>
                <c:pt idx="1467">
                  <c:v>2.3812619202388601</c:v>
                </c:pt>
                <c:pt idx="1468">
                  <c:v>2.3828334273856502</c:v>
                </c:pt>
                <c:pt idx="1469">
                  <c:v>2.38454779881851</c:v>
                </c:pt>
                <c:pt idx="1470">
                  <c:v>2.3861193059652899</c:v>
                </c:pt>
                <c:pt idx="1471">
                  <c:v>2.38769081311208</c:v>
                </c:pt>
                <c:pt idx="1472">
                  <c:v>2.3894051845449402</c:v>
                </c:pt>
                <c:pt idx="1473">
                  <c:v>2.3909766916917201</c:v>
                </c:pt>
                <c:pt idx="1474">
                  <c:v>2.3926910631245799</c:v>
                </c:pt>
                <c:pt idx="1475">
                  <c:v>2.39426257027137</c:v>
                </c:pt>
                <c:pt idx="1476">
                  <c:v>2.3958340774181499</c:v>
                </c:pt>
                <c:pt idx="1477">
                  <c:v>2.3975484488510101</c:v>
                </c:pt>
                <c:pt idx="1478">
                  <c:v>2.3991199559977998</c:v>
                </c:pt>
                <c:pt idx="1479">
                  <c:v>2.4006914631445802</c:v>
                </c:pt>
                <c:pt idx="1480">
                  <c:v>2.4024058345774399</c:v>
                </c:pt>
                <c:pt idx="1481">
                  <c:v>2.4039773417242198</c:v>
                </c:pt>
                <c:pt idx="1482">
                  <c:v>2.4056917131570801</c:v>
                </c:pt>
                <c:pt idx="1483">
                  <c:v>2.4072632203038702</c:v>
                </c:pt>
                <c:pt idx="1484">
                  <c:v>2.4088347274506501</c:v>
                </c:pt>
                <c:pt idx="1485">
                  <c:v>2.4105490988835099</c:v>
                </c:pt>
                <c:pt idx="1486">
                  <c:v>2.4121206060303</c:v>
                </c:pt>
                <c:pt idx="1487">
                  <c:v>2.4136921131770799</c:v>
                </c:pt>
                <c:pt idx="1488">
                  <c:v>2.4154064846099401</c:v>
                </c:pt>
                <c:pt idx="1489">
                  <c:v>2.4169779917567298</c:v>
                </c:pt>
                <c:pt idx="1490">
                  <c:v>2.4186923631895798</c:v>
                </c:pt>
                <c:pt idx="1491">
                  <c:v>2.4202638703363699</c:v>
                </c:pt>
                <c:pt idx="1492">
                  <c:v>2.4218353774831498</c:v>
                </c:pt>
                <c:pt idx="1493">
                  <c:v>2.42354974891601</c:v>
                </c:pt>
                <c:pt idx="1494">
                  <c:v>2.4251212560628002</c:v>
                </c:pt>
                <c:pt idx="1495">
                  <c:v>2.4266927632095801</c:v>
                </c:pt>
                <c:pt idx="1496">
                  <c:v>2.4284071346424398</c:v>
                </c:pt>
                <c:pt idx="1497">
                  <c:v>2.42997864178923</c:v>
                </c:pt>
                <c:pt idx="1498">
                  <c:v>2.43169301322208</c:v>
                </c:pt>
                <c:pt idx="1499">
                  <c:v>2.4332645203688701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4815-49B5-8FB1-BA67FE10D7D6}"/>
            </c:ext>
          </c:extLst>
        </c:ser>
        <c:ser>
          <c:idx val="8"/>
          <c:order val="8"/>
          <c:tx>
            <c:v>5pi/12</c:v>
          </c:tx>
          <c:spPr>
            <a:ln w="952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theo2!$A$2:$A$1501</c:f>
              <c:numCache>
                <c:formatCode>General</c:formatCode>
                <c:ptCount val="1500"/>
                <c:pt idx="0">
                  <c:v>0</c:v>
                </c:pt>
                <c:pt idx="1">
                  <c:v>1.0006671114075999E-3</c:v>
                </c:pt>
                <c:pt idx="2">
                  <c:v>2.0013342228152099E-3</c:v>
                </c:pt>
                <c:pt idx="3">
                  <c:v>3.0020013342228098E-3</c:v>
                </c:pt>
                <c:pt idx="4">
                  <c:v>4.0026684456304197E-3</c:v>
                </c:pt>
                <c:pt idx="5">
                  <c:v>5.0033355570380201E-3</c:v>
                </c:pt>
                <c:pt idx="6">
                  <c:v>6.00400266844563E-3</c:v>
                </c:pt>
                <c:pt idx="7">
                  <c:v>7.0046697798532304E-3</c:v>
                </c:pt>
                <c:pt idx="8">
                  <c:v>8.0053368912608395E-3</c:v>
                </c:pt>
                <c:pt idx="9">
                  <c:v>9.0060040026684399E-3</c:v>
                </c:pt>
                <c:pt idx="10">
                  <c:v>1.0006671114076E-2</c:v>
                </c:pt>
                <c:pt idx="11">
                  <c:v>1.1007338225483601E-2</c:v>
                </c:pt>
                <c:pt idx="12">
                  <c:v>1.2008005336891199E-2</c:v>
                </c:pt>
                <c:pt idx="13">
                  <c:v>1.30086724482988E-2</c:v>
                </c:pt>
                <c:pt idx="14">
                  <c:v>1.40093395597064E-2</c:v>
                </c:pt>
                <c:pt idx="15">
                  <c:v>1.5010006671114001E-2</c:v>
                </c:pt>
                <c:pt idx="16">
                  <c:v>1.6010673782521599E-2</c:v>
                </c:pt>
                <c:pt idx="17">
                  <c:v>1.7011340893929201E-2</c:v>
                </c:pt>
                <c:pt idx="18">
                  <c:v>1.80120080053368E-2</c:v>
                </c:pt>
                <c:pt idx="19">
                  <c:v>1.9012675116744499E-2</c:v>
                </c:pt>
                <c:pt idx="20">
                  <c:v>2.0013342228152101E-2</c:v>
                </c:pt>
                <c:pt idx="21">
                  <c:v>2.10140093395597E-2</c:v>
                </c:pt>
                <c:pt idx="22">
                  <c:v>2.2014676450967299E-2</c:v>
                </c:pt>
                <c:pt idx="23">
                  <c:v>2.3015343562374901E-2</c:v>
                </c:pt>
                <c:pt idx="24">
                  <c:v>2.4016010673782499E-2</c:v>
                </c:pt>
                <c:pt idx="25">
                  <c:v>2.5016677785190101E-2</c:v>
                </c:pt>
                <c:pt idx="26">
                  <c:v>2.60173448965977E-2</c:v>
                </c:pt>
                <c:pt idx="27">
                  <c:v>2.7018012008005299E-2</c:v>
                </c:pt>
                <c:pt idx="28">
                  <c:v>2.8018679119412901E-2</c:v>
                </c:pt>
                <c:pt idx="29">
                  <c:v>2.90193462308205E-2</c:v>
                </c:pt>
                <c:pt idx="30">
                  <c:v>3.0020013342228102E-2</c:v>
                </c:pt>
                <c:pt idx="31">
                  <c:v>3.10206804536357E-2</c:v>
                </c:pt>
                <c:pt idx="32">
                  <c:v>3.2021347565043302E-2</c:v>
                </c:pt>
                <c:pt idx="33">
                  <c:v>3.3022014676450898E-2</c:v>
                </c:pt>
                <c:pt idx="34">
                  <c:v>3.40226817878585E-2</c:v>
                </c:pt>
                <c:pt idx="35">
                  <c:v>3.5023348899266102E-2</c:v>
                </c:pt>
                <c:pt idx="36">
                  <c:v>3.6024016010673697E-2</c:v>
                </c:pt>
                <c:pt idx="37">
                  <c:v>3.7024683122081299E-2</c:v>
                </c:pt>
                <c:pt idx="38">
                  <c:v>3.8025350233488998E-2</c:v>
                </c:pt>
                <c:pt idx="39">
                  <c:v>3.9026017344896601E-2</c:v>
                </c:pt>
                <c:pt idx="40">
                  <c:v>4.0026684456304203E-2</c:v>
                </c:pt>
                <c:pt idx="41">
                  <c:v>4.1027351567711798E-2</c:v>
                </c:pt>
                <c:pt idx="42">
                  <c:v>4.20280186791194E-2</c:v>
                </c:pt>
                <c:pt idx="43">
                  <c:v>4.3028685790527002E-2</c:v>
                </c:pt>
                <c:pt idx="44">
                  <c:v>4.4029352901934597E-2</c:v>
                </c:pt>
                <c:pt idx="45">
                  <c:v>4.5030020013342199E-2</c:v>
                </c:pt>
                <c:pt idx="46">
                  <c:v>4.6030687124749801E-2</c:v>
                </c:pt>
                <c:pt idx="47">
                  <c:v>4.7031354236157397E-2</c:v>
                </c:pt>
                <c:pt idx="48">
                  <c:v>4.8032021347564999E-2</c:v>
                </c:pt>
                <c:pt idx="49">
                  <c:v>4.9032688458972601E-2</c:v>
                </c:pt>
                <c:pt idx="50">
                  <c:v>5.0033355570380203E-2</c:v>
                </c:pt>
                <c:pt idx="51">
                  <c:v>5.1034022681787798E-2</c:v>
                </c:pt>
                <c:pt idx="52">
                  <c:v>5.20346897931954E-2</c:v>
                </c:pt>
                <c:pt idx="53">
                  <c:v>5.3035356904603002E-2</c:v>
                </c:pt>
                <c:pt idx="54">
                  <c:v>5.4036024016010598E-2</c:v>
                </c:pt>
                <c:pt idx="55">
                  <c:v>5.50366911274182E-2</c:v>
                </c:pt>
                <c:pt idx="56">
                  <c:v>5.6037358238825802E-2</c:v>
                </c:pt>
                <c:pt idx="57">
                  <c:v>5.7038025350233397E-2</c:v>
                </c:pt>
                <c:pt idx="58">
                  <c:v>5.8038692461640999E-2</c:v>
                </c:pt>
                <c:pt idx="59">
                  <c:v>5.9039359573048698E-2</c:v>
                </c:pt>
                <c:pt idx="60">
                  <c:v>6.00400266844563E-2</c:v>
                </c:pt>
                <c:pt idx="61">
                  <c:v>6.1040693795863903E-2</c:v>
                </c:pt>
                <c:pt idx="62">
                  <c:v>6.2041360907271498E-2</c:v>
                </c:pt>
                <c:pt idx="63">
                  <c:v>6.30420280186791E-2</c:v>
                </c:pt>
                <c:pt idx="64">
                  <c:v>6.4042695130086702E-2</c:v>
                </c:pt>
                <c:pt idx="65">
                  <c:v>6.5043362241494304E-2</c:v>
                </c:pt>
                <c:pt idx="66">
                  <c:v>6.6044029352901906E-2</c:v>
                </c:pt>
                <c:pt idx="67">
                  <c:v>6.7044696464309494E-2</c:v>
                </c:pt>
                <c:pt idx="68">
                  <c:v>6.8045363575717097E-2</c:v>
                </c:pt>
                <c:pt idx="69">
                  <c:v>6.9046030687124699E-2</c:v>
                </c:pt>
                <c:pt idx="70">
                  <c:v>7.0046697798532301E-2</c:v>
                </c:pt>
                <c:pt idx="71">
                  <c:v>7.1047364909939903E-2</c:v>
                </c:pt>
                <c:pt idx="72">
                  <c:v>7.2048032021347505E-2</c:v>
                </c:pt>
                <c:pt idx="73">
                  <c:v>7.3048699132755093E-2</c:v>
                </c:pt>
                <c:pt idx="74">
                  <c:v>7.4049366244162695E-2</c:v>
                </c:pt>
                <c:pt idx="75">
                  <c:v>7.5050033355570298E-2</c:v>
                </c:pt>
                <c:pt idx="76">
                  <c:v>7.6050700466977997E-2</c:v>
                </c:pt>
                <c:pt idx="77">
                  <c:v>7.7051367578385599E-2</c:v>
                </c:pt>
                <c:pt idx="78">
                  <c:v>7.8052034689793201E-2</c:v>
                </c:pt>
                <c:pt idx="79">
                  <c:v>7.9052701801200803E-2</c:v>
                </c:pt>
                <c:pt idx="80">
                  <c:v>8.0053368912608405E-2</c:v>
                </c:pt>
                <c:pt idx="81">
                  <c:v>8.1054036024015994E-2</c:v>
                </c:pt>
                <c:pt idx="82">
                  <c:v>8.2054703135423596E-2</c:v>
                </c:pt>
                <c:pt idx="83">
                  <c:v>8.3055370246831198E-2</c:v>
                </c:pt>
                <c:pt idx="84">
                  <c:v>8.40560373582388E-2</c:v>
                </c:pt>
                <c:pt idx="85">
                  <c:v>8.5056704469646402E-2</c:v>
                </c:pt>
                <c:pt idx="86">
                  <c:v>8.6057371581054004E-2</c:v>
                </c:pt>
                <c:pt idx="87">
                  <c:v>8.7058038692461606E-2</c:v>
                </c:pt>
                <c:pt idx="88">
                  <c:v>8.8058705803869194E-2</c:v>
                </c:pt>
                <c:pt idx="89">
                  <c:v>8.9059372915276797E-2</c:v>
                </c:pt>
                <c:pt idx="90">
                  <c:v>9.0060040026684399E-2</c:v>
                </c:pt>
                <c:pt idx="91">
                  <c:v>9.1060707138092001E-2</c:v>
                </c:pt>
                <c:pt idx="92">
                  <c:v>9.2061374249499603E-2</c:v>
                </c:pt>
                <c:pt idx="93">
                  <c:v>9.3062041360907205E-2</c:v>
                </c:pt>
                <c:pt idx="94">
                  <c:v>9.4062708472314793E-2</c:v>
                </c:pt>
                <c:pt idx="95">
                  <c:v>9.5063375583722395E-2</c:v>
                </c:pt>
                <c:pt idx="96">
                  <c:v>9.6064042695130095E-2</c:v>
                </c:pt>
                <c:pt idx="97">
                  <c:v>9.7064709806537697E-2</c:v>
                </c:pt>
                <c:pt idx="98">
                  <c:v>9.8065376917945299E-2</c:v>
                </c:pt>
                <c:pt idx="99">
                  <c:v>9.9066044029352901E-2</c:v>
                </c:pt>
                <c:pt idx="100">
                  <c:v>0.10006671114076</c:v>
                </c:pt>
                <c:pt idx="101">
                  <c:v>0.10106737825216799</c:v>
                </c:pt>
                <c:pt idx="102">
                  <c:v>0.102068045363575</c:v>
                </c:pt>
                <c:pt idx="103">
                  <c:v>0.103068712474983</c:v>
                </c:pt>
                <c:pt idx="104">
                  <c:v>0.10406937958639</c:v>
                </c:pt>
                <c:pt idx="105">
                  <c:v>0.105070046697798</c:v>
                </c:pt>
                <c:pt idx="106">
                  <c:v>0.106070713809206</c:v>
                </c:pt>
                <c:pt idx="107">
                  <c:v>0.107071380920613</c:v>
                </c:pt>
                <c:pt idx="108">
                  <c:v>0.108072048032021</c:v>
                </c:pt>
                <c:pt idx="109">
                  <c:v>0.10907271514342801</c:v>
                </c:pt>
                <c:pt idx="110">
                  <c:v>0.110073382254836</c:v>
                </c:pt>
                <c:pt idx="111">
                  <c:v>0.111074049366244</c:v>
                </c:pt>
                <c:pt idx="112">
                  <c:v>0.11207471647765101</c:v>
                </c:pt>
                <c:pt idx="113">
                  <c:v>0.113075383589059</c:v>
                </c:pt>
                <c:pt idx="114">
                  <c:v>0.114076050700466</c:v>
                </c:pt>
                <c:pt idx="115">
                  <c:v>0.11507671781187399</c:v>
                </c:pt>
                <c:pt idx="116">
                  <c:v>0.116077384923282</c:v>
                </c:pt>
                <c:pt idx="117">
                  <c:v>0.117078052034689</c:v>
                </c:pt>
                <c:pt idx="118">
                  <c:v>0.11807871914609699</c:v>
                </c:pt>
                <c:pt idx="119">
                  <c:v>0.119079386257505</c:v>
                </c:pt>
                <c:pt idx="120">
                  <c:v>0.120080053368912</c:v>
                </c:pt>
                <c:pt idx="121">
                  <c:v>0.12108072048031999</c:v>
                </c:pt>
                <c:pt idx="122">
                  <c:v>0.122081387591727</c:v>
                </c:pt>
                <c:pt idx="123">
                  <c:v>0.123082054703135</c:v>
                </c:pt>
                <c:pt idx="124">
                  <c:v>0.124082721814543</c:v>
                </c:pt>
                <c:pt idx="125">
                  <c:v>0.12508338892595</c:v>
                </c:pt>
                <c:pt idx="126">
                  <c:v>0.12608405603735801</c:v>
                </c:pt>
                <c:pt idx="127">
                  <c:v>0.12708472314876501</c:v>
                </c:pt>
                <c:pt idx="128">
                  <c:v>0.12808539026017299</c:v>
                </c:pt>
                <c:pt idx="129">
                  <c:v>0.12908605737158099</c:v>
                </c:pt>
                <c:pt idx="130">
                  <c:v>0.130086724482988</c:v>
                </c:pt>
                <c:pt idx="131">
                  <c:v>0.131087391594396</c:v>
                </c:pt>
                <c:pt idx="132">
                  <c:v>0.13208805870580301</c:v>
                </c:pt>
                <c:pt idx="133">
                  <c:v>0.13308872581721101</c:v>
                </c:pt>
                <c:pt idx="134">
                  <c:v>0.13408939292861899</c:v>
                </c:pt>
                <c:pt idx="135">
                  <c:v>0.13509006004002599</c:v>
                </c:pt>
                <c:pt idx="136">
                  <c:v>0.136090727151434</c:v>
                </c:pt>
                <c:pt idx="137">
                  <c:v>0.137091394262841</c:v>
                </c:pt>
                <c:pt idx="138">
                  <c:v>0.13809206137424901</c:v>
                </c:pt>
                <c:pt idx="139">
                  <c:v>0.13909272848565701</c:v>
                </c:pt>
                <c:pt idx="140">
                  <c:v>0.14009339559706399</c:v>
                </c:pt>
                <c:pt idx="141">
                  <c:v>0.141094062708472</c:v>
                </c:pt>
                <c:pt idx="142">
                  <c:v>0.142094729819879</c:v>
                </c:pt>
                <c:pt idx="143">
                  <c:v>0.14309539693128701</c:v>
                </c:pt>
                <c:pt idx="144">
                  <c:v>0.14409606404269501</c:v>
                </c:pt>
                <c:pt idx="145">
                  <c:v>0.14509673115410199</c:v>
                </c:pt>
                <c:pt idx="146">
                  <c:v>0.14609739826550999</c:v>
                </c:pt>
                <c:pt idx="147">
                  <c:v>0.147098065376917</c:v>
                </c:pt>
                <c:pt idx="148">
                  <c:v>0.148098732488325</c:v>
                </c:pt>
                <c:pt idx="149">
                  <c:v>0.14909939959973301</c:v>
                </c:pt>
                <c:pt idx="150">
                  <c:v>0.15010006671114001</c:v>
                </c:pt>
                <c:pt idx="151">
                  <c:v>0.15110073382254799</c:v>
                </c:pt>
                <c:pt idx="152">
                  <c:v>0.15210140093395599</c:v>
                </c:pt>
                <c:pt idx="153">
                  <c:v>0.153102068045363</c:v>
                </c:pt>
                <c:pt idx="154">
                  <c:v>0.154102735156771</c:v>
                </c:pt>
                <c:pt idx="155">
                  <c:v>0.15510340226817801</c:v>
                </c:pt>
                <c:pt idx="156">
                  <c:v>0.15610406937958601</c:v>
                </c:pt>
                <c:pt idx="157">
                  <c:v>0.15710473649099399</c:v>
                </c:pt>
                <c:pt idx="158">
                  <c:v>0.158105403602401</c:v>
                </c:pt>
                <c:pt idx="159">
                  <c:v>0.159106070713809</c:v>
                </c:pt>
                <c:pt idx="160">
                  <c:v>0.16010673782521601</c:v>
                </c:pt>
                <c:pt idx="161">
                  <c:v>0.16110740493662401</c:v>
                </c:pt>
                <c:pt idx="162">
                  <c:v>0.16210807204803199</c:v>
                </c:pt>
                <c:pt idx="163">
                  <c:v>0.16310873915943899</c:v>
                </c:pt>
                <c:pt idx="164">
                  <c:v>0.164109406270847</c:v>
                </c:pt>
                <c:pt idx="165">
                  <c:v>0.165110073382254</c:v>
                </c:pt>
                <c:pt idx="166">
                  <c:v>0.16611074049366201</c:v>
                </c:pt>
                <c:pt idx="167">
                  <c:v>0.16711140760507001</c:v>
                </c:pt>
                <c:pt idx="168">
                  <c:v>0.16811207471647699</c:v>
                </c:pt>
                <c:pt idx="169">
                  <c:v>0.16911274182788499</c:v>
                </c:pt>
                <c:pt idx="170">
                  <c:v>0.170113408939292</c:v>
                </c:pt>
                <c:pt idx="171">
                  <c:v>0.1711140760507</c:v>
                </c:pt>
                <c:pt idx="172">
                  <c:v>0.17211474316210801</c:v>
                </c:pt>
                <c:pt idx="173">
                  <c:v>0.17311541027351501</c:v>
                </c:pt>
                <c:pt idx="174">
                  <c:v>0.17411607738492299</c:v>
                </c:pt>
                <c:pt idx="175">
                  <c:v>0.17511674449633</c:v>
                </c:pt>
                <c:pt idx="176">
                  <c:v>0.176117411607738</c:v>
                </c:pt>
                <c:pt idx="177">
                  <c:v>0.177118078719146</c:v>
                </c:pt>
                <c:pt idx="178">
                  <c:v>0.17811874583055301</c:v>
                </c:pt>
                <c:pt idx="179">
                  <c:v>0.17911941294196099</c:v>
                </c:pt>
                <c:pt idx="180">
                  <c:v>0.18012008005336799</c:v>
                </c:pt>
                <c:pt idx="181">
                  <c:v>0.181120747164776</c:v>
                </c:pt>
                <c:pt idx="182">
                  <c:v>0.182121414276184</c:v>
                </c:pt>
                <c:pt idx="183">
                  <c:v>0.18312208138759101</c:v>
                </c:pt>
                <c:pt idx="184">
                  <c:v>0.18412274849899901</c:v>
                </c:pt>
                <c:pt idx="185">
                  <c:v>0.18512341561040599</c:v>
                </c:pt>
                <c:pt idx="186">
                  <c:v>0.18612408272181399</c:v>
                </c:pt>
                <c:pt idx="187">
                  <c:v>0.187124749833222</c:v>
                </c:pt>
                <c:pt idx="188">
                  <c:v>0.188125416944629</c:v>
                </c:pt>
                <c:pt idx="189">
                  <c:v>0.18912608405603701</c:v>
                </c:pt>
                <c:pt idx="190">
                  <c:v>0.19012675116744401</c:v>
                </c:pt>
                <c:pt idx="191">
                  <c:v>0.19112741827885199</c:v>
                </c:pt>
                <c:pt idx="192">
                  <c:v>0.19212808539025999</c:v>
                </c:pt>
                <c:pt idx="193">
                  <c:v>0.193128752501667</c:v>
                </c:pt>
                <c:pt idx="194">
                  <c:v>0.194129419613075</c:v>
                </c:pt>
                <c:pt idx="195">
                  <c:v>0.19513008672448301</c:v>
                </c:pt>
                <c:pt idx="196">
                  <c:v>0.19613075383588999</c:v>
                </c:pt>
                <c:pt idx="197">
                  <c:v>0.19713142094729799</c:v>
                </c:pt>
                <c:pt idx="198">
                  <c:v>0.198132088058705</c:v>
                </c:pt>
                <c:pt idx="199">
                  <c:v>0.199132755170113</c:v>
                </c:pt>
                <c:pt idx="200">
                  <c:v>0.20013342228152101</c:v>
                </c:pt>
                <c:pt idx="201">
                  <c:v>0.20113408939292801</c:v>
                </c:pt>
                <c:pt idx="202">
                  <c:v>0.20213475650433599</c:v>
                </c:pt>
                <c:pt idx="203">
                  <c:v>0.20313542361574299</c:v>
                </c:pt>
                <c:pt idx="204">
                  <c:v>0.204136090727151</c:v>
                </c:pt>
                <c:pt idx="205">
                  <c:v>0.205136757838559</c:v>
                </c:pt>
                <c:pt idx="206">
                  <c:v>0.20613742494996601</c:v>
                </c:pt>
                <c:pt idx="207">
                  <c:v>0.20713809206137401</c:v>
                </c:pt>
                <c:pt idx="208">
                  <c:v>0.20813875917278099</c:v>
                </c:pt>
                <c:pt idx="209">
                  <c:v>0.209139426284189</c:v>
                </c:pt>
                <c:pt idx="210">
                  <c:v>0.210140093395597</c:v>
                </c:pt>
                <c:pt idx="211">
                  <c:v>0.211140760507004</c:v>
                </c:pt>
                <c:pt idx="212">
                  <c:v>0.21214142761841201</c:v>
                </c:pt>
                <c:pt idx="213">
                  <c:v>0.21314209472981899</c:v>
                </c:pt>
                <c:pt idx="214">
                  <c:v>0.21414276184122699</c:v>
                </c:pt>
                <c:pt idx="215">
                  <c:v>0.215143428952635</c:v>
                </c:pt>
                <c:pt idx="216">
                  <c:v>0.216144096064042</c:v>
                </c:pt>
                <c:pt idx="217">
                  <c:v>0.21714476317545001</c:v>
                </c:pt>
                <c:pt idx="218">
                  <c:v>0.21814543028685701</c:v>
                </c:pt>
                <c:pt idx="219">
                  <c:v>0.21914609739826499</c:v>
                </c:pt>
                <c:pt idx="220">
                  <c:v>0.22014676450967299</c:v>
                </c:pt>
                <c:pt idx="221">
                  <c:v>0.22114743162108</c:v>
                </c:pt>
                <c:pt idx="222">
                  <c:v>0.222148098732488</c:v>
                </c:pt>
                <c:pt idx="223">
                  <c:v>0.22314876584389501</c:v>
                </c:pt>
                <c:pt idx="224">
                  <c:v>0.22414943295530301</c:v>
                </c:pt>
                <c:pt idx="225">
                  <c:v>0.22515010006671099</c:v>
                </c:pt>
                <c:pt idx="226">
                  <c:v>0.226150767178118</c:v>
                </c:pt>
                <c:pt idx="227">
                  <c:v>0.227151434289526</c:v>
                </c:pt>
                <c:pt idx="228">
                  <c:v>0.22815210140093301</c:v>
                </c:pt>
                <c:pt idx="229">
                  <c:v>0.22915276851234101</c:v>
                </c:pt>
                <c:pt idx="230">
                  <c:v>0.23015343562374899</c:v>
                </c:pt>
                <c:pt idx="231">
                  <c:v>0.23115410273515599</c:v>
                </c:pt>
                <c:pt idx="232">
                  <c:v>0.232154769846564</c:v>
                </c:pt>
                <c:pt idx="233">
                  <c:v>0.233155436957972</c:v>
                </c:pt>
                <c:pt idx="234">
                  <c:v>0.23415610406937901</c:v>
                </c:pt>
                <c:pt idx="235">
                  <c:v>0.23515677118078701</c:v>
                </c:pt>
                <c:pt idx="236">
                  <c:v>0.23615743829219399</c:v>
                </c:pt>
                <c:pt idx="237">
                  <c:v>0.23715810540360199</c:v>
                </c:pt>
                <c:pt idx="238">
                  <c:v>0.23815877251501</c:v>
                </c:pt>
                <c:pt idx="239">
                  <c:v>0.239159439626417</c:v>
                </c:pt>
                <c:pt idx="240">
                  <c:v>0.24016010673782501</c:v>
                </c:pt>
                <c:pt idx="241">
                  <c:v>0.24116077384923201</c:v>
                </c:pt>
                <c:pt idx="242">
                  <c:v>0.24216144096063999</c:v>
                </c:pt>
                <c:pt idx="243">
                  <c:v>0.24316210807204799</c:v>
                </c:pt>
                <c:pt idx="244">
                  <c:v>0.244162775183455</c:v>
                </c:pt>
                <c:pt idx="245">
                  <c:v>0.245163442294863</c:v>
                </c:pt>
                <c:pt idx="246">
                  <c:v>0.24616410940627001</c:v>
                </c:pt>
                <c:pt idx="247">
                  <c:v>0.24716477651767799</c:v>
                </c:pt>
                <c:pt idx="248">
                  <c:v>0.24816544362908599</c:v>
                </c:pt>
                <c:pt idx="249">
                  <c:v>0.249166110740493</c:v>
                </c:pt>
                <c:pt idx="250">
                  <c:v>0.250166777851901</c:v>
                </c:pt>
                <c:pt idx="251">
                  <c:v>0.25116744496330801</c:v>
                </c:pt>
                <c:pt idx="252">
                  <c:v>0.25216811207471601</c:v>
                </c:pt>
                <c:pt idx="253">
                  <c:v>0.25316877918612402</c:v>
                </c:pt>
                <c:pt idx="254">
                  <c:v>0.25416944629753102</c:v>
                </c:pt>
                <c:pt idx="255">
                  <c:v>0.25517011340893903</c:v>
                </c:pt>
                <c:pt idx="256">
                  <c:v>0.25617078052034598</c:v>
                </c:pt>
                <c:pt idx="257">
                  <c:v>0.25717144763175398</c:v>
                </c:pt>
                <c:pt idx="258">
                  <c:v>0.25817211474316198</c:v>
                </c:pt>
                <c:pt idx="259">
                  <c:v>0.25917278185456899</c:v>
                </c:pt>
                <c:pt idx="260">
                  <c:v>0.26017344896597699</c:v>
                </c:pt>
                <c:pt idx="261">
                  <c:v>0.261174116077384</c:v>
                </c:pt>
                <c:pt idx="262">
                  <c:v>0.262174783188792</c:v>
                </c:pt>
                <c:pt idx="263">
                  <c:v>0.26317545030020001</c:v>
                </c:pt>
                <c:pt idx="264">
                  <c:v>0.26417611741160701</c:v>
                </c:pt>
                <c:pt idx="265">
                  <c:v>0.26517678452301502</c:v>
                </c:pt>
                <c:pt idx="266">
                  <c:v>0.26617745163442202</c:v>
                </c:pt>
                <c:pt idx="267">
                  <c:v>0.26717811874582997</c:v>
                </c:pt>
                <c:pt idx="268">
                  <c:v>0.26817878585723798</c:v>
                </c:pt>
                <c:pt idx="269">
                  <c:v>0.26917945296864498</c:v>
                </c:pt>
                <c:pt idx="270">
                  <c:v>0.27018012008005299</c:v>
                </c:pt>
                <c:pt idx="271">
                  <c:v>0.27118078719146099</c:v>
                </c:pt>
                <c:pt idx="272">
                  <c:v>0.272181454302868</c:v>
                </c:pt>
                <c:pt idx="273">
                  <c:v>0.273182121414276</c:v>
                </c:pt>
                <c:pt idx="274">
                  <c:v>0.27418278852568301</c:v>
                </c:pt>
                <c:pt idx="275">
                  <c:v>0.27518345563709101</c:v>
                </c:pt>
                <c:pt idx="276">
                  <c:v>0.27618412274849902</c:v>
                </c:pt>
                <c:pt idx="277">
                  <c:v>0.27718478985990602</c:v>
                </c:pt>
                <c:pt idx="278">
                  <c:v>0.27818545697131403</c:v>
                </c:pt>
                <c:pt idx="279">
                  <c:v>0.27918612408272098</c:v>
                </c:pt>
                <c:pt idx="280">
                  <c:v>0.28018679119412898</c:v>
                </c:pt>
                <c:pt idx="281">
                  <c:v>0.28118745830553699</c:v>
                </c:pt>
                <c:pt idx="282">
                  <c:v>0.28218812541694399</c:v>
                </c:pt>
                <c:pt idx="283">
                  <c:v>0.283188792528352</c:v>
                </c:pt>
                <c:pt idx="284">
                  <c:v>0.284189459639759</c:v>
                </c:pt>
                <c:pt idx="285">
                  <c:v>0.28519012675116701</c:v>
                </c:pt>
                <c:pt idx="286">
                  <c:v>0.28619079386257501</c:v>
                </c:pt>
                <c:pt idx="287">
                  <c:v>0.28719146097398202</c:v>
                </c:pt>
                <c:pt idx="288">
                  <c:v>0.28819212808539002</c:v>
                </c:pt>
                <c:pt idx="289">
                  <c:v>0.28919279519679703</c:v>
                </c:pt>
                <c:pt idx="290">
                  <c:v>0.29019346230820497</c:v>
                </c:pt>
                <c:pt idx="291">
                  <c:v>0.29119412941961298</c:v>
                </c:pt>
                <c:pt idx="292">
                  <c:v>0.29219479653101998</c:v>
                </c:pt>
                <c:pt idx="293">
                  <c:v>0.29319546364242799</c:v>
                </c:pt>
                <c:pt idx="294">
                  <c:v>0.29419613075383499</c:v>
                </c:pt>
                <c:pt idx="295">
                  <c:v>0.295196797865243</c:v>
                </c:pt>
                <c:pt idx="296">
                  <c:v>0.296197464976651</c:v>
                </c:pt>
                <c:pt idx="297">
                  <c:v>0.29719813208805801</c:v>
                </c:pt>
                <c:pt idx="298">
                  <c:v>0.29819879919946601</c:v>
                </c:pt>
                <c:pt idx="299">
                  <c:v>0.29919946631087302</c:v>
                </c:pt>
                <c:pt idx="300">
                  <c:v>0.30020013342228102</c:v>
                </c:pt>
                <c:pt idx="301">
                  <c:v>0.30120080053368897</c:v>
                </c:pt>
                <c:pt idx="302">
                  <c:v>0.30220146764509598</c:v>
                </c:pt>
                <c:pt idx="303">
                  <c:v>0.30320213475650398</c:v>
                </c:pt>
                <c:pt idx="304">
                  <c:v>0.30420280186791199</c:v>
                </c:pt>
                <c:pt idx="305">
                  <c:v>0.30520346897931899</c:v>
                </c:pt>
                <c:pt idx="306">
                  <c:v>0.306204136090727</c:v>
                </c:pt>
                <c:pt idx="307">
                  <c:v>0.307204803202134</c:v>
                </c:pt>
                <c:pt idx="308">
                  <c:v>0.30820547031354201</c:v>
                </c:pt>
                <c:pt idx="309">
                  <c:v>0.30920613742495001</c:v>
                </c:pt>
                <c:pt idx="310">
                  <c:v>0.31020680453635702</c:v>
                </c:pt>
                <c:pt idx="311">
                  <c:v>0.31120747164776502</c:v>
                </c:pt>
                <c:pt idx="312">
                  <c:v>0.31220813875917203</c:v>
                </c:pt>
                <c:pt idx="313">
                  <c:v>0.31320880587057998</c:v>
                </c:pt>
                <c:pt idx="314">
                  <c:v>0.31420947298198798</c:v>
                </c:pt>
                <c:pt idx="315">
                  <c:v>0.31521014009339499</c:v>
                </c:pt>
                <c:pt idx="316">
                  <c:v>0.31621080720480299</c:v>
                </c:pt>
                <c:pt idx="317">
                  <c:v>0.31721147431621</c:v>
                </c:pt>
                <c:pt idx="318">
                  <c:v>0.318212141427618</c:v>
                </c:pt>
                <c:pt idx="319">
                  <c:v>0.31921280853902601</c:v>
                </c:pt>
                <c:pt idx="320">
                  <c:v>0.32021347565043301</c:v>
                </c:pt>
                <c:pt idx="321">
                  <c:v>0.32121414276184101</c:v>
                </c:pt>
                <c:pt idx="322">
                  <c:v>0.32221480987324802</c:v>
                </c:pt>
                <c:pt idx="323">
                  <c:v>0.32321547698465602</c:v>
                </c:pt>
                <c:pt idx="324">
                  <c:v>0.32421614409606397</c:v>
                </c:pt>
                <c:pt idx="325">
                  <c:v>0.32521681120747098</c:v>
                </c:pt>
                <c:pt idx="326">
                  <c:v>0.32621747831887898</c:v>
                </c:pt>
                <c:pt idx="327">
                  <c:v>0.32721814543028599</c:v>
                </c:pt>
                <c:pt idx="328">
                  <c:v>0.32821881254169399</c:v>
                </c:pt>
                <c:pt idx="329">
                  <c:v>0.329219479653102</c:v>
                </c:pt>
                <c:pt idx="330">
                  <c:v>0.330220146764509</c:v>
                </c:pt>
                <c:pt idx="331">
                  <c:v>0.33122081387591701</c:v>
                </c:pt>
                <c:pt idx="332">
                  <c:v>0.33222148098732401</c:v>
                </c:pt>
                <c:pt idx="333">
                  <c:v>0.33322214809873202</c:v>
                </c:pt>
                <c:pt idx="334">
                  <c:v>0.33422281521014002</c:v>
                </c:pt>
                <c:pt idx="335">
                  <c:v>0.33522348232154697</c:v>
                </c:pt>
                <c:pt idx="336">
                  <c:v>0.33622414943295498</c:v>
                </c:pt>
                <c:pt idx="337">
                  <c:v>0.33722481654436198</c:v>
                </c:pt>
                <c:pt idx="338">
                  <c:v>0.33822548365576999</c:v>
                </c:pt>
                <c:pt idx="339">
                  <c:v>0.33922615076717799</c:v>
                </c:pt>
                <c:pt idx="340">
                  <c:v>0.340226817878585</c:v>
                </c:pt>
                <c:pt idx="341">
                  <c:v>0.341227484989993</c:v>
                </c:pt>
                <c:pt idx="342">
                  <c:v>0.34222815210140001</c:v>
                </c:pt>
                <c:pt idx="343">
                  <c:v>0.34322881921280801</c:v>
                </c:pt>
                <c:pt idx="344">
                  <c:v>0.34422948632421602</c:v>
                </c:pt>
                <c:pt idx="345">
                  <c:v>0.34523015343562302</c:v>
                </c:pt>
                <c:pt idx="346">
                  <c:v>0.34623082054703103</c:v>
                </c:pt>
                <c:pt idx="347">
                  <c:v>0.34723148765843898</c:v>
                </c:pt>
                <c:pt idx="348">
                  <c:v>0.34823215476984598</c:v>
                </c:pt>
                <c:pt idx="349">
                  <c:v>0.34923282188125399</c:v>
                </c:pt>
                <c:pt idx="350">
                  <c:v>0.35023348899266099</c:v>
                </c:pt>
                <c:pt idx="351">
                  <c:v>0.351234156104069</c:v>
                </c:pt>
                <c:pt idx="352">
                  <c:v>0.352234823215477</c:v>
                </c:pt>
                <c:pt idx="353">
                  <c:v>0.35323549032688401</c:v>
                </c:pt>
                <c:pt idx="354">
                  <c:v>0.35423615743829201</c:v>
                </c:pt>
                <c:pt idx="355">
                  <c:v>0.35523682454969902</c:v>
                </c:pt>
                <c:pt idx="356">
                  <c:v>0.35623749166110702</c:v>
                </c:pt>
                <c:pt idx="357">
                  <c:v>0.35723815877251502</c:v>
                </c:pt>
                <c:pt idx="358">
                  <c:v>0.35823882588392197</c:v>
                </c:pt>
                <c:pt idx="359">
                  <c:v>0.35923949299532998</c:v>
                </c:pt>
                <c:pt idx="360">
                  <c:v>0.36024016010673698</c:v>
                </c:pt>
                <c:pt idx="361">
                  <c:v>0.36124082721814499</c:v>
                </c:pt>
                <c:pt idx="362">
                  <c:v>0.36224149432955299</c:v>
                </c:pt>
                <c:pt idx="363">
                  <c:v>0.36324216144096</c:v>
                </c:pt>
                <c:pt idx="364">
                  <c:v>0.364242828552368</c:v>
                </c:pt>
                <c:pt idx="365">
                  <c:v>0.36524349566377501</c:v>
                </c:pt>
                <c:pt idx="366">
                  <c:v>0.36624416277518301</c:v>
                </c:pt>
                <c:pt idx="367">
                  <c:v>0.36724482988659102</c:v>
                </c:pt>
                <c:pt idx="368">
                  <c:v>0.36824549699799802</c:v>
                </c:pt>
                <c:pt idx="369">
                  <c:v>0.36924616410940603</c:v>
                </c:pt>
                <c:pt idx="370">
                  <c:v>0.37024683122081298</c:v>
                </c:pt>
                <c:pt idx="371">
                  <c:v>0.37124749833222098</c:v>
                </c:pt>
                <c:pt idx="372">
                  <c:v>0.37224816544362899</c:v>
                </c:pt>
                <c:pt idx="373">
                  <c:v>0.37324883255503599</c:v>
                </c:pt>
                <c:pt idx="374">
                  <c:v>0.374249499666444</c:v>
                </c:pt>
                <c:pt idx="375">
                  <c:v>0.375250166777851</c:v>
                </c:pt>
                <c:pt idx="376">
                  <c:v>0.37625083388925901</c:v>
                </c:pt>
                <c:pt idx="377">
                  <c:v>0.37725150100066701</c:v>
                </c:pt>
                <c:pt idx="378">
                  <c:v>0.37825216811207402</c:v>
                </c:pt>
                <c:pt idx="379">
                  <c:v>0.37925283522348202</c:v>
                </c:pt>
                <c:pt idx="380">
                  <c:v>0.38025350233488903</c:v>
                </c:pt>
                <c:pt idx="381">
                  <c:v>0.38125416944629698</c:v>
                </c:pt>
                <c:pt idx="382">
                  <c:v>0.38225483655770498</c:v>
                </c:pt>
                <c:pt idx="383">
                  <c:v>0.38325550366911199</c:v>
                </c:pt>
                <c:pt idx="384">
                  <c:v>0.38425617078051999</c:v>
                </c:pt>
                <c:pt idx="385">
                  <c:v>0.38525683789192799</c:v>
                </c:pt>
                <c:pt idx="386">
                  <c:v>0.386257505003335</c:v>
                </c:pt>
                <c:pt idx="387">
                  <c:v>0.387258172114743</c:v>
                </c:pt>
                <c:pt idx="388">
                  <c:v>0.38825883922615001</c:v>
                </c:pt>
                <c:pt idx="389">
                  <c:v>0.38925950633755801</c:v>
                </c:pt>
                <c:pt idx="390">
                  <c:v>0.39026017344896602</c:v>
                </c:pt>
                <c:pt idx="391">
                  <c:v>0.39126084056037302</c:v>
                </c:pt>
                <c:pt idx="392">
                  <c:v>0.39226150767178097</c:v>
                </c:pt>
                <c:pt idx="393">
                  <c:v>0.39326217478318798</c:v>
                </c:pt>
                <c:pt idx="394">
                  <c:v>0.39426284189459598</c:v>
                </c:pt>
                <c:pt idx="395">
                  <c:v>0.39526350900600399</c:v>
                </c:pt>
                <c:pt idx="396">
                  <c:v>0.39626417611741099</c:v>
                </c:pt>
                <c:pt idx="397">
                  <c:v>0.397264843228819</c:v>
                </c:pt>
                <c:pt idx="398">
                  <c:v>0.398265510340226</c:v>
                </c:pt>
                <c:pt idx="399">
                  <c:v>0.39926617745163401</c:v>
                </c:pt>
                <c:pt idx="400">
                  <c:v>0.40026684456304201</c:v>
                </c:pt>
                <c:pt idx="401">
                  <c:v>0.40126751167444902</c:v>
                </c:pt>
                <c:pt idx="402">
                  <c:v>0.40226817878585702</c:v>
                </c:pt>
                <c:pt idx="403">
                  <c:v>0.40326884589726397</c:v>
                </c:pt>
                <c:pt idx="404">
                  <c:v>0.40426951300867198</c:v>
                </c:pt>
                <c:pt idx="405">
                  <c:v>0.40527018012007998</c:v>
                </c:pt>
                <c:pt idx="406">
                  <c:v>0.40627084723148699</c:v>
                </c:pt>
                <c:pt idx="407">
                  <c:v>0.40727151434289499</c:v>
                </c:pt>
                <c:pt idx="408">
                  <c:v>0.408272181454302</c:v>
                </c:pt>
                <c:pt idx="409">
                  <c:v>0.40927284856571</c:v>
                </c:pt>
                <c:pt idx="410">
                  <c:v>0.41027351567711801</c:v>
                </c:pt>
                <c:pt idx="411">
                  <c:v>0.41127418278852501</c:v>
                </c:pt>
                <c:pt idx="412">
                  <c:v>0.41227484989993302</c:v>
                </c:pt>
                <c:pt idx="413">
                  <c:v>0.41327551701134002</c:v>
                </c:pt>
                <c:pt idx="414">
                  <c:v>0.41427618412274803</c:v>
                </c:pt>
                <c:pt idx="415">
                  <c:v>0.41527685123415597</c:v>
                </c:pt>
                <c:pt idx="416">
                  <c:v>0.41627751834556298</c:v>
                </c:pt>
                <c:pt idx="417">
                  <c:v>0.41727818545697098</c:v>
                </c:pt>
                <c:pt idx="418">
                  <c:v>0.41827885256837799</c:v>
                </c:pt>
                <c:pt idx="419">
                  <c:v>0.41927951967978599</c:v>
                </c:pt>
                <c:pt idx="420">
                  <c:v>0.420280186791194</c:v>
                </c:pt>
                <c:pt idx="421">
                  <c:v>0.421280853902601</c:v>
                </c:pt>
                <c:pt idx="422">
                  <c:v>0.42228152101400901</c:v>
                </c:pt>
                <c:pt idx="423">
                  <c:v>0.42328218812541601</c:v>
                </c:pt>
                <c:pt idx="424">
                  <c:v>0.42428285523682402</c:v>
                </c:pt>
                <c:pt idx="425">
                  <c:v>0.42528352234823202</c:v>
                </c:pt>
                <c:pt idx="426">
                  <c:v>0.42628418945963897</c:v>
                </c:pt>
                <c:pt idx="427">
                  <c:v>0.42728485657104698</c:v>
                </c:pt>
                <c:pt idx="428">
                  <c:v>0.42828552368245498</c:v>
                </c:pt>
                <c:pt idx="429">
                  <c:v>0.42928619079386199</c:v>
                </c:pt>
                <c:pt idx="430">
                  <c:v>0.43028685790526999</c:v>
                </c:pt>
                <c:pt idx="431">
                  <c:v>0.431287525016677</c:v>
                </c:pt>
                <c:pt idx="432">
                  <c:v>0.432288192128085</c:v>
                </c:pt>
                <c:pt idx="433">
                  <c:v>0.43328885923949301</c:v>
                </c:pt>
                <c:pt idx="434">
                  <c:v>0.43428952635090001</c:v>
                </c:pt>
                <c:pt idx="435">
                  <c:v>0.43529019346230802</c:v>
                </c:pt>
                <c:pt idx="436">
                  <c:v>0.43629086057371502</c:v>
                </c:pt>
                <c:pt idx="437">
                  <c:v>0.43729152768512303</c:v>
                </c:pt>
                <c:pt idx="438">
                  <c:v>0.43829219479653098</c:v>
                </c:pt>
                <c:pt idx="439">
                  <c:v>0.43929286190793798</c:v>
                </c:pt>
                <c:pt idx="440">
                  <c:v>0.44029352901934599</c:v>
                </c:pt>
                <c:pt idx="441">
                  <c:v>0.44129419613075299</c:v>
                </c:pt>
                <c:pt idx="442">
                  <c:v>0.442294863242161</c:v>
                </c:pt>
                <c:pt idx="443">
                  <c:v>0.443295530353569</c:v>
                </c:pt>
                <c:pt idx="444">
                  <c:v>0.44429619746497601</c:v>
                </c:pt>
                <c:pt idx="445">
                  <c:v>0.44529686457638401</c:v>
                </c:pt>
                <c:pt idx="446">
                  <c:v>0.44629753168779102</c:v>
                </c:pt>
                <c:pt idx="447">
                  <c:v>0.44729819879919902</c:v>
                </c:pt>
                <c:pt idx="448">
                  <c:v>0.44829886591060703</c:v>
                </c:pt>
                <c:pt idx="449">
                  <c:v>0.44929953302201397</c:v>
                </c:pt>
                <c:pt idx="450">
                  <c:v>0.45030020013342198</c:v>
                </c:pt>
                <c:pt idx="451">
                  <c:v>0.45130086724482898</c:v>
                </c:pt>
                <c:pt idx="452">
                  <c:v>0.45230153435623699</c:v>
                </c:pt>
                <c:pt idx="453">
                  <c:v>0.45330220146764499</c:v>
                </c:pt>
                <c:pt idx="454">
                  <c:v>0.454302868579052</c:v>
                </c:pt>
                <c:pt idx="455">
                  <c:v>0.45530353569046</c:v>
                </c:pt>
                <c:pt idx="456">
                  <c:v>0.45630420280186701</c:v>
                </c:pt>
                <c:pt idx="457">
                  <c:v>0.45730486991327501</c:v>
                </c:pt>
                <c:pt idx="458">
                  <c:v>0.45830553702468302</c:v>
                </c:pt>
                <c:pt idx="459">
                  <c:v>0.45930620413609002</c:v>
                </c:pt>
                <c:pt idx="460">
                  <c:v>0.46030687124749797</c:v>
                </c:pt>
                <c:pt idx="461">
                  <c:v>0.46130753835890598</c:v>
                </c:pt>
                <c:pt idx="462">
                  <c:v>0.46230820547031298</c:v>
                </c:pt>
                <c:pt idx="463">
                  <c:v>0.46330887258172099</c:v>
                </c:pt>
                <c:pt idx="464">
                  <c:v>0.46430953969312799</c:v>
                </c:pt>
                <c:pt idx="465">
                  <c:v>0.465310206804536</c:v>
                </c:pt>
                <c:pt idx="466">
                  <c:v>0.466310873915944</c:v>
                </c:pt>
                <c:pt idx="467">
                  <c:v>0.46731154102735101</c:v>
                </c:pt>
                <c:pt idx="468">
                  <c:v>0.46831220813875901</c:v>
                </c:pt>
                <c:pt idx="469">
                  <c:v>0.46931287525016602</c:v>
                </c:pt>
                <c:pt idx="470">
                  <c:v>0.47031354236157402</c:v>
                </c:pt>
                <c:pt idx="471">
                  <c:v>0.47131420947298203</c:v>
                </c:pt>
                <c:pt idx="472">
                  <c:v>0.47231487658438898</c:v>
                </c:pt>
                <c:pt idx="473">
                  <c:v>0.47331554369579698</c:v>
                </c:pt>
                <c:pt idx="474">
                  <c:v>0.47431621080720399</c:v>
                </c:pt>
                <c:pt idx="475">
                  <c:v>0.47531687791861199</c:v>
                </c:pt>
                <c:pt idx="476">
                  <c:v>0.47631754503002</c:v>
                </c:pt>
                <c:pt idx="477">
                  <c:v>0.477318212141427</c:v>
                </c:pt>
                <c:pt idx="478">
                  <c:v>0.47831887925283501</c:v>
                </c:pt>
                <c:pt idx="479">
                  <c:v>0.47931954636424201</c:v>
                </c:pt>
                <c:pt idx="480">
                  <c:v>0.48032021347565002</c:v>
                </c:pt>
                <c:pt idx="481">
                  <c:v>0.48132088058705802</c:v>
                </c:pt>
                <c:pt idx="482">
                  <c:v>0.48232154769846503</c:v>
                </c:pt>
                <c:pt idx="483">
                  <c:v>0.48332221480987297</c:v>
                </c:pt>
                <c:pt idx="484">
                  <c:v>0.48432288192127998</c:v>
                </c:pt>
                <c:pt idx="485">
                  <c:v>0.48532354903268798</c:v>
                </c:pt>
                <c:pt idx="486">
                  <c:v>0.48632421614409599</c:v>
                </c:pt>
                <c:pt idx="487">
                  <c:v>0.48732488325550299</c:v>
                </c:pt>
                <c:pt idx="488">
                  <c:v>0.488325550366911</c:v>
                </c:pt>
                <c:pt idx="489">
                  <c:v>0.489326217478318</c:v>
                </c:pt>
                <c:pt idx="490">
                  <c:v>0.49032688458972601</c:v>
                </c:pt>
                <c:pt idx="491">
                  <c:v>0.49132755170113401</c:v>
                </c:pt>
                <c:pt idx="492">
                  <c:v>0.49232821881254102</c:v>
                </c:pt>
                <c:pt idx="493">
                  <c:v>0.49332888592394902</c:v>
                </c:pt>
                <c:pt idx="494">
                  <c:v>0.49432955303535597</c:v>
                </c:pt>
                <c:pt idx="495">
                  <c:v>0.49533022014676398</c:v>
                </c:pt>
                <c:pt idx="496">
                  <c:v>0.49633088725817198</c:v>
                </c:pt>
                <c:pt idx="497">
                  <c:v>0.49733155436957899</c:v>
                </c:pt>
                <c:pt idx="498">
                  <c:v>0.49833222148098699</c:v>
                </c:pt>
                <c:pt idx="499">
                  <c:v>0.499332888592395</c:v>
                </c:pt>
                <c:pt idx="500">
                  <c:v>0.500333555703802</c:v>
                </c:pt>
                <c:pt idx="501">
                  <c:v>0.50133422281521001</c:v>
                </c:pt>
                <c:pt idx="502">
                  <c:v>0.50233488992661701</c:v>
                </c:pt>
                <c:pt idx="503">
                  <c:v>0.50333555703802502</c:v>
                </c:pt>
                <c:pt idx="504">
                  <c:v>0.50433622414943302</c:v>
                </c:pt>
                <c:pt idx="505">
                  <c:v>0.50533689126084003</c:v>
                </c:pt>
                <c:pt idx="506">
                  <c:v>0.50633755837224803</c:v>
                </c:pt>
                <c:pt idx="507">
                  <c:v>0.50733822548365504</c:v>
                </c:pt>
                <c:pt idx="508">
                  <c:v>0.50833889259506304</c:v>
                </c:pt>
                <c:pt idx="509">
                  <c:v>0.50933955970647105</c:v>
                </c:pt>
                <c:pt idx="510">
                  <c:v>0.51034022681787805</c:v>
                </c:pt>
                <c:pt idx="511">
                  <c:v>0.51134089392928594</c:v>
                </c:pt>
                <c:pt idx="512">
                  <c:v>0.51234156104069295</c:v>
                </c:pt>
                <c:pt idx="513">
                  <c:v>0.51334222815210095</c:v>
                </c:pt>
                <c:pt idx="514">
                  <c:v>0.51434289526350896</c:v>
                </c:pt>
                <c:pt idx="515">
                  <c:v>0.51534356237491596</c:v>
                </c:pt>
                <c:pt idx="516">
                  <c:v>0.51634422948632397</c:v>
                </c:pt>
                <c:pt idx="517">
                  <c:v>0.51734489659773097</c:v>
                </c:pt>
                <c:pt idx="518">
                  <c:v>0.51834556370913898</c:v>
                </c:pt>
                <c:pt idx="519">
                  <c:v>0.51934623082054698</c:v>
                </c:pt>
                <c:pt idx="520">
                  <c:v>0.52034689793195399</c:v>
                </c:pt>
                <c:pt idx="521">
                  <c:v>0.52134756504336199</c:v>
                </c:pt>
                <c:pt idx="522">
                  <c:v>0.522348232154769</c:v>
                </c:pt>
                <c:pt idx="523">
                  <c:v>0.523348899266177</c:v>
                </c:pt>
                <c:pt idx="524">
                  <c:v>0.52434956637758501</c:v>
                </c:pt>
                <c:pt idx="525">
                  <c:v>0.52535023348899201</c:v>
                </c:pt>
                <c:pt idx="526">
                  <c:v>0.52635090060040002</c:v>
                </c:pt>
                <c:pt idx="527">
                  <c:v>0.52735156771180702</c:v>
                </c:pt>
                <c:pt idx="528">
                  <c:v>0.52835223482321503</c:v>
                </c:pt>
                <c:pt idx="529">
                  <c:v>0.52935290193462303</c:v>
                </c:pt>
                <c:pt idx="530">
                  <c:v>0.53035356904603004</c:v>
                </c:pt>
                <c:pt idx="531">
                  <c:v>0.53135423615743804</c:v>
                </c:pt>
                <c:pt idx="532">
                  <c:v>0.53235490326884505</c:v>
                </c:pt>
                <c:pt idx="533">
                  <c:v>0.53335557038025305</c:v>
                </c:pt>
                <c:pt idx="534">
                  <c:v>0.53435623749166095</c:v>
                </c:pt>
                <c:pt idx="535">
                  <c:v>0.53535690460306795</c:v>
                </c:pt>
                <c:pt idx="536">
                  <c:v>0.53635757171447596</c:v>
                </c:pt>
                <c:pt idx="537">
                  <c:v>0.53735823882588396</c:v>
                </c:pt>
                <c:pt idx="538">
                  <c:v>0.53835890593729097</c:v>
                </c:pt>
                <c:pt idx="539">
                  <c:v>0.53935957304869897</c:v>
                </c:pt>
                <c:pt idx="540">
                  <c:v>0.54036024016010598</c:v>
                </c:pt>
                <c:pt idx="541">
                  <c:v>0.54136090727151398</c:v>
                </c:pt>
                <c:pt idx="542">
                  <c:v>0.54236157438292198</c:v>
                </c:pt>
                <c:pt idx="543">
                  <c:v>0.54336224149432899</c:v>
                </c:pt>
                <c:pt idx="544">
                  <c:v>0.54436290860573699</c:v>
                </c:pt>
                <c:pt idx="545">
                  <c:v>0.545363575717144</c:v>
                </c:pt>
                <c:pt idx="546">
                  <c:v>0.546364242828552</c:v>
                </c:pt>
                <c:pt idx="547">
                  <c:v>0.54736490993996001</c:v>
                </c:pt>
                <c:pt idx="548">
                  <c:v>0.54836557705136701</c:v>
                </c:pt>
                <c:pt idx="549">
                  <c:v>0.54936624416277502</c:v>
                </c:pt>
                <c:pt idx="550">
                  <c:v>0.55036691127418202</c:v>
                </c:pt>
                <c:pt idx="551">
                  <c:v>0.55136757838559003</c:v>
                </c:pt>
                <c:pt idx="552">
                  <c:v>0.55236824549699803</c:v>
                </c:pt>
                <c:pt idx="553">
                  <c:v>0.55336891260840504</c:v>
                </c:pt>
                <c:pt idx="554">
                  <c:v>0.55436957971981304</c:v>
                </c:pt>
                <c:pt idx="555">
                  <c:v>0.55537024683122005</c:v>
                </c:pt>
                <c:pt idx="556">
                  <c:v>0.55637091394262805</c:v>
                </c:pt>
                <c:pt idx="557">
                  <c:v>0.55737158105403595</c:v>
                </c:pt>
                <c:pt idx="558">
                  <c:v>0.55837224816544295</c:v>
                </c:pt>
                <c:pt idx="559">
                  <c:v>0.55937291527685096</c:v>
                </c:pt>
                <c:pt idx="560">
                  <c:v>0.56037358238825796</c:v>
                </c:pt>
                <c:pt idx="561">
                  <c:v>0.56137424949966597</c:v>
                </c:pt>
                <c:pt idx="562">
                  <c:v>0.56237491661107397</c:v>
                </c:pt>
                <c:pt idx="563">
                  <c:v>0.56337558372248098</c:v>
                </c:pt>
                <c:pt idx="564">
                  <c:v>0.56437625083388898</c:v>
                </c:pt>
                <c:pt idx="565">
                  <c:v>0.56537691794529599</c:v>
                </c:pt>
                <c:pt idx="566">
                  <c:v>0.56637758505670399</c:v>
                </c:pt>
                <c:pt idx="567">
                  <c:v>0.567378252168112</c:v>
                </c:pt>
                <c:pt idx="568">
                  <c:v>0.568378919279519</c:v>
                </c:pt>
                <c:pt idx="569">
                  <c:v>0.56937958639092701</c:v>
                </c:pt>
                <c:pt idx="570">
                  <c:v>0.57038025350233401</c:v>
                </c:pt>
                <c:pt idx="571">
                  <c:v>0.57138092061374202</c:v>
                </c:pt>
                <c:pt idx="572">
                  <c:v>0.57238158772515002</c:v>
                </c:pt>
                <c:pt idx="573">
                  <c:v>0.57338225483655703</c:v>
                </c:pt>
                <c:pt idx="574">
                  <c:v>0.57438292194796503</c:v>
                </c:pt>
                <c:pt idx="575">
                  <c:v>0.57538358905937204</c:v>
                </c:pt>
                <c:pt idx="576">
                  <c:v>0.57638425617078004</c:v>
                </c:pt>
                <c:pt idx="577">
                  <c:v>0.57738492328218805</c:v>
                </c:pt>
                <c:pt idx="578">
                  <c:v>0.57838559039359505</c:v>
                </c:pt>
                <c:pt idx="579">
                  <c:v>0.57938625750500306</c:v>
                </c:pt>
                <c:pt idx="580">
                  <c:v>0.58038692461641095</c:v>
                </c:pt>
                <c:pt idx="581">
                  <c:v>0.58138759172781795</c:v>
                </c:pt>
                <c:pt idx="582">
                  <c:v>0.58238825883922596</c:v>
                </c:pt>
                <c:pt idx="583">
                  <c:v>0.58338892595063296</c:v>
                </c:pt>
                <c:pt idx="584">
                  <c:v>0.58438959306204097</c:v>
                </c:pt>
                <c:pt idx="585">
                  <c:v>0.58539026017344897</c:v>
                </c:pt>
                <c:pt idx="586">
                  <c:v>0.58639092728485598</c:v>
                </c:pt>
                <c:pt idx="587">
                  <c:v>0.58739159439626398</c:v>
                </c:pt>
                <c:pt idx="588">
                  <c:v>0.58839226150767099</c:v>
                </c:pt>
                <c:pt idx="589">
                  <c:v>0.58939292861907899</c:v>
                </c:pt>
                <c:pt idx="590">
                  <c:v>0.590393595730487</c:v>
                </c:pt>
                <c:pt idx="591">
                  <c:v>0.591394262841894</c:v>
                </c:pt>
                <c:pt idx="592">
                  <c:v>0.59239492995330201</c:v>
                </c:pt>
                <c:pt idx="593">
                  <c:v>0.59339559706470901</c:v>
                </c:pt>
                <c:pt idx="594">
                  <c:v>0.59439626417611702</c:v>
                </c:pt>
                <c:pt idx="595">
                  <c:v>0.59539693128752502</c:v>
                </c:pt>
                <c:pt idx="596">
                  <c:v>0.59639759839893203</c:v>
                </c:pt>
                <c:pt idx="597">
                  <c:v>0.59739826551034003</c:v>
                </c:pt>
                <c:pt idx="598">
                  <c:v>0.59839893262174704</c:v>
                </c:pt>
                <c:pt idx="599">
                  <c:v>0.59939959973315504</c:v>
                </c:pt>
                <c:pt idx="600">
                  <c:v>0.60040026684456305</c:v>
                </c:pt>
                <c:pt idx="601">
                  <c:v>0.60140093395597005</c:v>
                </c:pt>
                <c:pt idx="602">
                  <c:v>0.60240160106737795</c:v>
                </c:pt>
                <c:pt idx="603">
                  <c:v>0.60340226817878595</c:v>
                </c:pt>
                <c:pt idx="604">
                  <c:v>0.60440293529019296</c:v>
                </c:pt>
                <c:pt idx="605">
                  <c:v>0.60540360240160096</c:v>
                </c:pt>
                <c:pt idx="606">
                  <c:v>0.60640426951300797</c:v>
                </c:pt>
                <c:pt idx="607">
                  <c:v>0.60740493662441597</c:v>
                </c:pt>
                <c:pt idx="608">
                  <c:v>0.60840560373582397</c:v>
                </c:pt>
                <c:pt idx="609">
                  <c:v>0.60940627084723098</c:v>
                </c:pt>
                <c:pt idx="610">
                  <c:v>0.61040693795863898</c:v>
                </c:pt>
                <c:pt idx="611">
                  <c:v>0.61140760507004599</c:v>
                </c:pt>
                <c:pt idx="612">
                  <c:v>0.61240827218145399</c:v>
                </c:pt>
                <c:pt idx="613">
                  <c:v>0.613408939292862</c:v>
                </c:pt>
                <c:pt idx="614">
                  <c:v>0.614409606404269</c:v>
                </c:pt>
                <c:pt idx="615">
                  <c:v>0.61541027351567701</c:v>
                </c:pt>
                <c:pt idx="616">
                  <c:v>0.61641094062708401</c:v>
                </c:pt>
                <c:pt idx="617">
                  <c:v>0.61741160773849202</c:v>
                </c:pt>
                <c:pt idx="618">
                  <c:v>0.61841227484990002</c:v>
                </c:pt>
                <c:pt idx="619">
                  <c:v>0.61941294196130703</c:v>
                </c:pt>
                <c:pt idx="620">
                  <c:v>0.62041360907271503</c:v>
                </c:pt>
                <c:pt idx="621">
                  <c:v>0.62141427618412204</c:v>
                </c:pt>
                <c:pt idx="622">
                  <c:v>0.62241494329553004</c:v>
                </c:pt>
                <c:pt idx="623">
                  <c:v>0.62341561040693805</c:v>
                </c:pt>
                <c:pt idx="624">
                  <c:v>0.62441627751834505</c:v>
                </c:pt>
                <c:pt idx="625">
                  <c:v>0.62541694462975295</c:v>
                </c:pt>
                <c:pt idx="626">
                  <c:v>0.62641761174115995</c:v>
                </c:pt>
                <c:pt idx="627">
                  <c:v>0.62741827885256796</c:v>
                </c:pt>
                <c:pt idx="628">
                  <c:v>0.62841894596397596</c:v>
                </c:pt>
                <c:pt idx="629">
                  <c:v>0.62941961307538297</c:v>
                </c:pt>
                <c:pt idx="630">
                  <c:v>0.63042028018679097</c:v>
                </c:pt>
                <c:pt idx="631">
                  <c:v>0.63142094729819798</c:v>
                </c:pt>
                <c:pt idx="632">
                  <c:v>0.63242161440960598</c:v>
                </c:pt>
                <c:pt idx="633">
                  <c:v>0.63342228152101399</c:v>
                </c:pt>
                <c:pt idx="634">
                  <c:v>0.63442294863242099</c:v>
                </c:pt>
                <c:pt idx="635">
                  <c:v>0.635423615743829</c:v>
                </c:pt>
                <c:pt idx="636">
                  <c:v>0.636424282855236</c:v>
                </c:pt>
                <c:pt idx="637">
                  <c:v>0.63742494996664401</c:v>
                </c:pt>
                <c:pt idx="638">
                  <c:v>0.63842561707805201</c:v>
                </c:pt>
                <c:pt idx="639">
                  <c:v>0.63942628418945902</c:v>
                </c:pt>
                <c:pt idx="640">
                  <c:v>0.64042695130086702</c:v>
                </c:pt>
                <c:pt idx="641">
                  <c:v>0.64142761841227403</c:v>
                </c:pt>
                <c:pt idx="642">
                  <c:v>0.64242828552368203</c:v>
                </c:pt>
                <c:pt idx="643">
                  <c:v>0.64342895263509003</c:v>
                </c:pt>
                <c:pt idx="644">
                  <c:v>0.64442961974649704</c:v>
                </c:pt>
                <c:pt idx="645">
                  <c:v>0.64543028685790504</c:v>
                </c:pt>
                <c:pt idx="646">
                  <c:v>0.64643095396931205</c:v>
                </c:pt>
                <c:pt idx="647">
                  <c:v>0.64743162108072005</c:v>
                </c:pt>
                <c:pt idx="648">
                  <c:v>0.64843228819212795</c:v>
                </c:pt>
                <c:pt idx="649">
                  <c:v>0.64943295530353495</c:v>
                </c:pt>
                <c:pt idx="650">
                  <c:v>0.65043362241494296</c:v>
                </c:pt>
                <c:pt idx="651">
                  <c:v>0.65143428952635096</c:v>
                </c:pt>
                <c:pt idx="652">
                  <c:v>0.65243495663775797</c:v>
                </c:pt>
                <c:pt idx="653">
                  <c:v>0.65343562374916597</c:v>
                </c:pt>
                <c:pt idx="654">
                  <c:v>0.65443629086057298</c:v>
                </c:pt>
                <c:pt idx="655">
                  <c:v>0.65543695797198098</c:v>
                </c:pt>
                <c:pt idx="656">
                  <c:v>0.65643762508338899</c:v>
                </c:pt>
                <c:pt idx="657">
                  <c:v>0.65743829219479599</c:v>
                </c:pt>
                <c:pt idx="658">
                  <c:v>0.658438959306204</c:v>
                </c:pt>
                <c:pt idx="659">
                  <c:v>0.659439626417611</c:v>
                </c:pt>
                <c:pt idx="660">
                  <c:v>0.66044029352901901</c:v>
                </c:pt>
                <c:pt idx="661">
                  <c:v>0.66144096064042701</c:v>
                </c:pt>
                <c:pt idx="662">
                  <c:v>0.66244162775183402</c:v>
                </c:pt>
                <c:pt idx="663">
                  <c:v>0.66344229486324202</c:v>
                </c:pt>
                <c:pt idx="664">
                  <c:v>0.66444296197464903</c:v>
                </c:pt>
                <c:pt idx="665">
                  <c:v>0.66544362908605703</c:v>
                </c:pt>
                <c:pt idx="666">
                  <c:v>0.66644429619746504</c:v>
                </c:pt>
                <c:pt idx="667">
                  <c:v>0.66744496330887204</c:v>
                </c:pt>
                <c:pt idx="668">
                  <c:v>0.66844563042028005</c:v>
                </c:pt>
                <c:pt idx="669">
                  <c:v>0.66944629753168705</c:v>
                </c:pt>
                <c:pt idx="670">
                  <c:v>0.67044696464309494</c:v>
                </c:pt>
                <c:pt idx="671">
                  <c:v>0.67144763175450295</c:v>
                </c:pt>
                <c:pt idx="672">
                  <c:v>0.67244829886590995</c:v>
                </c:pt>
                <c:pt idx="673">
                  <c:v>0.67344896597731796</c:v>
                </c:pt>
                <c:pt idx="674">
                  <c:v>0.67444963308872496</c:v>
                </c:pt>
                <c:pt idx="675">
                  <c:v>0.67545030020013297</c:v>
                </c:pt>
                <c:pt idx="676">
                  <c:v>0.67645096731154097</c:v>
                </c:pt>
                <c:pt idx="677">
                  <c:v>0.67745163442294798</c:v>
                </c:pt>
                <c:pt idx="678">
                  <c:v>0.67845230153435598</c:v>
                </c:pt>
                <c:pt idx="679">
                  <c:v>0.67945296864576299</c:v>
                </c:pt>
                <c:pt idx="680">
                  <c:v>0.68045363575717099</c:v>
                </c:pt>
                <c:pt idx="681">
                  <c:v>0.681454302868579</c:v>
                </c:pt>
                <c:pt idx="682">
                  <c:v>0.682454969979986</c:v>
                </c:pt>
                <c:pt idx="683">
                  <c:v>0.68345563709139401</c:v>
                </c:pt>
                <c:pt idx="684">
                  <c:v>0.68445630420280101</c:v>
                </c:pt>
                <c:pt idx="685">
                  <c:v>0.68545697131420902</c:v>
                </c:pt>
                <c:pt idx="686">
                  <c:v>0.68645763842561702</c:v>
                </c:pt>
                <c:pt idx="687">
                  <c:v>0.68745830553702403</c:v>
                </c:pt>
                <c:pt idx="688">
                  <c:v>0.68845897264843203</c:v>
                </c:pt>
                <c:pt idx="689">
                  <c:v>0.68945963975983904</c:v>
                </c:pt>
                <c:pt idx="690">
                  <c:v>0.69046030687124704</c:v>
                </c:pt>
                <c:pt idx="691">
                  <c:v>0.69146097398265505</c:v>
                </c:pt>
                <c:pt idx="692">
                  <c:v>0.69246164109406205</c:v>
                </c:pt>
                <c:pt idx="693">
                  <c:v>0.69346230820546995</c:v>
                </c:pt>
                <c:pt idx="694">
                  <c:v>0.69446297531687795</c:v>
                </c:pt>
                <c:pt idx="695">
                  <c:v>0.69546364242828496</c:v>
                </c:pt>
                <c:pt idx="696">
                  <c:v>0.69646430953969296</c:v>
                </c:pt>
                <c:pt idx="697">
                  <c:v>0.69746497665109997</c:v>
                </c:pt>
                <c:pt idx="698">
                  <c:v>0.69846564376250797</c:v>
                </c:pt>
                <c:pt idx="699">
                  <c:v>0.69946631087391598</c:v>
                </c:pt>
                <c:pt idx="700">
                  <c:v>0.70046697798532298</c:v>
                </c:pt>
                <c:pt idx="701">
                  <c:v>0.70146764509673099</c:v>
                </c:pt>
                <c:pt idx="702">
                  <c:v>0.70246831220813799</c:v>
                </c:pt>
                <c:pt idx="703">
                  <c:v>0.703468979319546</c:v>
                </c:pt>
                <c:pt idx="704">
                  <c:v>0.704469646430954</c:v>
                </c:pt>
                <c:pt idx="705">
                  <c:v>0.705470313542361</c:v>
                </c:pt>
                <c:pt idx="706">
                  <c:v>0.70647098065376901</c:v>
                </c:pt>
                <c:pt idx="707">
                  <c:v>0.70747164776517601</c:v>
                </c:pt>
                <c:pt idx="708">
                  <c:v>0.70847231487658402</c:v>
                </c:pt>
                <c:pt idx="709">
                  <c:v>0.70947298198799202</c:v>
                </c:pt>
                <c:pt idx="710">
                  <c:v>0.71047364909939903</c:v>
                </c:pt>
                <c:pt idx="711">
                  <c:v>0.71147431621080703</c:v>
                </c:pt>
                <c:pt idx="712">
                  <c:v>0.71247498332221404</c:v>
                </c:pt>
                <c:pt idx="713">
                  <c:v>0.71347565043362204</c:v>
                </c:pt>
                <c:pt idx="714">
                  <c:v>0.71447631754503005</c:v>
                </c:pt>
                <c:pt idx="715">
                  <c:v>0.71547698465643705</c:v>
                </c:pt>
                <c:pt idx="716">
                  <c:v>0.71647765176784495</c:v>
                </c:pt>
                <c:pt idx="717">
                  <c:v>0.71747831887925195</c:v>
                </c:pt>
                <c:pt idx="718">
                  <c:v>0.71847898599065996</c:v>
                </c:pt>
                <c:pt idx="719">
                  <c:v>0.71947965310206796</c:v>
                </c:pt>
                <c:pt idx="720">
                  <c:v>0.72048032021347497</c:v>
                </c:pt>
                <c:pt idx="721">
                  <c:v>0.72148098732488297</c:v>
                </c:pt>
                <c:pt idx="722">
                  <c:v>0.72248165443628998</c:v>
                </c:pt>
                <c:pt idx="723">
                  <c:v>0.72348232154769798</c:v>
                </c:pt>
                <c:pt idx="724">
                  <c:v>0.72448298865910599</c:v>
                </c:pt>
                <c:pt idx="725">
                  <c:v>0.72548365577051299</c:v>
                </c:pt>
                <c:pt idx="726">
                  <c:v>0.726484322881921</c:v>
                </c:pt>
                <c:pt idx="727">
                  <c:v>0.727484989993329</c:v>
                </c:pt>
                <c:pt idx="728">
                  <c:v>0.72848565710473601</c:v>
                </c:pt>
                <c:pt idx="729">
                  <c:v>0.72948632421614401</c:v>
                </c:pt>
                <c:pt idx="730">
                  <c:v>0.73048699132755102</c:v>
                </c:pt>
                <c:pt idx="731">
                  <c:v>0.73148765843895902</c:v>
                </c:pt>
                <c:pt idx="732">
                  <c:v>0.73248832555036703</c:v>
                </c:pt>
                <c:pt idx="733">
                  <c:v>0.73348899266177403</c:v>
                </c:pt>
                <c:pt idx="734">
                  <c:v>0.73448965977318204</c:v>
                </c:pt>
                <c:pt idx="735">
                  <c:v>0.73549032688458904</c:v>
                </c:pt>
                <c:pt idx="736">
                  <c:v>0.73649099399599705</c:v>
                </c:pt>
                <c:pt idx="737">
                  <c:v>0.73749166110740505</c:v>
                </c:pt>
                <c:pt idx="738">
                  <c:v>0.73849232821881206</c:v>
                </c:pt>
                <c:pt idx="739">
                  <c:v>0.73949299533021995</c:v>
                </c:pt>
                <c:pt idx="740">
                  <c:v>0.74049366244162695</c:v>
                </c:pt>
                <c:pt idx="741">
                  <c:v>0.74149432955303496</c:v>
                </c:pt>
                <c:pt idx="742">
                  <c:v>0.74249499666444296</c:v>
                </c:pt>
                <c:pt idx="743">
                  <c:v>0.74349566377584997</c:v>
                </c:pt>
                <c:pt idx="744">
                  <c:v>0.74449633088725797</c:v>
                </c:pt>
                <c:pt idx="745">
                  <c:v>0.74549699799866498</c:v>
                </c:pt>
                <c:pt idx="746">
                  <c:v>0.74649766511007298</c:v>
                </c:pt>
                <c:pt idx="747">
                  <c:v>0.74749833222148099</c:v>
                </c:pt>
                <c:pt idx="748">
                  <c:v>0.74849899933288799</c:v>
                </c:pt>
                <c:pt idx="749">
                  <c:v>0.749499666444296</c:v>
                </c:pt>
                <c:pt idx="750">
                  <c:v>0.750500333555703</c:v>
                </c:pt>
                <c:pt idx="751">
                  <c:v>0.75150100066711101</c:v>
                </c:pt>
                <c:pt idx="752">
                  <c:v>0.75250166777851901</c:v>
                </c:pt>
                <c:pt idx="753">
                  <c:v>0.75350233488992602</c:v>
                </c:pt>
                <c:pt idx="754">
                  <c:v>0.75450300200133402</c:v>
                </c:pt>
                <c:pt idx="755">
                  <c:v>0.75550366911274103</c:v>
                </c:pt>
                <c:pt idx="756">
                  <c:v>0.75650433622414903</c:v>
                </c:pt>
                <c:pt idx="757">
                  <c:v>0.75750500333555704</c:v>
                </c:pt>
                <c:pt idx="758">
                  <c:v>0.75850567044696404</c:v>
                </c:pt>
                <c:pt idx="759">
                  <c:v>0.75950633755837205</c:v>
                </c:pt>
                <c:pt idx="760">
                  <c:v>0.76050700466977905</c:v>
                </c:pt>
                <c:pt idx="761">
                  <c:v>0.76150767178118695</c:v>
                </c:pt>
                <c:pt idx="762">
                  <c:v>0.76250833889259495</c:v>
                </c:pt>
                <c:pt idx="763">
                  <c:v>0.76350900600400196</c:v>
                </c:pt>
                <c:pt idx="764">
                  <c:v>0.76450967311540996</c:v>
                </c:pt>
                <c:pt idx="765">
                  <c:v>0.76551034022681796</c:v>
                </c:pt>
                <c:pt idx="766">
                  <c:v>0.76651100733822497</c:v>
                </c:pt>
                <c:pt idx="767">
                  <c:v>0.76751167444963297</c:v>
                </c:pt>
                <c:pt idx="768">
                  <c:v>0.76851234156103998</c:v>
                </c:pt>
                <c:pt idx="769">
                  <c:v>0.76951300867244798</c:v>
                </c:pt>
                <c:pt idx="770">
                  <c:v>0.77051367578385599</c:v>
                </c:pt>
                <c:pt idx="771">
                  <c:v>0.77151434289526299</c:v>
                </c:pt>
                <c:pt idx="772">
                  <c:v>0.772515010006671</c:v>
                </c:pt>
                <c:pt idx="773">
                  <c:v>0.773515677118078</c:v>
                </c:pt>
                <c:pt idx="774">
                  <c:v>0.77451634422948601</c:v>
                </c:pt>
                <c:pt idx="775">
                  <c:v>0.77551701134089401</c:v>
                </c:pt>
                <c:pt idx="776">
                  <c:v>0.77651767845230102</c:v>
                </c:pt>
                <c:pt idx="777">
                  <c:v>0.77751834556370902</c:v>
                </c:pt>
                <c:pt idx="778">
                  <c:v>0.77851901267511603</c:v>
                </c:pt>
                <c:pt idx="779">
                  <c:v>0.77951967978652403</c:v>
                </c:pt>
                <c:pt idx="780">
                  <c:v>0.78052034689793204</c:v>
                </c:pt>
                <c:pt idx="781">
                  <c:v>0.78152101400933904</c:v>
                </c:pt>
                <c:pt idx="782">
                  <c:v>0.78252168112074705</c:v>
                </c:pt>
                <c:pt idx="783">
                  <c:v>0.78352234823215405</c:v>
                </c:pt>
                <c:pt idx="784">
                  <c:v>0.78452301534356195</c:v>
                </c:pt>
                <c:pt idx="785">
                  <c:v>0.78552368245496995</c:v>
                </c:pt>
                <c:pt idx="786">
                  <c:v>0.78652434956637696</c:v>
                </c:pt>
                <c:pt idx="787">
                  <c:v>0.78752501667778496</c:v>
                </c:pt>
                <c:pt idx="788">
                  <c:v>0.78852568378919197</c:v>
                </c:pt>
                <c:pt idx="789">
                  <c:v>0.78952635090059997</c:v>
                </c:pt>
                <c:pt idx="790">
                  <c:v>0.79052701801200798</c:v>
                </c:pt>
                <c:pt idx="791">
                  <c:v>0.79152768512341498</c:v>
                </c:pt>
                <c:pt idx="792">
                  <c:v>0.79252835223482299</c:v>
                </c:pt>
                <c:pt idx="793">
                  <c:v>0.79352901934622999</c:v>
                </c:pt>
                <c:pt idx="794">
                  <c:v>0.794529686457638</c:v>
                </c:pt>
                <c:pt idx="795">
                  <c:v>0.795530353569046</c:v>
                </c:pt>
                <c:pt idx="796">
                  <c:v>0.79653102068045301</c:v>
                </c:pt>
                <c:pt idx="797">
                  <c:v>0.79753168779186101</c:v>
                </c:pt>
                <c:pt idx="798">
                  <c:v>0.79853235490326802</c:v>
                </c:pt>
                <c:pt idx="799">
                  <c:v>0.79953302201467602</c:v>
                </c:pt>
                <c:pt idx="800">
                  <c:v>0.80053368912608402</c:v>
                </c:pt>
                <c:pt idx="801">
                  <c:v>0.80153435623749103</c:v>
                </c:pt>
                <c:pt idx="802">
                  <c:v>0.80253502334889903</c:v>
                </c:pt>
                <c:pt idx="803">
                  <c:v>0.80353569046030604</c:v>
                </c:pt>
                <c:pt idx="804">
                  <c:v>0.80453635757171404</c:v>
                </c:pt>
                <c:pt idx="805">
                  <c:v>0.80553702468312205</c:v>
                </c:pt>
                <c:pt idx="806">
                  <c:v>0.80653769179452905</c:v>
                </c:pt>
                <c:pt idx="807">
                  <c:v>0.80753835890593695</c:v>
                </c:pt>
                <c:pt idx="808">
                  <c:v>0.80853902601734495</c:v>
                </c:pt>
                <c:pt idx="809">
                  <c:v>0.80953969312875196</c:v>
                </c:pt>
                <c:pt idx="810">
                  <c:v>0.81054036024015996</c:v>
                </c:pt>
                <c:pt idx="811">
                  <c:v>0.81154102735156697</c:v>
                </c:pt>
                <c:pt idx="812">
                  <c:v>0.81254169446297497</c:v>
                </c:pt>
                <c:pt idx="813">
                  <c:v>0.81354236157438298</c:v>
                </c:pt>
                <c:pt idx="814">
                  <c:v>0.81454302868578998</c:v>
                </c:pt>
                <c:pt idx="815">
                  <c:v>0.81554369579719799</c:v>
                </c:pt>
                <c:pt idx="816">
                  <c:v>0.81654436290860499</c:v>
                </c:pt>
                <c:pt idx="817">
                  <c:v>0.817545030020013</c:v>
                </c:pt>
                <c:pt idx="818">
                  <c:v>0.818545697131421</c:v>
                </c:pt>
                <c:pt idx="819">
                  <c:v>0.81954636424282801</c:v>
                </c:pt>
                <c:pt idx="820">
                  <c:v>0.82054703135423601</c:v>
                </c:pt>
                <c:pt idx="821">
                  <c:v>0.82154769846564302</c:v>
                </c:pt>
                <c:pt idx="822">
                  <c:v>0.82254836557705102</c:v>
                </c:pt>
                <c:pt idx="823">
                  <c:v>0.82354903268845903</c:v>
                </c:pt>
                <c:pt idx="824">
                  <c:v>0.82454969979986603</c:v>
                </c:pt>
                <c:pt idx="825">
                  <c:v>0.82555036691127404</c:v>
                </c:pt>
                <c:pt idx="826">
                  <c:v>0.82655103402268104</c:v>
                </c:pt>
                <c:pt idx="827">
                  <c:v>0.82755170113408905</c:v>
                </c:pt>
                <c:pt idx="828">
                  <c:v>0.82855236824549705</c:v>
                </c:pt>
                <c:pt idx="829">
                  <c:v>0.82955303535690395</c:v>
                </c:pt>
                <c:pt idx="830">
                  <c:v>0.83055370246831195</c:v>
                </c:pt>
                <c:pt idx="831">
                  <c:v>0.83155436957971895</c:v>
                </c:pt>
                <c:pt idx="832">
                  <c:v>0.83255503669112696</c:v>
                </c:pt>
                <c:pt idx="833">
                  <c:v>0.83355570380253496</c:v>
                </c:pt>
                <c:pt idx="834">
                  <c:v>0.83455637091394197</c:v>
                </c:pt>
                <c:pt idx="835">
                  <c:v>0.83555703802534997</c:v>
                </c:pt>
                <c:pt idx="836">
                  <c:v>0.83655770513675698</c:v>
                </c:pt>
                <c:pt idx="837">
                  <c:v>0.83755837224816498</c:v>
                </c:pt>
                <c:pt idx="838">
                  <c:v>0.83855903935957299</c:v>
                </c:pt>
                <c:pt idx="839">
                  <c:v>0.83955970647097999</c:v>
                </c:pt>
                <c:pt idx="840">
                  <c:v>0.840560373582388</c:v>
                </c:pt>
                <c:pt idx="841">
                  <c:v>0.841561040693795</c:v>
                </c:pt>
                <c:pt idx="842">
                  <c:v>0.84256170780520301</c:v>
                </c:pt>
                <c:pt idx="843">
                  <c:v>0.84356237491661101</c:v>
                </c:pt>
                <c:pt idx="844">
                  <c:v>0.84456304202801802</c:v>
                </c:pt>
                <c:pt idx="845">
                  <c:v>0.84556370913942602</c:v>
                </c:pt>
                <c:pt idx="846">
                  <c:v>0.84656437625083303</c:v>
                </c:pt>
                <c:pt idx="847">
                  <c:v>0.84756504336224103</c:v>
                </c:pt>
                <c:pt idx="848">
                  <c:v>0.84856571047364904</c:v>
                </c:pt>
                <c:pt idx="849">
                  <c:v>0.84956637758505604</c:v>
                </c:pt>
                <c:pt idx="850">
                  <c:v>0.85056704469646405</c:v>
                </c:pt>
                <c:pt idx="851">
                  <c:v>0.85156771180787105</c:v>
                </c:pt>
                <c:pt idx="852">
                  <c:v>0.85256837891927895</c:v>
                </c:pt>
                <c:pt idx="853">
                  <c:v>0.85356904603068695</c:v>
                </c:pt>
                <c:pt idx="854">
                  <c:v>0.85456971314209396</c:v>
                </c:pt>
                <c:pt idx="855">
                  <c:v>0.85557038025350196</c:v>
                </c:pt>
                <c:pt idx="856">
                  <c:v>0.85657104736490997</c:v>
                </c:pt>
                <c:pt idx="857">
                  <c:v>0.85757171447631697</c:v>
                </c:pt>
                <c:pt idx="858">
                  <c:v>0.85857238158772498</c:v>
                </c:pt>
                <c:pt idx="859">
                  <c:v>0.85957304869913198</c:v>
                </c:pt>
                <c:pt idx="860">
                  <c:v>0.86057371581053999</c:v>
                </c:pt>
                <c:pt idx="861">
                  <c:v>0.86157438292194799</c:v>
                </c:pt>
                <c:pt idx="862">
                  <c:v>0.862575050033355</c:v>
                </c:pt>
                <c:pt idx="863">
                  <c:v>0.863575717144763</c:v>
                </c:pt>
                <c:pt idx="864">
                  <c:v>0.86457638425617001</c:v>
                </c:pt>
                <c:pt idx="865">
                  <c:v>0.86557705136757801</c:v>
                </c:pt>
                <c:pt idx="866">
                  <c:v>0.86657771847898601</c:v>
                </c:pt>
                <c:pt idx="867">
                  <c:v>0.86757838559039302</c:v>
                </c:pt>
                <c:pt idx="868">
                  <c:v>0.86857905270180102</c:v>
                </c:pt>
                <c:pt idx="869">
                  <c:v>0.86957971981320803</c:v>
                </c:pt>
                <c:pt idx="870">
                  <c:v>0.87058038692461603</c:v>
                </c:pt>
                <c:pt idx="871">
                  <c:v>0.87158105403602404</c:v>
                </c:pt>
                <c:pt idx="872">
                  <c:v>0.87258172114743104</c:v>
                </c:pt>
                <c:pt idx="873">
                  <c:v>0.87358238825883905</c:v>
                </c:pt>
                <c:pt idx="874">
                  <c:v>0.87458305537024605</c:v>
                </c:pt>
                <c:pt idx="875">
                  <c:v>0.87558372248165395</c:v>
                </c:pt>
                <c:pt idx="876">
                  <c:v>0.87658438959306195</c:v>
                </c:pt>
                <c:pt idx="877">
                  <c:v>0.87758505670446896</c:v>
                </c:pt>
                <c:pt idx="878">
                  <c:v>0.87858572381587696</c:v>
                </c:pt>
                <c:pt idx="879">
                  <c:v>0.87958639092728497</c:v>
                </c:pt>
                <c:pt idx="880">
                  <c:v>0.88058705803869197</c:v>
                </c:pt>
                <c:pt idx="881">
                  <c:v>0.88158772515009998</c:v>
                </c:pt>
                <c:pt idx="882">
                  <c:v>0.88258839226150698</c:v>
                </c:pt>
                <c:pt idx="883">
                  <c:v>0.88358905937291499</c:v>
                </c:pt>
                <c:pt idx="884">
                  <c:v>0.88458972648432299</c:v>
                </c:pt>
                <c:pt idx="885">
                  <c:v>0.88559039359573</c:v>
                </c:pt>
                <c:pt idx="886">
                  <c:v>0.886591060707138</c:v>
                </c:pt>
                <c:pt idx="887">
                  <c:v>0.88759172781854501</c:v>
                </c:pt>
                <c:pt idx="888">
                  <c:v>0.88859239492995301</c:v>
                </c:pt>
                <c:pt idx="889">
                  <c:v>0.88959306204136102</c:v>
                </c:pt>
                <c:pt idx="890">
                  <c:v>0.89059372915276802</c:v>
                </c:pt>
                <c:pt idx="891">
                  <c:v>0.89159439626417603</c:v>
                </c:pt>
                <c:pt idx="892">
                  <c:v>0.89259506337558303</c:v>
                </c:pt>
                <c:pt idx="893">
                  <c:v>0.89359573048699104</c:v>
                </c:pt>
                <c:pt idx="894">
                  <c:v>0.89459639759839904</c:v>
                </c:pt>
                <c:pt idx="895">
                  <c:v>0.89559706470980605</c:v>
                </c:pt>
                <c:pt idx="896">
                  <c:v>0.89659773182121405</c:v>
                </c:pt>
                <c:pt idx="897">
                  <c:v>0.89759839893262106</c:v>
                </c:pt>
                <c:pt idx="898">
                  <c:v>0.89859906604402895</c:v>
                </c:pt>
                <c:pt idx="899">
                  <c:v>0.89959973315543695</c:v>
                </c:pt>
                <c:pt idx="900">
                  <c:v>0.90060040026684396</c:v>
                </c:pt>
                <c:pt idx="901">
                  <c:v>0.90160106737825196</c:v>
                </c:pt>
                <c:pt idx="902">
                  <c:v>0.90260173448965897</c:v>
                </c:pt>
                <c:pt idx="903">
                  <c:v>0.90360240160106697</c:v>
                </c:pt>
                <c:pt idx="904">
                  <c:v>0.90460306871247498</c:v>
                </c:pt>
                <c:pt idx="905">
                  <c:v>0.90560373582388198</c:v>
                </c:pt>
                <c:pt idx="906">
                  <c:v>0.90660440293528999</c:v>
                </c:pt>
                <c:pt idx="907">
                  <c:v>0.90760507004669699</c:v>
                </c:pt>
                <c:pt idx="908">
                  <c:v>0.908605737158105</c:v>
                </c:pt>
                <c:pt idx="909">
                  <c:v>0.909606404269513</c:v>
                </c:pt>
                <c:pt idx="910">
                  <c:v>0.91060707138092001</c:v>
                </c:pt>
                <c:pt idx="911">
                  <c:v>0.91160773849232801</c:v>
                </c:pt>
                <c:pt idx="912">
                  <c:v>0.91260840560373502</c:v>
                </c:pt>
                <c:pt idx="913">
                  <c:v>0.91360907271514302</c:v>
                </c:pt>
                <c:pt idx="914">
                  <c:v>0.91460973982655103</c:v>
                </c:pt>
                <c:pt idx="915">
                  <c:v>0.91561040693795803</c:v>
                </c:pt>
                <c:pt idx="916">
                  <c:v>0.91661107404936604</c:v>
                </c:pt>
                <c:pt idx="917">
                  <c:v>0.91761174116077304</c:v>
                </c:pt>
                <c:pt idx="918">
                  <c:v>0.91861240827218105</c:v>
                </c:pt>
                <c:pt idx="919">
                  <c:v>0.91961307538358905</c:v>
                </c:pt>
                <c:pt idx="920">
                  <c:v>0.92061374249499595</c:v>
                </c:pt>
                <c:pt idx="921">
                  <c:v>0.92161440960640395</c:v>
                </c:pt>
                <c:pt idx="922">
                  <c:v>0.92261507671781195</c:v>
                </c:pt>
                <c:pt idx="923">
                  <c:v>0.92361574382921896</c:v>
                </c:pt>
                <c:pt idx="924">
                  <c:v>0.92461641094062696</c:v>
                </c:pt>
                <c:pt idx="925">
                  <c:v>0.92561707805203397</c:v>
                </c:pt>
                <c:pt idx="926">
                  <c:v>0.92661774516344197</c:v>
                </c:pt>
                <c:pt idx="927">
                  <c:v>0.92761841227484998</c:v>
                </c:pt>
                <c:pt idx="928">
                  <c:v>0.92861907938625698</c:v>
                </c:pt>
                <c:pt idx="929">
                  <c:v>0.92961974649766499</c:v>
                </c:pt>
                <c:pt idx="930">
                  <c:v>0.93062041360907199</c:v>
                </c:pt>
                <c:pt idx="931">
                  <c:v>0.93162108072048</c:v>
                </c:pt>
                <c:pt idx="932">
                  <c:v>0.932621747831888</c:v>
                </c:pt>
                <c:pt idx="933">
                  <c:v>0.93362241494329501</c:v>
                </c:pt>
                <c:pt idx="934">
                  <c:v>0.93462308205470301</c:v>
                </c:pt>
                <c:pt idx="935">
                  <c:v>0.93562374916611002</c:v>
                </c:pt>
                <c:pt idx="936">
                  <c:v>0.93662441627751802</c:v>
                </c:pt>
                <c:pt idx="937">
                  <c:v>0.93762508338892603</c:v>
                </c:pt>
                <c:pt idx="938">
                  <c:v>0.93862575050033303</c:v>
                </c:pt>
                <c:pt idx="939">
                  <c:v>0.93962641761174104</c:v>
                </c:pt>
                <c:pt idx="940">
                  <c:v>0.94062708472314804</c:v>
                </c:pt>
                <c:pt idx="941">
                  <c:v>0.94162775183455605</c:v>
                </c:pt>
                <c:pt idx="942">
                  <c:v>0.94262841894596405</c:v>
                </c:pt>
                <c:pt idx="943">
                  <c:v>0.94362908605737095</c:v>
                </c:pt>
                <c:pt idx="944">
                  <c:v>0.94462975316877895</c:v>
                </c:pt>
                <c:pt idx="945">
                  <c:v>0.94563042028018596</c:v>
                </c:pt>
                <c:pt idx="946">
                  <c:v>0.94663108739159396</c:v>
                </c:pt>
                <c:pt idx="947">
                  <c:v>0.94763175450300197</c:v>
                </c:pt>
                <c:pt idx="948">
                  <c:v>0.94863242161440897</c:v>
                </c:pt>
                <c:pt idx="949">
                  <c:v>0.94963308872581698</c:v>
                </c:pt>
                <c:pt idx="950">
                  <c:v>0.95063375583722398</c:v>
                </c:pt>
                <c:pt idx="951">
                  <c:v>0.95163442294863199</c:v>
                </c:pt>
                <c:pt idx="952">
                  <c:v>0.95263509006003999</c:v>
                </c:pt>
                <c:pt idx="953">
                  <c:v>0.953635757171447</c:v>
                </c:pt>
                <c:pt idx="954">
                  <c:v>0.954636424282855</c:v>
                </c:pt>
                <c:pt idx="955">
                  <c:v>0.95563709139426201</c:v>
                </c:pt>
                <c:pt idx="956">
                  <c:v>0.95663775850567001</c:v>
                </c:pt>
                <c:pt idx="957">
                  <c:v>0.95763842561707802</c:v>
                </c:pt>
                <c:pt idx="958">
                  <c:v>0.95863909272848502</c:v>
                </c:pt>
                <c:pt idx="959">
                  <c:v>0.95963975983989303</c:v>
                </c:pt>
                <c:pt idx="960">
                  <c:v>0.96064042695130003</c:v>
                </c:pt>
                <c:pt idx="961">
                  <c:v>0.96164109406270804</c:v>
                </c:pt>
                <c:pt idx="962">
                  <c:v>0.96264176117411604</c:v>
                </c:pt>
                <c:pt idx="963">
                  <c:v>0.96364242828552304</c:v>
                </c:pt>
                <c:pt idx="964">
                  <c:v>0.96464309539693105</c:v>
                </c:pt>
                <c:pt idx="965">
                  <c:v>0.96564376250833805</c:v>
                </c:pt>
                <c:pt idx="966">
                  <c:v>0.96664442961974595</c:v>
                </c:pt>
                <c:pt idx="967">
                  <c:v>0.96764509673115395</c:v>
                </c:pt>
                <c:pt idx="968">
                  <c:v>0.96864576384256096</c:v>
                </c:pt>
                <c:pt idx="969">
                  <c:v>0.96964643095396896</c:v>
                </c:pt>
                <c:pt idx="970">
                  <c:v>0.97064709806537697</c:v>
                </c:pt>
                <c:pt idx="971">
                  <c:v>0.97164776517678397</c:v>
                </c:pt>
                <c:pt idx="972">
                  <c:v>0.97264843228819198</c:v>
                </c:pt>
                <c:pt idx="973">
                  <c:v>0.97364909939959898</c:v>
                </c:pt>
                <c:pt idx="974">
                  <c:v>0.97464976651100699</c:v>
                </c:pt>
                <c:pt idx="975">
                  <c:v>0.97565043362241499</c:v>
                </c:pt>
                <c:pt idx="976">
                  <c:v>0.976651100733822</c:v>
                </c:pt>
                <c:pt idx="977">
                  <c:v>0.97765176784523</c:v>
                </c:pt>
                <c:pt idx="978">
                  <c:v>0.97865243495663701</c:v>
                </c:pt>
                <c:pt idx="979">
                  <c:v>0.97965310206804501</c:v>
                </c:pt>
                <c:pt idx="980">
                  <c:v>0.98065376917945302</c:v>
                </c:pt>
                <c:pt idx="981">
                  <c:v>0.98165443629086002</c:v>
                </c:pt>
                <c:pt idx="982">
                  <c:v>0.98265510340226803</c:v>
                </c:pt>
                <c:pt idx="983">
                  <c:v>0.98365577051367503</c:v>
                </c:pt>
                <c:pt idx="984">
                  <c:v>0.98465643762508304</c:v>
                </c:pt>
                <c:pt idx="985">
                  <c:v>0.98565710473649104</c:v>
                </c:pt>
                <c:pt idx="986">
                  <c:v>0.98665777184789805</c:v>
                </c:pt>
                <c:pt idx="987">
                  <c:v>0.98765843895930605</c:v>
                </c:pt>
                <c:pt idx="988">
                  <c:v>0.98865910607071295</c:v>
                </c:pt>
                <c:pt idx="989">
                  <c:v>0.98965977318212095</c:v>
                </c:pt>
                <c:pt idx="990">
                  <c:v>0.99066044029352895</c:v>
                </c:pt>
                <c:pt idx="991">
                  <c:v>0.99166110740493596</c:v>
                </c:pt>
                <c:pt idx="992">
                  <c:v>0.99266177451634396</c:v>
                </c:pt>
                <c:pt idx="993">
                  <c:v>0.99366244162775197</c:v>
                </c:pt>
                <c:pt idx="994">
                  <c:v>0.99466310873915897</c:v>
                </c:pt>
                <c:pt idx="995">
                  <c:v>0.99566377585056698</c:v>
                </c:pt>
                <c:pt idx="996">
                  <c:v>0.99666444296197398</c:v>
                </c:pt>
                <c:pt idx="997">
                  <c:v>0.99766511007338199</c:v>
                </c:pt>
                <c:pt idx="998">
                  <c:v>0.99866577718478999</c:v>
                </c:pt>
                <c:pt idx="999">
                  <c:v>0.999666444296197</c:v>
                </c:pt>
                <c:pt idx="1000">
                  <c:v>1.0006671114076</c:v>
                </c:pt>
                <c:pt idx="1001">
                  <c:v>1.00166777851901</c:v>
                </c:pt>
                <c:pt idx="1002">
                  <c:v>1.00266844563042</c:v>
                </c:pt>
                <c:pt idx="1003">
                  <c:v>1.00366911274182</c:v>
                </c:pt>
                <c:pt idx="1004">
                  <c:v>1.00466977985323</c:v>
                </c:pt>
                <c:pt idx="1005">
                  <c:v>1.00567044696464</c:v>
                </c:pt>
                <c:pt idx="1006">
                  <c:v>1.00667111407605</c:v>
                </c:pt>
                <c:pt idx="1007">
                  <c:v>1.00767178118745</c:v>
                </c:pt>
                <c:pt idx="1008">
                  <c:v>1.00867244829886</c:v>
                </c:pt>
                <c:pt idx="1009">
                  <c:v>1.0096731154102701</c:v>
                </c:pt>
                <c:pt idx="1010">
                  <c:v>1.0106737825216801</c:v>
                </c:pt>
                <c:pt idx="1011">
                  <c:v>1.0116744496330801</c:v>
                </c:pt>
                <c:pt idx="1012">
                  <c:v>1.0126751167444901</c:v>
                </c:pt>
                <c:pt idx="1013">
                  <c:v>1.0136757838559001</c:v>
                </c:pt>
                <c:pt idx="1014">
                  <c:v>1.0146764509673101</c:v>
                </c:pt>
                <c:pt idx="1015">
                  <c:v>1.0156771180787101</c:v>
                </c:pt>
                <c:pt idx="1016">
                  <c:v>1.0166777851901201</c:v>
                </c:pt>
                <c:pt idx="1017">
                  <c:v>1.0176784523015301</c:v>
                </c:pt>
                <c:pt idx="1018">
                  <c:v>1.0186791194129401</c:v>
                </c:pt>
                <c:pt idx="1019">
                  <c:v>1.0196797865243401</c:v>
                </c:pt>
                <c:pt idx="1020">
                  <c:v>1.0206804536357501</c:v>
                </c:pt>
                <c:pt idx="1021">
                  <c:v>1.0216811207471601</c:v>
                </c:pt>
                <c:pt idx="1022">
                  <c:v>1.0226817878585699</c:v>
                </c:pt>
                <c:pt idx="1023">
                  <c:v>1.0236824549699799</c:v>
                </c:pt>
                <c:pt idx="1024">
                  <c:v>1.0246831220813799</c:v>
                </c:pt>
                <c:pt idx="1025">
                  <c:v>1.0256837891927899</c:v>
                </c:pt>
                <c:pt idx="1026">
                  <c:v>1.0266844563041999</c:v>
                </c:pt>
                <c:pt idx="1027">
                  <c:v>1.0276851234156099</c:v>
                </c:pt>
                <c:pt idx="1028">
                  <c:v>1.0286857905270099</c:v>
                </c:pt>
                <c:pt idx="1029">
                  <c:v>1.0296864576384199</c:v>
                </c:pt>
                <c:pt idx="1030">
                  <c:v>1.0306871247498299</c:v>
                </c:pt>
                <c:pt idx="1031">
                  <c:v>1.0316877918612399</c:v>
                </c:pt>
                <c:pt idx="1032">
                  <c:v>1.0326884589726399</c:v>
                </c:pt>
                <c:pt idx="1033">
                  <c:v>1.0336891260840499</c:v>
                </c:pt>
                <c:pt idx="1034">
                  <c:v>1.03468979319546</c:v>
                </c:pt>
                <c:pt idx="1035">
                  <c:v>1.03569046030687</c:v>
                </c:pt>
                <c:pt idx="1036">
                  <c:v>1.03669112741827</c:v>
                </c:pt>
                <c:pt idx="1037">
                  <c:v>1.03769179452968</c:v>
                </c:pt>
                <c:pt idx="1038">
                  <c:v>1.03869246164109</c:v>
                </c:pt>
                <c:pt idx="1039">
                  <c:v>1.0396931287525</c:v>
                </c:pt>
                <c:pt idx="1040">
                  <c:v>1.0406937958639</c:v>
                </c:pt>
                <c:pt idx="1041">
                  <c:v>1.04169446297531</c:v>
                </c:pt>
                <c:pt idx="1042">
                  <c:v>1.04269513008672</c:v>
                </c:pt>
                <c:pt idx="1043">
                  <c:v>1.04369579719813</c:v>
                </c:pt>
                <c:pt idx="1044">
                  <c:v>1.04469646430953</c:v>
                </c:pt>
                <c:pt idx="1045">
                  <c:v>1.04569713142094</c:v>
                </c:pt>
                <c:pt idx="1046">
                  <c:v>1.04669779853235</c:v>
                </c:pt>
                <c:pt idx="1047">
                  <c:v>1.04769846564376</c:v>
                </c:pt>
                <c:pt idx="1048">
                  <c:v>1.04869913275517</c:v>
                </c:pt>
                <c:pt idx="1049">
                  <c:v>1.04969979986657</c:v>
                </c:pt>
                <c:pt idx="1050">
                  <c:v>1.05070046697798</c:v>
                </c:pt>
                <c:pt idx="1051">
                  <c:v>1.05170113408939</c:v>
                </c:pt>
                <c:pt idx="1052">
                  <c:v>1.0527018012008</c:v>
                </c:pt>
                <c:pt idx="1053">
                  <c:v>1.0537024683122</c:v>
                </c:pt>
                <c:pt idx="1054">
                  <c:v>1.05470313542361</c:v>
                </c:pt>
                <c:pt idx="1055">
                  <c:v>1.0557038025350201</c:v>
                </c:pt>
                <c:pt idx="1056">
                  <c:v>1.0567044696464301</c:v>
                </c:pt>
                <c:pt idx="1057">
                  <c:v>1.0577051367578301</c:v>
                </c:pt>
                <c:pt idx="1058">
                  <c:v>1.0587058038692401</c:v>
                </c:pt>
                <c:pt idx="1059">
                  <c:v>1.0597064709806501</c:v>
                </c:pt>
                <c:pt idx="1060">
                  <c:v>1.0607071380920601</c:v>
                </c:pt>
                <c:pt idx="1061">
                  <c:v>1.0617078052034601</c:v>
                </c:pt>
                <c:pt idx="1062">
                  <c:v>1.0627084723148701</c:v>
                </c:pt>
                <c:pt idx="1063">
                  <c:v>1.0637091394262801</c:v>
                </c:pt>
                <c:pt idx="1064">
                  <c:v>1.0647098065376901</c:v>
                </c:pt>
                <c:pt idx="1065">
                  <c:v>1.0657104736490901</c:v>
                </c:pt>
                <c:pt idx="1066">
                  <c:v>1.0667111407605001</c:v>
                </c:pt>
                <c:pt idx="1067">
                  <c:v>1.0677118078719099</c:v>
                </c:pt>
                <c:pt idx="1068">
                  <c:v>1.0687124749833199</c:v>
                </c:pt>
                <c:pt idx="1069">
                  <c:v>1.0697131420947299</c:v>
                </c:pt>
                <c:pt idx="1070">
                  <c:v>1.0707138092061299</c:v>
                </c:pt>
                <c:pt idx="1071">
                  <c:v>1.0717144763175399</c:v>
                </c:pt>
                <c:pt idx="1072">
                  <c:v>1.0727151434289499</c:v>
                </c:pt>
                <c:pt idx="1073">
                  <c:v>1.0737158105403599</c:v>
                </c:pt>
                <c:pt idx="1074">
                  <c:v>1.0747164776517599</c:v>
                </c:pt>
                <c:pt idx="1075">
                  <c:v>1.0757171447631699</c:v>
                </c:pt>
                <c:pt idx="1076">
                  <c:v>1.0767178118745799</c:v>
                </c:pt>
                <c:pt idx="1077">
                  <c:v>1.0777184789859899</c:v>
                </c:pt>
                <c:pt idx="1078">
                  <c:v>1.0787191460973899</c:v>
                </c:pt>
                <c:pt idx="1079">
                  <c:v>1.0797198132088</c:v>
                </c:pt>
                <c:pt idx="1080">
                  <c:v>1.08072048032021</c:v>
                </c:pt>
                <c:pt idx="1081">
                  <c:v>1.08172114743162</c:v>
                </c:pt>
                <c:pt idx="1082">
                  <c:v>1.08272181454302</c:v>
                </c:pt>
                <c:pt idx="1083">
                  <c:v>1.08372248165443</c:v>
                </c:pt>
                <c:pt idx="1084">
                  <c:v>1.08472314876584</c:v>
                </c:pt>
                <c:pt idx="1085">
                  <c:v>1.08572381587725</c:v>
                </c:pt>
                <c:pt idx="1086">
                  <c:v>1.08672448298865</c:v>
                </c:pt>
                <c:pt idx="1087">
                  <c:v>1.08772515010006</c:v>
                </c:pt>
                <c:pt idx="1088">
                  <c:v>1.08872581721147</c:v>
                </c:pt>
                <c:pt idx="1089">
                  <c:v>1.08972648432288</c:v>
                </c:pt>
                <c:pt idx="1090">
                  <c:v>1.09072715143428</c:v>
                </c:pt>
                <c:pt idx="1091">
                  <c:v>1.09172781854569</c:v>
                </c:pt>
                <c:pt idx="1092">
                  <c:v>1.0927284856571</c:v>
                </c:pt>
                <c:pt idx="1093">
                  <c:v>1.09372915276851</c:v>
                </c:pt>
                <c:pt idx="1094">
                  <c:v>1.09472981987992</c:v>
                </c:pt>
                <c:pt idx="1095">
                  <c:v>1.09573048699132</c:v>
                </c:pt>
                <c:pt idx="1096">
                  <c:v>1.09673115410273</c:v>
                </c:pt>
                <c:pt idx="1097">
                  <c:v>1.09773182121414</c:v>
                </c:pt>
                <c:pt idx="1098">
                  <c:v>1.09873248832555</c:v>
                </c:pt>
                <c:pt idx="1099">
                  <c:v>1.09973315543695</c:v>
                </c:pt>
                <c:pt idx="1100">
                  <c:v>1.1007338225483601</c:v>
                </c:pt>
                <c:pt idx="1101">
                  <c:v>1.1017344896597701</c:v>
                </c:pt>
                <c:pt idx="1102">
                  <c:v>1.1027351567711801</c:v>
                </c:pt>
                <c:pt idx="1103">
                  <c:v>1.1037358238825801</c:v>
                </c:pt>
                <c:pt idx="1104">
                  <c:v>1.1047364909939901</c:v>
                </c:pt>
                <c:pt idx="1105">
                  <c:v>1.1057371581054001</c:v>
                </c:pt>
                <c:pt idx="1106">
                  <c:v>1.1067378252168101</c:v>
                </c:pt>
                <c:pt idx="1107">
                  <c:v>1.1077384923282101</c:v>
                </c:pt>
                <c:pt idx="1108">
                  <c:v>1.1087391594396201</c:v>
                </c:pt>
                <c:pt idx="1109">
                  <c:v>1.1097398265510301</c:v>
                </c:pt>
                <c:pt idx="1110">
                  <c:v>1.1107404936624401</c:v>
                </c:pt>
                <c:pt idx="1111">
                  <c:v>1.1117411607738401</c:v>
                </c:pt>
                <c:pt idx="1112">
                  <c:v>1.1127418278852499</c:v>
                </c:pt>
                <c:pt idx="1113">
                  <c:v>1.1137424949966599</c:v>
                </c:pt>
                <c:pt idx="1114">
                  <c:v>1.1147431621080699</c:v>
                </c:pt>
                <c:pt idx="1115">
                  <c:v>1.1157438292194699</c:v>
                </c:pt>
                <c:pt idx="1116">
                  <c:v>1.1167444963308799</c:v>
                </c:pt>
                <c:pt idx="1117">
                  <c:v>1.1177451634422899</c:v>
                </c:pt>
                <c:pt idx="1118">
                  <c:v>1.1187458305536999</c:v>
                </c:pt>
                <c:pt idx="1119">
                  <c:v>1.1197464976651099</c:v>
                </c:pt>
                <c:pt idx="1120">
                  <c:v>1.1207471647765099</c:v>
                </c:pt>
                <c:pt idx="1121">
                  <c:v>1.1217478318879199</c:v>
                </c:pt>
                <c:pt idx="1122">
                  <c:v>1.1227484989993299</c:v>
                </c:pt>
                <c:pt idx="1123">
                  <c:v>1.1237491661107399</c:v>
                </c:pt>
                <c:pt idx="1124">
                  <c:v>1.1247498332221399</c:v>
                </c:pt>
                <c:pt idx="1125">
                  <c:v>1.12575050033355</c:v>
                </c:pt>
                <c:pt idx="1126">
                  <c:v>1.12675116744496</c:v>
                </c:pt>
                <c:pt idx="1127">
                  <c:v>1.12775183455637</c:v>
                </c:pt>
                <c:pt idx="1128">
                  <c:v>1.12875250166777</c:v>
                </c:pt>
                <c:pt idx="1129">
                  <c:v>1.12975316877918</c:v>
                </c:pt>
                <c:pt idx="1130">
                  <c:v>1.13075383589059</c:v>
                </c:pt>
                <c:pt idx="1131">
                  <c:v>1.131754503002</c:v>
                </c:pt>
                <c:pt idx="1132">
                  <c:v>1.1327551701134</c:v>
                </c:pt>
                <c:pt idx="1133">
                  <c:v>1.13375583722481</c:v>
                </c:pt>
                <c:pt idx="1134">
                  <c:v>1.13475650433622</c:v>
                </c:pt>
                <c:pt idx="1135">
                  <c:v>1.13575717144763</c:v>
                </c:pt>
                <c:pt idx="1136">
                  <c:v>1.13675783855903</c:v>
                </c:pt>
                <c:pt idx="1137">
                  <c:v>1.13775850567044</c:v>
                </c:pt>
                <c:pt idx="1138">
                  <c:v>1.13875917278185</c:v>
                </c:pt>
                <c:pt idx="1139">
                  <c:v>1.13975983989326</c:v>
                </c:pt>
                <c:pt idx="1140">
                  <c:v>1.14076050700466</c:v>
                </c:pt>
                <c:pt idx="1141">
                  <c:v>1.14176117411607</c:v>
                </c:pt>
                <c:pt idx="1142">
                  <c:v>1.14276184122748</c:v>
                </c:pt>
                <c:pt idx="1143">
                  <c:v>1.14376250833889</c:v>
                </c:pt>
                <c:pt idx="1144">
                  <c:v>1.1447631754503</c:v>
                </c:pt>
                <c:pt idx="1145">
                  <c:v>1.1457638425617001</c:v>
                </c:pt>
                <c:pt idx="1146">
                  <c:v>1.1467645096731101</c:v>
                </c:pt>
                <c:pt idx="1147">
                  <c:v>1.1477651767845201</c:v>
                </c:pt>
                <c:pt idx="1148">
                  <c:v>1.1487658438959301</c:v>
                </c:pt>
                <c:pt idx="1149">
                  <c:v>1.1497665110073301</c:v>
                </c:pt>
                <c:pt idx="1150">
                  <c:v>1.1507671781187401</c:v>
                </c:pt>
                <c:pt idx="1151">
                  <c:v>1.1517678452301501</c:v>
                </c:pt>
                <c:pt idx="1152">
                  <c:v>1.1527685123415601</c:v>
                </c:pt>
                <c:pt idx="1153">
                  <c:v>1.1537691794529601</c:v>
                </c:pt>
                <c:pt idx="1154">
                  <c:v>1.1547698465643701</c:v>
                </c:pt>
                <c:pt idx="1155">
                  <c:v>1.1557705136757801</c:v>
                </c:pt>
                <c:pt idx="1156">
                  <c:v>1.1567711807871901</c:v>
                </c:pt>
                <c:pt idx="1157">
                  <c:v>1.1577718478985899</c:v>
                </c:pt>
                <c:pt idx="1158">
                  <c:v>1.1587725150099999</c:v>
                </c:pt>
                <c:pt idx="1159">
                  <c:v>1.1597731821214099</c:v>
                </c:pt>
                <c:pt idx="1160">
                  <c:v>1.1607738492328199</c:v>
                </c:pt>
                <c:pt idx="1161">
                  <c:v>1.1617745163442199</c:v>
                </c:pt>
                <c:pt idx="1162">
                  <c:v>1.1627751834556299</c:v>
                </c:pt>
                <c:pt idx="1163">
                  <c:v>1.1637758505670399</c:v>
                </c:pt>
                <c:pt idx="1164">
                  <c:v>1.1647765176784499</c:v>
                </c:pt>
                <c:pt idx="1165">
                  <c:v>1.1657771847898599</c:v>
                </c:pt>
                <c:pt idx="1166">
                  <c:v>1.1667778519012599</c:v>
                </c:pt>
                <c:pt idx="1167">
                  <c:v>1.1677785190126699</c:v>
                </c:pt>
                <c:pt idx="1168">
                  <c:v>1.1687791861240799</c:v>
                </c:pt>
                <c:pt idx="1169">
                  <c:v>1.1697798532354899</c:v>
                </c:pt>
                <c:pt idx="1170">
                  <c:v>1.17078052034689</c:v>
                </c:pt>
                <c:pt idx="1171">
                  <c:v>1.1717811874583</c:v>
                </c:pt>
                <c:pt idx="1172">
                  <c:v>1.17278185456971</c:v>
                </c:pt>
                <c:pt idx="1173">
                  <c:v>1.17378252168112</c:v>
                </c:pt>
                <c:pt idx="1174">
                  <c:v>1.17478318879252</c:v>
                </c:pt>
                <c:pt idx="1175">
                  <c:v>1.17578385590393</c:v>
                </c:pt>
                <c:pt idx="1176">
                  <c:v>1.17678452301534</c:v>
                </c:pt>
                <c:pt idx="1177">
                  <c:v>1.17778519012675</c:v>
                </c:pt>
                <c:pt idx="1178">
                  <c:v>1.17878585723815</c:v>
                </c:pt>
                <c:pt idx="1179">
                  <c:v>1.17978652434956</c:v>
                </c:pt>
                <c:pt idx="1180">
                  <c:v>1.18078719146097</c:v>
                </c:pt>
                <c:pt idx="1181">
                  <c:v>1.18178785857238</c:v>
                </c:pt>
                <c:pt idx="1182">
                  <c:v>1.18278852568378</c:v>
                </c:pt>
                <c:pt idx="1183">
                  <c:v>1.18378919279519</c:v>
                </c:pt>
                <c:pt idx="1184">
                  <c:v>1.1847898599066</c:v>
                </c:pt>
                <c:pt idx="1185">
                  <c:v>1.18579052701801</c:v>
                </c:pt>
                <c:pt idx="1186">
                  <c:v>1.18679119412941</c:v>
                </c:pt>
                <c:pt idx="1187">
                  <c:v>1.18779186124082</c:v>
                </c:pt>
                <c:pt idx="1188">
                  <c:v>1.18879252835223</c:v>
                </c:pt>
                <c:pt idx="1189">
                  <c:v>1.18979319546364</c:v>
                </c:pt>
                <c:pt idx="1190">
                  <c:v>1.19079386257505</c:v>
                </c:pt>
                <c:pt idx="1191">
                  <c:v>1.1917945296864501</c:v>
                </c:pt>
                <c:pt idx="1192">
                  <c:v>1.1927951967978601</c:v>
                </c:pt>
                <c:pt idx="1193">
                  <c:v>1.1937958639092701</c:v>
                </c:pt>
                <c:pt idx="1194">
                  <c:v>1.1947965310206801</c:v>
                </c:pt>
                <c:pt idx="1195">
                  <c:v>1.1957971981320801</c:v>
                </c:pt>
                <c:pt idx="1196">
                  <c:v>1.1967978652434901</c:v>
                </c:pt>
                <c:pt idx="1197">
                  <c:v>1.1977985323549001</c:v>
                </c:pt>
                <c:pt idx="1198">
                  <c:v>1.1987991994663101</c:v>
                </c:pt>
                <c:pt idx="1199">
                  <c:v>1.1997998665777101</c:v>
                </c:pt>
                <c:pt idx="1200">
                  <c:v>1.2008005336891201</c:v>
                </c:pt>
                <c:pt idx="1201">
                  <c:v>1.2018012008005301</c:v>
                </c:pt>
                <c:pt idx="1202">
                  <c:v>1.2028018679119401</c:v>
                </c:pt>
                <c:pt idx="1203">
                  <c:v>1.2038025350233399</c:v>
                </c:pt>
                <c:pt idx="1204">
                  <c:v>1.2048032021347499</c:v>
                </c:pt>
                <c:pt idx="1205">
                  <c:v>1.2058038692461599</c:v>
                </c:pt>
                <c:pt idx="1206">
                  <c:v>1.2068045363575699</c:v>
                </c:pt>
                <c:pt idx="1207">
                  <c:v>1.2078052034689699</c:v>
                </c:pt>
                <c:pt idx="1208">
                  <c:v>1.2088058705803799</c:v>
                </c:pt>
                <c:pt idx="1209">
                  <c:v>1.2098065376917899</c:v>
                </c:pt>
                <c:pt idx="1210">
                  <c:v>1.2108072048031999</c:v>
                </c:pt>
                <c:pt idx="1211">
                  <c:v>1.2118078719146099</c:v>
                </c:pt>
                <c:pt idx="1212">
                  <c:v>1.2128085390260099</c:v>
                </c:pt>
                <c:pt idx="1213">
                  <c:v>1.2138092061374199</c:v>
                </c:pt>
                <c:pt idx="1214">
                  <c:v>1.2148098732488299</c:v>
                </c:pt>
                <c:pt idx="1215">
                  <c:v>1.2158105403602399</c:v>
                </c:pt>
                <c:pt idx="1216">
                  <c:v>1.21681120747164</c:v>
                </c:pt>
                <c:pt idx="1217">
                  <c:v>1.21781187458305</c:v>
                </c:pt>
                <c:pt idx="1218">
                  <c:v>1.21881254169446</c:v>
                </c:pt>
                <c:pt idx="1219">
                  <c:v>1.21981320880587</c:v>
                </c:pt>
                <c:pt idx="1220">
                  <c:v>1.22081387591727</c:v>
                </c:pt>
                <c:pt idx="1221">
                  <c:v>1.22181454302868</c:v>
                </c:pt>
                <c:pt idx="1222">
                  <c:v>1.22281521014009</c:v>
                </c:pt>
                <c:pt idx="1223">
                  <c:v>1.2238158772515</c:v>
                </c:pt>
                <c:pt idx="1224">
                  <c:v>1.2248165443629</c:v>
                </c:pt>
                <c:pt idx="1225">
                  <c:v>1.22581721147431</c:v>
                </c:pt>
                <c:pt idx="1226">
                  <c:v>1.22681787858572</c:v>
                </c:pt>
                <c:pt idx="1227">
                  <c:v>1.22781854569713</c:v>
                </c:pt>
                <c:pt idx="1228">
                  <c:v>1.22881921280853</c:v>
                </c:pt>
                <c:pt idx="1229">
                  <c:v>1.22981987991994</c:v>
                </c:pt>
                <c:pt idx="1230">
                  <c:v>1.23082054703135</c:v>
                </c:pt>
                <c:pt idx="1231">
                  <c:v>1.23182121414276</c:v>
                </c:pt>
                <c:pt idx="1232">
                  <c:v>1.23282188125416</c:v>
                </c:pt>
                <c:pt idx="1233">
                  <c:v>1.23382254836557</c:v>
                </c:pt>
                <c:pt idx="1234">
                  <c:v>1.23482321547698</c:v>
                </c:pt>
                <c:pt idx="1235">
                  <c:v>1.23582388258839</c:v>
                </c:pt>
                <c:pt idx="1236">
                  <c:v>1.2368245496998</c:v>
                </c:pt>
                <c:pt idx="1237">
                  <c:v>1.2378252168112001</c:v>
                </c:pt>
                <c:pt idx="1238">
                  <c:v>1.2388258839226101</c:v>
                </c:pt>
                <c:pt idx="1239">
                  <c:v>1.2398265510340201</c:v>
                </c:pt>
                <c:pt idx="1240">
                  <c:v>1.2408272181454301</c:v>
                </c:pt>
                <c:pt idx="1241">
                  <c:v>1.2418278852568301</c:v>
                </c:pt>
                <c:pt idx="1242">
                  <c:v>1.2428285523682401</c:v>
                </c:pt>
                <c:pt idx="1243">
                  <c:v>1.2438292194796501</c:v>
                </c:pt>
                <c:pt idx="1244">
                  <c:v>1.2448298865910601</c:v>
                </c:pt>
                <c:pt idx="1245">
                  <c:v>1.2458305537024601</c:v>
                </c:pt>
                <c:pt idx="1246">
                  <c:v>1.2468312208138701</c:v>
                </c:pt>
                <c:pt idx="1247">
                  <c:v>1.2478318879252801</c:v>
                </c:pt>
                <c:pt idx="1248">
                  <c:v>1.2488325550366901</c:v>
                </c:pt>
                <c:pt idx="1249">
                  <c:v>1.2498332221480899</c:v>
                </c:pt>
                <c:pt idx="1250">
                  <c:v>1.2508338892594999</c:v>
                </c:pt>
                <c:pt idx="1251">
                  <c:v>1.2518345563709099</c:v>
                </c:pt>
                <c:pt idx="1252">
                  <c:v>1.2528352234823199</c:v>
                </c:pt>
                <c:pt idx="1253">
                  <c:v>1.2538358905937199</c:v>
                </c:pt>
                <c:pt idx="1254">
                  <c:v>1.2548365577051299</c:v>
                </c:pt>
                <c:pt idx="1255">
                  <c:v>1.2558372248165399</c:v>
                </c:pt>
                <c:pt idx="1256">
                  <c:v>1.2568378919279499</c:v>
                </c:pt>
                <c:pt idx="1257">
                  <c:v>1.2578385590393499</c:v>
                </c:pt>
                <c:pt idx="1258">
                  <c:v>1.2588392261507599</c:v>
                </c:pt>
                <c:pt idx="1259">
                  <c:v>1.2598398932621699</c:v>
                </c:pt>
                <c:pt idx="1260">
                  <c:v>1.2608405603735799</c:v>
                </c:pt>
                <c:pt idx="1261">
                  <c:v>1.2618412274849899</c:v>
                </c:pt>
                <c:pt idx="1262">
                  <c:v>1.26284189459639</c:v>
                </c:pt>
                <c:pt idx="1263">
                  <c:v>1.2638425617078</c:v>
                </c:pt>
                <c:pt idx="1264">
                  <c:v>1.26484322881921</c:v>
                </c:pt>
                <c:pt idx="1265">
                  <c:v>1.26584389593062</c:v>
                </c:pt>
                <c:pt idx="1266">
                  <c:v>1.26684456304202</c:v>
                </c:pt>
                <c:pt idx="1267">
                  <c:v>1.26784523015343</c:v>
                </c:pt>
                <c:pt idx="1268">
                  <c:v>1.26884589726484</c:v>
                </c:pt>
                <c:pt idx="1269">
                  <c:v>1.26984656437625</c:v>
                </c:pt>
                <c:pt idx="1270">
                  <c:v>1.27084723148765</c:v>
                </c:pt>
                <c:pt idx="1271">
                  <c:v>1.27184789859906</c:v>
                </c:pt>
                <c:pt idx="1272">
                  <c:v>1.27284856571047</c:v>
                </c:pt>
                <c:pt idx="1273">
                  <c:v>1.27384923282188</c:v>
                </c:pt>
                <c:pt idx="1274">
                  <c:v>1.27484989993328</c:v>
                </c:pt>
                <c:pt idx="1275">
                  <c:v>1.27585056704469</c:v>
                </c:pt>
                <c:pt idx="1276">
                  <c:v>1.2768512341561</c:v>
                </c:pt>
                <c:pt idx="1277">
                  <c:v>1.27785190126751</c:v>
                </c:pt>
                <c:pt idx="1278">
                  <c:v>1.27885256837891</c:v>
                </c:pt>
                <c:pt idx="1279">
                  <c:v>1.27985323549032</c:v>
                </c:pt>
                <c:pt idx="1280">
                  <c:v>1.28085390260173</c:v>
                </c:pt>
                <c:pt idx="1281">
                  <c:v>1.28185456971314</c:v>
                </c:pt>
                <c:pt idx="1282">
                  <c:v>1.2828552368245401</c:v>
                </c:pt>
                <c:pt idx="1283">
                  <c:v>1.2838559039359501</c:v>
                </c:pt>
                <c:pt idx="1284">
                  <c:v>1.2848565710473601</c:v>
                </c:pt>
                <c:pt idx="1285">
                  <c:v>1.2858572381587701</c:v>
                </c:pt>
                <c:pt idx="1286">
                  <c:v>1.2868579052701801</c:v>
                </c:pt>
                <c:pt idx="1287">
                  <c:v>1.2878585723815801</c:v>
                </c:pt>
                <c:pt idx="1288">
                  <c:v>1.2888592394929901</c:v>
                </c:pt>
                <c:pt idx="1289">
                  <c:v>1.2898599066044001</c:v>
                </c:pt>
                <c:pt idx="1290">
                  <c:v>1.2908605737158101</c:v>
                </c:pt>
                <c:pt idx="1291">
                  <c:v>1.2918612408272101</c:v>
                </c:pt>
                <c:pt idx="1292">
                  <c:v>1.2928619079386201</c:v>
                </c:pt>
                <c:pt idx="1293">
                  <c:v>1.2938625750500301</c:v>
                </c:pt>
                <c:pt idx="1294">
                  <c:v>1.2948632421614401</c:v>
                </c:pt>
                <c:pt idx="1295">
                  <c:v>1.2958639092728399</c:v>
                </c:pt>
                <c:pt idx="1296">
                  <c:v>1.2968645763842499</c:v>
                </c:pt>
                <c:pt idx="1297">
                  <c:v>1.2978652434956599</c:v>
                </c:pt>
                <c:pt idx="1298">
                  <c:v>1.2988659106070699</c:v>
                </c:pt>
                <c:pt idx="1299">
                  <c:v>1.2998665777184699</c:v>
                </c:pt>
                <c:pt idx="1300">
                  <c:v>1.3008672448298799</c:v>
                </c:pt>
                <c:pt idx="1301">
                  <c:v>1.3018679119412899</c:v>
                </c:pt>
                <c:pt idx="1302">
                  <c:v>1.3028685790526999</c:v>
                </c:pt>
                <c:pt idx="1303">
                  <c:v>1.3038692461640999</c:v>
                </c:pt>
                <c:pt idx="1304">
                  <c:v>1.3048699132755099</c:v>
                </c:pt>
                <c:pt idx="1305">
                  <c:v>1.3058705803869199</c:v>
                </c:pt>
                <c:pt idx="1306">
                  <c:v>1.3068712474983299</c:v>
                </c:pt>
                <c:pt idx="1307">
                  <c:v>1.3078719146097399</c:v>
                </c:pt>
                <c:pt idx="1308">
                  <c:v>1.30887258172114</c:v>
                </c:pt>
                <c:pt idx="1309">
                  <c:v>1.30987324883255</c:v>
                </c:pt>
                <c:pt idx="1310">
                  <c:v>1.31087391594396</c:v>
                </c:pt>
                <c:pt idx="1311">
                  <c:v>1.31187458305537</c:v>
                </c:pt>
                <c:pt idx="1312">
                  <c:v>1.31287525016677</c:v>
                </c:pt>
                <c:pt idx="1313">
                  <c:v>1.31387591727818</c:v>
                </c:pt>
                <c:pt idx="1314">
                  <c:v>1.31487658438959</c:v>
                </c:pt>
                <c:pt idx="1315">
                  <c:v>1.315877251501</c:v>
                </c:pt>
                <c:pt idx="1316">
                  <c:v>1.3168779186124</c:v>
                </c:pt>
                <c:pt idx="1317">
                  <c:v>1.31787858572381</c:v>
                </c:pt>
                <c:pt idx="1318">
                  <c:v>1.31887925283522</c:v>
                </c:pt>
                <c:pt idx="1319">
                  <c:v>1.31987991994663</c:v>
                </c:pt>
                <c:pt idx="1320">
                  <c:v>1.32088058705803</c:v>
                </c:pt>
                <c:pt idx="1321">
                  <c:v>1.32188125416944</c:v>
                </c:pt>
                <c:pt idx="1322">
                  <c:v>1.32288192128085</c:v>
                </c:pt>
                <c:pt idx="1323">
                  <c:v>1.32388258839226</c:v>
                </c:pt>
                <c:pt idx="1324">
                  <c:v>1.32488325550366</c:v>
                </c:pt>
                <c:pt idx="1325">
                  <c:v>1.32588392261507</c:v>
                </c:pt>
                <c:pt idx="1326">
                  <c:v>1.32688458972648</c:v>
                </c:pt>
                <c:pt idx="1327">
                  <c:v>1.32788525683789</c:v>
                </c:pt>
                <c:pt idx="1328">
                  <c:v>1.3288859239492901</c:v>
                </c:pt>
                <c:pt idx="1329">
                  <c:v>1.3298865910607001</c:v>
                </c:pt>
                <c:pt idx="1330">
                  <c:v>1.3308872581721101</c:v>
                </c:pt>
                <c:pt idx="1331">
                  <c:v>1.3318879252835201</c:v>
                </c:pt>
                <c:pt idx="1332">
                  <c:v>1.3328885923949301</c:v>
                </c:pt>
                <c:pt idx="1333">
                  <c:v>1.3338892595063301</c:v>
                </c:pt>
                <c:pt idx="1334">
                  <c:v>1.3348899266177401</c:v>
                </c:pt>
                <c:pt idx="1335">
                  <c:v>1.3358905937291501</c:v>
                </c:pt>
                <c:pt idx="1336">
                  <c:v>1.3368912608405601</c:v>
                </c:pt>
                <c:pt idx="1337">
                  <c:v>1.3378919279519601</c:v>
                </c:pt>
                <c:pt idx="1338">
                  <c:v>1.3388925950633701</c:v>
                </c:pt>
                <c:pt idx="1339">
                  <c:v>1.3398932621747801</c:v>
                </c:pt>
                <c:pt idx="1340">
                  <c:v>1.3408939292861899</c:v>
                </c:pt>
                <c:pt idx="1341">
                  <c:v>1.3418945963975899</c:v>
                </c:pt>
                <c:pt idx="1342">
                  <c:v>1.3428952635089999</c:v>
                </c:pt>
                <c:pt idx="1343">
                  <c:v>1.3438959306204099</c:v>
                </c:pt>
                <c:pt idx="1344">
                  <c:v>1.3448965977318199</c:v>
                </c:pt>
                <c:pt idx="1345">
                  <c:v>1.3458972648432199</c:v>
                </c:pt>
                <c:pt idx="1346">
                  <c:v>1.3468979319546299</c:v>
                </c:pt>
                <c:pt idx="1347">
                  <c:v>1.3478985990660399</c:v>
                </c:pt>
                <c:pt idx="1348">
                  <c:v>1.3488992661774499</c:v>
                </c:pt>
                <c:pt idx="1349">
                  <c:v>1.3498999332888499</c:v>
                </c:pt>
                <c:pt idx="1350">
                  <c:v>1.3509006004002599</c:v>
                </c:pt>
                <c:pt idx="1351">
                  <c:v>1.3519012675116699</c:v>
                </c:pt>
                <c:pt idx="1352">
                  <c:v>1.3529019346230799</c:v>
                </c:pt>
                <c:pt idx="1353">
                  <c:v>1.35390260173448</c:v>
                </c:pt>
                <c:pt idx="1354">
                  <c:v>1.35490326884589</c:v>
                </c:pt>
                <c:pt idx="1355">
                  <c:v>1.3559039359573</c:v>
                </c:pt>
                <c:pt idx="1356">
                  <c:v>1.35690460306871</c:v>
                </c:pt>
                <c:pt idx="1357">
                  <c:v>1.35790527018012</c:v>
                </c:pt>
                <c:pt idx="1358">
                  <c:v>1.35890593729152</c:v>
                </c:pt>
                <c:pt idx="1359">
                  <c:v>1.35990660440293</c:v>
                </c:pt>
                <c:pt idx="1360">
                  <c:v>1.36090727151434</c:v>
                </c:pt>
                <c:pt idx="1361">
                  <c:v>1.36190793862575</c:v>
                </c:pt>
                <c:pt idx="1362">
                  <c:v>1.36290860573715</c:v>
                </c:pt>
                <c:pt idx="1363">
                  <c:v>1.36390927284856</c:v>
                </c:pt>
                <c:pt idx="1364">
                  <c:v>1.36490993995997</c:v>
                </c:pt>
                <c:pt idx="1365">
                  <c:v>1.36591060707138</c:v>
                </c:pt>
                <c:pt idx="1366">
                  <c:v>1.36691127418278</c:v>
                </c:pt>
                <c:pt idx="1367">
                  <c:v>1.36791194129419</c:v>
                </c:pt>
                <c:pt idx="1368">
                  <c:v>1.3689126084056</c:v>
                </c:pt>
                <c:pt idx="1369">
                  <c:v>1.36991327551701</c:v>
                </c:pt>
                <c:pt idx="1370">
                  <c:v>1.37091394262841</c:v>
                </c:pt>
                <c:pt idx="1371">
                  <c:v>1.37191460973982</c:v>
                </c:pt>
                <c:pt idx="1372">
                  <c:v>1.37291527685123</c:v>
                </c:pt>
                <c:pt idx="1373">
                  <c:v>1.3739159439626401</c:v>
                </c:pt>
                <c:pt idx="1374">
                  <c:v>1.3749166110740401</c:v>
                </c:pt>
                <c:pt idx="1375">
                  <c:v>1.3759172781854501</c:v>
                </c:pt>
                <c:pt idx="1376">
                  <c:v>1.3769179452968601</c:v>
                </c:pt>
                <c:pt idx="1377">
                  <c:v>1.3779186124082701</c:v>
                </c:pt>
                <c:pt idx="1378">
                  <c:v>1.3789192795196701</c:v>
                </c:pt>
                <c:pt idx="1379">
                  <c:v>1.3799199466310801</c:v>
                </c:pt>
                <c:pt idx="1380">
                  <c:v>1.3809206137424901</c:v>
                </c:pt>
                <c:pt idx="1381">
                  <c:v>1.3819212808539001</c:v>
                </c:pt>
                <c:pt idx="1382">
                  <c:v>1.3829219479653101</c:v>
                </c:pt>
                <c:pt idx="1383">
                  <c:v>1.3839226150767101</c:v>
                </c:pt>
                <c:pt idx="1384">
                  <c:v>1.3849232821881201</c:v>
                </c:pt>
                <c:pt idx="1385">
                  <c:v>1.3859239492995299</c:v>
                </c:pt>
                <c:pt idx="1386">
                  <c:v>1.3869246164109399</c:v>
                </c:pt>
                <c:pt idx="1387">
                  <c:v>1.3879252835223399</c:v>
                </c:pt>
                <c:pt idx="1388">
                  <c:v>1.3889259506337499</c:v>
                </c:pt>
                <c:pt idx="1389">
                  <c:v>1.3899266177451599</c:v>
                </c:pt>
                <c:pt idx="1390">
                  <c:v>1.3909272848565699</c:v>
                </c:pt>
                <c:pt idx="1391">
                  <c:v>1.3919279519679699</c:v>
                </c:pt>
                <c:pt idx="1392">
                  <c:v>1.3929286190793799</c:v>
                </c:pt>
                <c:pt idx="1393">
                  <c:v>1.3939292861907899</c:v>
                </c:pt>
                <c:pt idx="1394">
                  <c:v>1.3949299533021999</c:v>
                </c:pt>
                <c:pt idx="1395">
                  <c:v>1.3959306204135999</c:v>
                </c:pt>
                <c:pt idx="1396">
                  <c:v>1.3969312875250099</c:v>
                </c:pt>
                <c:pt idx="1397">
                  <c:v>1.3979319546364199</c:v>
                </c:pt>
                <c:pt idx="1398">
                  <c:v>1.39893262174783</c:v>
                </c:pt>
                <c:pt idx="1399">
                  <c:v>1.39993328885923</c:v>
                </c:pt>
                <c:pt idx="1400">
                  <c:v>1.40093395597064</c:v>
                </c:pt>
                <c:pt idx="1401">
                  <c:v>1.40193462308205</c:v>
                </c:pt>
                <c:pt idx="1402">
                  <c:v>1.40293529019346</c:v>
                </c:pt>
                <c:pt idx="1403">
                  <c:v>1.40393595730487</c:v>
                </c:pt>
                <c:pt idx="1404">
                  <c:v>1.40493662441627</c:v>
                </c:pt>
                <c:pt idx="1405">
                  <c:v>1.40593729152768</c:v>
                </c:pt>
                <c:pt idx="1406">
                  <c:v>1.40693795863909</c:v>
                </c:pt>
                <c:pt idx="1407">
                  <c:v>1.4079386257505</c:v>
                </c:pt>
                <c:pt idx="1408">
                  <c:v>1.4089392928619</c:v>
                </c:pt>
                <c:pt idx="1409">
                  <c:v>1.40993995997331</c:v>
                </c:pt>
                <c:pt idx="1410">
                  <c:v>1.41094062708472</c:v>
                </c:pt>
                <c:pt idx="1411">
                  <c:v>1.41194129419613</c:v>
                </c:pt>
                <c:pt idx="1412">
                  <c:v>1.41294196130753</c:v>
                </c:pt>
                <c:pt idx="1413">
                  <c:v>1.41394262841894</c:v>
                </c:pt>
                <c:pt idx="1414">
                  <c:v>1.41494329553035</c:v>
                </c:pt>
                <c:pt idx="1415">
                  <c:v>1.41594396264176</c:v>
                </c:pt>
                <c:pt idx="1416">
                  <c:v>1.41694462975316</c:v>
                </c:pt>
                <c:pt idx="1417">
                  <c:v>1.41794529686457</c:v>
                </c:pt>
                <c:pt idx="1418">
                  <c:v>1.4189459639759801</c:v>
                </c:pt>
                <c:pt idx="1419">
                  <c:v>1.4199466310873901</c:v>
                </c:pt>
                <c:pt idx="1420">
                  <c:v>1.4209472981987901</c:v>
                </c:pt>
                <c:pt idx="1421">
                  <c:v>1.4219479653102001</c:v>
                </c:pt>
                <c:pt idx="1422">
                  <c:v>1.4229486324216101</c:v>
                </c:pt>
                <c:pt idx="1423">
                  <c:v>1.4239492995330201</c:v>
                </c:pt>
                <c:pt idx="1424">
                  <c:v>1.4249499666444201</c:v>
                </c:pt>
                <c:pt idx="1425">
                  <c:v>1.4259506337558301</c:v>
                </c:pt>
                <c:pt idx="1426">
                  <c:v>1.4269513008672401</c:v>
                </c:pt>
                <c:pt idx="1427">
                  <c:v>1.4279519679786501</c:v>
                </c:pt>
                <c:pt idx="1428">
                  <c:v>1.4289526350900601</c:v>
                </c:pt>
                <c:pt idx="1429">
                  <c:v>1.4299533022014601</c:v>
                </c:pt>
                <c:pt idx="1430">
                  <c:v>1.4309539693128701</c:v>
                </c:pt>
                <c:pt idx="1431">
                  <c:v>1.4319546364242799</c:v>
                </c:pt>
                <c:pt idx="1432">
                  <c:v>1.4329553035356899</c:v>
                </c:pt>
                <c:pt idx="1433">
                  <c:v>1.4339559706470899</c:v>
                </c:pt>
                <c:pt idx="1434">
                  <c:v>1.4349566377584999</c:v>
                </c:pt>
                <c:pt idx="1435">
                  <c:v>1.4359573048699099</c:v>
                </c:pt>
                <c:pt idx="1436">
                  <c:v>1.4369579719813199</c:v>
                </c:pt>
                <c:pt idx="1437">
                  <c:v>1.4379586390927199</c:v>
                </c:pt>
                <c:pt idx="1438">
                  <c:v>1.4389593062041299</c:v>
                </c:pt>
                <c:pt idx="1439">
                  <c:v>1.4399599733155399</c:v>
                </c:pt>
                <c:pt idx="1440">
                  <c:v>1.4409606404269499</c:v>
                </c:pt>
                <c:pt idx="1441">
                  <c:v>1.4419613075383499</c:v>
                </c:pt>
                <c:pt idx="1442">
                  <c:v>1.4429619746497599</c:v>
                </c:pt>
                <c:pt idx="1443">
                  <c:v>1.44396264176117</c:v>
                </c:pt>
                <c:pt idx="1444">
                  <c:v>1.44496330887258</c:v>
                </c:pt>
                <c:pt idx="1445">
                  <c:v>1.44596397598398</c:v>
                </c:pt>
                <c:pt idx="1446">
                  <c:v>1.44696464309539</c:v>
                </c:pt>
                <c:pt idx="1447">
                  <c:v>1.4479653102068</c:v>
                </c:pt>
                <c:pt idx="1448">
                  <c:v>1.44896597731821</c:v>
                </c:pt>
                <c:pt idx="1449">
                  <c:v>1.44996664442961</c:v>
                </c:pt>
                <c:pt idx="1450">
                  <c:v>1.45096731154102</c:v>
                </c:pt>
                <c:pt idx="1451">
                  <c:v>1.45196797865243</c:v>
                </c:pt>
                <c:pt idx="1452">
                  <c:v>1.45296864576384</c:v>
                </c:pt>
                <c:pt idx="1453">
                  <c:v>1.45396931287525</c:v>
                </c:pt>
                <c:pt idx="1454">
                  <c:v>1.45496997998665</c:v>
                </c:pt>
                <c:pt idx="1455">
                  <c:v>1.45597064709806</c:v>
                </c:pt>
                <c:pt idx="1456">
                  <c:v>1.45697131420947</c:v>
                </c:pt>
                <c:pt idx="1457">
                  <c:v>1.45797198132088</c:v>
                </c:pt>
                <c:pt idx="1458">
                  <c:v>1.45897264843228</c:v>
                </c:pt>
                <c:pt idx="1459">
                  <c:v>1.45997331554369</c:v>
                </c:pt>
                <c:pt idx="1460">
                  <c:v>1.4609739826551</c:v>
                </c:pt>
                <c:pt idx="1461">
                  <c:v>1.46197464976651</c:v>
                </c:pt>
                <c:pt idx="1462">
                  <c:v>1.46297531687791</c:v>
                </c:pt>
                <c:pt idx="1463">
                  <c:v>1.4639759839893201</c:v>
                </c:pt>
                <c:pt idx="1464">
                  <c:v>1.4649766511007301</c:v>
                </c:pt>
                <c:pt idx="1465">
                  <c:v>1.4659773182121401</c:v>
                </c:pt>
                <c:pt idx="1466">
                  <c:v>1.4669779853235401</c:v>
                </c:pt>
                <c:pt idx="1467">
                  <c:v>1.4679786524349501</c:v>
                </c:pt>
                <c:pt idx="1468">
                  <c:v>1.4689793195463601</c:v>
                </c:pt>
                <c:pt idx="1469">
                  <c:v>1.4699799866577701</c:v>
                </c:pt>
                <c:pt idx="1470">
                  <c:v>1.4709806537691701</c:v>
                </c:pt>
                <c:pt idx="1471">
                  <c:v>1.4719813208805801</c:v>
                </c:pt>
                <c:pt idx="1472">
                  <c:v>1.4729819879919901</c:v>
                </c:pt>
                <c:pt idx="1473">
                  <c:v>1.4739826551034001</c:v>
                </c:pt>
                <c:pt idx="1474">
                  <c:v>1.4749833222148101</c:v>
                </c:pt>
                <c:pt idx="1475">
                  <c:v>1.4759839893262101</c:v>
                </c:pt>
                <c:pt idx="1476">
                  <c:v>1.4769846564376199</c:v>
                </c:pt>
                <c:pt idx="1477">
                  <c:v>1.4779853235490299</c:v>
                </c:pt>
                <c:pt idx="1478">
                  <c:v>1.4789859906604399</c:v>
                </c:pt>
                <c:pt idx="1479">
                  <c:v>1.4799866577718399</c:v>
                </c:pt>
                <c:pt idx="1480">
                  <c:v>1.4809873248832499</c:v>
                </c:pt>
                <c:pt idx="1481">
                  <c:v>1.4819879919946599</c:v>
                </c:pt>
                <c:pt idx="1482">
                  <c:v>1.4829886591060699</c:v>
                </c:pt>
                <c:pt idx="1483">
                  <c:v>1.4839893262174699</c:v>
                </c:pt>
                <c:pt idx="1484">
                  <c:v>1.4849899933288799</c:v>
                </c:pt>
                <c:pt idx="1485">
                  <c:v>1.4859906604402899</c:v>
                </c:pt>
                <c:pt idx="1486">
                  <c:v>1.4869913275516999</c:v>
                </c:pt>
                <c:pt idx="1487">
                  <c:v>1.4879919946630999</c:v>
                </c:pt>
                <c:pt idx="1488">
                  <c:v>1.48899266177451</c:v>
                </c:pt>
                <c:pt idx="1489">
                  <c:v>1.48999332888592</c:v>
                </c:pt>
                <c:pt idx="1490">
                  <c:v>1.49099399599733</c:v>
                </c:pt>
                <c:pt idx="1491">
                  <c:v>1.49199466310873</c:v>
                </c:pt>
                <c:pt idx="1492">
                  <c:v>1.49299533022014</c:v>
                </c:pt>
                <c:pt idx="1493">
                  <c:v>1.49399599733155</c:v>
                </c:pt>
                <c:pt idx="1494">
                  <c:v>1.49499666444296</c:v>
                </c:pt>
                <c:pt idx="1495">
                  <c:v>1.49599733155436</c:v>
                </c:pt>
                <c:pt idx="1496">
                  <c:v>1.49699799866577</c:v>
                </c:pt>
                <c:pt idx="1497">
                  <c:v>1.49799866577718</c:v>
                </c:pt>
                <c:pt idx="1498">
                  <c:v>1.49899933288859</c:v>
                </c:pt>
                <c:pt idx="1499">
                  <c:v>1.5</c:v>
                </c:pt>
              </c:numCache>
            </c:numRef>
          </c:xVal>
          <c:yVal>
            <c:numRef>
              <c:f>theo2!$G$2:$G$1501</c:f>
              <c:numCache>
                <c:formatCode>General</c:formatCode>
                <c:ptCount val="1500"/>
                <c:pt idx="302">
                  <c:v>0.27414046758675897</c:v>
                </c:pt>
                <c:pt idx="303">
                  <c:v>0.30509337966898298</c:v>
                </c:pt>
                <c:pt idx="304">
                  <c:v>0.319474990142949</c:v>
                </c:pt>
                <c:pt idx="305">
                  <c:v>0.33047415082618498</c:v>
                </c:pt>
                <c:pt idx="306">
                  <c:v>0.33971874032298099</c:v>
                </c:pt>
                <c:pt idx="307">
                  <c:v>0.34783882051245402</c:v>
                </c:pt>
                <c:pt idx="308">
                  <c:v>0.35518139543340799</c:v>
                </c:pt>
                <c:pt idx="309">
                  <c:v>0.36192550368259102</c:v>
                </c:pt>
                <c:pt idx="310">
                  <c:v>0.368207089599763</c:v>
                </c:pt>
                <c:pt idx="311">
                  <c:v>0.37409562785831602</c:v>
                </c:pt>
                <c:pt idx="312">
                  <c:v>0.37966604212563498</c:v>
                </c:pt>
                <c:pt idx="313">
                  <c:v>0.38497924896244801</c:v>
                </c:pt>
                <c:pt idx="314">
                  <c:v>0.39003950197509801</c:v>
                </c:pt>
                <c:pt idx="315">
                  <c:v>0.39491770506892598</c:v>
                </c:pt>
                <c:pt idx="316">
                  <c:v>0.39959140814183502</c:v>
                </c:pt>
                <c:pt idx="317">
                  <c:v>0.40414520726036302</c:v>
                </c:pt>
                <c:pt idx="318">
                  <c:v>0.40850978719148701</c:v>
                </c:pt>
                <c:pt idx="319">
                  <c:v>0.41276531911701902</c:v>
                </c:pt>
                <c:pt idx="320">
                  <c:v>0.416912149955323</c:v>
                </c:pt>
                <c:pt idx="321">
                  <c:v>0.420955830400215</c:v>
                </c:pt>
                <c:pt idx="322">
                  <c:v>0.42489080975787902</c:v>
                </c:pt>
                <c:pt idx="323">
                  <c:v>0.428732547738498</c:v>
                </c:pt>
                <c:pt idx="324">
                  <c:v>0.43251051441460903</c:v>
                </c:pt>
                <c:pt idx="325">
                  <c:v>0.43618089995408799</c:v>
                </c:pt>
                <c:pt idx="326">
                  <c:v>0.43979471700857697</c:v>
                </c:pt>
                <c:pt idx="327">
                  <c:v>0.44334034883562301</c:v>
                </c:pt>
                <c:pt idx="328">
                  <c:v>0.44681303832633401</c:v>
                </c:pt>
                <c:pt idx="329">
                  <c:v>0.45025507089307898</c:v>
                </c:pt>
                <c:pt idx="330">
                  <c:v>0.45360407555261401</c:v>
                </c:pt>
                <c:pt idx="331">
                  <c:v>0.45692760828517598</c:v>
                </c:pt>
                <c:pt idx="332">
                  <c:v>0.46018967615047401</c:v>
                </c:pt>
                <c:pt idx="333">
                  <c:v>0.46342793330142701</c:v>
                </c:pt>
                <c:pt idx="334">
                  <c:v>0.46658430482499702</c:v>
                </c:pt>
                <c:pt idx="335">
                  <c:v>0.46970641214987502</c:v>
                </c:pt>
                <c:pt idx="336">
                  <c:v>0.47280412801127802</c:v>
                </c:pt>
                <c:pt idx="337">
                  <c:v>0.47585306094572999</c:v>
                </c:pt>
                <c:pt idx="338">
                  <c:v>0.478873943697184</c:v>
                </c:pt>
                <c:pt idx="339">
                  <c:v>0.48184909245462199</c:v>
                </c:pt>
                <c:pt idx="340">
                  <c:v>0.48479923996199797</c:v>
                </c:pt>
                <c:pt idx="341">
                  <c:v>0.48772438621931002</c:v>
                </c:pt>
                <c:pt idx="342">
                  <c:v>0.490614274303458</c:v>
                </c:pt>
                <c:pt idx="343">
                  <c:v>0.49348621277217702</c:v>
                </c:pt>
                <c:pt idx="344">
                  <c:v>0.49630686662538198</c:v>
                </c:pt>
                <c:pt idx="345">
                  <c:v>0.49910187817083101</c:v>
                </c:pt>
                <c:pt idx="346">
                  <c:v>0.501893515728418</c:v>
                </c:pt>
                <c:pt idx="347">
                  <c:v>0.50463049468262799</c:v>
                </c:pt>
                <c:pt idx="348">
                  <c:v>0.50736747363683898</c:v>
                </c:pt>
                <c:pt idx="349">
                  <c:v>0.51007813548572101</c:v>
                </c:pt>
                <c:pt idx="350">
                  <c:v>0.51276248022927395</c:v>
                </c:pt>
                <c:pt idx="351">
                  <c:v>0.515431176964253</c:v>
                </c:pt>
                <c:pt idx="352">
                  <c:v>0.51807995805195595</c:v>
                </c:pt>
                <c:pt idx="353">
                  <c:v>0.52067468238276704</c:v>
                </c:pt>
                <c:pt idx="354">
                  <c:v>0.52329643509202495</c:v>
                </c:pt>
                <c:pt idx="355">
                  <c:v>0.52586413104439</c:v>
                </c:pt>
                <c:pt idx="356">
                  <c:v>0.52847086798784304</c:v>
                </c:pt>
                <c:pt idx="357">
                  <c:v>0.53099877216083002</c:v>
                </c:pt>
                <c:pt idx="358">
                  <c:v>0.53352667633381601</c:v>
                </c:pt>
                <c:pt idx="359">
                  <c:v>0.53605458050680299</c:v>
                </c:pt>
                <c:pt idx="360">
                  <c:v>0.53852692634631705</c:v>
                </c:pt>
                <c:pt idx="361">
                  <c:v>0.54102705135256701</c:v>
                </c:pt>
                <c:pt idx="362">
                  <c:v>0.54351288993020996</c:v>
                </c:pt>
                <c:pt idx="363">
                  <c:v>0.545970155650639</c:v>
                </c:pt>
                <c:pt idx="364">
                  <c:v>0.54842742137106804</c:v>
                </c:pt>
                <c:pt idx="365">
                  <c:v>0.55082754137706802</c:v>
                </c:pt>
                <c:pt idx="366">
                  <c:v>0.55325623424028303</c:v>
                </c:pt>
                <c:pt idx="367">
                  <c:v>0.55564542933029004</c:v>
                </c:pt>
                <c:pt idx="368">
                  <c:v>0.55805731463043695</c:v>
                </c:pt>
                <c:pt idx="369">
                  <c:v>0.56043978669521699</c:v>
                </c:pt>
                <c:pt idx="370">
                  <c:v>0.56279284552462905</c:v>
                </c:pt>
                <c:pt idx="371">
                  <c:v>0.56517531758940798</c:v>
                </c:pt>
                <c:pt idx="372">
                  <c:v>0.56752837641882103</c:v>
                </c:pt>
                <c:pt idx="373">
                  <c:v>0.56982260877749702</c:v>
                </c:pt>
                <c:pt idx="374">
                  <c:v>0.57218012415772301</c:v>
                </c:pt>
                <c:pt idx="375">
                  <c:v>0.57448326961802598</c:v>
                </c:pt>
                <c:pt idx="376">
                  <c:v>0.57678641507832895</c:v>
                </c:pt>
                <c:pt idx="377">
                  <c:v>0.57908956053863303</c:v>
                </c:pt>
                <c:pt idx="378">
                  <c:v>0.58136240145340601</c:v>
                </c:pt>
                <c:pt idx="379">
                  <c:v>0.583604937822648</c:v>
                </c:pt>
                <c:pt idx="380">
                  <c:v>0.58590808328295196</c:v>
                </c:pt>
                <c:pt idx="381">
                  <c:v>0.58815061965219495</c:v>
                </c:pt>
                <c:pt idx="382">
                  <c:v>0.59040452022601098</c:v>
                </c:pt>
                <c:pt idx="383">
                  <c:v>0.59262338116905799</c:v>
                </c:pt>
                <c:pt idx="384">
                  <c:v>0.59487349367468301</c:v>
                </c:pt>
                <c:pt idx="385">
                  <c:v>0.59709235461773003</c:v>
                </c:pt>
                <c:pt idx="386">
                  <c:v>0.59931121556077804</c:v>
                </c:pt>
                <c:pt idx="387">
                  <c:v>0.60153007650382495</c:v>
                </c:pt>
                <c:pt idx="388">
                  <c:v>0.60371768588429398</c:v>
                </c:pt>
                <c:pt idx="389">
                  <c:v>0.605905295264763</c:v>
                </c:pt>
                <c:pt idx="390">
                  <c:v>0.60809492087507599</c:v>
                </c:pt>
                <c:pt idx="391">
                  <c:v>0.61028857894507604</c:v>
                </c:pt>
                <c:pt idx="392">
                  <c:v>0.612449977337576</c:v>
                </c:pt>
                <c:pt idx="393">
                  <c:v>0.61457911605257598</c:v>
                </c:pt>
                <c:pt idx="394">
                  <c:v>0.61674051444507705</c:v>
                </c:pt>
                <c:pt idx="395">
                  <c:v>0.61890191283757701</c:v>
                </c:pt>
                <c:pt idx="396">
                  <c:v>0.62106331123007696</c:v>
                </c:pt>
                <c:pt idx="397">
                  <c:v>0.62319244994507705</c:v>
                </c:pt>
                <c:pt idx="398">
                  <c:v>0.62533126656332805</c:v>
                </c:pt>
                <c:pt idx="399">
                  <c:v>0.62746470656866105</c:v>
                </c:pt>
                <c:pt idx="400">
                  <c:v>0.62956481157391198</c:v>
                </c:pt>
                <c:pt idx="401">
                  <c:v>0.63166491657916202</c:v>
                </c:pt>
                <c:pt idx="402">
                  <c:v>0.63379835658449502</c:v>
                </c:pt>
                <c:pt idx="403">
                  <c:v>0.63589846158974594</c:v>
                </c:pt>
                <c:pt idx="404">
                  <c:v>0.63799856659499599</c:v>
                </c:pt>
                <c:pt idx="405">
                  <c:v>0.64009867160024603</c:v>
                </c:pt>
                <c:pt idx="406">
                  <c:v>0.64219877660549696</c:v>
                </c:pt>
                <c:pt idx="407">
                  <c:v>0.64426554661066304</c:v>
                </c:pt>
                <c:pt idx="408">
                  <c:v>0.64634266196068402</c:v>
                </c:pt>
                <c:pt idx="409">
                  <c:v>0.64841173093137405</c:v>
                </c:pt>
                <c:pt idx="410">
                  <c:v>0.65048079990206398</c:v>
                </c:pt>
                <c:pt idx="411">
                  <c:v>0.65251538438990897</c:v>
                </c:pt>
                <c:pt idx="412">
                  <c:v>0.65458445336059901</c:v>
                </c:pt>
                <c:pt idx="413">
                  <c:v>0.65665352233128804</c:v>
                </c:pt>
                <c:pt idx="414">
                  <c:v>0.65868810681913403</c:v>
                </c:pt>
                <c:pt idx="415">
                  <c:v>0.66072269130697903</c:v>
                </c:pt>
                <c:pt idx="416">
                  <c:v>0.66279176027766895</c:v>
                </c:pt>
                <c:pt idx="417">
                  <c:v>0.66482634476551405</c:v>
                </c:pt>
                <c:pt idx="418">
                  <c:v>0.66685477130999404</c:v>
                </c:pt>
                <c:pt idx="419">
                  <c:v>0.66889058738651197</c:v>
                </c:pt>
                <c:pt idx="420">
                  <c:v>0.67089068739151203</c:v>
                </c:pt>
                <c:pt idx="421">
                  <c:v>0.67292650346802996</c:v>
                </c:pt>
                <c:pt idx="422">
                  <c:v>0.67492660347303002</c:v>
                </c:pt>
                <c:pt idx="423">
                  <c:v>0.67696241954954794</c:v>
                </c:pt>
                <c:pt idx="424">
                  <c:v>0.678962519554549</c:v>
                </c:pt>
                <c:pt idx="425">
                  <c:v>0.68096261955954895</c:v>
                </c:pt>
                <c:pt idx="426">
                  <c:v>0.68296271956454901</c:v>
                </c:pt>
                <c:pt idx="427">
                  <c:v>0.68496281956954896</c:v>
                </c:pt>
                <c:pt idx="428">
                  <c:v>0.68696291957455002</c:v>
                </c:pt>
                <c:pt idx="429">
                  <c:v>0.688927303508032</c:v>
                </c:pt>
                <c:pt idx="430">
                  <c:v>0.69092343506064102</c:v>
                </c:pt>
                <c:pt idx="431">
                  <c:v>0.69292353506564197</c:v>
                </c:pt>
                <c:pt idx="432">
                  <c:v>0.69488659618166004</c:v>
                </c:pt>
                <c:pt idx="433">
                  <c:v>0.696849657297679</c:v>
                </c:pt>
                <c:pt idx="434">
                  <c:v>0.69884975730267995</c:v>
                </c:pt>
                <c:pt idx="435">
                  <c:v>0.70081281841869802</c:v>
                </c:pt>
                <c:pt idx="436">
                  <c:v>0.70277587953471699</c:v>
                </c:pt>
                <c:pt idx="437">
                  <c:v>0.70473894065073595</c:v>
                </c:pt>
                <c:pt idx="438">
                  <c:v>0.70670200176675502</c:v>
                </c:pt>
                <c:pt idx="439">
                  <c:v>0.70866506288277298</c:v>
                </c:pt>
                <c:pt idx="440">
                  <c:v>0.71059108510981095</c:v>
                </c:pt>
                <c:pt idx="441">
                  <c:v>0.71255414622582902</c:v>
                </c:pt>
                <c:pt idx="442">
                  <c:v>0.71453572678633903</c:v>
                </c:pt>
                <c:pt idx="443">
                  <c:v>0.71649736332970504</c:v>
                </c:pt>
                <c:pt idx="444">
                  <c:v>0.71842053641143599</c:v>
                </c:pt>
                <c:pt idx="445">
                  <c:v>0.720382172954801</c:v>
                </c:pt>
                <c:pt idx="446">
                  <c:v>0.72230534603653196</c:v>
                </c:pt>
                <c:pt idx="447">
                  <c:v>0.72422851911826303</c:v>
                </c:pt>
                <c:pt idx="448">
                  <c:v>0.72615169219999398</c:v>
                </c:pt>
                <c:pt idx="449">
                  <c:v>0.72807486528172505</c:v>
                </c:pt>
                <c:pt idx="450">
                  <c:v>0.73003650182509106</c:v>
                </c:pt>
                <c:pt idx="451">
                  <c:v>0.73192121144518696</c:v>
                </c:pt>
                <c:pt idx="452">
                  <c:v>0.73384438452691803</c:v>
                </c:pt>
                <c:pt idx="453">
                  <c:v>0.73576755760864898</c:v>
                </c:pt>
                <c:pt idx="454">
                  <c:v>0.73769073069038005</c:v>
                </c:pt>
                <c:pt idx="455">
                  <c:v>0.739613903772111</c:v>
                </c:pt>
                <c:pt idx="456">
                  <c:v>0.74155707785389202</c:v>
                </c:pt>
                <c:pt idx="457">
                  <c:v>0.74347717385869305</c:v>
                </c:pt>
                <c:pt idx="458">
                  <c:v>0.74535726786339296</c:v>
                </c:pt>
                <c:pt idx="459">
                  <c:v>0.74727736386819299</c:v>
                </c:pt>
                <c:pt idx="460">
                  <c:v>0.74915745787289301</c:v>
                </c:pt>
                <c:pt idx="461">
                  <c:v>0.75107755387769304</c:v>
                </c:pt>
                <c:pt idx="462">
                  <c:v>0.75295764788239405</c:v>
                </c:pt>
                <c:pt idx="463">
                  <c:v>0.75487774388719397</c:v>
                </c:pt>
                <c:pt idx="464">
                  <c:v>0.75675783789189399</c:v>
                </c:pt>
                <c:pt idx="465">
                  <c:v>0.75863793189659401</c:v>
                </c:pt>
                <c:pt idx="466">
                  <c:v>0.76051802590129503</c:v>
                </c:pt>
                <c:pt idx="467">
                  <c:v>0.76247812390619496</c:v>
                </c:pt>
                <c:pt idx="468">
                  <c:v>0.76435821791089498</c:v>
                </c:pt>
                <c:pt idx="469">
                  <c:v>0.76623831191559499</c:v>
                </c:pt>
                <c:pt idx="470">
                  <c:v>0.76811840592029601</c:v>
                </c:pt>
                <c:pt idx="471">
                  <c:v>0.76999683317499201</c:v>
                </c:pt>
                <c:pt idx="472">
                  <c:v>0.77187192692967899</c:v>
                </c:pt>
                <c:pt idx="473">
                  <c:v>0.77374702068436696</c:v>
                </c:pt>
                <c:pt idx="474">
                  <c:v>0.77562211443905504</c:v>
                </c:pt>
                <c:pt idx="475">
                  <c:v>0.77749720819374302</c:v>
                </c:pt>
                <c:pt idx="476">
                  <c:v>0.77937230194842999</c:v>
                </c:pt>
                <c:pt idx="477">
                  <c:v>0.78124739570311796</c:v>
                </c:pt>
                <c:pt idx="478">
                  <c:v>0.78312248945780605</c:v>
                </c:pt>
                <c:pt idx="479">
                  <c:v>0.78499758321249402</c:v>
                </c:pt>
                <c:pt idx="480">
                  <c:v>0.78683100821707697</c:v>
                </c:pt>
                <c:pt idx="481">
                  <c:v>0.78870610197176505</c:v>
                </c:pt>
                <c:pt idx="482">
                  <c:v>0.79053952697634899</c:v>
                </c:pt>
                <c:pt idx="483">
                  <c:v>0.79245628948114</c:v>
                </c:pt>
                <c:pt idx="484">
                  <c:v>0.79433138323582797</c:v>
                </c:pt>
                <c:pt idx="485">
                  <c:v>0.79616480824041203</c:v>
                </c:pt>
                <c:pt idx="486">
                  <c:v>0.79799823324499497</c:v>
                </c:pt>
                <c:pt idx="487">
                  <c:v>0.79987332699968305</c:v>
                </c:pt>
                <c:pt idx="488">
                  <c:v>0.80169225852596904</c:v>
                </c:pt>
                <c:pt idx="489">
                  <c:v>0.803561917226296</c:v>
                </c:pt>
                <c:pt idx="490">
                  <c:v>0.80543157592662196</c:v>
                </c:pt>
                <c:pt idx="491">
                  <c:v>0.80730123462694803</c:v>
                </c:pt>
                <c:pt idx="492">
                  <c:v>0.80912741289238299</c:v>
                </c:pt>
                <c:pt idx="493">
                  <c:v>0.81095359115781795</c:v>
                </c:pt>
                <c:pt idx="494">
                  <c:v>0.81282324985814502</c:v>
                </c:pt>
                <c:pt idx="495">
                  <c:v>0.81464942812357999</c:v>
                </c:pt>
                <c:pt idx="496">
                  <c:v>0.81651908682390595</c:v>
                </c:pt>
                <c:pt idx="497">
                  <c:v>0.81834526508934102</c:v>
                </c:pt>
                <c:pt idx="498">
                  <c:v>0.82021492378966698</c:v>
                </c:pt>
                <c:pt idx="499">
                  <c:v>0.82204110205510195</c:v>
                </c:pt>
                <c:pt idx="500">
                  <c:v>0.82386728032053702</c:v>
                </c:pt>
                <c:pt idx="501">
                  <c:v>0.82569345858597198</c:v>
                </c:pt>
                <c:pt idx="502">
                  <c:v>0.82756311728629905</c:v>
                </c:pt>
                <c:pt idx="503">
                  <c:v>0.82938929555173402</c:v>
                </c:pt>
                <c:pt idx="504">
                  <c:v>0.83121547381716898</c:v>
                </c:pt>
                <c:pt idx="505">
                  <c:v>0.83304165208260395</c:v>
                </c:pt>
                <c:pt idx="506">
                  <c:v>0.83485992481442195</c:v>
                </c:pt>
                <c:pt idx="507">
                  <c:v>0.83667819754624095</c:v>
                </c:pt>
                <c:pt idx="508">
                  <c:v>0.838541927096354</c:v>
                </c:pt>
                <c:pt idx="509">
                  <c:v>0.840360199828173</c:v>
                </c:pt>
                <c:pt idx="510">
                  <c:v>0.84217847255999101</c:v>
                </c:pt>
                <c:pt idx="511">
                  <c:v>0.84399674529181001</c:v>
                </c:pt>
                <c:pt idx="512">
                  <c:v>0.84581501802362802</c:v>
                </c:pt>
                <c:pt idx="513">
                  <c:v>0.84763329075544602</c:v>
                </c:pt>
                <c:pt idx="514">
                  <c:v>0.84949702030555996</c:v>
                </c:pt>
                <c:pt idx="515">
                  <c:v>0.85131529303737896</c:v>
                </c:pt>
                <c:pt idx="516">
                  <c:v>0.85308810895090204</c:v>
                </c:pt>
                <c:pt idx="517">
                  <c:v>0.85490638168272004</c:v>
                </c:pt>
                <c:pt idx="518">
                  <c:v>0.85672465441453904</c:v>
                </c:pt>
                <c:pt idx="519">
                  <c:v>0.85854292714635705</c:v>
                </c:pt>
                <c:pt idx="520">
                  <c:v>0.86036119987817505</c:v>
                </c:pt>
                <c:pt idx="521">
                  <c:v>0.86217947260999395</c:v>
                </c:pt>
                <c:pt idx="522">
                  <c:v>0.86399774534181195</c:v>
                </c:pt>
                <c:pt idx="523">
                  <c:v>0.86577056125533502</c:v>
                </c:pt>
                <c:pt idx="524">
                  <c:v>0.86758883398715403</c:v>
                </c:pt>
                <c:pt idx="525">
                  <c:v>0.86945256353726696</c:v>
                </c:pt>
                <c:pt idx="526">
                  <c:v>0.87123403789236997</c:v>
                </c:pt>
                <c:pt idx="527">
                  <c:v>0.87304365218260904</c:v>
                </c:pt>
                <c:pt idx="528">
                  <c:v>0.874853266472847</c:v>
                </c:pt>
                <c:pt idx="529">
                  <c:v>0.87661525933439499</c:v>
                </c:pt>
                <c:pt idx="530">
                  <c:v>0.87847249505332403</c:v>
                </c:pt>
                <c:pt idx="531">
                  <c:v>0.88028210934356199</c:v>
                </c:pt>
                <c:pt idx="532">
                  <c:v>0.88204410220510998</c:v>
                </c:pt>
                <c:pt idx="533">
                  <c:v>0.88385371649534805</c:v>
                </c:pt>
                <c:pt idx="534">
                  <c:v>0.88566333078558701</c:v>
                </c:pt>
                <c:pt idx="535">
                  <c:v>0.88747294507582497</c:v>
                </c:pt>
                <c:pt idx="536">
                  <c:v>0.88928255936606304</c:v>
                </c:pt>
                <c:pt idx="537">
                  <c:v>0.89104455222761103</c:v>
                </c:pt>
                <c:pt idx="538">
                  <c:v>0.89285416651784899</c:v>
                </c:pt>
                <c:pt idx="539">
                  <c:v>0.89461615937939698</c:v>
                </c:pt>
                <c:pt idx="540">
                  <c:v>0.89647339509832602</c:v>
                </c:pt>
                <c:pt idx="541">
                  <c:v>0.89823538795987401</c:v>
                </c:pt>
                <c:pt idx="542">
                  <c:v>0.90004500225011197</c:v>
                </c:pt>
                <c:pt idx="543">
                  <c:v>0.90180699511165996</c:v>
                </c:pt>
                <c:pt idx="544">
                  <c:v>0.90361660940189803</c:v>
                </c:pt>
                <c:pt idx="545">
                  <c:v>0.90542622369213699</c:v>
                </c:pt>
                <c:pt idx="546">
                  <c:v>0.90723583798237495</c:v>
                </c:pt>
                <c:pt idx="547">
                  <c:v>0.90899783084392305</c:v>
                </c:pt>
                <c:pt idx="548">
                  <c:v>0.91079553977698802</c:v>
                </c:pt>
                <c:pt idx="549">
                  <c:v>0.91254562728136401</c:v>
                </c:pt>
                <c:pt idx="550">
                  <c:v>0.91439571978598899</c:v>
                </c:pt>
                <c:pt idx="551">
                  <c:v>0.91614580729036399</c:v>
                </c:pt>
                <c:pt idx="552">
                  <c:v>0.91794589729486398</c:v>
                </c:pt>
                <c:pt idx="553">
                  <c:v>0.91969598479923997</c:v>
                </c:pt>
                <c:pt idx="554">
                  <c:v>0.92154607730386495</c:v>
                </c:pt>
                <c:pt idx="555">
                  <c:v>0.92329616480823995</c:v>
                </c:pt>
                <c:pt idx="556">
                  <c:v>0.92509625481274005</c:v>
                </c:pt>
                <c:pt idx="557">
                  <c:v>0.92684634231711505</c:v>
                </c:pt>
                <c:pt idx="558">
                  <c:v>0.92864643232161603</c:v>
                </c:pt>
                <c:pt idx="559">
                  <c:v>0.93044652232611602</c:v>
                </c:pt>
                <c:pt idx="560">
                  <c:v>0.93219660983049102</c:v>
                </c:pt>
                <c:pt idx="561">
                  <c:v>0.93399669983499101</c:v>
                </c:pt>
                <c:pt idx="562">
                  <c:v>0.935746787339366</c:v>
                </c:pt>
                <c:pt idx="563">
                  <c:v>0.93754687734386699</c:v>
                </c:pt>
                <c:pt idx="564">
                  <c:v>0.93934696734836698</c:v>
                </c:pt>
                <c:pt idx="565">
                  <c:v>0.94109705485274198</c:v>
                </c:pt>
                <c:pt idx="566">
                  <c:v>0.94289714485724296</c:v>
                </c:pt>
                <c:pt idx="567">
                  <c:v>0.94464723236161796</c:v>
                </c:pt>
                <c:pt idx="568">
                  <c:v>0.94644732236611795</c:v>
                </c:pt>
                <c:pt idx="569">
                  <c:v>0.94819740987049295</c:v>
                </c:pt>
                <c:pt idx="570">
                  <c:v>0.94999749987499305</c:v>
                </c:pt>
                <c:pt idx="571">
                  <c:v>0.95174758737936804</c:v>
                </c:pt>
                <c:pt idx="572">
                  <c:v>0.953573994489198</c:v>
                </c:pt>
                <c:pt idx="573">
                  <c:v>0.95531092344090796</c:v>
                </c:pt>
                <c:pt idx="574">
                  <c:v>0.95710048660327696</c:v>
                </c:pt>
                <c:pt idx="575">
                  <c:v>0.95883741555498803</c:v>
                </c:pt>
                <c:pt idx="576">
                  <c:v>0.96057434450669898</c:v>
                </c:pt>
                <c:pt idx="577">
                  <c:v>0.96241654187972503</c:v>
                </c:pt>
                <c:pt idx="578">
                  <c:v>0.96415347083143599</c:v>
                </c:pt>
                <c:pt idx="579">
                  <c:v>0.96594303399380399</c:v>
                </c:pt>
                <c:pt idx="580">
                  <c:v>0.96767996294551495</c:v>
                </c:pt>
                <c:pt idx="581">
                  <c:v>0.96946952610788395</c:v>
                </c:pt>
                <c:pt idx="582">
                  <c:v>0.97125908927025295</c:v>
                </c:pt>
                <c:pt idx="583">
                  <c:v>0.97299601822196302</c:v>
                </c:pt>
                <c:pt idx="584">
                  <c:v>0.97473294717367398</c:v>
                </c:pt>
                <c:pt idx="585">
                  <c:v>0.97657514454670102</c:v>
                </c:pt>
                <c:pt idx="586">
                  <c:v>0.97831207349841098</c:v>
                </c:pt>
                <c:pt idx="587">
                  <c:v>0.98004900245012205</c:v>
                </c:pt>
                <c:pt idx="588">
                  <c:v>0.98183856561249105</c:v>
                </c:pt>
                <c:pt idx="589">
                  <c:v>0.98357549456420101</c:v>
                </c:pt>
                <c:pt idx="590">
                  <c:v>0.98536505772657002</c:v>
                </c:pt>
                <c:pt idx="591">
                  <c:v>0.98710198667828097</c:v>
                </c:pt>
                <c:pt idx="592">
                  <c:v>0.98889154984064997</c:v>
                </c:pt>
                <c:pt idx="593">
                  <c:v>0.99062847879236005</c:v>
                </c:pt>
                <c:pt idx="594">
                  <c:v>0.99241804195472905</c:v>
                </c:pt>
                <c:pt idx="595">
                  <c:v>0.99415497090644001</c:v>
                </c:pt>
                <c:pt idx="596">
                  <c:v>0.99589189985815096</c:v>
                </c:pt>
                <c:pt idx="597">
                  <c:v>0.99768146302051897</c:v>
                </c:pt>
                <c:pt idx="598">
                  <c:v>0.99947102618288797</c:v>
                </c:pt>
                <c:pt idx="599">
                  <c:v>1.0012167275030399</c:v>
                </c:pt>
                <c:pt idx="600">
                  <c:v>1.00293903584068</c:v>
                </c:pt>
                <c:pt idx="601">
                  <c:v>1.0047169025117899</c:v>
                </c:pt>
                <c:pt idx="602">
                  <c:v>1.0064947691829</c:v>
                </c:pt>
                <c:pt idx="603">
                  <c:v>1.0082170775205399</c:v>
                </c:pt>
                <c:pt idx="604">
                  <c:v>1.00999494419165</c:v>
                </c:pt>
                <c:pt idx="605">
                  <c:v>1.0117172525292899</c:v>
                </c:pt>
                <c:pt idx="606">
                  <c:v>1.0135506775338701</c:v>
                </c:pt>
                <c:pt idx="607">
                  <c:v>1.0152729858715099</c:v>
                </c:pt>
                <c:pt idx="608">
                  <c:v>1.01699529420915</c:v>
                </c:pt>
                <c:pt idx="609">
                  <c:v>1.0187731608802599</c:v>
                </c:pt>
                <c:pt idx="610">
                  <c:v>1.0205510275513701</c:v>
                </c:pt>
                <c:pt idx="611">
                  <c:v>1.0222733358890099</c:v>
                </c:pt>
                <c:pt idx="612">
                  <c:v>1.0240512025601201</c:v>
                </c:pt>
                <c:pt idx="613">
                  <c:v>1.0257735108977599</c:v>
                </c:pt>
                <c:pt idx="614">
                  <c:v>1.0275513775688701</c:v>
                </c:pt>
                <c:pt idx="615">
                  <c:v>1.0292736859065099</c:v>
                </c:pt>
                <c:pt idx="616">
                  <c:v>1.03105155257762</c:v>
                </c:pt>
                <c:pt idx="617">
                  <c:v>1.0327738609152599</c:v>
                </c:pt>
                <c:pt idx="618">
                  <c:v>1.03455172758637</c:v>
                </c:pt>
                <c:pt idx="619">
                  <c:v>1.0363295942574899</c:v>
                </c:pt>
                <c:pt idx="620">
                  <c:v>1.03805190259512</c:v>
                </c:pt>
                <c:pt idx="621">
                  <c:v>1.0397742109327599</c:v>
                </c:pt>
                <c:pt idx="622">
                  <c:v>1.04155207760388</c:v>
                </c:pt>
                <c:pt idx="623">
                  <c:v>1.0433299442749899</c:v>
                </c:pt>
                <c:pt idx="624">
                  <c:v>1.04505225261263</c:v>
                </c:pt>
                <c:pt idx="625">
                  <c:v>1.0467745609502599</c:v>
                </c:pt>
                <c:pt idx="626">
                  <c:v>1.04855242762138</c:v>
                </c:pt>
                <c:pt idx="627">
                  <c:v>1.0502747359590201</c:v>
                </c:pt>
                <c:pt idx="628">
                  <c:v>1.05205260263013</c:v>
                </c:pt>
                <c:pt idx="629">
                  <c:v>1.05375857028145</c:v>
                </c:pt>
                <c:pt idx="630">
                  <c:v>1.05552336440351</c:v>
                </c:pt>
                <c:pt idx="631">
                  <c:v>1.05728815852557</c:v>
                </c:pt>
                <c:pt idx="632">
                  <c:v>1.05899412617689</c:v>
                </c:pt>
                <c:pt idx="633">
                  <c:v>1.06075892029895</c:v>
                </c:pt>
                <c:pt idx="634">
                  <c:v>1.06252371442101</c:v>
                </c:pt>
                <c:pt idx="635">
                  <c:v>1.06428850854307</c:v>
                </c:pt>
                <c:pt idx="636">
                  <c:v>1.06599447619439</c:v>
                </c:pt>
                <c:pt idx="637">
                  <c:v>1.06770044384572</c:v>
                </c:pt>
                <c:pt idx="638">
                  <c:v>1.06952406443851</c:v>
                </c:pt>
                <c:pt idx="639">
                  <c:v>1.07123003208983</c:v>
                </c:pt>
                <c:pt idx="640">
                  <c:v>1.0729359997411601</c:v>
                </c:pt>
                <c:pt idx="641">
                  <c:v>1.07470079386322</c:v>
                </c:pt>
                <c:pt idx="642">
                  <c:v>1.07646558798528</c:v>
                </c:pt>
                <c:pt idx="643">
                  <c:v>1.07823038210734</c:v>
                </c:pt>
                <c:pt idx="644">
                  <c:v>1.07993634975866</c:v>
                </c:pt>
                <c:pt idx="645">
                  <c:v>1.0816423174099801</c:v>
                </c:pt>
                <c:pt idx="646">
                  <c:v>1.08346593800278</c:v>
                </c:pt>
                <c:pt idx="647">
                  <c:v>1.0851719056541</c:v>
                </c:pt>
                <c:pt idx="648">
                  <c:v>1.0868778733054301</c:v>
                </c:pt>
                <c:pt idx="649">
                  <c:v>1.0886426674274801</c:v>
                </c:pt>
                <c:pt idx="650">
                  <c:v>1.09040746154954</c:v>
                </c:pt>
                <c:pt idx="651">
                  <c:v>1.0921134292008701</c:v>
                </c:pt>
                <c:pt idx="652">
                  <c:v>1.0938193968521901</c:v>
                </c:pt>
                <c:pt idx="653">
                  <c:v>1.0955841909742501</c:v>
                </c:pt>
                <c:pt idx="654">
                  <c:v>1.0973489850963101</c:v>
                </c:pt>
                <c:pt idx="655">
                  <c:v>1.0990549527476301</c:v>
                </c:pt>
                <c:pt idx="656">
                  <c:v>1.1008197468696901</c:v>
                </c:pt>
                <c:pt idx="657">
                  <c:v>1.1025845409917501</c:v>
                </c:pt>
                <c:pt idx="658">
                  <c:v>1.1042905086430701</c:v>
                </c:pt>
                <c:pt idx="659">
                  <c:v>1.1059964762943999</c:v>
                </c:pt>
                <c:pt idx="660">
                  <c:v>1.1077612704164601</c:v>
                </c:pt>
                <c:pt idx="661">
                  <c:v>1.1095260645385201</c:v>
                </c:pt>
                <c:pt idx="662">
                  <c:v>1.1112430621531</c:v>
                </c:pt>
                <c:pt idx="663">
                  <c:v>1.1129931496574801</c:v>
                </c:pt>
                <c:pt idx="664">
                  <c:v>1.1146807340367</c:v>
                </c:pt>
                <c:pt idx="665">
                  <c:v>1.1164933246662301</c:v>
                </c:pt>
                <c:pt idx="666">
                  <c:v>1.11818090904545</c:v>
                </c:pt>
                <c:pt idx="667">
                  <c:v>1.1199309965498201</c:v>
                </c:pt>
                <c:pt idx="668">
                  <c:v>1.12161858092904</c:v>
                </c:pt>
                <c:pt idx="669">
                  <c:v>1.1234311715585701</c:v>
                </c:pt>
                <c:pt idx="670">
                  <c:v>1.12511875593779</c:v>
                </c:pt>
                <c:pt idx="671">
                  <c:v>1.1268688434421701</c:v>
                </c:pt>
                <c:pt idx="672">
                  <c:v>1.12855642782139</c:v>
                </c:pt>
                <c:pt idx="673">
                  <c:v>1.1303065153257601</c:v>
                </c:pt>
                <c:pt idx="674">
                  <c:v>1.13205660283014</c:v>
                </c:pt>
                <c:pt idx="675">
                  <c:v>1.1337441872093601</c:v>
                </c:pt>
                <c:pt idx="676">
                  <c:v>1.13555677783889</c:v>
                </c:pt>
                <c:pt idx="677">
                  <c:v>1.1372443622181101</c:v>
                </c:pt>
                <c:pt idx="678">
                  <c:v>1.13899444972248</c:v>
                </c:pt>
                <c:pt idx="679">
                  <c:v>1.1406820341017001</c:v>
                </c:pt>
                <c:pt idx="680">
                  <c:v>1.14249462473123</c:v>
                </c:pt>
                <c:pt idx="681">
                  <c:v>1.1441822091104501</c:v>
                </c:pt>
                <c:pt idx="682">
                  <c:v>1.14586979348967</c:v>
                </c:pt>
                <c:pt idx="683">
                  <c:v>1.1476198809940401</c:v>
                </c:pt>
                <c:pt idx="684">
                  <c:v>1.14936996849842</c:v>
                </c:pt>
                <c:pt idx="685">
                  <c:v>1.1511200560028001</c:v>
                </c:pt>
                <c:pt idx="686">
                  <c:v>1.15280764038201</c:v>
                </c:pt>
                <c:pt idx="687">
                  <c:v>1.1545577278863901</c:v>
                </c:pt>
                <c:pt idx="688">
                  <c:v>1.15630781539076</c:v>
                </c:pt>
                <c:pt idx="689">
                  <c:v>1.1579953997699799</c:v>
                </c:pt>
                <c:pt idx="690">
                  <c:v>1.15974548727436</c:v>
                </c:pt>
                <c:pt idx="691">
                  <c:v>1.1614955747787299</c:v>
                </c:pt>
                <c:pt idx="692">
                  <c:v>1.16324566228311</c:v>
                </c:pt>
                <c:pt idx="693">
                  <c:v>1.1649332466623299</c:v>
                </c:pt>
                <c:pt idx="694">
                  <c:v>1.16662083104155</c:v>
                </c:pt>
                <c:pt idx="695">
                  <c:v>1.1684334216710801</c:v>
                </c:pt>
                <c:pt idx="696">
                  <c:v>1.1701210060503</c:v>
                </c:pt>
                <c:pt idx="697">
                  <c:v>1.1718710935546699</c:v>
                </c:pt>
                <c:pt idx="698">
                  <c:v>1.17355867793389</c:v>
                </c:pt>
                <c:pt idx="699">
                  <c:v>1.1753087654382699</c:v>
                </c:pt>
                <c:pt idx="700">
                  <c:v>1.17705885294264</c:v>
                </c:pt>
                <c:pt idx="701">
                  <c:v>1.1787256029468101</c:v>
                </c:pt>
                <c:pt idx="702">
                  <c:v>1.1805256929513099</c:v>
                </c:pt>
                <c:pt idx="703">
                  <c:v>1.1822591129556399</c:v>
                </c:pt>
                <c:pt idx="704">
                  <c:v>1.1839258629598099</c:v>
                </c:pt>
                <c:pt idx="705">
                  <c:v>1.1856592829641399</c:v>
                </c:pt>
                <c:pt idx="706">
                  <c:v>1.1873927029684801</c:v>
                </c:pt>
                <c:pt idx="707">
                  <c:v>1.1891261229728101</c:v>
                </c:pt>
                <c:pt idx="708">
                  <c:v>1.19085954297714</c:v>
                </c:pt>
                <c:pt idx="709">
                  <c:v>1.1925262929813101</c:v>
                </c:pt>
                <c:pt idx="710">
                  <c:v>1.19432638298581</c:v>
                </c:pt>
                <c:pt idx="711">
                  <c:v>1.19599313298998</c:v>
                </c:pt>
                <c:pt idx="712">
                  <c:v>1.19772655299431</c:v>
                </c:pt>
                <c:pt idx="713">
                  <c:v>1.1995266429988101</c:v>
                </c:pt>
                <c:pt idx="714">
                  <c:v>1.2011933930029799</c:v>
                </c:pt>
                <c:pt idx="715">
                  <c:v>1.2029268130073101</c:v>
                </c:pt>
                <c:pt idx="716">
                  <c:v>1.2045935630114799</c:v>
                </c:pt>
                <c:pt idx="717">
                  <c:v>1.20639365301598</c:v>
                </c:pt>
                <c:pt idx="718">
                  <c:v>1.20812707302031</c:v>
                </c:pt>
                <c:pt idx="719">
                  <c:v>1.20979382302448</c:v>
                </c:pt>
                <c:pt idx="720">
                  <c:v>1.2115939130289799</c:v>
                </c:pt>
                <c:pt idx="721">
                  <c:v>1.2132606630331499</c:v>
                </c:pt>
                <c:pt idx="722">
                  <c:v>1.2149940830374799</c:v>
                </c:pt>
                <c:pt idx="723">
                  <c:v>1.21666083304165</c:v>
                </c:pt>
                <c:pt idx="724">
                  <c:v>1.2184609230461501</c:v>
                </c:pt>
                <c:pt idx="725">
                  <c:v>1.22019434305048</c:v>
                </c:pt>
                <c:pt idx="726">
                  <c:v>1.2218610930546501</c:v>
                </c:pt>
                <c:pt idx="727">
                  <c:v>1.22359451305898</c:v>
                </c:pt>
                <c:pt idx="728">
                  <c:v>1.22532793306332</c:v>
                </c:pt>
                <c:pt idx="729">
                  <c:v>1.22706135306765</c:v>
                </c:pt>
                <c:pt idx="730">
                  <c:v>1.22872810307182</c:v>
                </c:pt>
                <c:pt idx="731">
                  <c:v>1.2305281930763201</c:v>
                </c:pt>
                <c:pt idx="732">
                  <c:v>1.2321949430804799</c:v>
                </c:pt>
                <c:pt idx="733">
                  <c:v>1.2339283630848199</c:v>
                </c:pt>
                <c:pt idx="734">
                  <c:v>1.2356617830891501</c:v>
                </c:pt>
                <c:pt idx="735">
                  <c:v>1.2373952030934801</c:v>
                </c:pt>
                <c:pt idx="736">
                  <c:v>1.23912862309782</c:v>
                </c:pt>
                <c:pt idx="737">
                  <c:v>1.2407953731019801</c:v>
                </c:pt>
                <c:pt idx="738">
                  <c:v>1.2425954631064799</c:v>
                </c:pt>
                <c:pt idx="739">
                  <c:v>1.24426221311065</c:v>
                </c:pt>
                <c:pt idx="740">
                  <c:v>1.24599563311498</c:v>
                </c:pt>
                <c:pt idx="741">
                  <c:v>1.24766238311915</c:v>
                </c:pt>
                <c:pt idx="742">
                  <c:v>1.2494624731236501</c:v>
                </c:pt>
                <c:pt idx="743">
                  <c:v>1.25113398527069</c:v>
                </c:pt>
                <c:pt idx="744">
                  <c:v>1.25284835670354</c:v>
                </c:pt>
                <c:pt idx="745">
                  <c:v>1.2545627281364</c:v>
                </c:pt>
                <c:pt idx="746">
                  <c:v>1.2563485317123</c:v>
                </c:pt>
                <c:pt idx="747">
                  <c:v>1.2579914710021201</c:v>
                </c:pt>
                <c:pt idx="748">
                  <c:v>1.2597058424349701</c:v>
                </c:pt>
                <c:pt idx="749">
                  <c:v>1.26149164601087</c:v>
                </c:pt>
                <c:pt idx="750">
                  <c:v>1.2632060174437201</c:v>
                </c:pt>
                <c:pt idx="751">
                  <c:v>1.2649203888765801</c:v>
                </c:pt>
                <c:pt idx="752">
                  <c:v>1.2665633281663999</c:v>
                </c:pt>
                <c:pt idx="753">
                  <c:v>1.2683491317422999</c:v>
                </c:pt>
                <c:pt idx="754">
                  <c:v>1.2700635031751499</c:v>
                </c:pt>
                <c:pt idx="755">
                  <c:v>1.27177787460801</c:v>
                </c:pt>
                <c:pt idx="756">
                  <c:v>1.27349224604087</c:v>
                </c:pt>
                <c:pt idx="757">
                  <c:v>1.27520661747373</c:v>
                </c:pt>
                <c:pt idx="758">
                  <c:v>1.27692098890658</c:v>
                </c:pt>
                <c:pt idx="759">
                  <c:v>1.27863536033944</c:v>
                </c:pt>
                <c:pt idx="760">
                  <c:v>1.2803497317723</c:v>
                </c:pt>
                <c:pt idx="761">
                  <c:v>1.2820641032051601</c:v>
                </c:pt>
                <c:pt idx="762">
                  <c:v>1.2837784746380101</c:v>
                </c:pt>
                <c:pt idx="763">
                  <c:v>1.2855642782139101</c:v>
                </c:pt>
                <c:pt idx="764">
                  <c:v>1.2872072175037299</c:v>
                </c:pt>
                <c:pt idx="765">
                  <c:v>1.2889215889365899</c:v>
                </c:pt>
                <c:pt idx="766">
                  <c:v>1.2906359603694399</c:v>
                </c:pt>
                <c:pt idx="767">
                  <c:v>1.2924217639453399</c:v>
                </c:pt>
                <c:pt idx="768">
                  <c:v>1.29406470323516</c:v>
                </c:pt>
                <c:pt idx="769">
                  <c:v>1.29577907466801</c:v>
                </c:pt>
                <c:pt idx="770">
                  <c:v>1.29756487824391</c:v>
                </c:pt>
                <c:pt idx="771">
                  <c:v>1.29927924967676</c:v>
                </c:pt>
                <c:pt idx="772">
                  <c:v>1.3009221889665901</c:v>
                </c:pt>
                <c:pt idx="773">
                  <c:v>1.3026365603994401</c:v>
                </c:pt>
                <c:pt idx="774">
                  <c:v>1.3044223639753401</c:v>
                </c:pt>
                <c:pt idx="775">
                  <c:v>1.3061367354081901</c:v>
                </c:pt>
                <c:pt idx="776">
                  <c:v>1.3077796746980199</c:v>
                </c:pt>
                <c:pt idx="777">
                  <c:v>1.3095654782739099</c:v>
                </c:pt>
                <c:pt idx="778">
                  <c:v>1.3112798497067699</c:v>
                </c:pt>
                <c:pt idx="779">
                  <c:v>1.3129942211396199</c:v>
                </c:pt>
                <c:pt idx="780">
                  <c:v>1.31463716042945</c:v>
                </c:pt>
                <c:pt idx="781">
                  <c:v>1.31642296400534</c:v>
                </c:pt>
                <c:pt idx="782">
                  <c:v>1.3181373354382</c:v>
                </c:pt>
                <c:pt idx="783">
                  <c:v>1.3197802747280201</c:v>
                </c:pt>
                <c:pt idx="784">
                  <c:v>1.32156607830391</c:v>
                </c:pt>
                <c:pt idx="785">
                  <c:v>1.3232804497367701</c:v>
                </c:pt>
                <c:pt idx="786">
                  <c:v>1.3249948211696201</c:v>
                </c:pt>
                <c:pt idx="787">
                  <c:v>1.3266377604594499</c:v>
                </c:pt>
                <c:pt idx="788">
                  <c:v>1.3284235640353399</c:v>
                </c:pt>
                <c:pt idx="789">
                  <c:v>1.3301379354681999</c:v>
                </c:pt>
                <c:pt idx="790">
                  <c:v>1.33178087475802</c:v>
                </c:pt>
                <c:pt idx="791">
                  <c:v>1.3336051417955499</c:v>
                </c:pt>
                <c:pt idx="792">
                  <c:v>1.33529753410747</c:v>
                </c:pt>
                <c:pt idx="793">
                  <c:v>1.3369899264193901</c:v>
                </c:pt>
                <c:pt idx="794">
                  <c:v>1.3386823187313199</c:v>
                </c:pt>
                <c:pt idx="795">
                  <c:v>1.3404516379665099</c:v>
                </c:pt>
                <c:pt idx="796">
                  <c:v>1.34214403027843</c:v>
                </c:pt>
                <c:pt idx="797">
                  <c:v>1.3438364225903601</c:v>
                </c:pt>
                <c:pt idx="798">
                  <c:v>1.34560574182555</c:v>
                </c:pt>
                <c:pt idx="799">
                  <c:v>1.3472981341374699</c:v>
                </c:pt>
                <c:pt idx="800">
                  <c:v>1.34899052644939</c:v>
                </c:pt>
                <c:pt idx="801">
                  <c:v>1.3506829187613201</c:v>
                </c:pt>
                <c:pt idx="802">
                  <c:v>1.3523753110732399</c:v>
                </c:pt>
                <c:pt idx="803">
                  <c:v>1.35406770338516</c:v>
                </c:pt>
                <c:pt idx="804">
                  <c:v>1.3557600956970901</c:v>
                </c:pt>
                <c:pt idx="805">
                  <c:v>1.3575294149322801</c:v>
                </c:pt>
                <c:pt idx="806">
                  <c:v>1.3592218072441999</c:v>
                </c:pt>
                <c:pt idx="807">
                  <c:v>1.36091419955613</c:v>
                </c:pt>
                <c:pt idx="808">
                  <c:v>1.3626065918680501</c:v>
                </c:pt>
                <c:pt idx="809">
                  <c:v>1.3643759111032401</c:v>
                </c:pt>
                <c:pt idx="810">
                  <c:v>1.3660683034151699</c:v>
                </c:pt>
                <c:pt idx="811">
                  <c:v>1.36776069572709</c:v>
                </c:pt>
                <c:pt idx="812">
                  <c:v>1.36953001496228</c:v>
                </c:pt>
                <c:pt idx="813">
                  <c:v>1.3712224072742001</c:v>
                </c:pt>
                <c:pt idx="814">
                  <c:v>1.3729147995861299</c:v>
                </c:pt>
                <c:pt idx="815">
                  <c:v>1.37460719189805</c:v>
                </c:pt>
                <c:pt idx="816">
                  <c:v>1.37637651113324</c:v>
                </c:pt>
                <c:pt idx="817">
                  <c:v>1.3780689034451701</c:v>
                </c:pt>
                <c:pt idx="818">
                  <c:v>1.3797612957570899</c:v>
                </c:pt>
                <c:pt idx="819">
                  <c:v>1.3815306149922799</c:v>
                </c:pt>
                <c:pt idx="820">
                  <c:v>1.38322300730421</c:v>
                </c:pt>
                <c:pt idx="821">
                  <c:v>1.3849153996161301</c:v>
                </c:pt>
                <c:pt idx="822">
                  <c:v>1.3866077919280499</c:v>
                </c:pt>
                <c:pt idx="823">
                  <c:v>1.3883771111632499</c:v>
                </c:pt>
                <c:pt idx="824">
                  <c:v>1.39006950347517</c:v>
                </c:pt>
                <c:pt idx="825">
                  <c:v>1.3917618957870901</c:v>
                </c:pt>
                <c:pt idx="826">
                  <c:v>1.3935312150222801</c:v>
                </c:pt>
                <c:pt idx="827">
                  <c:v>1.39514668041094</c:v>
                </c:pt>
                <c:pt idx="828">
                  <c:v>1.3968390727228599</c:v>
                </c:pt>
                <c:pt idx="829">
                  <c:v>1.39853146503479</c:v>
                </c:pt>
                <c:pt idx="830">
                  <c:v>1.4003007842699799</c:v>
                </c:pt>
                <c:pt idx="831">
                  <c:v>1.4019931765819</c:v>
                </c:pt>
                <c:pt idx="832">
                  <c:v>1.4036855688938199</c:v>
                </c:pt>
                <c:pt idx="833">
                  <c:v>1.4054548881290201</c:v>
                </c:pt>
                <c:pt idx="834">
                  <c:v>1.40714728044094</c:v>
                </c:pt>
                <c:pt idx="835">
                  <c:v>1.40883967275286</c:v>
                </c:pt>
                <c:pt idx="836">
                  <c:v>1.41060899198806</c:v>
                </c:pt>
                <c:pt idx="837">
                  <c:v>1.4123013842999801</c:v>
                </c:pt>
                <c:pt idx="838">
                  <c:v>1.4139937766119</c:v>
                </c:pt>
                <c:pt idx="839">
                  <c:v>1.41568616892383</c:v>
                </c:pt>
                <c:pt idx="840">
                  <c:v>1.41745548815902</c:v>
                </c:pt>
                <c:pt idx="841">
                  <c:v>1.4191478804709401</c:v>
                </c:pt>
                <c:pt idx="842">
                  <c:v>1.4207633458596001</c:v>
                </c:pt>
                <c:pt idx="843">
                  <c:v>1.42253266509479</c:v>
                </c:pt>
                <c:pt idx="844">
                  <c:v>1.4242250574067099</c:v>
                </c:pt>
                <c:pt idx="845">
                  <c:v>1.42591744971863</c:v>
                </c:pt>
                <c:pt idx="846">
                  <c:v>1.4276098420305601</c:v>
                </c:pt>
                <c:pt idx="847">
                  <c:v>1.4294048035735101</c:v>
                </c:pt>
                <c:pt idx="848">
                  <c:v>1.4310715535776699</c:v>
                </c:pt>
                <c:pt idx="849">
                  <c:v>1.43273830358184</c:v>
                </c:pt>
                <c:pt idx="850">
                  <c:v>1.4344883910862201</c:v>
                </c:pt>
                <c:pt idx="851">
                  <c:v>1.43623847859059</c:v>
                </c:pt>
                <c:pt idx="852">
                  <c:v>1.43790522859476</c:v>
                </c:pt>
                <c:pt idx="853">
                  <c:v>1.43957197859893</c:v>
                </c:pt>
                <c:pt idx="854">
                  <c:v>1.4413220661032999</c:v>
                </c:pt>
                <c:pt idx="855">
                  <c:v>1.44298881610747</c:v>
                </c:pt>
                <c:pt idx="856">
                  <c:v>1.4447389036118401</c:v>
                </c:pt>
                <c:pt idx="857">
                  <c:v>1.44648899111622</c:v>
                </c:pt>
                <c:pt idx="858">
                  <c:v>1.44815574112038</c:v>
                </c:pt>
                <c:pt idx="859">
                  <c:v>1.4498224911245501</c:v>
                </c:pt>
                <c:pt idx="860">
                  <c:v>1.45157257862893</c:v>
                </c:pt>
                <c:pt idx="861">
                  <c:v>1.4533226661333001</c:v>
                </c:pt>
                <c:pt idx="862">
                  <c:v>1.4549894161374699</c:v>
                </c:pt>
                <c:pt idx="863">
                  <c:v>1.45665616614164</c:v>
                </c:pt>
                <c:pt idx="864">
                  <c:v>1.4584062536460101</c:v>
                </c:pt>
                <c:pt idx="865">
                  <c:v>1.4600730036501799</c:v>
                </c:pt>
                <c:pt idx="866">
                  <c:v>1.46182309115455</c:v>
                </c:pt>
                <c:pt idx="867">
                  <c:v>1.4635731786589301</c:v>
                </c:pt>
                <c:pt idx="868">
                  <c:v>1.4652399286630899</c:v>
                </c:pt>
                <c:pt idx="869">
                  <c:v>1.46690667866726</c:v>
                </c:pt>
                <c:pt idx="870">
                  <c:v>1.46857342867143</c:v>
                </c:pt>
                <c:pt idx="871">
                  <c:v>1.47040685367601</c:v>
                </c:pt>
                <c:pt idx="872">
                  <c:v>1.47207360368018</c:v>
                </c:pt>
                <c:pt idx="873">
                  <c:v>1.4737403536843501</c:v>
                </c:pt>
                <c:pt idx="874">
                  <c:v>1.47549044118872</c:v>
                </c:pt>
                <c:pt idx="875">
                  <c:v>1.47715719119289</c:v>
                </c:pt>
                <c:pt idx="876">
                  <c:v>1.4789072786972599</c:v>
                </c:pt>
                <c:pt idx="877">
                  <c:v>1.48057402870143</c:v>
                </c:pt>
                <c:pt idx="878">
                  <c:v>1.4823241162058101</c:v>
                </c:pt>
                <c:pt idx="879">
                  <c:v>1.4839908662099699</c:v>
                </c:pt>
                <c:pt idx="880">
                  <c:v>1.4856576162141399</c:v>
                </c:pt>
                <c:pt idx="881">
                  <c:v>1.4874077037185101</c:v>
                </c:pt>
                <c:pt idx="882">
                  <c:v>1.4891577912228899</c:v>
                </c:pt>
                <c:pt idx="883">
                  <c:v>1.49082454122706</c:v>
                </c:pt>
                <c:pt idx="884">
                  <c:v>1.4925746287314301</c:v>
                </c:pt>
                <c:pt idx="885">
                  <c:v>1.4942413787355999</c:v>
                </c:pt>
                <c:pt idx="886">
                  <c:v>1.49590812873977</c:v>
                </c:pt>
                <c:pt idx="887">
                  <c:v>1.4976582162441401</c:v>
                </c:pt>
                <c:pt idx="888">
                  <c:v>1.49940830374852</c:v>
                </c:pt>
                <c:pt idx="889">
                  <c:v>1.50107505375268</c:v>
                </c:pt>
                <c:pt idx="890">
                  <c:v>1.5027418037568501</c:v>
                </c:pt>
                <c:pt idx="891">
                  <c:v>1.50449189126123</c:v>
                </c:pt>
                <c:pt idx="892">
                  <c:v>1.50615864126539</c:v>
                </c:pt>
                <c:pt idx="893">
                  <c:v>1.5079087287697699</c:v>
                </c:pt>
                <c:pt idx="894">
                  <c:v>1.5095754787739299</c:v>
                </c:pt>
                <c:pt idx="895">
                  <c:v>1.5113255662783101</c:v>
                </c:pt>
                <c:pt idx="896">
                  <c:v>1.5129923162824801</c:v>
                </c:pt>
                <c:pt idx="897">
                  <c:v>1.5146590662866399</c:v>
                </c:pt>
                <c:pt idx="898">
                  <c:v>1.51640915379102</c:v>
                </c:pt>
                <c:pt idx="899">
                  <c:v>1.5181592412953899</c:v>
                </c:pt>
                <c:pt idx="900">
                  <c:v>1.51982599129956</c:v>
                </c:pt>
                <c:pt idx="901">
                  <c:v>1.5215760788039401</c:v>
                </c:pt>
                <c:pt idx="902">
                  <c:v>1.5232428288080999</c:v>
                </c:pt>
                <c:pt idx="903">
                  <c:v>1.52490957881227</c:v>
                </c:pt>
                <c:pt idx="904">
                  <c:v>1.52657632881644</c:v>
                </c:pt>
                <c:pt idx="905">
                  <c:v>1.52840975382102</c:v>
                </c:pt>
                <c:pt idx="906">
                  <c:v>1.53007650382519</c:v>
                </c:pt>
                <c:pt idx="907">
                  <c:v>1.5317432538293501</c:v>
                </c:pt>
                <c:pt idx="908">
                  <c:v>1.5334933413337299</c:v>
                </c:pt>
                <c:pt idx="909">
                  <c:v>1.5351600913379</c:v>
                </c:pt>
                <c:pt idx="910">
                  <c:v>1.53682684134206</c:v>
                </c:pt>
                <c:pt idx="911">
                  <c:v>1.53853147202814</c:v>
                </c:pt>
                <c:pt idx="912">
                  <c:v>1.5403497447599599</c:v>
                </c:pt>
                <c:pt idx="913">
                  <c:v>1.5419861902186001</c:v>
                </c:pt>
                <c:pt idx="914">
                  <c:v>1.54362263567723</c:v>
                </c:pt>
                <c:pt idx="915">
                  <c:v>1.5454409084090499</c:v>
                </c:pt>
                <c:pt idx="916">
                  <c:v>1.5470773538676901</c:v>
                </c:pt>
                <c:pt idx="917">
                  <c:v>1.5488047129629201</c:v>
                </c:pt>
                <c:pt idx="918">
                  <c:v>1.5505320720581399</c:v>
                </c:pt>
                <c:pt idx="919">
                  <c:v>1.55225943115337</c:v>
                </c:pt>
                <c:pt idx="920">
                  <c:v>1.5538958766120099</c:v>
                </c:pt>
                <c:pt idx="921">
                  <c:v>1.5556232357072399</c:v>
                </c:pt>
                <c:pt idx="922">
                  <c:v>1.55735059480246</c:v>
                </c:pt>
                <c:pt idx="923">
                  <c:v>1.5589870402610999</c:v>
                </c:pt>
                <c:pt idx="924">
                  <c:v>1.5607143993563299</c:v>
                </c:pt>
                <c:pt idx="925">
                  <c:v>1.56244175845155</c:v>
                </c:pt>
                <c:pt idx="926">
                  <c:v>1.56416911754678</c:v>
                </c:pt>
                <c:pt idx="927">
                  <c:v>1.56580556300542</c:v>
                </c:pt>
                <c:pt idx="928">
                  <c:v>1.5676238357372401</c:v>
                </c:pt>
                <c:pt idx="929">
                  <c:v>1.56926028119587</c:v>
                </c:pt>
                <c:pt idx="930">
                  <c:v>1.5709876402911001</c:v>
                </c:pt>
                <c:pt idx="931">
                  <c:v>1.57262408574974</c:v>
                </c:pt>
                <c:pt idx="932">
                  <c:v>1.57435144484496</c:v>
                </c:pt>
                <c:pt idx="933">
                  <c:v>1.5760788039401901</c:v>
                </c:pt>
                <c:pt idx="934">
                  <c:v>1.57771524939883</c:v>
                </c:pt>
                <c:pt idx="935">
                  <c:v>1.5795335221306499</c:v>
                </c:pt>
                <c:pt idx="936">
                  <c:v>1.5811699675892801</c:v>
                </c:pt>
                <c:pt idx="937">
                  <c:v>1.5828973266845101</c:v>
                </c:pt>
                <c:pt idx="938">
                  <c:v>1.5845337721431501</c:v>
                </c:pt>
                <c:pt idx="939">
                  <c:v>1.5863520448749699</c:v>
                </c:pt>
                <c:pt idx="940">
                  <c:v>1.5879884903335999</c:v>
                </c:pt>
                <c:pt idx="941">
                  <c:v>1.5896249357922401</c:v>
                </c:pt>
                <c:pt idx="942">
                  <c:v>1.59144320852406</c:v>
                </c:pt>
                <c:pt idx="943">
                  <c:v>1.5930796539826899</c:v>
                </c:pt>
                <c:pt idx="944">
                  <c:v>1.5948070130779199</c:v>
                </c:pt>
                <c:pt idx="945">
                  <c:v>1.59653437217315</c:v>
                </c:pt>
                <c:pt idx="946">
                  <c:v>1.59826173126838</c:v>
                </c:pt>
                <c:pt idx="947">
                  <c:v>1.59989817672701</c:v>
                </c:pt>
                <c:pt idx="948">
                  <c:v>1.60162553582224</c:v>
                </c:pt>
                <c:pt idx="949">
                  <c:v>1.60335289491747</c:v>
                </c:pt>
                <c:pt idx="950">
                  <c:v>1.6049893403761</c:v>
                </c:pt>
                <c:pt idx="951">
                  <c:v>1.60671669947133</c:v>
                </c:pt>
                <c:pt idx="952">
                  <c:v>1.60844405856656</c:v>
                </c:pt>
                <c:pt idx="953">
                  <c:v>1.6101714176617901</c:v>
                </c:pt>
                <c:pt idx="954">
                  <c:v>1.61180786312042</c:v>
                </c:pt>
                <c:pt idx="955">
                  <c:v>1.6136261358522399</c:v>
                </c:pt>
                <c:pt idx="956">
                  <c:v>1.6152625813108801</c:v>
                </c:pt>
                <c:pt idx="957">
                  <c:v>1.61689902676952</c:v>
                </c:pt>
                <c:pt idx="958">
                  <c:v>1.6186263858647401</c:v>
                </c:pt>
                <c:pt idx="959">
                  <c:v>1.6203537449599701</c:v>
                </c:pt>
                <c:pt idx="960">
                  <c:v>1.6220811040551999</c:v>
                </c:pt>
                <c:pt idx="961">
                  <c:v>1.6237175495138301</c:v>
                </c:pt>
                <c:pt idx="962">
                  <c:v>1.62553582224565</c:v>
                </c:pt>
                <c:pt idx="963">
                  <c:v>1.6271722677042899</c:v>
                </c:pt>
                <c:pt idx="964">
                  <c:v>1.6288087131629301</c:v>
                </c:pt>
                <c:pt idx="965">
                  <c:v>1.63062698589474</c:v>
                </c:pt>
                <c:pt idx="966">
                  <c:v>1.6322634313533799</c:v>
                </c:pt>
                <c:pt idx="967">
                  <c:v>1.63399079044861</c:v>
                </c:pt>
                <c:pt idx="968">
                  <c:v>1.6356272359072499</c:v>
                </c:pt>
                <c:pt idx="969">
                  <c:v>1.6373545950024699</c:v>
                </c:pt>
                <c:pt idx="970">
                  <c:v>1.6390819540977</c:v>
                </c:pt>
                <c:pt idx="971">
                  <c:v>1.6407183995563399</c:v>
                </c:pt>
                <c:pt idx="972">
                  <c:v>1.64253667228815</c:v>
                </c:pt>
                <c:pt idx="973">
                  <c:v>1.64417311774679</c:v>
                </c:pt>
                <c:pt idx="974">
                  <c:v>1.64590047684202</c:v>
                </c:pt>
                <c:pt idx="975">
                  <c:v>1.64753692230066</c:v>
                </c:pt>
                <c:pt idx="976">
                  <c:v>1.64926428139588</c:v>
                </c:pt>
                <c:pt idx="977">
                  <c:v>1.65099164049111</c:v>
                </c:pt>
                <c:pt idx="978">
                  <c:v>1.65262808594975</c:v>
                </c:pt>
                <c:pt idx="979">
                  <c:v>1.6544463586815701</c:v>
                </c:pt>
                <c:pt idx="980">
                  <c:v>1.6560828041402</c:v>
                </c:pt>
                <c:pt idx="981">
                  <c:v>1.6578101632354301</c:v>
                </c:pt>
                <c:pt idx="982">
                  <c:v>1.6595375223306601</c:v>
                </c:pt>
                <c:pt idx="983">
                  <c:v>1.6611739677892901</c:v>
                </c:pt>
                <c:pt idx="984">
                  <c:v>1.6629013268845201</c:v>
                </c:pt>
                <c:pt idx="985">
                  <c:v>1.66453777234316</c:v>
                </c:pt>
                <c:pt idx="986">
                  <c:v>1.6663560450749799</c:v>
                </c:pt>
                <c:pt idx="987">
                  <c:v>1.66798339916995</c:v>
                </c:pt>
                <c:pt idx="988">
                  <c:v>1.6696834841742001</c:v>
                </c:pt>
                <c:pt idx="989">
                  <c:v>1.6714835741787</c:v>
                </c:pt>
                <c:pt idx="990">
                  <c:v>1.6730836541827001</c:v>
                </c:pt>
                <c:pt idx="991">
                  <c:v>1.67478373918695</c:v>
                </c:pt>
                <c:pt idx="992">
                  <c:v>1.6765838291914501</c:v>
                </c:pt>
                <c:pt idx="993">
                  <c:v>1.67818390919545</c:v>
                </c:pt>
                <c:pt idx="994">
                  <c:v>1.6798839941997099</c:v>
                </c:pt>
                <c:pt idx="995">
                  <c:v>1.68158407920396</c:v>
                </c:pt>
                <c:pt idx="996">
                  <c:v>1.6833841692084599</c:v>
                </c:pt>
                <c:pt idx="997">
                  <c:v>1.68498424921246</c:v>
                </c:pt>
                <c:pt idx="998">
                  <c:v>1.6866843342167099</c:v>
                </c:pt>
                <c:pt idx="999">
                  <c:v>1.68848442422121</c:v>
                </c:pt>
                <c:pt idx="1000">
                  <c:v>1.6900845042252099</c:v>
                </c:pt>
                <c:pt idx="1001">
                  <c:v>1.6917845892294601</c:v>
                </c:pt>
                <c:pt idx="1002">
                  <c:v>1.6935846792339599</c:v>
                </c:pt>
                <c:pt idx="1003">
                  <c:v>1.6952847642382101</c:v>
                </c:pt>
                <c:pt idx="1004">
                  <c:v>1.69688484424221</c:v>
                </c:pt>
                <c:pt idx="1005">
                  <c:v>1.6985849292464601</c:v>
                </c:pt>
                <c:pt idx="1006">
                  <c:v>1.70038501925096</c:v>
                </c:pt>
                <c:pt idx="1007">
                  <c:v>1.7019850992549601</c:v>
                </c:pt>
                <c:pt idx="1008">
                  <c:v>1.70368518425921</c:v>
                </c:pt>
                <c:pt idx="1009">
                  <c:v>1.7054852742637101</c:v>
                </c:pt>
                <c:pt idx="1010">
                  <c:v>1.70708535426771</c:v>
                </c:pt>
                <c:pt idx="1011">
                  <c:v>1.7087854392719599</c:v>
                </c:pt>
                <c:pt idx="1012">
                  <c:v>1.71058552927646</c:v>
                </c:pt>
                <c:pt idx="1013">
                  <c:v>1.7122856142807099</c:v>
                </c:pt>
                <c:pt idx="1014">
                  <c:v>1.71388569428471</c:v>
                </c:pt>
                <c:pt idx="1015">
                  <c:v>1.7155857792889599</c:v>
                </c:pt>
                <c:pt idx="1016">
                  <c:v>1.71738586929346</c:v>
                </c:pt>
                <c:pt idx="1017">
                  <c:v>1.71898594929746</c:v>
                </c:pt>
                <c:pt idx="1018">
                  <c:v>1.7206860343017101</c:v>
                </c:pt>
                <c:pt idx="1019">
                  <c:v>1.72248612430621</c:v>
                </c:pt>
                <c:pt idx="1020">
                  <c:v>1.7240862043102101</c:v>
                </c:pt>
                <c:pt idx="1021">
                  <c:v>1.72578628931446</c:v>
                </c:pt>
                <c:pt idx="1022">
                  <c:v>1.7275863793189601</c:v>
                </c:pt>
                <c:pt idx="1023">
                  <c:v>1.72928646432321</c:v>
                </c:pt>
                <c:pt idx="1024">
                  <c:v>1.7308865443272099</c:v>
                </c:pt>
                <c:pt idx="1025">
                  <c:v>1.73258662933146</c:v>
                </c:pt>
                <c:pt idx="1026">
                  <c:v>1.7343867193359599</c:v>
                </c:pt>
                <c:pt idx="1027">
                  <c:v>1.73598679933996</c:v>
                </c:pt>
                <c:pt idx="1028">
                  <c:v>1.7376868843442099</c:v>
                </c:pt>
                <c:pt idx="1029">
                  <c:v>1.73948697434871</c:v>
                </c:pt>
                <c:pt idx="1030">
                  <c:v>1.7411870593529599</c:v>
                </c:pt>
                <c:pt idx="1031">
                  <c:v>1.7427871393569601</c:v>
                </c:pt>
                <c:pt idx="1032">
                  <c:v>1.7445872293614599</c:v>
                </c:pt>
                <c:pt idx="1033">
                  <c:v>1.7462873143657101</c:v>
                </c:pt>
                <c:pt idx="1034">
                  <c:v>1.74788739436971</c:v>
                </c:pt>
                <c:pt idx="1035">
                  <c:v>1.7495874793739601</c:v>
                </c:pt>
                <c:pt idx="1036">
                  <c:v>1.75138756937846</c:v>
                </c:pt>
                <c:pt idx="1037">
                  <c:v>1.7529876493824601</c:v>
                </c:pt>
                <c:pt idx="1038">
                  <c:v>1.75468773438671</c:v>
                </c:pt>
                <c:pt idx="1039">
                  <c:v>1.7564878243912101</c:v>
                </c:pt>
                <c:pt idx="1040">
                  <c:v>1.75808790439522</c:v>
                </c:pt>
                <c:pt idx="1041">
                  <c:v>1.7597879893994699</c:v>
                </c:pt>
                <c:pt idx="1042">
                  <c:v>1.76158807940397</c:v>
                </c:pt>
                <c:pt idx="1043">
                  <c:v>1.7632881644082199</c:v>
                </c:pt>
                <c:pt idx="1044">
                  <c:v>1.76488824441222</c:v>
                </c:pt>
                <c:pt idx="1045">
                  <c:v>1.7665883294164699</c:v>
                </c:pt>
                <c:pt idx="1046">
                  <c:v>1.76838841942097</c:v>
                </c:pt>
                <c:pt idx="1047">
                  <c:v>1.7699884994249699</c:v>
                </c:pt>
                <c:pt idx="1048">
                  <c:v>1.7716885844292201</c:v>
                </c:pt>
                <c:pt idx="1049">
                  <c:v>1.7734886744337199</c:v>
                </c:pt>
                <c:pt idx="1050">
                  <c:v>1.7750887544377201</c:v>
                </c:pt>
                <c:pt idx="1051">
                  <c:v>1.77678883944197</c:v>
                </c:pt>
                <c:pt idx="1052">
                  <c:v>1.7785889294464701</c:v>
                </c:pt>
                <c:pt idx="1053">
                  <c:v>1.78028901445072</c:v>
                </c:pt>
                <c:pt idx="1054">
                  <c:v>1.7818890944547201</c:v>
                </c:pt>
                <c:pt idx="1055">
                  <c:v>1.78358917945897</c:v>
                </c:pt>
                <c:pt idx="1056">
                  <c:v>1.7853892694634701</c:v>
                </c:pt>
                <c:pt idx="1057">
                  <c:v>1.78698934946747</c:v>
                </c:pt>
                <c:pt idx="1058">
                  <c:v>1.7886894344717199</c:v>
                </c:pt>
                <c:pt idx="1059">
                  <c:v>1.79048952447622</c:v>
                </c:pt>
                <c:pt idx="1060">
                  <c:v>1.7920896044802199</c:v>
                </c:pt>
                <c:pt idx="1061">
                  <c:v>1.79378968948447</c:v>
                </c:pt>
                <c:pt idx="1062">
                  <c:v>1.7955897794889699</c:v>
                </c:pt>
                <c:pt idx="1063">
                  <c:v>1.7971898594929701</c:v>
                </c:pt>
                <c:pt idx="1064">
                  <c:v>1.79888994449722</c:v>
                </c:pt>
                <c:pt idx="1065">
                  <c:v>1.8005900295014701</c:v>
                </c:pt>
                <c:pt idx="1066">
                  <c:v>1.80229011450572</c:v>
                </c:pt>
                <c:pt idx="1067">
                  <c:v>1.8039901995099701</c:v>
                </c:pt>
                <c:pt idx="1068">
                  <c:v>1.80569028451422</c:v>
                </c:pt>
                <c:pt idx="1069">
                  <c:v>1.8074903745187201</c:v>
                </c:pt>
                <c:pt idx="1070">
                  <c:v>1.80909045452272</c:v>
                </c:pt>
                <c:pt idx="1071">
                  <c:v>1.8107905395269701</c:v>
                </c:pt>
                <c:pt idx="1072">
                  <c:v>1.81259062953147</c:v>
                </c:pt>
                <c:pt idx="1073">
                  <c:v>1.8141907095354699</c:v>
                </c:pt>
                <c:pt idx="1074">
                  <c:v>1.81589079453972</c:v>
                </c:pt>
                <c:pt idx="1075">
                  <c:v>1.8175908795439699</c:v>
                </c:pt>
                <c:pt idx="1076">
                  <c:v>1.81931318788161</c:v>
                </c:pt>
                <c:pt idx="1077">
                  <c:v>1.8209799378857801</c:v>
                </c:pt>
                <c:pt idx="1078">
                  <c:v>1.8226466878899501</c:v>
                </c:pt>
                <c:pt idx="1079">
                  <c:v>1.82442455456106</c:v>
                </c:pt>
                <c:pt idx="1080">
                  <c:v>1.8260913045652201</c:v>
                </c:pt>
                <c:pt idx="1081">
                  <c:v>1.8277580545693899</c:v>
                </c:pt>
                <c:pt idx="1082">
                  <c:v>1.8295359212405</c:v>
                </c:pt>
                <c:pt idx="1083">
                  <c:v>1.8312026712446701</c:v>
                </c:pt>
                <c:pt idx="1084">
                  <c:v>1.8328694212488399</c:v>
                </c:pt>
                <c:pt idx="1085">
                  <c:v>1.8345361712529999</c:v>
                </c:pt>
                <c:pt idx="1086">
                  <c:v>1.8363140379241101</c:v>
                </c:pt>
                <c:pt idx="1087">
                  <c:v>1.8379807879282799</c:v>
                </c:pt>
                <c:pt idx="1088">
                  <c:v>1.8396475379324499</c:v>
                </c:pt>
                <c:pt idx="1089">
                  <c:v>1.8414254046035601</c:v>
                </c:pt>
                <c:pt idx="1090">
                  <c:v>1.8430921546077299</c:v>
                </c:pt>
                <c:pt idx="1091">
                  <c:v>1.84475890461189</c:v>
                </c:pt>
                <c:pt idx="1092">
                  <c:v>1.8465367712830001</c:v>
                </c:pt>
                <c:pt idx="1093">
                  <c:v>1.8482035212871699</c:v>
                </c:pt>
                <c:pt idx="1094">
                  <c:v>1.84987027129134</c:v>
                </c:pt>
                <c:pt idx="1095">
                  <c:v>1.8516481379624501</c:v>
                </c:pt>
                <c:pt idx="1096">
                  <c:v>1.8533148879666199</c:v>
                </c:pt>
                <c:pt idx="1097">
                  <c:v>1.85498163797078</c:v>
                </c:pt>
                <c:pt idx="1098">
                  <c:v>1.85664838797495</c:v>
                </c:pt>
                <c:pt idx="1099">
                  <c:v>1.8584262546460599</c:v>
                </c:pt>
                <c:pt idx="1100">
                  <c:v>1.86009300465023</c:v>
                </c:pt>
                <c:pt idx="1101">
                  <c:v>1.86175975465439</c:v>
                </c:pt>
                <c:pt idx="1102">
                  <c:v>1.8635376213255099</c:v>
                </c:pt>
                <c:pt idx="1103">
                  <c:v>1.86520437132967</c:v>
                </c:pt>
                <c:pt idx="1104">
                  <c:v>1.86687112133384</c:v>
                </c:pt>
                <c:pt idx="1105">
                  <c:v>1.8686489880049499</c:v>
                </c:pt>
                <c:pt idx="1106">
                  <c:v>1.87031573800912</c:v>
                </c:pt>
                <c:pt idx="1107">
                  <c:v>1.87198248801328</c:v>
                </c:pt>
                <c:pt idx="1108">
                  <c:v>1.8736492380174501</c:v>
                </c:pt>
                <c:pt idx="1109">
                  <c:v>1.87542710468856</c:v>
                </c:pt>
                <c:pt idx="1110">
                  <c:v>1.87709385469273</c:v>
                </c:pt>
                <c:pt idx="1111">
                  <c:v>1.8787606046969001</c:v>
                </c:pt>
                <c:pt idx="1112">
                  <c:v>1.88053847136801</c:v>
                </c:pt>
                <c:pt idx="1113">
                  <c:v>1.8822052213721701</c:v>
                </c:pt>
                <c:pt idx="1114">
                  <c:v>1.8838719713763401</c:v>
                </c:pt>
                <c:pt idx="1115">
                  <c:v>1.88564983804745</c:v>
                </c:pt>
                <c:pt idx="1116">
                  <c:v>1.8873165880516201</c:v>
                </c:pt>
                <c:pt idx="1117">
                  <c:v>1.88887222138884</c:v>
                </c:pt>
                <c:pt idx="1118">
                  <c:v>1.8905389713930101</c:v>
                </c:pt>
                <c:pt idx="1119">
                  <c:v>1.89231683806412</c:v>
                </c:pt>
                <c:pt idx="1120">
                  <c:v>1.89398358806829</c:v>
                </c:pt>
                <c:pt idx="1121">
                  <c:v>1.8956503380724501</c:v>
                </c:pt>
                <c:pt idx="1122">
                  <c:v>1.89742820474357</c:v>
                </c:pt>
                <c:pt idx="1123">
                  <c:v>1.89909495474773</c:v>
                </c:pt>
                <c:pt idx="1124">
                  <c:v>1.9007617047519001</c:v>
                </c:pt>
                <c:pt idx="1125">
                  <c:v>1.90253957142301</c:v>
                </c:pt>
                <c:pt idx="1126">
                  <c:v>1.90420632142718</c:v>
                </c:pt>
                <c:pt idx="1127">
                  <c:v>1.9058730714313401</c:v>
                </c:pt>
                <c:pt idx="1128">
                  <c:v>1.9075398214355099</c:v>
                </c:pt>
                <c:pt idx="1129">
                  <c:v>1.9093176881066201</c:v>
                </c:pt>
                <c:pt idx="1130">
                  <c:v>1.9109844381107901</c:v>
                </c:pt>
                <c:pt idx="1131">
                  <c:v>1.9126511881149599</c:v>
                </c:pt>
                <c:pt idx="1132">
                  <c:v>1.9144290547860701</c:v>
                </c:pt>
                <c:pt idx="1133">
                  <c:v>1.9160958047902299</c:v>
                </c:pt>
                <c:pt idx="1134">
                  <c:v>1.9177625547943999</c:v>
                </c:pt>
                <c:pt idx="1135">
                  <c:v>1.9195404214655101</c:v>
                </c:pt>
                <c:pt idx="1136">
                  <c:v>1.9212071714696799</c:v>
                </c:pt>
                <c:pt idx="1137">
                  <c:v>1.9228739214738499</c:v>
                </c:pt>
                <c:pt idx="1138">
                  <c:v>1.92454067147801</c:v>
                </c:pt>
                <c:pt idx="1139">
                  <c:v>1.9263185381491199</c:v>
                </c:pt>
                <c:pt idx="1140">
                  <c:v>1.92798528815329</c:v>
                </c:pt>
                <c:pt idx="1141">
                  <c:v>1.92965203815746</c:v>
                </c:pt>
                <c:pt idx="1142">
                  <c:v>1.9314299048285699</c:v>
                </c:pt>
                <c:pt idx="1143">
                  <c:v>1.93309665483274</c:v>
                </c:pt>
                <c:pt idx="1144">
                  <c:v>1.9347634048369</c:v>
                </c:pt>
                <c:pt idx="1145">
                  <c:v>1.9365412715080099</c:v>
                </c:pt>
                <c:pt idx="1146">
                  <c:v>1.93820802151218</c:v>
                </c:pt>
                <c:pt idx="1147">
                  <c:v>1.93987477151635</c:v>
                </c:pt>
                <c:pt idx="1148">
                  <c:v>1.9416526381874599</c:v>
                </c:pt>
                <c:pt idx="1149">
                  <c:v>1.94331938819163</c:v>
                </c:pt>
                <c:pt idx="1150">
                  <c:v>1.94498613819579</c:v>
                </c:pt>
                <c:pt idx="1151">
                  <c:v>1.9466528881999601</c:v>
                </c:pt>
                <c:pt idx="1152">
                  <c:v>1.94843075487107</c:v>
                </c:pt>
                <c:pt idx="1153">
                  <c:v>1.95009750487524</c:v>
                </c:pt>
                <c:pt idx="1154">
                  <c:v>1.9517642548794101</c:v>
                </c:pt>
                <c:pt idx="1155">
                  <c:v>1.95354212155052</c:v>
                </c:pt>
                <c:pt idx="1156">
                  <c:v>1.95520887155468</c:v>
                </c:pt>
                <c:pt idx="1157">
                  <c:v>1.9568756215588501</c:v>
                </c:pt>
                <c:pt idx="1158">
                  <c:v>1.9585423715630199</c:v>
                </c:pt>
                <c:pt idx="1159">
                  <c:v>1.96020912156718</c:v>
                </c:pt>
                <c:pt idx="1160">
                  <c:v>1.96187587157135</c:v>
                </c:pt>
                <c:pt idx="1161">
                  <c:v>1.9635426215755201</c:v>
                </c:pt>
                <c:pt idx="1162">
                  <c:v>1.96532048824663</c:v>
                </c:pt>
                <c:pt idx="1163">
                  <c:v>1.9669872382508</c:v>
                </c:pt>
                <c:pt idx="1164">
                  <c:v>1.9686539882549601</c:v>
                </c:pt>
                <c:pt idx="1165">
                  <c:v>1.97043185492607</c:v>
                </c:pt>
                <c:pt idx="1166">
                  <c:v>1.97209860493024</c:v>
                </c:pt>
                <c:pt idx="1167">
                  <c:v>1.9737653549344101</c:v>
                </c:pt>
                <c:pt idx="1168">
                  <c:v>1.97554322160552</c:v>
                </c:pt>
                <c:pt idx="1169">
                  <c:v>1.97720997160969</c:v>
                </c:pt>
                <c:pt idx="1170">
                  <c:v>1.9788767216138501</c:v>
                </c:pt>
                <c:pt idx="1171">
                  <c:v>1.9805434716180199</c:v>
                </c:pt>
                <c:pt idx="1172">
                  <c:v>1.98232133828913</c:v>
                </c:pt>
                <c:pt idx="1173">
                  <c:v>1.9839880882933001</c:v>
                </c:pt>
                <c:pt idx="1174">
                  <c:v>1.9856548382974699</c:v>
                </c:pt>
                <c:pt idx="1175">
                  <c:v>1.98743270496858</c:v>
                </c:pt>
                <c:pt idx="1176">
                  <c:v>1.9890994549727401</c:v>
                </c:pt>
                <c:pt idx="1177">
                  <c:v>1.9907662049769099</c:v>
                </c:pt>
                <c:pt idx="1178">
                  <c:v>1.9925440716480201</c:v>
                </c:pt>
                <c:pt idx="1179">
                  <c:v>1.9942108216521901</c:v>
                </c:pt>
                <c:pt idx="1180">
                  <c:v>1.9958775716563599</c:v>
                </c:pt>
                <c:pt idx="1181">
                  <c:v>1.9976554383274701</c:v>
                </c:pt>
                <c:pt idx="1182">
                  <c:v>1.9993221883316299</c:v>
                </c:pt>
                <c:pt idx="1183">
                  <c:v>2.00097504875243</c:v>
                </c:pt>
                <c:pt idx="1184">
                  <c:v>2.0026001300064999</c:v>
                </c:pt>
                <c:pt idx="1185">
                  <c:v>2.0043502175108698</c:v>
                </c:pt>
                <c:pt idx="1186">
                  <c:v>2.0061003050152499</c:v>
                </c:pt>
                <c:pt idx="1187">
                  <c:v>2.0077253862693101</c:v>
                </c:pt>
                <c:pt idx="1188">
                  <c:v>2.00947547377368</c:v>
                </c:pt>
                <c:pt idx="1189">
                  <c:v>2.0112255612780601</c:v>
                </c:pt>
                <c:pt idx="1190">
                  <c:v>2.0128506425321202</c:v>
                </c:pt>
                <c:pt idx="1191">
                  <c:v>2.0146007300364999</c:v>
                </c:pt>
                <c:pt idx="1192">
                  <c:v>2.01622581129056</c:v>
                </c:pt>
                <c:pt idx="1193">
                  <c:v>2.0179758987949401</c:v>
                </c:pt>
                <c:pt idx="1194">
                  <c:v>2.0196009800489998</c:v>
                </c:pt>
                <c:pt idx="1195">
                  <c:v>2.0213510675533701</c:v>
                </c:pt>
                <c:pt idx="1196">
                  <c:v>2.02297614880744</c:v>
                </c:pt>
                <c:pt idx="1197">
                  <c:v>2.0247262363118099</c:v>
                </c:pt>
                <c:pt idx="1198">
                  <c:v>2.02647632381619</c:v>
                </c:pt>
                <c:pt idx="1199">
                  <c:v>2.0281014050702502</c:v>
                </c:pt>
                <c:pt idx="1200">
                  <c:v>2.0297264863243099</c:v>
                </c:pt>
                <c:pt idx="1201">
                  <c:v>2.0316015800790002</c:v>
                </c:pt>
                <c:pt idx="1202">
                  <c:v>2.0332266613330598</c:v>
                </c:pt>
                <c:pt idx="1203">
                  <c:v>2.03485174258712</c:v>
                </c:pt>
                <c:pt idx="1204">
                  <c:v>2.0366018300915001</c:v>
                </c:pt>
                <c:pt idx="1205">
                  <c:v>2.03835191759587</c:v>
                </c:pt>
                <c:pt idx="1206">
                  <c:v>2.0399769988499399</c:v>
                </c:pt>
                <c:pt idx="1207">
                  <c:v>2.041602080104</c:v>
                </c:pt>
                <c:pt idx="1208">
                  <c:v>2.0434771738586899</c:v>
                </c:pt>
                <c:pt idx="1209">
                  <c:v>2.04510225511275</c:v>
                </c:pt>
                <c:pt idx="1210">
                  <c:v>2.0467273363668101</c:v>
                </c:pt>
                <c:pt idx="1211">
                  <c:v>2.0484774238711898</c:v>
                </c:pt>
                <c:pt idx="1212">
                  <c:v>2.0502275113755601</c:v>
                </c:pt>
                <c:pt idx="1213">
                  <c:v>2.05185259262963</c:v>
                </c:pt>
                <c:pt idx="1214">
                  <c:v>2.0536026801339999</c:v>
                </c:pt>
                <c:pt idx="1215">
                  <c:v>2.05535276763838</c:v>
                </c:pt>
                <c:pt idx="1216">
                  <c:v>2.0569778488924402</c:v>
                </c:pt>
                <c:pt idx="1217">
                  <c:v>2.0586029301464999</c:v>
                </c:pt>
                <c:pt idx="1218">
                  <c:v>2.06035301765088</c:v>
                </c:pt>
                <c:pt idx="1219">
                  <c:v>2.0621031051552499</c:v>
                </c:pt>
                <c:pt idx="1220">
                  <c:v>2.0637281864093202</c:v>
                </c:pt>
                <c:pt idx="1221">
                  <c:v>2.0654782739136901</c:v>
                </c:pt>
                <c:pt idx="1222">
                  <c:v>2.0671033551677498</c:v>
                </c:pt>
                <c:pt idx="1223">
                  <c:v>2.0688534426721299</c:v>
                </c:pt>
                <c:pt idx="1224">
                  <c:v>2.0706035301764998</c:v>
                </c:pt>
                <c:pt idx="1225">
                  <c:v>2.0722286114305701</c:v>
                </c:pt>
                <c:pt idx="1226">
                  <c:v>2.0738536926846298</c:v>
                </c:pt>
                <c:pt idx="1227">
                  <c:v>2.0756037801890002</c:v>
                </c:pt>
                <c:pt idx="1228">
                  <c:v>2.0773538676933798</c:v>
                </c:pt>
                <c:pt idx="1229">
                  <c:v>2.07897894894744</c:v>
                </c:pt>
                <c:pt idx="1230">
                  <c:v>2.0807290364518201</c:v>
                </c:pt>
                <c:pt idx="1231">
                  <c:v>2.0824791239561899</c:v>
                </c:pt>
                <c:pt idx="1232">
                  <c:v>2.0841042052102599</c:v>
                </c:pt>
                <c:pt idx="1233">
                  <c:v>2.08572928646432</c:v>
                </c:pt>
                <c:pt idx="1234">
                  <c:v>2.0876043802190098</c:v>
                </c:pt>
                <c:pt idx="1235">
                  <c:v>2.08922946147307</c:v>
                </c:pt>
                <c:pt idx="1236">
                  <c:v>2.0908545427271301</c:v>
                </c:pt>
                <c:pt idx="1237">
                  <c:v>2.0926046302315102</c:v>
                </c:pt>
                <c:pt idx="1238">
                  <c:v>2.0943547177358801</c:v>
                </c:pt>
                <c:pt idx="1239">
                  <c:v>2.0959797989899398</c:v>
                </c:pt>
                <c:pt idx="1240">
                  <c:v>2.0976048802440102</c:v>
                </c:pt>
                <c:pt idx="1241">
                  <c:v>2.09935496774838</c:v>
                </c:pt>
                <c:pt idx="1242">
                  <c:v>2.1011050552527601</c:v>
                </c:pt>
                <c:pt idx="1243">
                  <c:v>2.1027301365068198</c:v>
                </c:pt>
                <c:pt idx="1244">
                  <c:v>2.1044802240111999</c:v>
                </c:pt>
                <c:pt idx="1245">
                  <c:v>2.1062303115155698</c:v>
                </c:pt>
                <c:pt idx="1246">
                  <c:v>2.10785539276963</c:v>
                </c:pt>
                <c:pt idx="1247">
                  <c:v>2.1096054802740101</c:v>
                </c:pt>
                <c:pt idx="1248">
                  <c:v>2.1112305615280702</c:v>
                </c:pt>
                <c:pt idx="1249">
                  <c:v>2.1129806490324499</c:v>
                </c:pt>
                <c:pt idx="1250">
                  <c:v>2.11460573028651</c:v>
                </c:pt>
                <c:pt idx="1251">
                  <c:v>2.1163558177908799</c:v>
                </c:pt>
                <c:pt idx="1252">
                  <c:v>2.1179808990449498</c:v>
                </c:pt>
                <c:pt idx="1253">
                  <c:v>2.1197309865493201</c:v>
                </c:pt>
                <c:pt idx="1254">
                  <c:v>2.1214810740536998</c:v>
                </c:pt>
                <c:pt idx="1255">
                  <c:v>2.1231061553077599</c:v>
                </c:pt>
                <c:pt idx="1256">
                  <c:v>2.1247312365618201</c:v>
                </c:pt>
                <c:pt idx="1257">
                  <c:v>2.1266063303165099</c:v>
                </c:pt>
                <c:pt idx="1258">
                  <c:v>2.1282314115705701</c:v>
                </c:pt>
                <c:pt idx="1259">
                  <c:v>2.12985649282464</c:v>
                </c:pt>
                <c:pt idx="1260">
                  <c:v>2.1316065803290098</c:v>
                </c:pt>
                <c:pt idx="1261">
                  <c:v>2.13335666783339</c:v>
                </c:pt>
                <c:pt idx="1262">
                  <c:v>2.1349817490874501</c:v>
                </c:pt>
                <c:pt idx="1263">
                  <c:v>2.1366068303415102</c:v>
                </c:pt>
                <c:pt idx="1264">
                  <c:v>2.1384819240962001</c:v>
                </c:pt>
                <c:pt idx="1265">
                  <c:v>2.1401070053502602</c:v>
                </c:pt>
                <c:pt idx="1266">
                  <c:v>2.1417320866043301</c:v>
                </c:pt>
                <c:pt idx="1267">
                  <c:v>2.1434821741087</c:v>
                </c:pt>
                <c:pt idx="1268">
                  <c:v>2.1452322616130801</c:v>
                </c:pt>
                <c:pt idx="1269">
                  <c:v>2.1468573428671398</c:v>
                </c:pt>
                <c:pt idx="1270">
                  <c:v>2.1486074303715101</c:v>
                </c:pt>
                <c:pt idx="1271">
                  <c:v>2.15023251162558</c:v>
                </c:pt>
                <c:pt idx="1272">
                  <c:v>2.1519825991299499</c:v>
                </c:pt>
                <c:pt idx="1273">
                  <c:v>2.1536076803840101</c:v>
                </c:pt>
                <c:pt idx="1274">
                  <c:v>2.1553577678883902</c:v>
                </c:pt>
                <c:pt idx="1275">
                  <c:v>2.1569828491424499</c:v>
                </c:pt>
                <c:pt idx="1276">
                  <c:v>2.15873293664683</c:v>
                </c:pt>
                <c:pt idx="1277">
                  <c:v>2.1604830241511999</c:v>
                </c:pt>
                <c:pt idx="1278">
                  <c:v>2.1621081054052702</c:v>
                </c:pt>
                <c:pt idx="1279">
                  <c:v>2.1637331866593299</c:v>
                </c:pt>
                <c:pt idx="1280">
                  <c:v>2.1656082804140202</c:v>
                </c:pt>
                <c:pt idx="1281">
                  <c:v>2.1672333616680799</c:v>
                </c:pt>
                <c:pt idx="1282">
                  <c:v>2.16885844292214</c:v>
                </c:pt>
                <c:pt idx="1283">
                  <c:v>2.1706085304265201</c:v>
                </c:pt>
                <c:pt idx="1284">
                  <c:v>2.17235861793089</c:v>
                </c:pt>
                <c:pt idx="1285">
                  <c:v>2.1739836991849502</c:v>
                </c:pt>
                <c:pt idx="1286">
                  <c:v>2.1756087804390201</c:v>
                </c:pt>
                <c:pt idx="1287">
                  <c:v>2.1774838741937099</c:v>
                </c:pt>
                <c:pt idx="1288">
                  <c:v>2.1791089554477701</c:v>
                </c:pt>
                <c:pt idx="1289">
                  <c:v>2.1807340367018302</c:v>
                </c:pt>
                <c:pt idx="1290">
                  <c:v>2.1824841242062099</c:v>
                </c:pt>
                <c:pt idx="1291">
                  <c:v>2.1842342117105802</c:v>
                </c:pt>
                <c:pt idx="1292">
                  <c:v>2.1858592929646399</c:v>
                </c:pt>
                <c:pt idx="1293">
                  <c:v>2.18760938046902</c:v>
                </c:pt>
                <c:pt idx="1294">
                  <c:v>2.1892344617230801</c:v>
                </c:pt>
                <c:pt idx="1295">
                  <c:v>2.1909845492274602</c:v>
                </c:pt>
                <c:pt idx="1296">
                  <c:v>2.1926096304815199</c:v>
                </c:pt>
                <c:pt idx="1297">
                  <c:v>2.1943597179858898</c:v>
                </c:pt>
                <c:pt idx="1298">
                  <c:v>2.1959847992399602</c:v>
                </c:pt>
                <c:pt idx="1299">
                  <c:v>2.19773488674433</c:v>
                </c:pt>
                <c:pt idx="1300">
                  <c:v>2.1994849742487101</c:v>
                </c:pt>
                <c:pt idx="1301">
                  <c:v>2.2011100555027698</c:v>
                </c:pt>
                <c:pt idx="1302">
                  <c:v>2.20273513675683</c:v>
                </c:pt>
                <c:pt idx="1303">
                  <c:v>2.2046102305115198</c:v>
                </c:pt>
                <c:pt idx="1304">
                  <c:v>2.20623531176558</c:v>
                </c:pt>
                <c:pt idx="1305">
                  <c:v>2.2078603930196499</c:v>
                </c:pt>
                <c:pt idx="1306">
                  <c:v>2.2096104805240202</c:v>
                </c:pt>
                <c:pt idx="1307">
                  <c:v>2.2113605680283999</c:v>
                </c:pt>
                <c:pt idx="1308">
                  <c:v>2.21298564928246</c:v>
                </c:pt>
                <c:pt idx="1309">
                  <c:v>2.2146107305365201</c:v>
                </c:pt>
                <c:pt idx="1310">
                  <c:v>2.21648582429121</c:v>
                </c:pt>
                <c:pt idx="1311">
                  <c:v>2.2181109055452701</c:v>
                </c:pt>
                <c:pt idx="1312">
                  <c:v>2.21973598679934</c:v>
                </c:pt>
                <c:pt idx="1313">
                  <c:v>2.2214860743037099</c:v>
                </c:pt>
                <c:pt idx="1314">
                  <c:v>2.2232540198438402</c:v>
                </c:pt>
                <c:pt idx="1315">
                  <c:v>2.2248255269906299</c:v>
                </c:pt>
                <c:pt idx="1316">
                  <c:v>2.2266827627095598</c:v>
                </c:pt>
                <c:pt idx="1317">
                  <c:v>2.2282542698563499</c:v>
                </c:pt>
                <c:pt idx="1318">
                  <c:v>2.2299686412891999</c:v>
                </c:pt>
                <c:pt idx="1319">
                  <c:v>2.23154014843599</c:v>
                </c:pt>
                <c:pt idx="1320">
                  <c:v>2.23339738415492</c:v>
                </c:pt>
                <c:pt idx="1321">
                  <c:v>2.2349688913016998</c:v>
                </c:pt>
                <c:pt idx="1322">
                  <c:v>2.2366832627345601</c:v>
                </c:pt>
                <c:pt idx="1323">
                  <c:v>2.23854049845349</c:v>
                </c:pt>
                <c:pt idx="1324">
                  <c:v>2.2401120056002801</c:v>
                </c:pt>
                <c:pt idx="1325">
                  <c:v>2.2418263770331301</c:v>
                </c:pt>
                <c:pt idx="1326">
                  <c:v>2.2435407484659899</c:v>
                </c:pt>
                <c:pt idx="1327">
                  <c:v>2.2452551198988502</c:v>
                </c:pt>
                <c:pt idx="1328">
                  <c:v>2.2468266270456301</c:v>
                </c:pt>
                <c:pt idx="1329">
                  <c:v>2.24868386276456</c:v>
                </c:pt>
                <c:pt idx="1330">
                  <c:v>2.2503982341974198</c:v>
                </c:pt>
                <c:pt idx="1331">
                  <c:v>2.2519697413442099</c:v>
                </c:pt>
                <c:pt idx="1332">
                  <c:v>2.2536841127770599</c:v>
                </c:pt>
                <c:pt idx="1333">
                  <c:v>2.2553984842099202</c:v>
                </c:pt>
                <c:pt idx="1334">
                  <c:v>2.25711285564278</c:v>
                </c:pt>
                <c:pt idx="1335">
                  <c:v>2.2586843627895599</c:v>
                </c:pt>
                <c:pt idx="1336">
                  <c:v>2.2605415985084898</c:v>
                </c:pt>
                <c:pt idx="1337">
                  <c:v>2.2621131056552799</c:v>
                </c:pt>
                <c:pt idx="1338">
                  <c:v>2.2638274770881401</c:v>
                </c:pt>
                <c:pt idx="1339">
                  <c:v>2.2656847128070599</c:v>
                </c:pt>
                <c:pt idx="1340">
                  <c:v>2.26725621995385</c:v>
                </c:pt>
                <c:pt idx="1341">
                  <c:v>2.2689705913867102</c:v>
                </c:pt>
                <c:pt idx="1342">
                  <c:v>2.2705420985334901</c:v>
                </c:pt>
                <c:pt idx="1343">
                  <c:v>2.27239933425242</c:v>
                </c:pt>
                <c:pt idx="1344">
                  <c:v>2.2739708413992101</c:v>
                </c:pt>
                <c:pt idx="1345">
                  <c:v>2.2756852128320699</c:v>
                </c:pt>
                <c:pt idx="1346">
                  <c:v>2.2775424485509901</c:v>
                </c:pt>
                <c:pt idx="1347">
                  <c:v>2.2791139556977802</c:v>
                </c:pt>
                <c:pt idx="1348">
                  <c:v>2.28082832713064</c:v>
                </c:pt>
                <c:pt idx="1349">
                  <c:v>2.2825426985634998</c:v>
                </c:pt>
                <c:pt idx="1350">
                  <c:v>2.2842570699963498</c:v>
                </c:pt>
                <c:pt idx="1351">
                  <c:v>2.2858285771431399</c:v>
                </c:pt>
                <c:pt idx="1352">
                  <c:v>2.2876858128620698</c:v>
                </c:pt>
                <c:pt idx="1353">
                  <c:v>2.2892573200088502</c:v>
                </c:pt>
                <c:pt idx="1354">
                  <c:v>2.29097169144171</c:v>
                </c:pt>
                <c:pt idx="1355">
                  <c:v>2.2926860628745702</c:v>
                </c:pt>
                <c:pt idx="1356">
                  <c:v>2.29440043430743</c:v>
                </c:pt>
                <c:pt idx="1357">
                  <c:v>2.29611480574028</c:v>
                </c:pt>
                <c:pt idx="1358">
                  <c:v>2.2976863128870701</c:v>
                </c:pt>
                <c:pt idx="1359">
                  <c:v>2.2995435486060001</c:v>
                </c:pt>
                <c:pt idx="1360">
                  <c:v>2.30111505575278</c:v>
                </c:pt>
                <c:pt idx="1361">
                  <c:v>2.3028294271856402</c:v>
                </c:pt>
                <c:pt idx="1362">
                  <c:v>2.3045437986185</c:v>
                </c:pt>
                <c:pt idx="1363">
                  <c:v>2.3062581700513598</c:v>
                </c:pt>
                <c:pt idx="1364">
                  <c:v>2.3079725414842098</c:v>
                </c:pt>
                <c:pt idx="1365">
                  <c:v>2.3095440486309999</c:v>
                </c:pt>
                <c:pt idx="1366">
                  <c:v>2.3114012843499299</c:v>
                </c:pt>
                <c:pt idx="1367">
                  <c:v>2.3129727914967102</c:v>
                </c:pt>
                <c:pt idx="1368">
                  <c:v>2.31468716292957</c:v>
                </c:pt>
                <c:pt idx="1369">
                  <c:v>2.3164015343624298</c:v>
                </c:pt>
                <c:pt idx="1370">
                  <c:v>2.31811590579529</c:v>
                </c:pt>
                <c:pt idx="1371">
                  <c:v>2.3198302772281401</c:v>
                </c:pt>
                <c:pt idx="1372">
                  <c:v>2.3215446486609999</c:v>
                </c:pt>
                <c:pt idx="1373">
                  <c:v>2.3232590200938601</c:v>
                </c:pt>
                <c:pt idx="1374">
                  <c:v>2.32483052724064</c:v>
                </c:pt>
                <c:pt idx="1375">
                  <c:v>2.3266877629595699</c:v>
                </c:pt>
                <c:pt idx="1376">
                  <c:v>2.32825927010636</c:v>
                </c:pt>
                <c:pt idx="1377">
                  <c:v>2.3299736415392198</c:v>
                </c:pt>
                <c:pt idx="1378">
                  <c:v>2.3315451486860002</c:v>
                </c:pt>
                <c:pt idx="1379">
                  <c:v>2.3334023844049301</c:v>
                </c:pt>
                <c:pt idx="1380">
                  <c:v>2.3351167558377899</c:v>
                </c:pt>
                <c:pt idx="1381">
                  <c:v>2.3366882629845702</c:v>
                </c:pt>
                <c:pt idx="1382">
                  <c:v>2.3385454987035001</c:v>
                </c:pt>
                <c:pt idx="1383">
                  <c:v>2.3401170058502898</c:v>
                </c:pt>
                <c:pt idx="1384">
                  <c:v>2.3418313772831398</c:v>
                </c:pt>
                <c:pt idx="1385">
                  <c:v>2.3435457487160001</c:v>
                </c:pt>
                <c:pt idx="1386">
                  <c:v>2.3452601201488599</c:v>
                </c:pt>
                <c:pt idx="1387">
                  <c:v>2.34683162729565</c:v>
                </c:pt>
                <c:pt idx="1388">
                  <c:v>2.3485459987285</c:v>
                </c:pt>
                <c:pt idx="1389">
                  <c:v>2.3504032344474299</c:v>
                </c:pt>
                <c:pt idx="1390">
                  <c:v>2.35197474159422</c:v>
                </c:pt>
                <c:pt idx="1391">
                  <c:v>2.3536891130270798</c:v>
                </c:pt>
                <c:pt idx="1392">
                  <c:v>2.3554034844599299</c:v>
                </c:pt>
                <c:pt idx="1393">
                  <c:v>2.3571178558927901</c:v>
                </c:pt>
                <c:pt idx="1394">
                  <c:v>2.3586893630395802</c:v>
                </c:pt>
                <c:pt idx="1395">
                  <c:v>2.3605465987584999</c:v>
                </c:pt>
                <c:pt idx="1396">
                  <c:v>2.3622609701913602</c:v>
                </c:pt>
                <c:pt idx="1397">
                  <c:v>2.3638324773381498</c:v>
                </c:pt>
                <c:pt idx="1398">
                  <c:v>2.3656897130570802</c:v>
                </c:pt>
                <c:pt idx="1399">
                  <c:v>2.3672612202038601</c:v>
                </c:pt>
                <c:pt idx="1400">
                  <c:v>2.3689755916367199</c:v>
                </c:pt>
                <c:pt idx="1401">
                  <c:v>2.37054709878351</c:v>
                </c:pt>
                <c:pt idx="1402">
                  <c:v>2.3724043345024399</c:v>
                </c:pt>
                <c:pt idx="1403">
                  <c:v>2.3739758416492198</c:v>
                </c:pt>
                <c:pt idx="1404">
                  <c:v>2.3756902130820801</c:v>
                </c:pt>
                <c:pt idx="1405">
                  <c:v>2.37754744880101</c:v>
                </c:pt>
                <c:pt idx="1406">
                  <c:v>2.3791189559477899</c:v>
                </c:pt>
                <c:pt idx="1407">
                  <c:v>2.3808333273806501</c:v>
                </c:pt>
                <c:pt idx="1408">
                  <c:v>2.3825476988135099</c:v>
                </c:pt>
                <c:pt idx="1409">
                  <c:v>2.3842620702463599</c:v>
                </c:pt>
                <c:pt idx="1410">
                  <c:v>2.3858335773931501</c:v>
                </c:pt>
                <c:pt idx="1411">
                  <c:v>2.38769081311208</c:v>
                </c:pt>
                <c:pt idx="1412">
                  <c:v>2.3892623202588701</c:v>
                </c:pt>
                <c:pt idx="1413">
                  <c:v>2.3909766916917201</c:v>
                </c:pt>
                <c:pt idx="1414">
                  <c:v>2.3926910631245799</c:v>
                </c:pt>
                <c:pt idx="1415">
                  <c:v>2.3944054345574401</c:v>
                </c:pt>
                <c:pt idx="1416">
                  <c:v>2.3961198059902902</c:v>
                </c:pt>
                <c:pt idx="1417">
                  <c:v>2.3976913131370798</c:v>
                </c:pt>
                <c:pt idx="1418">
                  <c:v>2.3995485488560102</c:v>
                </c:pt>
                <c:pt idx="1419">
                  <c:v>2.4011200560027999</c:v>
                </c:pt>
                <c:pt idx="1420">
                  <c:v>2.4028344274356499</c:v>
                </c:pt>
                <c:pt idx="1421">
                  <c:v>2.4045487988685101</c:v>
                </c:pt>
                <c:pt idx="1422">
                  <c:v>2.4062631703013699</c:v>
                </c:pt>
                <c:pt idx="1423">
                  <c:v>2.4079775417342302</c:v>
                </c:pt>
                <c:pt idx="1424">
                  <c:v>2.4095490488810101</c:v>
                </c:pt>
                <c:pt idx="1425">
                  <c:v>2.41140628459994</c:v>
                </c:pt>
                <c:pt idx="1426">
                  <c:v>2.4129777917467301</c:v>
                </c:pt>
                <c:pt idx="1427">
                  <c:v>2.4146921631795801</c:v>
                </c:pt>
                <c:pt idx="1428">
                  <c:v>2.4164065346124399</c:v>
                </c:pt>
                <c:pt idx="1429">
                  <c:v>2.4181209060453002</c:v>
                </c:pt>
                <c:pt idx="1430">
                  <c:v>2.4196924131920801</c:v>
                </c:pt>
                <c:pt idx="1431">
                  <c:v>2.42154964891101</c:v>
                </c:pt>
                <c:pt idx="1432">
                  <c:v>2.4232640203438698</c:v>
                </c:pt>
                <c:pt idx="1433">
                  <c:v>2.4248355274906599</c:v>
                </c:pt>
                <c:pt idx="1434">
                  <c:v>2.4266927632095801</c:v>
                </c:pt>
                <c:pt idx="1435">
                  <c:v>2.4282642703563702</c:v>
                </c:pt>
                <c:pt idx="1436">
                  <c:v>2.42997864178923</c:v>
                </c:pt>
                <c:pt idx="1437">
                  <c:v>2.4315501489360098</c:v>
                </c:pt>
                <c:pt idx="1438">
                  <c:v>2.4334073846549402</c:v>
                </c:pt>
                <c:pt idx="1439">
                  <c:v>2.4351217560878</c:v>
                </c:pt>
                <c:pt idx="1440">
                  <c:v>2.4366932632345901</c:v>
                </c:pt>
                <c:pt idx="1441">
                  <c:v>2.4385504989535098</c:v>
                </c:pt>
                <c:pt idx="1442">
                  <c:v>2.4401220061002999</c:v>
                </c:pt>
                <c:pt idx="1443">
                  <c:v>2.4418363775331602</c:v>
                </c:pt>
                <c:pt idx="1444">
                  <c:v>2.4435507489660102</c:v>
                </c:pt>
                <c:pt idx="1445">
                  <c:v>2.44526512039887</c:v>
                </c:pt>
                <c:pt idx="1446">
                  <c:v>2.4468366275456601</c:v>
                </c:pt>
                <c:pt idx="1447">
                  <c:v>2.44869386326459</c:v>
                </c:pt>
                <c:pt idx="1448">
                  <c:v>2.4504082346974401</c:v>
                </c:pt>
                <c:pt idx="1449">
                  <c:v>2.4519797418442302</c:v>
                </c:pt>
                <c:pt idx="1450">
                  <c:v>2.45369411327709</c:v>
                </c:pt>
                <c:pt idx="1451">
                  <c:v>2.45540848470994</c:v>
                </c:pt>
                <c:pt idx="1452">
                  <c:v>2.4571228561427998</c:v>
                </c:pt>
                <c:pt idx="1453">
                  <c:v>2.4586943632895899</c:v>
                </c:pt>
                <c:pt idx="1454">
                  <c:v>2.4605515990085198</c:v>
                </c:pt>
                <c:pt idx="1455">
                  <c:v>2.4621231061553002</c:v>
                </c:pt>
                <c:pt idx="1456">
                  <c:v>2.46383747758816</c:v>
                </c:pt>
                <c:pt idx="1457">
                  <c:v>2.4656947133070899</c:v>
                </c:pt>
                <c:pt idx="1458">
                  <c:v>2.4672662204538698</c:v>
                </c:pt>
                <c:pt idx="1459">
                  <c:v>2.46898059188673</c:v>
                </c:pt>
                <c:pt idx="1460">
                  <c:v>2.4705520990335201</c:v>
                </c:pt>
                <c:pt idx="1461">
                  <c:v>2.4724093347524501</c:v>
                </c:pt>
                <c:pt idx="1462">
                  <c:v>2.47398084189923</c:v>
                </c:pt>
                <c:pt idx="1463">
                  <c:v>2.4756952133320902</c:v>
                </c:pt>
                <c:pt idx="1464">
                  <c:v>2.47740958476495</c:v>
                </c:pt>
                <c:pt idx="1465">
                  <c:v>2.4791239561978098</c:v>
                </c:pt>
                <c:pt idx="1466">
                  <c:v>2.4808383276306598</c:v>
                </c:pt>
                <c:pt idx="1467">
                  <c:v>2.4825526990635201</c:v>
                </c:pt>
                <c:pt idx="1468">
                  <c:v>2.4842670704963798</c:v>
                </c:pt>
                <c:pt idx="1469">
                  <c:v>2.4858385776431602</c:v>
                </c:pt>
                <c:pt idx="1470">
                  <c:v>2.4876958133620901</c:v>
                </c:pt>
                <c:pt idx="1471">
                  <c:v>2.4892673205088802</c:v>
                </c:pt>
                <c:pt idx="1472">
                  <c:v>2.49098169194174</c:v>
                </c:pt>
                <c:pt idx="1473">
                  <c:v>2.4925531990885199</c:v>
                </c:pt>
                <c:pt idx="1474">
                  <c:v>2.4944104348074498</c:v>
                </c:pt>
                <c:pt idx="1475">
                  <c:v>2.4961248062403101</c:v>
                </c:pt>
                <c:pt idx="1476">
                  <c:v>2.49769631338709</c:v>
                </c:pt>
                <c:pt idx="1477">
                  <c:v>2.4995535491060199</c:v>
                </c:pt>
                <c:pt idx="1478">
                  <c:v>2.50112505625281</c:v>
                </c:pt>
                <c:pt idx="1479">
                  <c:v>2.5027918062569698</c:v>
                </c:pt>
                <c:pt idx="1480">
                  <c:v>2.50462523126156</c:v>
                </c:pt>
                <c:pt idx="1481">
                  <c:v>2.5062919812657198</c:v>
                </c:pt>
                <c:pt idx="1482">
                  <c:v>2.5079587312698899</c:v>
                </c:pt>
                <c:pt idx="1483">
                  <c:v>2.5096254812740599</c:v>
                </c:pt>
                <c:pt idx="1484">
                  <c:v>2.51129223127823</c:v>
                </c:pt>
                <c:pt idx="1485">
                  <c:v>2.5129589812823898</c:v>
                </c:pt>
                <c:pt idx="1486">
                  <c:v>2.5146257312865599</c:v>
                </c:pt>
                <c:pt idx="1487">
                  <c:v>2.5164591562911398</c:v>
                </c:pt>
                <c:pt idx="1488">
                  <c:v>2.5181259062953099</c:v>
                </c:pt>
                <c:pt idx="1489">
                  <c:v>2.5197926562994799</c:v>
                </c:pt>
                <c:pt idx="1490">
                  <c:v>2.5216260813040599</c:v>
                </c:pt>
                <c:pt idx="1491">
                  <c:v>2.5231261563078098</c:v>
                </c:pt>
                <c:pt idx="1492">
                  <c:v>2.5247929063119798</c:v>
                </c:pt>
                <c:pt idx="1493">
                  <c:v>2.5266263313165598</c:v>
                </c:pt>
                <c:pt idx="1494">
                  <c:v>2.5282930813207298</c:v>
                </c:pt>
                <c:pt idx="1495">
                  <c:v>2.5299598313248999</c:v>
                </c:pt>
                <c:pt idx="1496">
                  <c:v>2.5316265813290602</c:v>
                </c:pt>
                <c:pt idx="1497">
                  <c:v>2.5334600063336499</c:v>
                </c:pt>
                <c:pt idx="1498">
                  <c:v>2.5349600813373998</c:v>
                </c:pt>
                <c:pt idx="1499">
                  <c:v>2.5366268313415601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4815-49B5-8FB1-BA67FE10D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4131072"/>
        <c:axId val="334130240"/>
      </c:scatterChart>
      <c:valAx>
        <c:axId val="334131072"/>
        <c:scaling>
          <c:orientation val="minMax"/>
          <c:max val="1.04"/>
          <c:min val="0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0240"/>
        <c:crosses val="autoZero"/>
        <c:crossBetween val="midCat"/>
      </c:valAx>
      <c:valAx>
        <c:axId val="334130240"/>
        <c:scaling>
          <c:orientation val="minMax"/>
          <c:max val="1.8"/>
          <c:min val="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M Roman 10" panose="00000500000000000000" pitchFamily="50" charset="0"/>
                <a:ea typeface="+mn-ea"/>
                <a:cs typeface="+mn-cs"/>
              </a:defRPr>
            </a:pPr>
            <a:endParaRPr lang="en-US"/>
          </a:p>
        </c:txPr>
        <c:crossAx val="33413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LM Roman 10" panose="00000500000000000000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1770-F8B5-4926-A87A-6693830A3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BBE5E-CFC4-433C-9EBE-93ECD7AB1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EB7A-DE3E-4055-9089-4F081875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00E5-F3E0-43BB-8F60-E610EF51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A4ED-4917-4282-A762-458BB80A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35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5358-142E-4A0C-B06D-6943BCA1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9D4F-CC7D-4CEE-BA6D-B26D19E1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A69E-65C6-4347-946E-E6C9705F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C0CC-77D4-4D5C-B72F-910EA61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9A4B-28A3-43D4-81D7-FF4037DD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8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4F21A-5A3D-44D3-808E-BC1FC6539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A2DF8-EDF1-4332-8F08-BA255FCF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729A-D56A-4516-A8D2-5E43B2D9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B383-F152-4990-ADE5-69208D98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F0DC-9297-49C1-87F9-36E2A816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2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9E76-964D-40AA-BC6D-DC72647D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DFCF-FFA1-48EC-AD15-9D70EE53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C3A2-3F09-47D9-8A99-7CC79420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C304-11FF-4AD0-BC46-7DDD66B0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8D10-6572-442E-9936-8C599353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74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26A8-6D95-4097-88D7-E7C4CE6E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570CA-51B8-4FFA-AD11-A3539878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7A2E-407C-4F4D-A877-835339D6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5885-FCDF-4F09-BE21-6DC5A3F4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1094-7560-4E94-B332-B62A0261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94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1642-D2B5-46D7-8CC8-CD38E13E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9479-EB85-4DC4-9226-A6B68EB66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1313-7BFF-4A62-9F7B-ED3B49B5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B3D61-3763-4E62-8FD7-FD8B20C3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DCF81-477C-4740-9A9A-F332D94A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E1486-2587-4D91-A66A-5C269670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8CA5-D57C-4C3B-B522-149D275F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7F7B-6939-4CA0-B7E6-1E4392F7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92A62-81D7-4638-AE28-80CB8847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2A04-3248-4C1E-9629-9D73C9297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7E5F5-EA80-4B57-8A42-E04EB3E9B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79547-9D72-48D1-A279-EB0F2367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D5E34-E03D-4BC4-B1A7-E9E74B80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DD8F5-F96E-4685-8210-2932082B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9662-E0B0-4302-89F2-34C999B7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93EAB-602B-453B-AD3A-AA3F6715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3845C-E40D-4212-878E-8BBA43DA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834EE-F3F4-411F-8B5B-F5ACB8DE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8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3968A-FC1C-4A23-988C-37782A95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58003-CF28-4789-8103-F9A07CD4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C9961-5375-453D-AB8A-979DF1C5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7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114A-904A-4BC7-8862-ADA96DAE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A763-D4B5-4442-86AB-AF70AAFA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9FF2-BB44-46EA-9084-FE911DA8E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45EC-8FBA-4DD1-A24D-0BDE3DA1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551A-5521-4EA7-B103-5D82EEA8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B5B45-BAD8-4EF5-8855-C08FA868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3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321B-3C37-4369-A627-90118510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40570-694F-4F85-B587-CD074912F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D350-E579-4E0C-A03A-1548EAF4D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2FF03-A026-4241-963B-A214DFD1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56CB3-E4F4-4C6F-9D0E-99DCB821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DF098-10BB-4EA3-9405-D666626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3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9C56F-2B49-4473-B04E-0FD11CE8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1BFE-53E2-4F69-865E-38A50984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9B0DC-9D1C-4F09-ADDC-26FEDBE02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84E9-DF24-4E8D-ADE8-77FBB3FC2B3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ACB5-FF17-4A31-9C8A-2F2B3A4C4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7245-F387-4962-984A-E3DB80DE4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6919-C959-4E16-B424-AD33C4004F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58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6.emf"/><Relationship Id="rId5" Type="http://schemas.openxmlformats.org/officeDocument/2006/relationships/image" Target="../media/image2.emf"/><Relationship Id="rId10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17.png"/><Relationship Id="rId1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.emf"/><Relationship Id="rId12" Type="http://schemas.openxmlformats.org/officeDocument/2006/relationships/image" Target="../media/image9.emf"/><Relationship Id="rId17" Type="http://schemas.openxmlformats.org/officeDocument/2006/relationships/image" Target="../media/image14.png"/><Relationship Id="rId2" Type="http://schemas.openxmlformats.org/officeDocument/2006/relationships/image" Target="../media/image90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emf"/><Relationship Id="rId5" Type="http://schemas.openxmlformats.org/officeDocument/2006/relationships/image" Target="../media/image12.png"/><Relationship Id="rId15" Type="http://schemas.openxmlformats.org/officeDocument/2006/relationships/image" Target="../media/image6.png"/><Relationship Id="rId10" Type="http://schemas.openxmlformats.org/officeDocument/2006/relationships/image" Target="../media/image7.emf"/><Relationship Id="rId4" Type="http://schemas.openxmlformats.org/officeDocument/2006/relationships/image" Target="../media/image11.png"/><Relationship Id="rId9" Type="http://schemas.openxmlformats.org/officeDocument/2006/relationships/image" Target="../media/image3.emf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6.em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25.emf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hart" Target="../charts/chart1.xml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7.emf"/><Relationship Id="rId7" Type="http://schemas.openxmlformats.org/officeDocument/2006/relationships/image" Target="../media/image40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image" Target="../media/image43.emf"/><Relationship Id="rId5" Type="http://schemas.openxmlformats.org/officeDocument/2006/relationships/image" Target="../media/image39.emf"/><Relationship Id="rId10" Type="http://schemas.openxmlformats.org/officeDocument/2006/relationships/image" Target="../media/image42.emf"/><Relationship Id="rId4" Type="http://schemas.openxmlformats.org/officeDocument/2006/relationships/image" Target="../media/image38.emf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2009CBD-5AEA-4466-8A2C-5C55D862BEBA}"/>
              </a:ext>
            </a:extLst>
          </p:cNvPr>
          <p:cNvSpPr/>
          <p:nvPr/>
        </p:nvSpPr>
        <p:spPr>
          <a:xfrm>
            <a:off x="1303489" y="3895657"/>
            <a:ext cx="1841500" cy="476250"/>
          </a:xfrm>
          <a:custGeom>
            <a:avLst/>
            <a:gdLst>
              <a:gd name="connsiteX0" fmla="*/ 539750 w 1854200"/>
              <a:gd name="connsiteY0" fmla="*/ 0 h 476250"/>
              <a:gd name="connsiteX1" fmla="*/ 0 w 1854200"/>
              <a:gd name="connsiteY1" fmla="*/ 463550 h 476250"/>
              <a:gd name="connsiteX2" fmla="*/ 1854200 w 1854200"/>
              <a:gd name="connsiteY2" fmla="*/ 476250 h 476250"/>
              <a:gd name="connsiteX3" fmla="*/ 539750 w 1854200"/>
              <a:gd name="connsiteY3" fmla="*/ 0 h 476250"/>
              <a:gd name="connsiteX0" fmla="*/ 527050 w 1841500"/>
              <a:gd name="connsiteY0" fmla="*/ 0 h 476250"/>
              <a:gd name="connsiteX1" fmla="*/ 0 w 1841500"/>
              <a:gd name="connsiteY1" fmla="*/ 476250 h 476250"/>
              <a:gd name="connsiteX2" fmla="*/ 1841500 w 1841500"/>
              <a:gd name="connsiteY2" fmla="*/ 476250 h 476250"/>
              <a:gd name="connsiteX3" fmla="*/ 527050 w 1841500"/>
              <a:gd name="connsiteY3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0" h="476250">
                <a:moveTo>
                  <a:pt x="527050" y="0"/>
                </a:moveTo>
                <a:lnTo>
                  <a:pt x="0" y="476250"/>
                </a:lnTo>
                <a:lnTo>
                  <a:pt x="1841500" y="476250"/>
                </a:lnTo>
                <a:lnTo>
                  <a:pt x="527050" y="0"/>
                </a:lnTo>
                <a:close/>
              </a:path>
            </a:pathLst>
          </a:cu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F844A1-3455-4917-84F7-AF300B5986AB}"/>
              </a:ext>
            </a:extLst>
          </p:cNvPr>
          <p:cNvSpPr/>
          <p:nvPr/>
        </p:nvSpPr>
        <p:spPr>
          <a:xfrm>
            <a:off x="1290435" y="1474143"/>
            <a:ext cx="548640" cy="2893695"/>
          </a:xfrm>
          <a:custGeom>
            <a:avLst/>
            <a:gdLst>
              <a:gd name="connsiteX0" fmla="*/ 0 w 548640"/>
              <a:gd name="connsiteY0" fmla="*/ 0 h 2890520"/>
              <a:gd name="connsiteX1" fmla="*/ 0 w 548640"/>
              <a:gd name="connsiteY1" fmla="*/ 2890520 h 2890520"/>
              <a:gd name="connsiteX2" fmla="*/ 548640 w 548640"/>
              <a:gd name="connsiteY2" fmla="*/ 2418080 h 2890520"/>
              <a:gd name="connsiteX3" fmla="*/ 0 w 548640"/>
              <a:gd name="connsiteY3" fmla="*/ 0 h 2890520"/>
              <a:gd name="connsiteX0" fmla="*/ 0 w 548640"/>
              <a:gd name="connsiteY0" fmla="*/ 0 h 2893695"/>
              <a:gd name="connsiteX1" fmla="*/ 0 w 548640"/>
              <a:gd name="connsiteY1" fmla="*/ 2893695 h 2893695"/>
              <a:gd name="connsiteX2" fmla="*/ 548640 w 548640"/>
              <a:gd name="connsiteY2" fmla="*/ 2421255 h 2893695"/>
              <a:gd name="connsiteX3" fmla="*/ 0 w 548640"/>
              <a:gd name="connsiteY3" fmla="*/ 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2893695">
                <a:moveTo>
                  <a:pt x="0" y="0"/>
                </a:moveTo>
                <a:lnTo>
                  <a:pt x="0" y="2893695"/>
                </a:lnTo>
                <a:lnTo>
                  <a:pt x="548640" y="2421255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C5575B-9E56-4DBB-BB84-F4FF0C5D147F}"/>
              </a:ext>
            </a:extLst>
          </p:cNvPr>
          <p:cNvSpPr/>
          <p:nvPr/>
        </p:nvSpPr>
        <p:spPr>
          <a:xfrm>
            <a:off x="1293525" y="3698717"/>
            <a:ext cx="3693110" cy="13405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26414D-4386-41BC-BFE3-FDCB3E9DC10A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1293525" y="1470423"/>
            <a:ext cx="0" cy="289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0DF37F-E440-40AC-8F0E-4DDF0E1291D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986635" y="1470423"/>
            <a:ext cx="0" cy="289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E314AE-49E2-4BC3-93EA-578F7ED5F706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1293525" y="4367391"/>
            <a:ext cx="1846555" cy="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A89720-66F0-4038-A2CF-1F87C31A600D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293526" y="1470423"/>
            <a:ext cx="540842" cy="242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DD2649-9E0D-4018-A94A-BD8BD59A1962}"/>
              </a:ext>
            </a:extLst>
          </p:cNvPr>
          <p:cNvCxnSpPr>
            <a:cxnSpLocks/>
          </p:cNvCxnSpPr>
          <p:nvPr/>
        </p:nvCxnSpPr>
        <p:spPr>
          <a:xfrm>
            <a:off x="3135718" y="4367391"/>
            <a:ext cx="1313972" cy="473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4E0FD0-E51A-43D2-9244-F8E4209A63A4}"/>
              </a:ext>
            </a:extLst>
          </p:cNvPr>
          <p:cNvCxnSpPr>
            <a:cxnSpLocks/>
          </p:cNvCxnSpPr>
          <p:nvPr/>
        </p:nvCxnSpPr>
        <p:spPr>
          <a:xfrm>
            <a:off x="3137504" y="1474143"/>
            <a:ext cx="0" cy="28977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F23BFB-46E6-4161-BA00-40FEE37AD891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flipH="1">
            <a:off x="1293525" y="3895033"/>
            <a:ext cx="540843" cy="473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artial Circle 43">
            <a:extLst>
              <a:ext uri="{FF2B5EF4-FFF2-40B4-BE49-F238E27FC236}">
                <a16:creationId xmlns:a16="http://schemas.microsoft.com/office/drawing/2014/main" id="{483D3FAD-3180-4A07-99BF-A1FDA0FA8167}"/>
              </a:ext>
            </a:extLst>
          </p:cNvPr>
          <p:cNvSpPr/>
          <p:nvPr/>
        </p:nvSpPr>
        <p:spPr>
          <a:xfrm>
            <a:off x="984084" y="1160981"/>
            <a:ext cx="618881" cy="618881"/>
          </a:xfrm>
          <a:prstGeom prst="pie">
            <a:avLst>
              <a:gd name="adj1" fmla="val 4647783"/>
              <a:gd name="adj2" fmla="val 5382041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6E8F4-8C74-41FA-A95D-C311E8CE9CD7}"/>
              </a:ext>
            </a:extLst>
          </p:cNvPr>
          <p:cNvSpPr/>
          <p:nvPr/>
        </p:nvSpPr>
        <p:spPr>
          <a:xfrm>
            <a:off x="1056828" y="1345703"/>
            <a:ext cx="4119237" cy="124719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BFB8C-0CEA-4C2F-BE89-EFED1AB38618}"/>
                  </a:ext>
                </a:extLst>
              </p:cNvPr>
              <p:cNvSpPr txBox="1"/>
              <p:nvPr/>
            </p:nvSpPr>
            <p:spPr>
              <a:xfrm>
                <a:off x="1272728" y="1899539"/>
                <a:ext cx="2014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100" i="1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11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BFB8C-0CEA-4C2F-BE89-EFED1AB3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28" y="1899539"/>
                <a:ext cx="201470" cy="261610"/>
              </a:xfrm>
              <a:prstGeom prst="rect">
                <a:avLst/>
              </a:prstGeom>
              <a:blipFill>
                <a:blip r:embed="rId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589D212-48D1-4ACD-8C5C-AA9AD42EF039}"/>
              </a:ext>
            </a:extLst>
          </p:cNvPr>
          <p:cNvSpPr txBox="1"/>
          <p:nvPr/>
        </p:nvSpPr>
        <p:spPr>
          <a:xfrm>
            <a:off x="1852966" y="4257543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177BA19-99AF-4A2D-84A9-73CE6773B0DA}"/>
              </a:ext>
            </a:extLst>
          </p:cNvPr>
          <p:cNvSpPr/>
          <p:nvPr/>
        </p:nvSpPr>
        <p:spPr>
          <a:xfrm>
            <a:off x="1760482" y="3815853"/>
            <a:ext cx="74613" cy="125413"/>
          </a:xfrm>
          <a:custGeom>
            <a:avLst/>
            <a:gdLst>
              <a:gd name="connsiteX0" fmla="*/ 74613 w 74613"/>
              <a:gd name="connsiteY0" fmla="*/ 77788 h 125413"/>
              <a:gd name="connsiteX1" fmla="*/ 20638 w 74613"/>
              <a:gd name="connsiteY1" fmla="*/ 125413 h 125413"/>
              <a:gd name="connsiteX2" fmla="*/ 0 w 74613"/>
              <a:gd name="connsiteY2" fmla="*/ 44450 h 125413"/>
              <a:gd name="connsiteX3" fmla="*/ 55563 w 74613"/>
              <a:gd name="connsiteY3" fmla="*/ 0 h 125413"/>
              <a:gd name="connsiteX4" fmla="*/ 74613 w 74613"/>
              <a:gd name="connsiteY4" fmla="*/ 77788 h 12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3" h="125413">
                <a:moveTo>
                  <a:pt x="74613" y="77788"/>
                </a:moveTo>
                <a:lnTo>
                  <a:pt x="20638" y="125413"/>
                </a:lnTo>
                <a:lnTo>
                  <a:pt x="0" y="44450"/>
                </a:lnTo>
                <a:lnTo>
                  <a:pt x="55563" y="0"/>
                </a:lnTo>
                <a:lnTo>
                  <a:pt x="74613" y="77788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2B6665A-D5CB-42AF-A842-9CCC5ADBA0B8}"/>
              </a:ext>
            </a:extLst>
          </p:cNvPr>
          <p:cNvSpPr/>
          <p:nvPr/>
        </p:nvSpPr>
        <p:spPr>
          <a:xfrm>
            <a:off x="1781255" y="3895229"/>
            <a:ext cx="120650" cy="69849"/>
          </a:xfrm>
          <a:custGeom>
            <a:avLst/>
            <a:gdLst>
              <a:gd name="connsiteX0" fmla="*/ 74613 w 74613"/>
              <a:gd name="connsiteY0" fmla="*/ 77788 h 125413"/>
              <a:gd name="connsiteX1" fmla="*/ 20638 w 74613"/>
              <a:gd name="connsiteY1" fmla="*/ 125413 h 125413"/>
              <a:gd name="connsiteX2" fmla="*/ 0 w 74613"/>
              <a:gd name="connsiteY2" fmla="*/ 44450 h 125413"/>
              <a:gd name="connsiteX3" fmla="*/ 55563 w 74613"/>
              <a:gd name="connsiteY3" fmla="*/ 0 h 125413"/>
              <a:gd name="connsiteX4" fmla="*/ 74613 w 74613"/>
              <a:gd name="connsiteY4" fmla="*/ 77788 h 125413"/>
              <a:gd name="connsiteX0" fmla="*/ 74613 w 138113"/>
              <a:gd name="connsiteY0" fmla="*/ 33338 h 80963"/>
              <a:gd name="connsiteX1" fmla="*/ 20638 w 138113"/>
              <a:gd name="connsiteY1" fmla="*/ 80963 h 80963"/>
              <a:gd name="connsiteX2" fmla="*/ 0 w 138113"/>
              <a:gd name="connsiteY2" fmla="*/ 0 h 80963"/>
              <a:gd name="connsiteX3" fmla="*/ 138113 w 138113"/>
              <a:gd name="connsiteY3" fmla="*/ 61913 h 80963"/>
              <a:gd name="connsiteX4" fmla="*/ 74613 w 138113"/>
              <a:gd name="connsiteY4" fmla="*/ 33338 h 80963"/>
              <a:gd name="connsiteX0" fmla="*/ 53975 w 117475"/>
              <a:gd name="connsiteY0" fmla="*/ 0 h 79374"/>
              <a:gd name="connsiteX1" fmla="*/ 0 w 117475"/>
              <a:gd name="connsiteY1" fmla="*/ 47625 h 79374"/>
              <a:gd name="connsiteX2" fmla="*/ 71437 w 117475"/>
              <a:gd name="connsiteY2" fmla="*/ 79374 h 79374"/>
              <a:gd name="connsiteX3" fmla="*/ 117475 w 117475"/>
              <a:gd name="connsiteY3" fmla="*/ 28575 h 79374"/>
              <a:gd name="connsiteX4" fmla="*/ 53975 w 117475"/>
              <a:gd name="connsiteY4" fmla="*/ 0 h 79374"/>
              <a:gd name="connsiteX0" fmla="*/ 53975 w 117475"/>
              <a:gd name="connsiteY0" fmla="*/ 0 h 79374"/>
              <a:gd name="connsiteX1" fmla="*/ 0 w 117475"/>
              <a:gd name="connsiteY1" fmla="*/ 47625 h 79374"/>
              <a:gd name="connsiteX2" fmla="*/ 71437 w 117475"/>
              <a:gd name="connsiteY2" fmla="*/ 79374 h 79374"/>
              <a:gd name="connsiteX3" fmla="*/ 117475 w 117475"/>
              <a:gd name="connsiteY3" fmla="*/ 26988 h 79374"/>
              <a:gd name="connsiteX4" fmla="*/ 53975 w 117475"/>
              <a:gd name="connsiteY4" fmla="*/ 0 h 79374"/>
              <a:gd name="connsiteX0" fmla="*/ 53975 w 117475"/>
              <a:gd name="connsiteY0" fmla="*/ 0 h 69849"/>
              <a:gd name="connsiteX1" fmla="*/ 0 w 117475"/>
              <a:gd name="connsiteY1" fmla="*/ 47625 h 69849"/>
              <a:gd name="connsiteX2" fmla="*/ 65087 w 117475"/>
              <a:gd name="connsiteY2" fmla="*/ 69849 h 69849"/>
              <a:gd name="connsiteX3" fmla="*/ 117475 w 117475"/>
              <a:gd name="connsiteY3" fmla="*/ 26988 h 69849"/>
              <a:gd name="connsiteX4" fmla="*/ 53975 w 117475"/>
              <a:gd name="connsiteY4" fmla="*/ 0 h 69849"/>
              <a:gd name="connsiteX0" fmla="*/ 53975 w 120650"/>
              <a:gd name="connsiteY0" fmla="*/ 0 h 69849"/>
              <a:gd name="connsiteX1" fmla="*/ 0 w 120650"/>
              <a:gd name="connsiteY1" fmla="*/ 47625 h 69849"/>
              <a:gd name="connsiteX2" fmla="*/ 65087 w 120650"/>
              <a:gd name="connsiteY2" fmla="*/ 69849 h 69849"/>
              <a:gd name="connsiteX3" fmla="*/ 120650 w 120650"/>
              <a:gd name="connsiteY3" fmla="*/ 23813 h 69849"/>
              <a:gd name="connsiteX4" fmla="*/ 53975 w 120650"/>
              <a:gd name="connsiteY4" fmla="*/ 0 h 6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" h="69849">
                <a:moveTo>
                  <a:pt x="53975" y="0"/>
                </a:moveTo>
                <a:lnTo>
                  <a:pt x="0" y="47625"/>
                </a:lnTo>
                <a:lnTo>
                  <a:pt x="65087" y="69849"/>
                </a:lnTo>
                <a:lnTo>
                  <a:pt x="120650" y="23813"/>
                </a:lnTo>
                <a:lnTo>
                  <a:pt x="53975" y="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E4C66E-423C-404C-9C12-B2346A9C968B}"/>
              </a:ext>
            </a:extLst>
          </p:cNvPr>
          <p:cNvSpPr txBox="1"/>
          <p:nvPr/>
        </p:nvSpPr>
        <p:spPr>
          <a:xfrm>
            <a:off x="1061908" y="102102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1C3BD5-5019-4CB3-8A56-FB0F8C801852}"/>
                  </a:ext>
                </a:extLst>
              </p:cNvPr>
              <p:cNvSpPr txBox="1"/>
              <p:nvPr/>
            </p:nvSpPr>
            <p:spPr>
              <a:xfrm>
                <a:off x="8360427" y="1770835"/>
                <a:ext cx="2756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LM Roman 10" panose="00000500000000000000" pitchFamily="50" charset="0"/>
                  </a:rPr>
                  <a:t>For small angles (</a:t>
                </a:r>
                <a14:m>
                  <m:oMath xmlns:m="http://schemas.openxmlformats.org/officeDocument/2006/math">
                    <m:r>
                      <a:rPr lang="en-GB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𝜑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→0</m:t>
                    </m:r>
                  </m:oMath>
                </a14:m>
                <a:r>
                  <a:rPr lang="en-GB" sz="1800" dirty="0"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)</a:t>
                </a:r>
                <a:endParaRPr lang="en-GB" sz="1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1C3BD5-5019-4CB3-8A56-FB0F8C80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427" y="1770835"/>
                <a:ext cx="2756791" cy="369332"/>
              </a:xfrm>
              <a:prstGeom prst="rect">
                <a:avLst/>
              </a:prstGeom>
              <a:blipFill>
                <a:blip r:embed="rId3"/>
                <a:stretch>
                  <a:fillRect l="-442" t="-21311" r="-442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D40D1D-09CB-4A16-AB11-BA118878394B}"/>
              </a:ext>
            </a:extLst>
          </p:cNvPr>
          <p:cNvCxnSpPr>
            <a:cxnSpLocks/>
          </p:cNvCxnSpPr>
          <p:nvPr/>
        </p:nvCxnSpPr>
        <p:spPr>
          <a:xfrm flipH="1" flipV="1">
            <a:off x="1058282" y="1470421"/>
            <a:ext cx="412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DE6DC0-95BD-44B2-8566-AB06619626C5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1835230" y="3895229"/>
            <a:ext cx="1300488" cy="47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13F1019-AA7B-408B-B933-9903FB0E67AD}"/>
              </a:ext>
            </a:extLst>
          </p:cNvPr>
          <p:cNvCxnSpPr>
            <a:cxnSpLocks/>
          </p:cNvCxnSpPr>
          <p:nvPr/>
        </p:nvCxnSpPr>
        <p:spPr>
          <a:xfrm flipV="1">
            <a:off x="3146369" y="4368998"/>
            <a:ext cx="1840266" cy="3555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3502AB-9562-4E33-B22A-1F76053CEE41}"/>
              </a:ext>
            </a:extLst>
          </p:cNvPr>
          <p:cNvGrpSpPr/>
          <p:nvPr/>
        </p:nvGrpSpPr>
        <p:grpSpPr>
          <a:xfrm>
            <a:off x="3540566" y="1470421"/>
            <a:ext cx="1149650" cy="1427998"/>
            <a:chOff x="3548416" y="1599720"/>
            <a:chExt cx="1149650" cy="1427998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913713C-A099-4A8B-970F-23955EA70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306" y="2354800"/>
              <a:ext cx="270000" cy="234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0A3377B-AAD1-4446-A08D-26A66F993328}"/>
                </a:ext>
              </a:extLst>
            </p:cNvPr>
            <p:cNvCxnSpPr>
              <a:cxnSpLocks/>
            </p:cNvCxnSpPr>
            <p:nvPr/>
          </p:nvCxnSpPr>
          <p:spPr>
            <a:xfrm>
              <a:off x="4095307" y="2354800"/>
              <a:ext cx="307303" cy="117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A7AD907-0833-4A31-A62F-25793A814F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5306" y="2084800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6743D00-A337-40B5-AECC-728C17653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8416" y="2307718"/>
              <a:ext cx="394773" cy="720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B1060A2-9BC3-4893-A384-0612A94E7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853" y="2163481"/>
              <a:ext cx="394213" cy="7200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3206529-4637-4B00-A715-4CCE1F75C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0645" y="1599720"/>
              <a:ext cx="394773" cy="720000"/>
            </a:xfrm>
            <a:prstGeom prst="rect">
              <a:avLst/>
            </a:prstGeom>
          </p:spPr>
        </p:pic>
      </p:grpSp>
      <p:sp>
        <p:nvSpPr>
          <p:cNvPr id="114" name="Right Triangle 113">
            <a:extLst>
              <a:ext uri="{FF2B5EF4-FFF2-40B4-BE49-F238E27FC236}">
                <a16:creationId xmlns:a16="http://schemas.microsoft.com/office/drawing/2014/main" id="{E781D68D-6A3D-43E9-B2FA-64F790F1F885}"/>
              </a:ext>
            </a:extLst>
          </p:cNvPr>
          <p:cNvSpPr/>
          <p:nvPr/>
        </p:nvSpPr>
        <p:spPr>
          <a:xfrm flipH="1">
            <a:off x="6474593" y="1458748"/>
            <a:ext cx="1303200" cy="2896970"/>
          </a:xfrm>
          <a:prstGeom prst="rtTriangle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Partial Circle 114">
            <a:extLst>
              <a:ext uri="{FF2B5EF4-FFF2-40B4-BE49-F238E27FC236}">
                <a16:creationId xmlns:a16="http://schemas.microsoft.com/office/drawing/2014/main" id="{1012089A-A58E-4A5D-B2BE-9AF97AF102F6}"/>
              </a:ext>
            </a:extLst>
          </p:cNvPr>
          <p:cNvSpPr/>
          <p:nvPr/>
        </p:nvSpPr>
        <p:spPr>
          <a:xfrm rot="16200000">
            <a:off x="7057227" y="740764"/>
            <a:ext cx="1440000" cy="1440000"/>
          </a:xfrm>
          <a:prstGeom prst="pie">
            <a:avLst>
              <a:gd name="adj1" fmla="val 10804303"/>
              <a:gd name="adj2" fmla="val 122650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589E8FA-A4A0-408C-97D9-56FAD362C218}"/>
                  </a:ext>
                </a:extLst>
              </p:cNvPr>
              <p:cNvSpPr txBox="1"/>
              <p:nvPr/>
            </p:nvSpPr>
            <p:spPr>
              <a:xfrm>
                <a:off x="7435120" y="2161698"/>
                <a:ext cx="3982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20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589E8FA-A4A0-408C-97D9-56FAD362C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120" y="2161698"/>
                <a:ext cx="398241" cy="400110"/>
              </a:xfrm>
              <a:prstGeom prst="rect">
                <a:avLst/>
              </a:prstGeom>
              <a:blipFill>
                <a:blip r:embed="rId7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AEAFA033-406B-48B0-BE8F-1C06E3FA4FF4}"/>
              </a:ext>
            </a:extLst>
          </p:cNvPr>
          <p:cNvSpPr txBox="1"/>
          <p:nvPr/>
        </p:nvSpPr>
        <p:spPr>
          <a:xfrm>
            <a:off x="7513134" y="1081899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D2C812-AB1A-4F75-9788-E36D20CDDD40}"/>
              </a:ext>
            </a:extLst>
          </p:cNvPr>
          <p:cNvSpPr txBox="1"/>
          <p:nvPr/>
        </p:nvSpPr>
        <p:spPr>
          <a:xfrm>
            <a:off x="5989059" y="4247704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DD96C9-B3D0-43FD-8AE8-515AC48FED4A}"/>
              </a:ext>
            </a:extLst>
          </p:cNvPr>
          <p:cNvSpPr/>
          <p:nvPr/>
        </p:nvSpPr>
        <p:spPr>
          <a:xfrm>
            <a:off x="7625152" y="4203283"/>
            <a:ext cx="152435" cy="152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DB8D359-6AAE-452A-B728-032C46D8B1A2}"/>
              </a:ext>
            </a:extLst>
          </p:cNvPr>
          <p:cNvGrpSpPr/>
          <p:nvPr/>
        </p:nvGrpSpPr>
        <p:grpSpPr>
          <a:xfrm>
            <a:off x="6313631" y="1222479"/>
            <a:ext cx="911867" cy="945599"/>
            <a:chOff x="5890499" y="1133328"/>
            <a:chExt cx="911867" cy="9455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999A577-BC7E-451D-9C9C-5C7A31EB5514}"/>
                </a:ext>
              </a:extLst>
            </p:cNvPr>
            <p:cNvCxnSpPr>
              <a:cxnSpLocks/>
            </p:cNvCxnSpPr>
            <p:nvPr/>
          </p:nvCxnSpPr>
          <p:spPr>
            <a:xfrm rot="1395564" flipH="1">
              <a:off x="6183587" y="1801912"/>
              <a:ext cx="27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6491033-DE61-4DC7-8EF9-CE48A55AAE86}"/>
                </a:ext>
              </a:extLst>
            </p:cNvPr>
            <p:cNvCxnSpPr>
              <a:cxnSpLocks/>
            </p:cNvCxnSpPr>
            <p:nvPr/>
          </p:nvCxnSpPr>
          <p:spPr>
            <a:xfrm rot="1395564" flipH="1" flipV="1">
              <a:off x="6495925" y="1596195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95D10F84-FBDF-4699-BEC0-5BDF06E02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0499" y="1358927"/>
              <a:ext cx="394773" cy="720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9FF25E8B-F03A-41AD-BAC4-D7BE7A4A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7593" y="1133328"/>
              <a:ext cx="394773" cy="720000"/>
            </a:xfrm>
            <a:prstGeom prst="rect">
              <a:avLst/>
            </a:prstGeom>
          </p:spPr>
        </p:pic>
      </p:grpSp>
      <p:pic>
        <p:nvPicPr>
          <p:cNvPr id="137" name="Picture 136">
            <a:extLst>
              <a:ext uri="{FF2B5EF4-FFF2-40B4-BE49-F238E27FC236}">
                <a16:creationId xmlns:a16="http://schemas.microsoft.com/office/drawing/2014/main" id="{2E93E319-8A58-4EBB-B383-78B365D31F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647" y="2857226"/>
            <a:ext cx="565241" cy="57706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8C55874D-0D6C-4A78-A422-81F0BBC37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315" y="2842949"/>
            <a:ext cx="565241" cy="577062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B6879A62-9A05-4F9E-86CC-F761FEBEF0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9761" y="2829017"/>
            <a:ext cx="565241" cy="577062"/>
          </a:xfrm>
          <a:prstGeom prst="rect">
            <a:avLst/>
          </a:prstGeom>
        </p:spPr>
      </p:pic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D216C3BF-F3CD-4C4F-BCBE-DFDBB8C8B16F}"/>
              </a:ext>
            </a:extLst>
          </p:cNvPr>
          <p:cNvSpPr/>
          <p:nvPr/>
        </p:nvSpPr>
        <p:spPr>
          <a:xfrm rot="12310351">
            <a:off x="6928172" y="3232705"/>
            <a:ext cx="73660" cy="635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DF6006CA-FBB1-4065-9CD1-A024A74EE992}"/>
              </a:ext>
            </a:extLst>
          </p:cNvPr>
          <p:cNvSpPr/>
          <p:nvPr/>
        </p:nvSpPr>
        <p:spPr>
          <a:xfrm rot="16200000">
            <a:off x="7120970" y="4321823"/>
            <a:ext cx="73660" cy="635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1244E841-430E-400D-9570-2B2DAEE53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8288" y="4432438"/>
            <a:ext cx="1078476" cy="596438"/>
          </a:xfrm>
          <a:prstGeom prst="rect">
            <a:avLst/>
          </a:prstGeom>
        </p:spPr>
      </p:pic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C9ED32D3-84CF-4403-A15A-1388DACF3129}"/>
              </a:ext>
            </a:extLst>
          </p:cNvPr>
          <p:cNvSpPr/>
          <p:nvPr/>
        </p:nvSpPr>
        <p:spPr>
          <a:xfrm rot="10800000">
            <a:off x="4961731" y="3127387"/>
            <a:ext cx="530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A2FA26DD-D347-4FF6-90A3-946652CF79AD}"/>
              </a:ext>
            </a:extLst>
          </p:cNvPr>
          <p:cNvSpPr/>
          <p:nvPr/>
        </p:nvSpPr>
        <p:spPr>
          <a:xfrm rot="10800000">
            <a:off x="1269011" y="3145757"/>
            <a:ext cx="530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822E2F1-2692-4DD4-A694-D1536D79C4FE}"/>
              </a:ext>
            </a:extLst>
          </p:cNvPr>
          <p:cNvSpPr txBox="1"/>
          <p:nvPr/>
        </p:nvSpPr>
        <p:spPr>
          <a:xfrm>
            <a:off x="911675" y="4378823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9445199-8FD2-4A71-B2BC-7F3191D4C97F}"/>
                  </a:ext>
                </a:extLst>
              </p:cNvPr>
              <p:cNvSpPr txBox="1"/>
              <p:nvPr/>
            </p:nvSpPr>
            <p:spPr>
              <a:xfrm>
                <a:off x="1779060" y="3648621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9445199-8FD2-4A71-B2BC-7F3191D4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060" y="3648621"/>
                <a:ext cx="540842" cy="276999"/>
              </a:xfrm>
              <a:prstGeom prst="rect">
                <a:avLst/>
              </a:prstGeom>
              <a:blipFill>
                <a:blip r:embed="rId10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2C44FBC8-6652-4EAC-B1B1-F365854D3BF3}"/>
              </a:ext>
            </a:extLst>
          </p:cNvPr>
          <p:cNvSpPr txBox="1"/>
          <p:nvPr/>
        </p:nvSpPr>
        <p:spPr>
          <a:xfrm>
            <a:off x="8294654" y="1983412"/>
            <a:ext cx="289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LM Roman 10" panose="00000500000000000000" pitchFamily="50" charset="0"/>
              </a:rPr>
              <a:t>Total restoring torque</a:t>
            </a:r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52C57185-DA61-43E6-A8E8-DEA2226C418B}"/>
              </a:ext>
            </a:extLst>
          </p:cNvPr>
          <p:cNvSpPr/>
          <p:nvPr/>
        </p:nvSpPr>
        <p:spPr>
          <a:xfrm rot="13676139">
            <a:off x="1576534" y="4074841"/>
            <a:ext cx="53034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2096D6-8A7D-43A2-8604-63640BD6BDC0}"/>
              </a:ext>
            </a:extLst>
          </p:cNvPr>
          <p:cNvSpPr txBox="1"/>
          <p:nvPr/>
        </p:nvSpPr>
        <p:spPr>
          <a:xfrm>
            <a:off x="4909861" y="435357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latin typeface="LM Roman 10" panose="00000500000000000000" pitchFamily="50" charset="0"/>
                <a:ea typeface="Latin Modern Math" panose="02000503000000000000" pitchFamily="50" charset="0"/>
              </a:rPr>
              <a:t>P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55E6F5-FD47-48FF-B3FA-4794B8383D14}"/>
              </a:ext>
            </a:extLst>
          </p:cNvPr>
          <p:cNvSpPr txBox="1"/>
          <p:nvPr/>
        </p:nvSpPr>
        <p:spPr>
          <a:xfrm>
            <a:off x="4713047" y="102102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B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EA655A9-7743-425B-81FF-22ADBF93EEFC}"/>
              </a:ext>
            </a:extLst>
          </p:cNvPr>
          <p:cNvSpPr txBox="1"/>
          <p:nvPr/>
        </p:nvSpPr>
        <p:spPr>
          <a:xfrm>
            <a:off x="2804307" y="4381559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45B2BD1-DBF6-42BA-BF8A-0ACC9FEFF29B}"/>
              </a:ext>
            </a:extLst>
          </p:cNvPr>
          <p:cNvSpPr txBox="1"/>
          <p:nvPr/>
        </p:nvSpPr>
        <p:spPr>
          <a:xfrm>
            <a:off x="10501404" y="3508987"/>
            <a:ext cx="774214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2000" dirty="0">
                <a:latin typeface="LM Roman 10" panose="00000500000000000000" pitchFamily="50" charset="0"/>
              </a:rPr>
              <a:t>(2)</a:t>
            </a:r>
            <a:endParaRPr lang="en-GB" sz="2000" dirty="0">
              <a:latin typeface="LM Roman 10" panose="00000500000000000000" pitchFamily="50" charset="0"/>
            </a:endParaRP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91E7A0E4-5EB6-4C87-AD31-7B831476F3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0033" y="2338531"/>
            <a:ext cx="2292784" cy="1573479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6395E0D-C847-4499-8A09-5455708AD241}"/>
              </a:ext>
            </a:extLst>
          </p:cNvPr>
          <p:cNvCxnSpPr>
            <a:cxnSpLocks/>
          </p:cNvCxnSpPr>
          <p:nvPr/>
        </p:nvCxnSpPr>
        <p:spPr>
          <a:xfrm flipV="1">
            <a:off x="4449690" y="1474143"/>
            <a:ext cx="534361" cy="336461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9040E763-DF36-4E21-A190-BCE073353586}"/>
              </a:ext>
            </a:extLst>
          </p:cNvPr>
          <p:cNvCxnSpPr>
            <a:cxnSpLocks/>
            <a:stCxn id="149" idx="3"/>
            <a:endCxn id="173" idx="1"/>
          </p:cNvCxnSpPr>
          <p:nvPr/>
        </p:nvCxnSpPr>
        <p:spPr>
          <a:xfrm flipV="1">
            <a:off x="7616764" y="3125271"/>
            <a:ext cx="923269" cy="1605386"/>
          </a:xfrm>
          <a:prstGeom prst="bentConnector3">
            <a:avLst>
              <a:gd name="adj1" fmla="val 615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FAE0D3D-CB0C-47A5-8D31-F69743C327E4}"/>
                  </a:ext>
                </a:extLst>
              </p:cNvPr>
              <p:cNvSpPr txBox="1"/>
              <p:nvPr/>
            </p:nvSpPr>
            <p:spPr>
              <a:xfrm>
                <a:off x="4369019" y="4890376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P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FAE0D3D-CB0C-47A5-8D31-F69743C3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19" y="4890376"/>
                <a:ext cx="540842" cy="276999"/>
              </a:xfrm>
              <a:prstGeom prst="rect">
                <a:avLst/>
              </a:prstGeom>
              <a:blipFill>
                <a:blip r:embed="rId12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183011-F8AE-49BC-A4C8-F00E7CD7CFDB}"/>
                  </a:ext>
                </a:extLst>
              </p:cNvPr>
              <p:cNvSpPr txBox="1"/>
              <p:nvPr/>
            </p:nvSpPr>
            <p:spPr>
              <a:xfrm>
                <a:off x="7747860" y="4303709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183011-F8AE-49BC-A4C8-F00E7CD7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860" y="4303709"/>
                <a:ext cx="540842" cy="276999"/>
              </a:xfrm>
              <a:prstGeom prst="rect">
                <a:avLst/>
              </a:prstGeom>
              <a:blipFill>
                <a:blip r:embed="rId13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36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9E1091-35AA-4E2A-85F5-7357994A3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88787"/>
              </p:ext>
            </p:extLst>
          </p:nvPr>
        </p:nvGraphicFramePr>
        <p:xfrm>
          <a:off x="3841229" y="2049189"/>
          <a:ext cx="4509541" cy="2759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D03EA7-5BBD-4ABF-B2EA-511B811003D5}"/>
              </a:ext>
            </a:extLst>
          </p:cNvPr>
          <p:cNvSpPr txBox="1"/>
          <p:nvPr/>
        </p:nvSpPr>
        <p:spPr>
          <a:xfrm>
            <a:off x="6612466" y="3285066"/>
            <a:ext cx="1409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C00000"/>
                </a:solidFill>
                <a:latin typeface="LM Roman 10" panose="00000500000000000000" pitchFamily="50" charset="0"/>
              </a:rPr>
              <a:t>Minimum gradient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9DE4D-CBB2-47C0-B386-1257981F9F19}"/>
              </a:ext>
            </a:extLst>
          </p:cNvPr>
          <p:cNvSpPr txBox="1"/>
          <p:nvPr/>
        </p:nvSpPr>
        <p:spPr>
          <a:xfrm>
            <a:off x="4521997" y="3285066"/>
            <a:ext cx="1409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00B050"/>
                </a:solidFill>
                <a:latin typeface="LM Roman 10" panose="00000500000000000000" pitchFamily="50" charset="0"/>
              </a:rPr>
              <a:t>Maximum gradient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E6B15-92BF-4992-8E99-9E6726D2231B}"/>
                  </a:ext>
                </a:extLst>
              </p:cNvPr>
              <p:cNvSpPr txBox="1"/>
              <p:nvPr/>
            </p:nvSpPr>
            <p:spPr>
              <a:xfrm>
                <a:off x="5724264" y="2827867"/>
                <a:ext cx="14097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 dirty="0">
                    <a:solidFill>
                      <a:srgbClr val="00B0F0"/>
                    </a:solidFill>
                    <a:latin typeface="LM Roman 10" panose="00000500000000000000" pitchFamily="50" charset="0"/>
                  </a:rPr>
                  <a:t>Theoretical (</a:t>
                </a:r>
                <a14:m>
                  <m:oMath xmlns:m="http://schemas.openxmlformats.org/officeDocument/2006/math">
                    <m:r>
                      <a:rPr lang="en-GB" sz="800" b="0" i="1" smtClean="0">
                        <a:solidFill>
                          <a:srgbClr val="00B0F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𝜃</m:t>
                    </m:r>
                    <m:r>
                      <a:rPr lang="en-US" sz="800" b="0" i="1" smtClean="0">
                        <a:solidFill>
                          <a:srgbClr val="00B0F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=0</m:t>
                    </m:r>
                  </m:oMath>
                </a14:m>
                <a:r>
                  <a:rPr lang="en-GB" sz="800" b="1" dirty="0">
                    <a:solidFill>
                      <a:srgbClr val="00B0F0"/>
                    </a:solidFill>
                    <a:latin typeface="LM Roman 10" panose="00000500000000000000" pitchFamily="50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4E6B15-92BF-4992-8E99-9E6726D2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264" y="2827867"/>
                <a:ext cx="1409701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06D37FB-1180-4CE5-920F-0F4BC82BB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49" y="4718944"/>
            <a:ext cx="2628900" cy="306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E59784-B4C3-4C2B-A742-008B1E2E4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411488" y="3232282"/>
            <a:ext cx="2628900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9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5D50B3-A616-4AF7-8741-DBAF59A0E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489708"/>
              </p:ext>
            </p:extLst>
          </p:nvPr>
        </p:nvGraphicFramePr>
        <p:xfrm>
          <a:off x="3838576" y="2080713"/>
          <a:ext cx="4512747" cy="269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8D3B954-D3F9-45E4-A6A9-17E3677A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723" y="2226564"/>
            <a:ext cx="1722120" cy="225247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DA0C47-E3AF-4005-B986-AD51010D8C0D}"/>
              </a:ext>
            </a:extLst>
          </p:cNvPr>
          <p:cNvCxnSpPr/>
          <p:nvPr/>
        </p:nvCxnSpPr>
        <p:spPr>
          <a:xfrm>
            <a:off x="8192584" y="2791882"/>
            <a:ext cx="2794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B99AFD-DE7E-4E89-B619-28A29EE53505}"/>
              </a:ext>
            </a:extLst>
          </p:cNvPr>
          <p:cNvCxnSpPr/>
          <p:nvPr/>
        </p:nvCxnSpPr>
        <p:spPr>
          <a:xfrm>
            <a:off x="8193631" y="3027363"/>
            <a:ext cx="279400" cy="0"/>
          </a:xfrm>
          <a:prstGeom prst="line">
            <a:avLst/>
          </a:prstGeom>
          <a:ln>
            <a:solidFill>
              <a:srgbClr val="E6A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51177C-DD9E-4890-910D-2E57088DE0C7}"/>
              </a:ext>
            </a:extLst>
          </p:cNvPr>
          <p:cNvCxnSpPr/>
          <p:nvPr/>
        </p:nvCxnSpPr>
        <p:spPr>
          <a:xfrm>
            <a:off x="8193631" y="3328987"/>
            <a:ext cx="2794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A4C307-6F0C-4315-AB28-348AD675790C}"/>
              </a:ext>
            </a:extLst>
          </p:cNvPr>
          <p:cNvCxnSpPr/>
          <p:nvPr/>
        </p:nvCxnSpPr>
        <p:spPr>
          <a:xfrm>
            <a:off x="8194167" y="3627438"/>
            <a:ext cx="2794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AB65D-408A-4E24-ACC0-F08A41B64916}"/>
              </a:ext>
            </a:extLst>
          </p:cNvPr>
          <p:cNvCxnSpPr/>
          <p:nvPr/>
        </p:nvCxnSpPr>
        <p:spPr>
          <a:xfrm>
            <a:off x="8194167" y="3921125"/>
            <a:ext cx="279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3EEBF7-3903-4A28-8C27-E6B826A854C9}"/>
              </a:ext>
            </a:extLst>
          </p:cNvPr>
          <p:cNvCxnSpPr/>
          <p:nvPr/>
        </p:nvCxnSpPr>
        <p:spPr>
          <a:xfrm>
            <a:off x="8192584" y="4254500"/>
            <a:ext cx="2794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9BF61F-A3B0-41E9-BB6B-3E8D1452DB6D}"/>
              </a:ext>
            </a:extLst>
          </p:cNvPr>
          <p:cNvCxnSpPr/>
          <p:nvPr/>
        </p:nvCxnSpPr>
        <p:spPr>
          <a:xfrm>
            <a:off x="8192584" y="2391820"/>
            <a:ext cx="27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ylinder 173">
            <a:extLst>
              <a:ext uri="{FF2B5EF4-FFF2-40B4-BE49-F238E27FC236}">
                <a16:creationId xmlns:a16="http://schemas.microsoft.com/office/drawing/2014/main" id="{42C579AC-748D-42A4-A04A-81E4DB4446E6}"/>
              </a:ext>
            </a:extLst>
          </p:cNvPr>
          <p:cNvSpPr/>
          <p:nvPr/>
        </p:nvSpPr>
        <p:spPr>
          <a:xfrm rot="7804343">
            <a:off x="9212375" y="1540445"/>
            <a:ext cx="72000" cy="316201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94CCE5AB-97B1-44A4-B328-72398CB2020A}"/>
              </a:ext>
            </a:extLst>
          </p:cNvPr>
          <p:cNvSpPr/>
          <p:nvPr/>
        </p:nvSpPr>
        <p:spPr>
          <a:xfrm>
            <a:off x="8208234" y="3957533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7F2CE2B6-2626-4FCD-8611-AD5FB2ABC776}"/>
              </a:ext>
            </a:extLst>
          </p:cNvPr>
          <p:cNvSpPr/>
          <p:nvPr/>
        </p:nvSpPr>
        <p:spPr>
          <a:xfrm>
            <a:off x="8211256" y="4186347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301EAF77-4BAF-4B8E-B689-88E5C3D317F9}"/>
              </a:ext>
            </a:extLst>
          </p:cNvPr>
          <p:cNvSpPr/>
          <p:nvPr/>
        </p:nvSpPr>
        <p:spPr>
          <a:xfrm flipH="1">
            <a:off x="9078181" y="4680039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CE36C01B-F947-4694-9D1D-ECEC0A0F6505}"/>
              </a:ext>
            </a:extLst>
          </p:cNvPr>
          <p:cNvSpPr/>
          <p:nvPr/>
        </p:nvSpPr>
        <p:spPr>
          <a:xfrm>
            <a:off x="9203632" y="987425"/>
            <a:ext cx="72000" cy="3691755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Cylinder 178">
            <a:extLst>
              <a:ext uri="{FF2B5EF4-FFF2-40B4-BE49-F238E27FC236}">
                <a16:creationId xmlns:a16="http://schemas.microsoft.com/office/drawing/2014/main" id="{F32AE364-0FA8-4692-9B78-EFBC1A2747C4}"/>
              </a:ext>
            </a:extLst>
          </p:cNvPr>
          <p:cNvSpPr/>
          <p:nvPr/>
        </p:nvSpPr>
        <p:spPr>
          <a:xfrm rot="14928180">
            <a:off x="9174299" y="5121310"/>
            <a:ext cx="373262" cy="271185"/>
          </a:xfrm>
          <a:prstGeom prst="can">
            <a:avLst>
              <a:gd name="adj" fmla="val 68750"/>
            </a:avLst>
          </a:prstGeom>
          <a:solidFill>
            <a:srgbClr val="00206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Cylinder 180">
            <a:extLst>
              <a:ext uri="{FF2B5EF4-FFF2-40B4-BE49-F238E27FC236}">
                <a16:creationId xmlns:a16="http://schemas.microsoft.com/office/drawing/2014/main" id="{D3EF8FBC-8742-4551-876F-D4E413E7685E}"/>
              </a:ext>
            </a:extLst>
          </p:cNvPr>
          <p:cNvSpPr/>
          <p:nvPr/>
        </p:nvSpPr>
        <p:spPr>
          <a:xfrm rot="15187042">
            <a:off x="9231455" y="1556216"/>
            <a:ext cx="70238" cy="306663"/>
          </a:xfrm>
          <a:prstGeom prst="can">
            <a:avLst>
              <a:gd name="adj" fmla="val 6875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5C774045-2533-4E1E-A679-2BF1AD26AF8C}"/>
              </a:ext>
            </a:extLst>
          </p:cNvPr>
          <p:cNvSpPr/>
          <p:nvPr/>
        </p:nvSpPr>
        <p:spPr>
          <a:xfrm>
            <a:off x="9051253" y="1673384"/>
            <a:ext cx="169863" cy="228600"/>
          </a:xfrm>
          <a:custGeom>
            <a:avLst/>
            <a:gdLst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863" h="228600">
                <a:moveTo>
                  <a:pt x="79375" y="228600"/>
                </a:moveTo>
                <a:cubicBezTo>
                  <a:pt x="55034" y="225954"/>
                  <a:pt x="16404" y="199497"/>
                  <a:pt x="7938" y="166688"/>
                </a:cubicBezTo>
                <a:lnTo>
                  <a:pt x="0" y="36513"/>
                </a:lnTo>
                <a:cubicBezTo>
                  <a:pt x="24870" y="-1058"/>
                  <a:pt x="51330" y="1058"/>
                  <a:pt x="88900" y="0"/>
                </a:cubicBezTo>
                <a:cubicBezTo>
                  <a:pt x="131763" y="3704"/>
                  <a:pt x="157162" y="2646"/>
                  <a:pt x="169863" y="49213"/>
                </a:cubicBezTo>
                <a:lnTo>
                  <a:pt x="160337" y="163513"/>
                </a:lnTo>
                <a:cubicBezTo>
                  <a:pt x="138112" y="203200"/>
                  <a:pt x="115887" y="222251"/>
                  <a:pt x="79375" y="228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Cylinder 183">
            <a:extLst>
              <a:ext uri="{FF2B5EF4-FFF2-40B4-BE49-F238E27FC236}">
                <a16:creationId xmlns:a16="http://schemas.microsoft.com/office/drawing/2014/main" id="{85075CCA-E9E4-4CDA-A952-602596BDD45E}"/>
              </a:ext>
            </a:extLst>
          </p:cNvPr>
          <p:cNvSpPr/>
          <p:nvPr/>
        </p:nvSpPr>
        <p:spPr>
          <a:xfrm rot="14928180">
            <a:off x="9174299" y="5121309"/>
            <a:ext cx="373262" cy="271185"/>
          </a:xfrm>
          <a:prstGeom prst="can">
            <a:avLst>
              <a:gd name="adj" fmla="val 68750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Cylinder 184">
            <a:extLst>
              <a:ext uri="{FF2B5EF4-FFF2-40B4-BE49-F238E27FC236}">
                <a16:creationId xmlns:a16="http://schemas.microsoft.com/office/drawing/2014/main" id="{792CDFB0-5B85-4BDD-BAD3-5B80D2004569}"/>
              </a:ext>
            </a:extLst>
          </p:cNvPr>
          <p:cNvSpPr/>
          <p:nvPr/>
        </p:nvSpPr>
        <p:spPr>
          <a:xfrm rot="14928180">
            <a:off x="8426040" y="4700493"/>
            <a:ext cx="70238" cy="1825009"/>
          </a:xfrm>
          <a:prstGeom prst="can">
            <a:avLst>
              <a:gd name="adj" fmla="val 6875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65B39327-9E39-4E06-BE56-BAC61E2C0A00}"/>
              </a:ext>
            </a:extLst>
          </p:cNvPr>
          <p:cNvSpPr/>
          <p:nvPr/>
        </p:nvSpPr>
        <p:spPr>
          <a:xfrm>
            <a:off x="6511782" y="4624447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Cylinder 188">
            <a:extLst>
              <a:ext uri="{FF2B5EF4-FFF2-40B4-BE49-F238E27FC236}">
                <a16:creationId xmlns:a16="http://schemas.microsoft.com/office/drawing/2014/main" id="{4EFD320B-1042-4241-9759-49349DBAE6F4}"/>
              </a:ext>
            </a:extLst>
          </p:cNvPr>
          <p:cNvSpPr/>
          <p:nvPr/>
        </p:nvSpPr>
        <p:spPr>
          <a:xfrm>
            <a:off x="7505199" y="1494044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7CCAF31C-F247-4724-B70D-D90CD8D353D8}"/>
              </a:ext>
            </a:extLst>
          </p:cNvPr>
          <p:cNvSpPr/>
          <p:nvPr/>
        </p:nvSpPr>
        <p:spPr>
          <a:xfrm>
            <a:off x="6514804" y="4853261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F6F51D92-3805-42D6-9226-4C5672FCC07B}"/>
              </a:ext>
            </a:extLst>
          </p:cNvPr>
          <p:cNvSpPr/>
          <p:nvPr/>
        </p:nvSpPr>
        <p:spPr>
          <a:xfrm flipH="1">
            <a:off x="7381729" y="5346953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Cylinder 192">
            <a:extLst>
              <a:ext uri="{FF2B5EF4-FFF2-40B4-BE49-F238E27FC236}">
                <a16:creationId xmlns:a16="http://schemas.microsoft.com/office/drawing/2014/main" id="{9F3E6EEA-670B-4F4C-B749-E8F84A4CAFE8}"/>
              </a:ext>
            </a:extLst>
          </p:cNvPr>
          <p:cNvSpPr/>
          <p:nvPr/>
        </p:nvSpPr>
        <p:spPr>
          <a:xfrm rot="7804343">
            <a:off x="7517359" y="2078448"/>
            <a:ext cx="72000" cy="316201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367DCD77-8801-4CF3-A656-FA9C6AAEE84C}"/>
              </a:ext>
            </a:extLst>
          </p:cNvPr>
          <p:cNvSpPr/>
          <p:nvPr/>
        </p:nvSpPr>
        <p:spPr>
          <a:xfrm rot="6732245">
            <a:off x="9120882" y="5323827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239FC6A7-97AD-471E-B894-B5D350EA1A1D}"/>
              </a:ext>
            </a:extLst>
          </p:cNvPr>
          <p:cNvSpPr/>
          <p:nvPr/>
        </p:nvSpPr>
        <p:spPr>
          <a:xfrm rot="6732245">
            <a:off x="7752963" y="5857930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17FE13D-CA92-4672-B70C-4107646E06D0}"/>
              </a:ext>
            </a:extLst>
          </p:cNvPr>
          <p:cNvCxnSpPr>
            <a:cxnSpLocks/>
            <a:stCxn id="182" idx="0"/>
            <a:endCxn id="195" idx="0"/>
          </p:cNvCxnSpPr>
          <p:nvPr/>
        </p:nvCxnSpPr>
        <p:spPr>
          <a:xfrm flipH="1">
            <a:off x="7766584" y="1901984"/>
            <a:ext cx="1364044" cy="3946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EB4074F-A302-4AA5-999E-E312ED3F32C6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7768505" y="2308652"/>
            <a:ext cx="1365998" cy="3006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ylinder 197">
            <a:extLst>
              <a:ext uri="{FF2B5EF4-FFF2-40B4-BE49-F238E27FC236}">
                <a16:creationId xmlns:a16="http://schemas.microsoft.com/office/drawing/2014/main" id="{ECC005E9-C83A-4A43-9ECB-37C27F6DA1E1}"/>
              </a:ext>
            </a:extLst>
          </p:cNvPr>
          <p:cNvSpPr/>
          <p:nvPr/>
        </p:nvSpPr>
        <p:spPr>
          <a:xfrm rot="14928180">
            <a:off x="7386515" y="5833501"/>
            <a:ext cx="373262" cy="271185"/>
          </a:xfrm>
          <a:prstGeom prst="can">
            <a:avLst>
              <a:gd name="adj" fmla="val 68750"/>
            </a:avLst>
          </a:prstGeom>
          <a:solidFill>
            <a:srgbClr val="F8CBAD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58FDB74-2DA0-4DC2-B9E9-6C0ABFF1FDBE}"/>
              </a:ext>
            </a:extLst>
          </p:cNvPr>
          <p:cNvSpPr/>
          <p:nvPr/>
        </p:nvSpPr>
        <p:spPr>
          <a:xfrm>
            <a:off x="9270649" y="5903671"/>
            <a:ext cx="775333" cy="4900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C80073B-A299-4E97-BAB9-037E2B301E6C}"/>
              </a:ext>
            </a:extLst>
          </p:cNvPr>
          <p:cNvSpPr/>
          <p:nvPr/>
        </p:nvSpPr>
        <p:spPr>
          <a:xfrm>
            <a:off x="9324624" y="5963473"/>
            <a:ext cx="655349" cy="356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52">
            <a:extLst>
              <a:ext uri="{FF2B5EF4-FFF2-40B4-BE49-F238E27FC236}">
                <a16:creationId xmlns:a16="http://schemas.microsoft.com/office/drawing/2014/main" id="{77EF4DB5-3317-40C2-BC7E-B9C8E411069A}"/>
              </a:ext>
            </a:extLst>
          </p:cNvPr>
          <p:cNvSpPr/>
          <p:nvPr/>
        </p:nvSpPr>
        <p:spPr>
          <a:xfrm>
            <a:off x="9124600" y="6393678"/>
            <a:ext cx="1038858" cy="279924"/>
          </a:xfrm>
          <a:custGeom>
            <a:avLst/>
            <a:gdLst>
              <a:gd name="connsiteX0" fmla="*/ 0 w 775333"/>
              <a:gd name="connsiteY0" fmla="*/ 0 h 356124"/>
              <a:gd name="connsiteX1" fmla="*/ 775333 w 775333"/>
              <a:gd name="connsiteY1" fmla="*/ 0 h 356124"/>
              <a:gd name="connsiteX2" fmla="*/ 775333 w 775333"/>
              <a:gd name="connsiteY2" fmla="*/ 356124 h 356124"/>
              <a:gd name="connsiteX3" fmla="*/ 0 w 775333"/>
              <a:gd name="connsiteY3" fmla="*/ 356124 h 356124"/>
              <a:gd name="connsiteX4" fmla="*/ 0 w 775333"/>
              <a:gd name="connsiteY4" fmla="*/ 0 h 356124"/>
              <a:gd name="connsiteX0" fmla="*/ 146050 w 921383"/>
              <a:gd name="connsiteY0" fmla="*/ 0 h 356124"/>
              <a:gd name="connsiteX1" fmla="*/ 921383 w 921383"/>
              <a:gd name="connsiteY1" fmla="*/ 0 h 356124"/>
              <a:gd name="connsiteX2" fmla="*/ 921383 w 921383"/>
              <a:gd name="connsiteY2" fmla="*/ 356124 h 356124"/>
              <a:gd name="connsiteX3" fmla="*/ 0 w 921383"/>
              <a:gd name="connsiteY3" fmla="*/ 279924 h 356124"/>
              <a:gd name="connsiteX4" fmla="*/ 146050 w 921383"/>
              <a:gd name="connsiteY4" fmla="*/ 0 h 356124"/>
              <a:gd name="connsiteX0" fmla="*/ 146050 w 1038858"/>
              <a:gd name="connsiteY0" fmla="*/ 0 h 279924"/>
              <a:gd name="connsiteX1" fmla="*/ 921383 w 1038858"/>
              <a:gd name="connsiteY1" fmla="*/ 0 h 279924"/>
              <a:gd name="connsiteX2" fmla="*/ 1038858 w 1038858"/>
              <a:gd name="connsiteY2" fmla="*/ 279924 h 279924"/>
              <a:gd name="connsiteX3" fmla="*/ 0 w 1038858"/>
              <a:gd name="connsiteY3" fmla="*/ 279924 h 279924"/>
              <a:gd name="connsiteX4" fmla="*/ 146050 w 1038858"/>
              <a:gd name="connsiteY4" fmla="*/ 0 h 27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8858" h="279924">
                <a:moveTo>
                  <a:pt x="146050" y="0"/>
                </a:moveTo>
                <a:lnTo>
                  <a:pt x="921383" y="0"/>
                </a:lnTo>
                <a:lnTo>
                  <a:pt x="1038858" y="279924"/>
                </a:lnTo>
                <a:lnTo>
                  <a:pt x="0" y="279924"/>
                </a:lnTo>
                <a:lnTo>
                  <a:pt x="14605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52">
            <a:extLst>
              <a:ext uri="{FF2B5EF4-FFF2-40B4-BE49-F238E27FC236}">
                <a16:creationId xmlns:a16="http://schemas.microsoft.com/office/drawing/2014/main" id="{7160FFCC-F40F-44DC-984C-716FFC466D17}"/>
              </a:ext>
            </a:extLst>
          </p:cNvPr>
          <p:cNvSpPr/>
          <p:nvPr/>
        </p:nvSpPr>
        <p:spPr>
          <a:xfrm>
            <a:off x="9229377" y="6431776"/>
            <a:ext cx="832481" cy="122011"/>
          </a:xfrm>
          <a:custGeom>
            <a:avLst/>
            <a:gdLst>
              <a:gd name="connsiteX0" fmla="*/ 0 w 775333"/>
              <a:gd name="connsiteY0" fmla="*/ 0 h 356124"/>
              <a:gd name="connsiteX1" fmla="*/ 775333 w 775333"/>
              <a:gd name="connsiteY1" fmla="*/ 0 h 356124"/>
              <a:gd name="connsiteX2" fmla="*/ 775333 w 775333"/>
              <a:gd name="connsiteY2" fmla="*/ 356124 h 356124"/>
              <a:gd name="connsiteX3" fmla="*/ 0 w 775333"/>
              <a:gd name="connsiteY3" fmla="*/ 356124 h 356124"/>
              <a:gd name="connsiteX4" fmla="*/ 0 w 775333"/>
              <a:gd name="connsiteY4" fmla="*/ 0 h 356124"/>
              <a:gd name="connsiteX0" fmla="*/ 146050 w 921383"/>
              <a:gd name="connsiteY0" fmla="*/ 0 h 356124"/>
              <a:gd name="connsiteX1" fmla="*/ 921383 w 921383"/>
              <a:gd name="connsiteY1" fmla="*/ 0 h 356124"/>
              <a:gd name="connsiteX2" fmla="*/ 921383 w 921383"/>
              <a:gd name="connsiteY2" fmla="*/ 356124 h 356124"/>
              <a:gd name="connsiteX3" fmla="*/ 0 w 921383"/>
              <a:gd name="connsiteY3" fmla="*/ 279924 h 356124"/>
              <a:gd name="connsiteX4" fmla="*/ 146050 w 921383"/>
              <a:gd name="connsiteY4" fmla="*/ 0 h 356124"/>
              <a:gd name="connsiteX0" fmla="*/ 146050 w 1038858"/>
              <a:gd name="connsiteY0" fmla="*/ 0 h 279924"/>
              <a:gd name="connsiteX1" fmla="*/ 921383 w 1038858"/>
              <a:gd name="connsiteY1" fmla="*/ 0 h 279924"/>
              <a:gd name="connsiteX2" fmla="*/ 1038858 w 1038858"/>
              <a:gd name="connsiteY2" fmla="*/ 279924 h 279924"/>
              <a:gd name="connsiteX3" fmla="*/ 0 w 1038858"/>
              <a:gd name="connsiteY3" fmla="*/ 279924 h 279924"/>
              <a:gd name="connsiteX4" fmla="*/ 146050 w 1038858"/>
              <a:gd name="connsiteY4" fmla="*/ 0 h 279924"/>
              <a:gd name="connsiteX0" fmla="*/ 72140 w 964948"/>
              <a:gd name="connsiteY0" fmla="*/ 0 h 279924"/>
              <a:gd name="connsiteX1" fmla="*/ 847473 w 964948"/>
              <a:gd name="connsiteY1" fmla="*/ 0 h 279924"/>
              <a:gd name="connsiteX2" fmla="*/ 964948 w 964948"/>
              <a:gd name="connsiteY2" fmla="*/ 279924 h 279924"/>
              <a:gd name="connsiteX3" fmla="*/ 0 w 964948"/>
              <a:gd name="connsiteY3" fmla="*/ 126949 h 279924"/>
              <a:gd name="connsiteX4" fmla="*/ 72140 w 964948"/>
              <a:gd name="connsiteY4" fmla="*/ 0 h 279924"/>
              <a:gd name="connsiteX0" fmla="*/ 72140 w 901351"/>
              <a:gd name="connsiteY0" fmla="*/ 0 h 132105"/>
              <a:gd name="connsiteX1" fmla="*/ 847473 w 901351"/>
              <a:gd name="connsiteY1" fmla="*/ 0 h 132105"/>
              <a:gd name="connsiteX2" fmla="*/ 901351 w 901351"/>
              <a:gd name="connsiteY2" fmla="*/ 132105 h 132105"/>
              <a:gd name="connsiteX3" fmla="*/ 0 w 901351"/>
              <a:gd name="connsiteY3" fmla="*/ 126949 h 132105"/>
              <a:gd name="connsiteX4" fmla="*/ 72140 w 901351"/>
              <a:gd name="connsiteY4" fmla="*/ 0 h 13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351" h="132105">
                <a:moveTo>
                  <a:pt x="72140" y="0"/>
                </a:moveTo>
                <a:lnTo>
                  <a:pt x="847473" y="0"/>
                </a:lnTo>
                <a:lnTo>
                  <a:pt x="901351" y="132105"/>
                </a:lnTo>
                <a:lnTo>
                  <a:pt x="0" y="126949"/>
                </a:lnTo>
                <a:lnTo>
                  <a:pt x="7214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1297C02F-64C0-4EA5-85E5-EC9DAED2EF32}"/>
              </a:ext>
            </a:extLst>
          </p:cNvPr>
          <p:cNvSpPr/>
          <p:nvPr/>
        </p:nvSpPr>
        <p:spPr>
          <a:xfrm>
            <a:off x="7656658" y="6106763"/>
            <a:ext cx="1566030" cy="388716"/>
          </a:xfrm>
          <a:custGeom>
            <a:avLst/>
            <a:gdLst>
              <a:gd name="connsiteX0" fmla="*/ 0 w 1584960"/>
              <a:gd name="connsiteY0" fmla="*/ 0 h 359914"/>
              <a:gd name="connsiteX1" fmla="*/ 645160 w 1584960"/>
              <a:gd name="connsiteY1" fmla="*/ 325120 h 359914"/>
              <a:gd name="connsiteX2" fmla="*/ 1584960 w 1584960"/>
              <a:gd name="connsiteY2" fmla="*/ 335280 h 359914"/>
              <a:gd name="connsiteX0" fmla="*/ 0 w 1554797"/>
              <a:gd name="connsiteY0" fmla="*/ 0 h 386901"/>
              <a:gd name="connsiteX1" fmla="*/ 614997 w 1554797"/>
              <a:gd name="connsiteY1" fmla="*/ 352107 h 386901"/>
              <a:gd name="connsiteX2" fmla="*/ 1554797 w 1554797"/>
              <a:gd name="connsiteY2" fmla="*/ 362267 h 386901"/>
              <a:gd name="connsiteX0" fmla="*/ 0 w 1554797"/>
              <a:gd name="connsiteY0" fmla="*/ 0 h 385174"/>
              <a:gd name="connsiteX1" fmla="*/ 703897 w 1554797"/>
              <a:gd name="connsiteY1" fmla="*/ 348932 h 385174"/>
              <a:gd name="connsiteX2" fmla="*/ 1554797 w 1554797"/>
              <a:gd name="connsiteY2" fmla="*/ 362267 h 385174"/>
              <a:gd name="connsiteX0" fmla="*/ 0 w 1554797"/>
              <a:gd name="connsiteY0" fmla="*/ 0 h 388716"/>
              <a:gd name="connsiteX1" fmla="*/ 214947 w 1554797"/>
              <a:gd name="connsiteY1" fmla="*/ 355282 h 388716"/>
              <a:gd name="connsiteX2" fmla="*/ 1554797 w 1554797"/>
              <a:gd name="connsiteY2" fmla="*/ 362267 h 388716"/>
              <a:gd name="connsiteX0" fmla="*/ 0 w 1554797"/>
              <a:gd name="connsiteY0" fmla="*/ 0 h 388716"/>
              <a:gd name="connsiteX1" fmla="*/ 214947 w 1554797"/>
              <a:gd name="connsiteY1" fmla="*/ 355282 h 388716"/>
              <a:gd name="connsiteX2" fmla="*/ 1554797 w 1554797"/>
              <a:gd name="connsiteY2" fmla="*/ 362267 h 388716"/>
              <a:gd name="connsiteX0" fmla="*/ 11233 w 1566030"/>
              <a:gd name="connsiteY0" fmla="*/ 0 h 388716"/>
              <a:gd name="connsiteX1" fmla="*/ 226180 w 1566030"/>
              <a:gd name="connsiteY1" fmla="*/ 355282 h 388716"/>
              <a:gd name="connsiteX2" fmla="*/ 1566030 w 1566030"/>
              <a:gd name="connsiteY2" fmla="*/ 362267 h 38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6030" h="388716">
                <a:moveTo>
                  <a:pt x="11233" y="0"/>
                </a:moveTo>
                <a:cubicBezTo>
                  <a:pt x="-6230" y="220345"/>
                  <a:pt x="-37980" y="299402"/>
                  <a:pt x="226180" y="355282"/>
                </a:cubicBezTo>
                <a:cubicBezTo>
                  <a:pt x="490340" y="411162"/>
                  <a:pt x="1228210" y="385127"/>
                  <a:pt x="1566030" y="3622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2ACA322F-B94B-40AC-AC84-ADEACD9D07A6}"/>
              </a:ext>
            </a:extLst>
          </p:cNvPr>
          <p:cNvSpPr/>
          <p:nvPr/>
        </p:nvSpPr>
        <p:spPr>
          <a:xfrm>
            <a:off x="7857981" y="5388787"/>
            <a:ext cx="1597791" cy="1107854"/>
          </a:xfrm>
          <a:custGeom>
            <a:avLst/>
            <a:gdLst>
              <a:gd name="connsiteX0" fmla="*/ 0 w 1584960"/>
              <a:gd name="connsiteY0" fmla="*/ 0 h 359914"/>
              <a:gd name="connsiteX1" fmla="*/ 645160 w 1584960"/>
              <a:gd name="connsiteY1" fmla="*/ 325120 h 359914"/>
              <a:gd name="connsiteX2" fmla="*/ 1584960 w 1584960"/>
              <a:gd name="connsiteY2" fmla="*/ 335280 h 359914"/>
              <a:gd name="connsiteX0" fmla="*/ 0 w 1554797"/>
              <a:gd name="connsiteY0" fmla="*/ 0 h 386901"/>
              <a:gd name="connsiteX1" fmla="*/ 614997 w 1554797"/>
              <a:gd name="connsiteY1" fmla="*/ 352107 h 386901"/>
              <a:gd name="connsiteX2" fmla="*/ 1554797 w 1554797"/>
              <a:gd name="connsiteY2" fmla="*/ 362267 h 386901"/>
              <a:gd name="connsiteX0" fmla="*/ 0 w 1554797"/>
              <a:gd name="connsiteY0" fmla="*/ 0 h 385174"/>
              <a:gd name="connsiteX1" fmla="*/ 703897 w 1554797"/>
              <a:gd name="connsiteY1" fmla="*/ 348932 h 385174"/>
              <a:gd name="connsiteX2" fmla="*/ 1554797 w 1554797"/>
              <a:gd name="connsiteY2" fmla="*/ 362267 h 385174"/>
              <a:gd name="connsiteX0" fmla="*/ 0 w 1554797"/>
              <a:gd name="connsiteY0" fmla="*/ 0 h 388716"/>
              <a:gd name="connsiteX1" fmla="*/ 214947 w 1554797"/>
              <a:gd name="connsiteY1" fmla="*/ 355282 h 388716"/>
              <a:gd name="connsiteX2" fmla="*/ 1554797 w 1554797"/>
              <a:gd name="connsiteY2" fmla="*/ 362267 h 388716"/>
              <a:gd name="connsiteX0" fmla="*/ 0 w 1554797"/>
              <a:gd name="connsiteY0" fmla="*/ 0 h 388716"/>
              <a:gd name="connsiteX1" fmla="*/ 214947 w 1554797"/>
              <a:gd name="connsiteY1" fmla="*/ 355282 h 388716"/>
              <a:gd name="connsiteX2" fmla="*/ 1554797 w 1554797"/>
              <a:gd name="connsiteY2" fmla="*/ 362267 h 388716"/>
              <a:gd name="connsiteX0" fmla="*/ 11233 w 1566030"/>
              <a:gd name="connsiteY0" fmla="*/ 0 h 388716"/>
              <a:gd name="connsiteX1" fmla="*/ 226180 w 1566030"/>
              <a:gd name="connsiteY1" fmla="*/ 355282 h 388716"/>
              <a:gd name="connsiteX2" fmla="*/ 1566030 w 1566030"/>
              <a:gd name="connsiteY2" fmla="*/ 362267 h 388716"/>
              <a:gd name="connsiteX0" fmla="*/ 1347044 w 1369903"/>
              <a:gd name="connsiteY0" fmla="*/ 0 h 831629"/>
              <a:gd name="connsiteX1" fmla="*/ 30053 w 1369903"/>
              <a:gd name="connsiteY1" fmla="*/ 798195 h 831629"/>
              <a:gd name="connsiteX2" fmla="*/ 1369903 w 1369903"/>
              <a:gd name="connsiteY2" fmla="*/ 805180 h 831629"/>
              <a:gd name="connsiteX0" fmla="*/ 1595656 w 1595656"/>
              <a:gd name="connsiteY0" fmla="*/ 0 h 1107854"/>
              <a:gd name="connsiteX1" fmla="*/ 26252 w 1595656"/>
              <a:gd name="connsiteY1" fmla="*/ 1074420 h 1107854"/>
              <a:gd name="connsiteX2" fmla="*/ 1366102 w 1595656"/>
              <a:gd name="connsiteY2" fmla="*/ 1081405 h 1107854"/>
              <a:gd name="connsiteX0" fmla="*/ 1593902 w 1599965"/>
              <a:gd name="connsiteY0" fmla="*/ 0 h 1107854"/>
              <a:gd name="connsiteX1" fmla="*/ 24498 w 1599965"/>
              <a:gd name="connsiteY1" fmla="*/ 1074420 h 1107854"/>
              <a:gd name="connsiteX2" fmla="*/ 1364348 w 1599965"/>
              <a:gd name="connsiteY2" fmla="*/ 1081405 h 1107854"/>
              <a:gd name="connsiteX0" fmla="*/ 1594262 w 1597791"/>
              <a:gd name="connsiteY0" fmla="*/ 0 h 1107854"/>
              <a:gd name="connsiteX1" fmla="*/ 24858 w 1597791"/>
              <a:gd name="connsiteY1" fmla="*/ 1074420 h 1107854"/>
              <a:gd name="connsiteX2" fmla="*/ 1364708 w 1597791"/>
              <a:gd name="connsiteY2" fmla="*/ 1081405 h 110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7791" h="1107854">
                <a:moveTo>
                  <a:pt x="1594262" y="0"/>
                </a:moveTo>
                <a:cubicBezTo>
                  <a:pt x="1691099" y="614045"/>
                  <a:pt x="-239302" y="1018540"/>
                  <a:pt x="24858" y="1074420"/>
                </a:cubicBezTo>
                <a:cubicBezTo>
                  <a:pt x="289018" y="1130300"/>
                  <a:pt x="1026888" y="1104265"/>
                  <a:pt x="1364708" y="10814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Cylinder 206">
            <a:extLst>
              <a:ext uri="{FF2B5EF4-FFF2-40B4-BE49-F238E27FC236}">
                <a16:creationId xmlns:a16="http://schemas.microsoft.com/office/drawing/2014/main" id="{F9075696-5852-4262-A8A0-8CD12DAD0494}"/>
              </a:ext>
            </a:extLst>
          </p:cNvPr>
          <p:cNvSpPr/>
          <p:nvPr/>
        </p:nvSpPr>
        <p:spPr>
          <a:xfrm rot="15187042">
            <a:off x="8425703" y="1255584"/>
            <a:ext cx="70238" cy="1396198"/>
          </a:xfrm>
          <a:prstGeom prst="can">
            <a:avLst>
              <a:gd name="adj" fmla="val 6875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2128A201-5916-44C8-B071-550A9A8C999E}"/>
              </a:ext>
            </a:extLst>
          </p:cNvPr>
          <p:cNvSpPr/>
          <p:nvPr/>
        </p:nvSpPr>
        <p:spPr>
          <a:xfrm>
            <a:off x="7688118" y="2079945"/>
            <a:ext cx="169863" cy="228600"/>
          </a:xfrm>
          <a:custGeom>
            <a:avLst/>
            <a:gdLst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11113 w 169863"/>
              <a:gd name="connsiteY1" fmla="*/ 1920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55575 w 169863"/>
              <a:gd name="connsiteY5" fmla="*/ 185738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  <a:gd name="connsiteX0" fmla="*/ 79375 w 169863"/>
              <a:gd name="connsiteY0" fmla="*/ 228600 h 228600"/>
              <a:gd name="connsiteX1" fmla="*/ 7938 w 169863"/>
              <a:gd name="connsiteY1" fmla="*/ 166688 h 228600"/>
              <a:gd name="connsiteX2" fmla="*/ 0 w 169863"/>
              <a:gd name="connsiteY2" fmla="*/ 36513 h 228600"/>
              <a:gd name="connsiteX3" fmla="*/ 88900 w 169863"/>
              <a:gd name="connsiteY3" fmla="*/ 0 h 228600"/>
              <a:gd name="connsiteX4" fmla="*/ 169863 w 169863"/>
              <a:gd name="connsiteY4" fmla="*/ 49213 h 228600"/>
              <a:gd name="connsiteX5" fmla="*/ 160337 w 169863"/>
              <a:gd name="connsiteY5" fmla="*/ 163513 h 228600"/>
              <a:gd name="connsiteX6" fmla="*/ 79375 w 169863"/>
              <a:gd name="connsiteY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863" h="228600">
                <a:moveTo>
                  <a:pt x="79375" y="228600"/>
                </a:moveTo>
                <a:cubicBezTo>
                  <a:pt x="55034" y="225954"/>
                  <a:pt x="16404" y="199497"/>
                  <a:pt x="7938" y="166688"/>
                </a:cubicBezTo>
                <a:lnTo>
                  <a:pt x="0" y="36513"/>
                </a:lnTo>
                <a:cubicBezTo>
                  <a:pt x="24870" y="-1058"/>
                  <a:pt x="51330" y="1058"/>
                  <a:pt x="88900" y="0"/>
                </a:cubicBezTo>
                <a:cubicBezTo>
                  <a:pt x="131763" y="3704"/>
                  <a:pt x="157162" y="2646"/>
                  <a:pt x="169863" y="49213"/>
                </a:cubicBezTo>
                <a:lnTo>
                  <a:pt x="160337" y="163513"/>
                </a:lnTo>
                <a:cubicBezTo>
                  <a:pt x="138112" y="203200"/>
                  <a:pt x="115887" y="222251"/>
                  <a:pt x="79375" y="2286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Cylinder 209">
            <a:extLst>
              <a:ext uri="{FF2B5EF4-FFF2-40B4-BE49-F238E27FC236}">
                <a16:creationId xmlns:a16="http://schemas.microsoft.com/office/drawing/2014/main" id="{56522E8B-8487-4D3A-BC70-94C28E75C026}"/>
              </a:ext>
            </a:extLst>
          </p:cNvPr>
          <p:cNvSpPr/>
          <p:nvPr/>
        </p:nvSpPr>
        <p:spPr>
          <a:xfrm rot="15187042">
            <a:off x="7573140" y="2050925"/>
            <a:ext cx="70238" cy="323349"/>
          </a:xfrm>
          <a:prstGeom prst="can">
            <a:avLst>
              <a:gd name="adj" fmla="val 6875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Cylinder 210">
            <a:extLst>
              <a:ext uri="{FF2B5EF4-FFF2-40B4-BE49-F238E27FC236}">
                <a16:creationId xmlns:a16="http://schemas.microsoft.com/office/drawing/2014/main" id="{591CB95C-25BD-4861-9FA3-692156987849}"/>
              </a:ext>
            </a:extLst>
          </p:cNvPr>
          <p:cNvSpPr/>
          <p:nvPr/>
        </p:nvSpPr>
        <p:spPr>
          <a:xfrm rot="14928180">
            <a:off x="7386515" y="5833503"/>
            <a:ext cx="373262" cy="271185"/>
          </a:xfrm>
          <a:prstGeom prst="can">
            <a:avLst>
              <a:gd name="adj" fmla="val 68750"/>
            </a:avLst>
          </a:prstGeom>
          <a:solidFill>
            <a:srgbClr val="00206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8D3F1AE-6C2A-4C59-89CC-4F88B70CC3CF}"/>
              </a:ext>
            </a:extLst>
          </p:cNvPr>
          <p:cNvCxnSpPr>
            <a:cxnSpLocks/>
          </p:cNvCxnSpPr>
          <p:nvPr/>
        </p:nvCxnSpPr>
        <p:spPr>
          <a:xfrm>
            <a:off x="5457483" y="1849507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EBD951AF-58CD-4450-B372-CAE345067029}"/>
              </a:ext>
            </a:extLst>
          </p:cNvPr>
          <p:cNvSpPr/>
          <p:nvPr/>
        </p:nvSpPr>
        <p:spPr>
          <a:xfrm>
            <a:off x="2943815" y="4742041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Cylinder 214">
            <a:extLst>
              <a:ext uri="{FF2B5EF4-FFF2-40B4-BE49-F238E27FC236}">
                <a16:creationId xmlns:a16="http://schemas.microsoft.com/office/drawing/2014/main" id="{5E43029B-3F71-4132-92FC-22ABA0ABDBD4}"/>
              </a:ext>
            </a:extLst>
          </p:cNvPr>
          <p:cNvSpPr/>
          <p:nvPr/>
        </p:nvSpPr>
        <p:spPr>
          <a:xfrm>
            <a:off x="3937232" y="1611638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4674B06A-5E9E-4335-BB85-568DF492E61E}"/>
              </a:ext>
            </a:extLst>
          </p:cNvPr>
          <p:cNvSpPr/>
          <p:nvPr/>
        </p:nvSpPr>
        <p:spPr>
          <a:xfrm>
            <a:off x="2946837" y="4970855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4EAB8078-6AB5-4D3E-93F8-F30B3F757B8D}"/>
              </a:ext>
            </a:extLst>
          </p:cNvPr>
          <p:cNvSpPr/>
          <p:nvPr/>
        </p:nvSpPr>
        <p:spPr>
          <a:xfrm flipH="1">
            <a:off x="3813762" y="5464547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103FC43A-7569-4546-B90F-9C75152019DA}"/>
              </a:ext>
            </a:extLst>
          </p:cNvPr>
          <p:cNvSpPr/>
          <p:nvPr/>
        </p:nvSpPr>
        <p:spPr>
          <a:xfrm>
            <a:off x="4249593" y="4249208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6422F4D7-6CCC-4FEA-AED4-866C384E6ACA}"/>
              </a:ext>
            </a:extLst>
          </p:cNvPr>
          <p:cNvSpPr/>
          <p:nvPr/>
        </p:nvSpPr>
        <p:spPr>
          <a:xfrm>
            <a:off x="4252615" y="4478022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1B0270FB-B4F1-4696-8010-F02EDEF4913B}"/>
              </a:ext>
            </a:extLst>
          </p:cNvPr>
          <p:cNvSpPr/>
          <p:nvPr/>
        </p:nvSpPr>
        <p:spPr>
          <a:xfrm flipH="1">
            <a:off x="5119540" y="4971714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5C03EBE6-31B2-4B57-8103-40E243E4E104}"/>
              </a:ext>
            </a:extLst>
          </p:cNvPr>
          <p:cNvSpPr/>
          <p:nvPr/>
        </p:nvSpPr>
        <p:spPr>
          <a:xfrm rot="7804343">
            <a:off x="3901233" y="1627473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74E82BC0-8BF6-433E-A991-80A5F1EC14D7}"/>
              </a:ext>
            </a:extLst>
          </p:cNvPr>
          <p:cNvSpPr/>
          <p:nvPr/>
        </p:nvSpPr>
        <p:spPr>
          <a:xfrm rot="7804343">
            <a:off x="5207010" y="1173652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0FDF3DB8-475F-4EBF-A23B-D6742613B9F8}"/>
              </a:ext>
            </a:extLst>
          </p:cNvPr>
          <p:cNvSpPr/>
          <p:nvPr/>
        </p:nvSpPr>
        <p:spPr>
          <a:xfrm>
            <a:off x="5244991" y="1117946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3171B12D-B5AA-44BC-890A-22492DB33644}"/>
              </a:ext>
            </a:extLst>
          </p:cNvPr>
          <p:cNvSpPr/>
          <p:nvPr/>
        </p:nvSpPr>
        <p:spPr>
          <a:xfrm>
            <a:off x="4200538" y="2388322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C9ECAC3-E018-41AF-BC25-C22AB7B082D7}"/>
              </a:ext>
            </a:extLst>
          </p:cNvPr>
          <p:cNvGrpSpPr/>
          <p:nvPr/>
        </p:nvGrpSpPr>
        <p:grpSpPr>
          <a:xfrm rot="1163224">
            <a:off x="3980687" y="5439036"/>
            <a:ext cx="1825009" cy="584593"/>
            <a:chOff x="5470821" y="5074679"/>
            <a:chExt cx="1825009" cy="584593"/>
          </a:xfrm>
        </p:grpSpPr>
        <p:sp>
          <p:nvSpPr>
            <p:cNvPr id="233" name="Cylinder 232">
              <a:extLst>
                <a:ext uri="{FF2B5EF4-FFF2-40B4-BE49-F238E27FC236}">
                  <a16:creationId xmlns:a16="http://schemas.microsoft.com/office/drawing/2014/main" id="{A0251C11-4CE0-480B-9FDD-12561B3586A5}"/>
                </a:ext>
              </a:extLst>
            </p:cNvPr>
            <p:cNvSpPr/>
            <p:nvPr/>
          </p:nvSpPr>
          <p:spPr>
            <a:xfrm rot="14928180">
              <a:off x="6348207" y="4453730"/>
              <a:ext cx="70238" cy="1825009"/>
            </a:xfrm>
            <a:prstGeom prst="can">
              <a:avLst>
                <a:gd name="adj" fmla="val 6875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5A0B336-E1B1-456B-9A77-310910ADCE28}"/>
                </a:ext>
              </a:extLst>
            </p:cNvPr>
            <p:cNvSpPr/>
            <p:nvPr/>
          </p:nvSpPr>
          <p:spPr>
            <a:xfrm rot="6732245">
              <a:off x="7043049" y="5077064"/>
              <a:ext cx="50490" cy="45719"/>
            </a:xfrm>
            <a:custGeom>
              <a:avLst/>
              <a:gdLst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8614 h 138614"/>
                <a:gd name="connsiteX1" fmla="*/ 176213 w 176213"/>
                <a:gd name="connsiteY1" fmla="*/ 501 h 138614"/>
                <a:gd name="connsiteX2" fmla="*/ 176213 w 176213"/>
                <a:gd name="connsiteY2" fmla="*/ 501 h 138614"/>
                <a:gd name="connsiteX3" fmla="*/ 176213 w 176213"/>
                <a:gd name="connsiteY3" fmla="*/ 501 h 138614"/>
                <a:gd name="connsiteX0" fmla="*/ 0 w 176213"/>
                <a:gd name="connsiteY0" fmla="*/ 138614 h 138614"/>
                <a:gd name="connsiteX1" fmla="*/ 176213 w 176213"/>
                <a:gd name="connsiteY1" fmla="*/ 501 h 138614"/>
                <a:gd name="connsiteX2" fmla="*/ 176213 w 176213"/>
                <a:gd name="connsiteY2" fmla="*/ 501 h 138614"/>
                <a:gd name="connsiteX3" fmla="*/ 176213 w 176213"/>
                <a:gd name="connsiteY3" fmla="*/ 501 h 138614"/>
                <a:gd name="connsiteX0" fmla="*/ 0 w 176213"/>
                <a:gd name="connsiteY0" fmla="*/ 139389 h 139389"/>
                <a:gd name="connsiteX1" fmla="*/ 176213 w 176213"/>
                <a:gd name="connsiteY1" fmla="*/ 1276 h 139389"/>
                <a:gd name="connsiteX2" fmla="*/ 176213 w 176213"/>
                <a:gd name="connsiteY2" fmla="*/ 1276 h 139389"/>
                <a:gd name="connsiteX3" fmla="*/ 176213 w 176213"/>
                <a:gd name="connsiteY3" fmla="*/ 1276 h 13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3" h="139389">
                  <a:moveTo>
                    <a:pt x="0" y="139389"/>
                  </a:moveTo>
                  <a:cubicBezTo>
                    <a:pt x="929" y="45527"/>
                    <a:pt x="64487" y="-9207"/>
                    <a:pt x="176213" y="1276"/>
                  </a:cubicBezTo>
                  <a:lnTo>
                    <a:pt x="176213" y="1276"/>
                  </a:lnTo>
                  <a:lnTo>
                    <a:pt x="176213" y="1276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C7CF334-0EF6-4255-BC47-5D76268BA4A3}"/>
                </a:ext>
              </a:extLst>
            </p:cNvPr>
            <p:cNvSpPr/>
            <p:nvPr/>
          </p:nvSpPr>
          <p:spPr>
            <a:xfrm rot="6732245">
              <a:off x="5675130" y="5611167"/>
              <a:ext cx="50490" cy="45719"/>
            </a:xfrm>
            <a:custGeom>
              <a:avLst/>
              <a:gdLst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8113 h 138113"/>
                <a:gd name="connsiteX1" fmla="*/ 176213 w 176213"/>
                <a:gd name="connsiteY1" fmla="*/ 0 h 138113"/>
                <a:gd name="connsiteX2" fmla="*/ 176213 w 176213"/>
                <a:gd name="connsiteY2" fmla="*/ 0 h 138113"/>
                <a:gd name="connsiteX3" fmla="*/ 176213 w 176213"/>
                <a:gd name="connsiteY3" fmla="*/ 0 h 138113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9091 h 139091"/>
                <a:gd name="connsiteX1" fmla="*/ 176213 w 176213"/>
                <a:gd name="connsiteY1" fmla="*/ 978 h 139091"/>
                <a:gd name="connsiteX2" fmla="*/ 176213 w 176213"/>
                <a:gd name="connsiteY2" fmla="*/ 978 h 139091"/>
                <a:gd name="connsiteX3" fmla="*/ 176213 w 176213"/>
                <a:gd name="connsiteY3" fmla="*/ 978 h 139091"/>
                <a:gd name="connsiteX0" fmla="*/ 0 w 176213"/>
                <a:gd name="connsiteY0" fmla="*/ 138614 h 138614"/>
                <a:gd name="connsiteX1" fmla="*/ 176213 w 176213"/>
                <a:gd name="connsiteY1" fmla="*/ 501 h 138614"/>
                <a:gd name="connsiteX2" fmla="*/ 176213 w 176213"/>
                <a:gd name="connsiteY2" fmla="*/ 501 h 138614"/>
                <a:gd name="connsiteX3" fmla="*/ 176213 w 176213"/>
                <a:gd name="connsiteY3" fmla="*/ 501 h 138614"/>
                <a:gd name="connsiteX0" fmla="*/ 0 w 176213"/>
                <a:gd name="connsiteY0" fmla="*/ 138614 h 138614"/>
                <a:gd name="connsiteX1" fmla="*/ 176213 w 176213"/>
                <a:gd name="connsiteY1" fmla="*/ 501 h 138614"/>
                <a:gd name="connsiteX2" fmla="*/ 176213 w 176213"/>
                <a:gd name="connsiteY2" fmla="*/ 501 h 138614"/>
                <a:gd name="connsiteX3" fmla="*/ 176213 w 176213"/>
                <a:gd name="connsiteY3" fmla="*/ 501 h 138614"/>
                <a:gd name="connsiteX0" fmla="*/ 0 w 176213"/>
                <a:gd name="connsiteY0" fmla="*/ 139389 h 139389"/>
                <a:gd name="connsiteX1" fmla="*/ 176213 w 176213"/>
                <a:gd name="connsiteY1" fmla="*/ 1276 h 139389"/>
                <a:gd name="connsiteX2" fmla="*/ 176213 w 176213"/>
                <a:gd name="connsiteY2" fmla="*/ 1276 h 139389"/>
                <a:gd name="connsiteX3" fmla="*/ 176213 w 176213"/>
                <a:gd name="connsiteY3" fmla="*/ 1276 h 13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3" h="139389">
                  <a:moveTo>
                    <a:pt x="0" y="139389"/>
                  </a:moveTo>
                  <a:cubicBezTo>
                    <a:pt x="929" y="45527"/>
                    <a:pt x="64487" y="-9207"/>
                    <a:pt x="176213" y="1276"/>
                  </a:cubicBezTo>
                  <a:lnTo>
                    <a:pt x="176213" y="1276"/>
                  </a:lnTo>
                  <a:lnTo>
                    <a:pt x="176213" y="1276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AB955982-8AC5-4947-B56C-E120B4D41BEF}"/>
              </a:ext>
            </a:extLst>
          </p:cNvPr>
          <p:cNvSpPr/>
          <p:nvPr/>
        </p:nvSpPr>
        <p:spPr>
          <a:xfrm>
            <a:off x="4184838" y="2369572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6990470A-6824-49F9-91F3-727ED9963982}"/>
              </a:ext>
            </a:extLst>
          </p:cNvPr>
          <p:cNvSpPr/>
          <p:nvPr/>
        </p:nvSpPr>
        <p:spPr>
          <a:xfrm>
            <a:off x="4163652" y="2353499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2161009E-38D1-4838-8B03-80A146E6B78F}"/>
              </a:ext>
            </a:extLst>
          </p:cNvPr>
          <p:cNvSpPr/>
          <p:nvPr/>
        </p:nvSpPr>
        <p:spPr>
          <a:xfrm>
            <a:off x="4142466" y="2337799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EA69A732-830D-4EB5-9DC1-5FA9C09EAAE9}"/>
              </a:ext>
            </a:extLst>
          </p:cNvPr>
          <p:cNvSpPr/>
          <p:nvPr/>
        </p:nvSpPr>
        <p:spPr>
          <a:xfrm>
            <a:off x="4119938" y="232020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2D27B38-AA48-4770-A9B7-EAA25A6CB362}"/>
              </a:ext>
            </a:extLst>
          </p:cNvPr>
          <p:cNvCxnSpPr>
            <a:cxnSpLocks/>
          </p:cNvCxnSpPr>
          <p:nvPr/>
        </p:nvCxnSpPr>
        <p:spPr>
          <a:xfrm>
            <a:off x="4084797" y="2340643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1D79A4D0-0210-49AF-9CCB-0C80A5AEAF85}"/>
              </a:ext>
            </a:extLst>
          </p:cNvPr>
          <p:cNvSpPr/>
          <p:nvPr/>
        </p:nvSpPr>
        <p:spPr>
          <a:xfrm>
            <a:off x="4100497" y="230262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E26AA00B-1575-4B38-B56E-34F13F722E54}"/>
              </a:ext>
            </a:extLst>
          </p:cNvPr>
          <p:cNvSpPr/>
          <p:nvPr/>
        </p:nvSpPr>
        <p:spPr>
          <a:xfrm>
            <a:off x="4084797" y="228387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4E42EE54-FB30-4D83-BDE0-C40CCF2E03CE}"/>
              </a:ext>
            </a:extLst>
          </p:cNvPr>
          <p:cNvSpPr/>
          <p:nvPr/>
        </p:nvSpPr>
        <p:spPr>
          <a:xfrm>
            <a:off x="5515555" y="1945632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AA85B26E-4BC4-4DCF-BDE2-34A601DDED78}"/>
              </a:ext>
            </a:extLst>
          </p:cNvPr>
          <p:cNvSpPr/>
          <p:nvPr/>
        </p:nvSpPr>
        <p:spPr>
          <a:xfrm>
            <a:off x="5499855" y="1926882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C5E6FE04-9582-4896-832A-20FA21CA2311}"/>
              </a:ext>
            </a:extLst>
          </p:cNvPr>
          <p:cNvSpPr/>
          <p:nvPr/>
        </p:nvSpPr>
        <p:spPr>
          <a:xfrm>
            <a:off x="5478669" y="1910809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C87B10CC-556F-4E8A-B30F-8135FB52B94B}"/>
              </a:ext>
            </a:extLst>
          </p:cNvPr>
          <p:cNvSpPr/>
          <p:nvPr/>
        </p:nvSpPr>
        <p:spPr>
          <a:xfrm>
            <a:off x="5457483" y="1895109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D3966584-B4C2-4BBF-98FD-9B281B00A4A7}"/>
              </a:ext>
            </a:extLst>
          </p:cNvPr>
          <p:cNvSpPr/>
          <p:nvPr/>
        </p:nvSpPr>
        <p:spPr>
          <a:xfrm>
            <a:off x="5434955" y="187751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B9C6D658-E3B9-454A-8AE9-BD12E5E5EAEE}"/>
              </a:ext>
            </a:extLst>
          </p:cNvPr>
          <p:cNvSpPr/>
          <p:nvPr/>
        </p:nvSpPr>
        <p:spPr>
          <a:xfrm>
            <a:off x="5415514" y="185993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0A43A176-587B-4D51-A511-F8BE2907DC2F}"/>
              </a:ext>
            </a:extLst>
          </p:cNvPr>
          <p:cNvSpPr/>
          <p:nvPr/>
        </p:nvSpPr>
        <p:spPr>
          <a:xfrm>
            <a:off x="5399814" y="1841181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835B2F6-C65F-4B8D-816E-22CED93E4B4A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4200538" y="2426246"/>
            <a:ext cx="1427091" cy="324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B580F4C8-750F-402B-B5CE-9D13D8C7F687}"/>
              </a:ext>
            </a:extLst>
          </p:cNvPr>
          <p:cNvSpPr/>
          <p:nvPr/>
        </p:nvSpPr>
        <p:spPr>
          <a:xfrm>
            <a:off x="4161048" y="2038217"/>
            <a:ext cx="1417319" cy="3680142"/>
          </a:xfrm>
          <a:custGeom>
            <a:avLst/>
            <a:gdLst>
              <a:gd name="connsiteX0" fmla="*/ 1417320 w 1417320"/>
              <a:gd name="connsiteY0" fmla="*/ 0 h 3662680"/>
              <a:gd name="connsiteX1" fmla="*/ 812800 w 1417320"/>
              <a:gd name="connsiteY1" fmla="*/ 1823720 h 3662680"/>
              <a:gd name="connsiteX2" fmla="*/ 0 w 1417320"/>
              <a:gd name="connsiteY2" fmla="*/ 3662680 h 3662680"/>
              <a:gd name="connsiteX0" fmla="*/ 1425257 w 1425257"/>
              <a:gd name="connsiteY0" fmla="*/ 0 h 3667442"/>
              <a:gd name="connsiteX1" fmla="*/ 820737 w 1425257"/>
              <a:gd name="connsiteY1" fmla="*/ 1823720 h 3667442"/>
              <a:gd name="connsiteX2" fmla="*/ 0 w 1425257"/>
              <a:gd name="connsiteY2" fmla="*/ 3667442 h 3667442"/>
              <a:gd name="connsiteX0" fmla="*/ 1425257 w 1425257"/>
              <a:gd name="connsiteY0" fmla="*/ 0 h 3667442"/>
              <a:gd name="connsiteX1" fmla="*/ 687387 w 1425257"/>
              <a:gd name="connsiteY1" fmla="*/ 2068195 h 3667442"/>
              <a:gd name="connsiteX2" fmla="*/ 0 w 1425257"/>
              <a:gd name="connsiteY2" fmla="*/ 3667442 h 3667442"/>
              <a:gd name="connsiteX0" fmla="*/ 1417319 w 1417319"/>
              <a:gd name="connsiteY0" fmla="*/ 0 h 3680142"/>
              <a:gd name="connsiteX1" fmla="*/ 687387 w 1417319"/>
              <a:gd name="connsiteY1" fmla="*/ 2080895 h 3680142"/>
              <a:gd name="connsiteX2" fmla="*/ 0 w 1417319"/>
              <a:gd name="connsiteY2" fmla="*/ 3680142 h 3680142"/>
              <a:gd name="connsiteX0" fmla="*/ 1417319 w 1417319"/>
              <a:gd name="connsiteY0" fmla="*/ 0 h 3680142"/>
              <a:gd name="connsiteX1" fmla="*/ 687387 w 1417319"/>
              <a:gd name="connsiteY1" fmla="*/ 2080895 h 3680142"/>
              <a:gd name="connsiteX2" fmla="*/ 0 w 1417319"/>
              <a:gd name="connsiteY2" fmla="*/ 3680142 h 3680142"/>
              <a:gd name="connsiteX0" fmla="*/ 1417319 w 1417319"/>
              <a:gd name="connsiteY0" fmla="*/ 0 h 3680142"/>
              <a:gd name="connsiteX1" fmla="*/ 687387 w 1417319"/>
              <a:gd name="connsiteY1" fmla="*/ 2080895 h 3680142"/>
              <a:gd name="connsiteX2" fmla="*/ 0 w 1417319"/>
              <a:gd name="connsiteY2" fmla="*/ 3680142 h 3680142"/>
              <a:gd name="connsiteX0" fmla="*/ 1417319 w 1417319"/>
              <a:gd name="connsiteY0" fmla="*/ 0 h 3680142"/>
              <a:gd name="connsiteX1" fmla="*/ 687387 w 1417319"/>
              <a:gd name="connsiteY1" fmla="*/ 2080895 h 3680142"/>
              <a:gd name="connsiteX2" fmla="*/ 0 w 1417319"/>
              <a:gd name="connsiteY2" fmla="*/ 3680142 h 368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319" h="3680142">
                <a:moveTo>
                  <a:pt x="1417319" y="0"/>
                </a:moveTo>
                <a:cubicBezTo>
                  <a:pt x="1233169" y="606636"/>
                  <a:pt x="864340" y="1216448"/>
                  <a:pt x="687387" y="2080895"/>
                </a:cubicBezTo>
                <a:cubicBezTo>
                  <a:pt x="501967" y="2725208"/>
                  <a:pt x="288290" y="3065885"/>
                  <a:pt x="0" y="368014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529DDAEC-6EB5-4E08-BD49-85C6EFDBD1B1}"/>
              </a:ext>
            </a:extLst>
          </p:cNvPr>
          <p:cNvCxnSpPr>
            <a:cxnSpLocks/>
          </p:cNvCxnSpPr>
          <p:nvPr/>
        </p:nvCxnSpPr>
        <p:spPr>
          <a:xfrm flipV="1">
            <a:off x="3896993" y="5736171"/>
            <a:ext cx="990786" cy="3785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C4BE1E2-CFA4-4DC5-B3DA-177AFEFBF78D}"/>
              </a:ext>
            </a:extLst>
          </p:cNvPr>
          <p:cNvCxnSpPr>
            <a:cxnSpLocks/>
          </p:cNvCxnSpPr>
          <p:nvPr/>
        </p:nvCxnSpPr>
        <p:spPr>
          <a:xfrm flipV="1">
            <a:off x="5000227" y="5383477"/>
            <a:ext cx="797662" cy="3070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603C821-D520-4787-8E5B-6A27B3E2F886}"/>
              </a:ext>
            </a:extLst>
          </p:cNvPr>
          <p:cNvCxnSpPr>
            <a:cxnSpLocks/>
          </p:cNvCxnSpPr>
          <p:nvPr/>
        </p:nvCxnSpPr>
        <p:spPr>
          <a:xfrm flipV="1">
            <a:off x="3697348" y="5699677"/>
            <a:ext cx="2361081" cy="622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4EB0ED51-7CBD-4DA5-840A-7A20BFA289A3}"/>
              </a:ext>
            </a:extLst>
          </p:cNvPr>
          <p:cNvSpPr txBox="1"/>
          <p:nvPr/>
        </p:nvSpPr>
        <p:spPr>
          <a:xfrm>
            <a:off x="736583" y="5110714"/>
            <a:ext cx="2201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Often hard to keep rod parallel to ground when released, hand trembling can worsen stability</a:t>
            </a:r>
          </a:p>
        </p:txBody>
      </p:sp>
      <p:sp>
        <p:nvSpPr>
          <p:cNvPr id="264" name="Arrow: Up 159">
            <a:extLst>
              <a:ext uri="{FF2B5EF4-FFF2-40B4-BE49-F238E27FC236}">
                <a16:creationId xmlns:a16="http://schemas.microsoft.com/office/drawing/2014/main" id="{785CC926-C133-426F-A134-FFD3F61BF3FD}"/>
              </a:ext>
            </a:extLst>
          </p:cNvPr>
          <p:cNvSpPr/>
          <p:nvPr/>
        </p:nvSpPr>
        <p:spPr>
          <a:xfrm>
            <a:off x="3935939" y="5768983"/>
            <a:ext cx="83968" cy="299108"/>
          </a:xfrm>
          <a:custGeom>
            <a:avLst/>
            <a:gdLst>
              <a:gd name="connsiteX0" fmla="*/ 0 w 75973"/>
              <a:gd name="connsiteY0" fmla="*/ 37987 h 292758"/>
              <a:gd name="connsiteX1" fmla="*/ 37987 w 75973"/>
              <a:gd name="connsiteY1" fmla="*/ 0 h 292758"/>
              <a:gd name="connsiteX2" fmla="*/ 75973 w 75973"/>
              <a:gd name="connsiteY2" fmla="*/ 37987 h 292758"/>
              <a:gd name="connsiteX3" fmla="*/ 56980 w 75973"/>
              <a:gd name="connsiteY3" fmla="*/ 37987 h 292758"/>
              <a:gd name="connsiteX4" fmla="*/ 56980 w 75973"/>
              <a:gd name="connsiteY4" fmla="*/ 292758 h 292758"/>
              <a:gd name="connsiteX5" fmla="*/ 18993 w 75973"/>
              <a:gd name="connsiteY5" fmla="*/ 292758 h 292758"/>
              <a:gd name="connsiteX6" fmla="*/ 18993 w 75973"/>
              <a:gd name="connsiteY6" fmla="*/ 37987 h 292758"/>
              <a:gd name="connsiteX7" fmla="*/ 0 w 75973"/>
              <a:gd name="connsiteY7" fmla="*/ 37987 h 292758"/>
              <a:gd name="connsiteX0" fmla="*/ 0 w 75973"/>
              <a:gd name="connsiteY0" fmla="*/ 37987 h 292758"/>
              <a:gd name="connsiteX1" fmla="*/ 37987 w 75973"/>
              <a:gd name="connsiteY1" fmla="*/ 0 h 292758"/>
              <a:gd name="connsiteX2" fmla="*/ 75973 w 75973"/>
              <a:gd name="connsiteY2" fmla="*/ 37987 h 292758"/>
              <a:gd name="connsiteX3" fmla="*/ 56980 w 75973"/>
              <a:gd name="connsiteY3" fmla="*/ 37987 h 292758"/>
              <a:gd name="connsiteX4" fmla="*/ 56980 w 75973"/>
              <a:gd name="connsiteY4" fmla="*/ 292758 h 292758"/>
              <a:gd name="connsiteX5" fmla="*/ 18993 w 75973"/>
              <a:gd name="connsiteY5" fmla="*/ 292758 h 292758"/>
              <a:gd name="connsiteX6" fmla="*/ 18993 w 75973"/>
              <a:gd name="connsiteY6" fmla="*/ 37987 h 292758"/>
              <a:gd name="connsiteX7" fmla="*/ 0 w 75973"/>
              <a:gd name="connsiteY7" fmla="*/ 37987 h 292758"/>
              <a:gd name="connsiteX0" fmla="*/ 0 w 76030"/>
              <a:gd name="connsiteY0" fmla="*/ 37987 h 292758"/>
              <a:gd name="connsiteX1" fmla="*/ 37987 w 76030"/>
              <a:gd name="connsiteY1" fmla="*/ 0 h 292758"/>
              <a:gd name="connsiteX2" fmla="*/ 75973 w 76030"/>
              <a:gd name="connsiteY2" fmla="*/ 37987 h 292758"/>
              <a:gd name="connsiteX3" fmla="*/ 56980 w 76030"/>
              <a:gd name="connsiteY3" fmla="*/ 37987 h 292758"/>
              <a:gd name="connsiteX4" fmla="*/ 76030 w 76030"/>
              <a:gd name="connsiteY4" fmla="*/ 287995 h 292758"/>
              <a:gd name="connsiteX5" fmla="*/ 18993 w 76030"/>
              <a:gd name="connsiteY5" fmla="*/ 292758 h 292758"/>
              <a:gd name="connsiteX6" fmla="*/ 18993 w 76030"/>
              <a:gd name="connsiteY6" fmla="*/ 37987 h 292758"/>
              <a:gd name="connsiteX7" fmla="*/ 0 w 76030"/>
              <a:gd name="connsiteY7" fmla="*/ 37987 h 29275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0 w 76030"/>
              <a:gd name="connsiteY0" fmla="*/ 37987 h 299108"/>
              <a:gd name="connsiteX1" fmla="*/ 37987 w 76030"/>
              <a:gd name="connsiteY1" fmla="*/ 0 h 299108"/>
              <a:gd name="connsiteX2" fmla="*/ 75973 w 76030"/>
              <a:gd name="connsiteY2" fmla="*/ 37987 h 299108"/>
              <a:gd name="connsiteX3" fmla="*/ 56980 w 76030"/>
              <a:gd name="connsiteY3" fmla="*/ 37987 h 299108"/>
              <a:gd name="connsiteX4" fmla="*/ 76030 w 76030"/>
              <a:gd name="connsiteY4" fmla="*/ 287995 h 299108"/>
              <a:gd name="connsiteX5" fmla="*/ 39631 w 76030"/>
              <a:gd name="connsiteY5" fmla="*/ 299108 h 299108"/>
              <a:gd name="connsiteX6" fmla="*/ 18993 w 76030"/>
              <a:gd name="connsiteY6" fmla="*/ 37987 h 299108"/>
              <a:gd name="connsiteX7" fmla="*/ 0 w 76030"/>
              <a:gd name="connsiteY7" fmla="*/ 37987 h 299108"/>
              <a:gd name="connsiteX0" fmla="*/ 671 w 76701"/>
              <a:gd name="connsiteY0" fmla="*/ 37987 h 299108"/>
              <a:gd name="connsiteX1" fmla="*/ 38658 w 76701"/>
              <a:gd name="connsiteY1" fmla="*/ 0 h 299108"/>
              <a:gd name="connsiteX2" fmla="*/ 76644 w 76701"/>
              <a:gd name="connsiteY2" fmla="*/ 37987 h 299108"/>
              <a:gd name="connsiteX3" fmla="*/ 57651 w 76701"/>
              <a:gd name="connsiteY3" fmla="*/ 37987 h 299108"/>
              <a:gd name="connsiteX4" fmla="*/ 76701 w 76701"/>
              <a:gd name="connsiteY4" fmla="*/ 287995 h 299108"/>
              <a:gd name="connsiteX5" fmla="*/ 40302 w 76701"/>
              <a:gd name="connsiteY5" fmla="*/ 299108 h 299108"/>
              <a:gd name="connsiteX6" fmla="*/ 19664 w 76701"/>
              <a:gd name="connsiteY6" fmla="*/ 37987 h 299108"/>
              <a:gd name="connsiteX7" fmla="*/ 671 w 76701"/>
              <a:gd name="connsiteY7" fmla="*/ 37987 h 299108"/>
              <a:gd name="connsiteX0" fmla="*/ 671 w 76701"/>
              <a:gd name="connsiteY0" fmla="*/ 37987 h 299108"/>
              <a:gd name="connsiteX1" fmla="*/ 38658 w 76701"/>
              <a:gd name="connsiteY1" fmla="*/ 0 h 299108"/>
              <a:gd name="connsiteX2" fmla="*/ 76644 w 76701"/>
              <a:gd name="connsiteY2" fmla="*/ 37987 h 299108"/>
              <a:gd name="connsiteX3" fmla="*/ 57651 w 76701"/>
              <a:gd name="connsiteY3" fmla="*/ 37987 h 299108"/>
              <a:gd name="connsiteX4" fmla="*/ 76701 w 76701"/>
              <a:gd name="connsiteY4" fmla="*/ 287995 h 299108"/>
              <a:gd name="connsiteX5" fmla="*/ 40302 w 76701"/>
              <a:gd name="connsiteY5" fmla="*/ 299108 h 299108"/>
              <a:gd name="connsiteX6" fmla="*/ 19664 w 76701"/>
              <a:gd name="connsiteY6" fmla="*/ 37987 h 299108"/>
              <a:gd name="connsiteX7" fmla="*/ 671 w 76701"/>
              <a:gd name="connsiteY7" fmla="*/ 37987 h 299108"/>
              <a:gd name="connsiteX0" fmla="*/ 671 w 76701"/>
              <a:gd name="connsiteY0" fmla="*/ 37987 h 299108"/>
              <a:gd name="connsiteX1" fmla="*/ 38658 w 76701"/>
              <a:gd name="connsiteY1" fmla="*/ 0 h 299108"/>
              <a:gd name="connsiteX2" fmla="*/ 76644 w 76701"/>
              <a:gd name="connsiteY2" fmla="*/ 37987 h 299108"/>
              <a:gd name="connsiteX3" fmla="*/ 57651 w 76701"/>
              <a:gd name="connsiteY3" fmla="*/ 37987 h 299108"/>
              <a:gd name="connsiteX4" fmla="*/ 76701 w 76701"/>
              <a:gd name="connsiteY4" fmla="*/ 287995 h 299108"/>
              <a:gd name="connsiteX5" fmla="*/ 40302 w 76701"/>
              <a:gd name="connsiteY5" fmla="*/ 299108 h 299108"/>
              <a:gd name="connsiteX6" fmla="*/ 19664 w 76701"/>
              <a:gd name="connsiteY6" fmla="*/ 37987 h 299108"/>
              <a:gd name="connsiteX7" fmla="*/ 671 w 76701"/>
              <a:gd name="connsiteY7" fmla="*/ 37987 h 299108"/>
              <a:gd name="connsiteX0" fmla="*/ 0 w 83968"/>
              <a:gd name="connsiteY0" fmla="*/ 28462 h 299108"/>
              <a:gd name="connsiteX1" fmla="*/ 45925 w 83968"/>
              <a:gd name="connsiteY1" fmla="*/ 0 h 299108"/>
              <a:gd name="connsiteX2" fmla="*/ 83911 w 83968"/>
              <a:gd name="connsiteY2" fmla="*/ 37987 h 299108"/>
              <a:gd name="connsiteX3" fmla="*/ 64918 w 83968"/>
              <a:gd name="connsiteY3" fmla="*/ 37987 h 299108"/>
              <a:gd name="connsiteX4" fmla="*/ 83968 w 83968"/>
              <a:gd name="connsiteY4" fmla="*/ 287995 h 299108"/>
              <a:gd name="connsiteX5" fmla="*/ 47569 w 83968"/>
              <a:gd name="connsiteY5" fmla="*/ 299108 h 299108"/>
              <a:gd name="connsiteX6" fmla="*/ 26931 w 83968"/>
              <a:gd name="connsiteY6" fmla="*/ 37987 h 299108"/>
              <a:gd name="connsiteX7" fmla="*/ 0 w 83968"/>
              <a:gd name="connsiteY7" fmla="*/ 28462 h 299108"/>
              <a:gd name="connsiteX0" fmla="*/ 0 w 83968"/>
              <a:gd name="connsiteY0" fmla="*/ 28462 h 299108"/>
              <a:gd name="connsiteX1" fmla="*/ 45925 w 83968"/>
              <a:gd name="connsiteY1" fmla="*/ 0 h 299108"/>
              <a:gd name="connsiteX2" fmla="*/ 83911 w 83968"/>
              <a:gd name="connsiteY2" fmla="*/ 37987 h 299108"/>
              <a:gd name="connsiteX3" fmla="*/ 64918 w 83968"/>
              <a:gd name="connsiteY3" fmla="*/ 37987 h 299108"/>
              <a:gd name="connsiteX4" fmla="*/ 83968 w 83968"/>
              <a:gd name="connsiteY4" fmla="*/ 287995 h 299108"/>
              <a:gd name="connsiteX5" fmla="*/ 47569 w 83968"/>
              <a:gd name="connsiteY5" fmla="*/ 299108 h 299108"/>
              <a:gd name="connsiteX6" fmla="*/ 26931 w 83968"/>
              <a:gd name="connsiteY6" fmla="*/ 36400 h 299108"/>
              <a:gd name="connsiteX7" fmla="*/ 0 w 83968"/>
              <a:gd name="connsiteY7" fmla="*/ 28462 h 299108"/>
              <a:gd name="connsiteX0" fmla="*/ 0 w 83968"/>
              <a:gd name="connsiteY0" fmla="*/ 28462 h 299108"/>
              <a:gd name="connsiteX1" fmla="*/ 45925 w 83968"/>
              <a:gd name="connsiteY1" fmla="*/ 0 h 299108"/>
              <a:gd name="connsiteX2" fmla="*/ 83911 w 83968"/>
              <a:gd name="connsiteY2" fmla="*/ 37987 h 299108"/>
              <a:gd name="connsiteX3" fmla="*/ 64918 w 83968"/>
              <a:gd name="connsiteY3" fmla="*/ 37987 h 299108"/>
              <a:gd name="connsiteX4" fmla="*/ 83968 w 83968"/>
              <a:gd name="connsiteY4" fmla="*/ 287995 h 299108"/>
              <a:gd name="connsiteX5" fmla="*/ 47569 w 83968"/>
              <a:gd name="connsiteY5" fmla="*/ 299108 h 299108"/>
              <a:gd name="connsiteX6" fmla="*/ 26931 w 83968"/>
              <a:gd name="connsiteY6" fmla="*/ 34812 h 299108"/>
              <a:gd name="connsiteX7" fmla="*/ 0 w 83968"/>
              <a:gd name="connsiteY7" fmla="*/ 28462 h 29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968" h="299108">
                <a:moveTo>
                  <a:pt x="0" y="28462"/>
                </a:moveTo>
                <a:lnTo>
                  <a:pt x="45925" y="0"/>
                </a:lnTo>
                <a:lnTo>
                  <a:pt x="83911" y="37987"/>
                </a:lnTo>
                <a:lnTo>
                  <a:pt x="64918" y="37987"/>
                </a:lnTo>
                <a:cubicBezTo>
                  <a:pt x="36343" y="116560"/>
                  <a:pt x="33168" y="209422"/>
                  <a:pt x="83968" y="287995"/>
                </a:cubicBezTo>
                <a:lnTo>
                  <a:pt x="47569" y="299108"/>
                </a:lnTo>
                <a:cubicBezTo>
                  <a:pt x="1002" y="224768"/>
                  <a:pt x="-4290" y="115502"/>
                  <a:pt x="26931" y="34812"/>
                </a:cubicBezTo>
                <a:lnTo>
                  <a:pt x="0" y="28462"/>
                </a:lnTo>
                <a:close/>
              </a:path>
            </a:pathLst>
          </a:cu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54E6859-151B-49C9-90A3-14C6E0472DB6}"/>
              </a:ext>
            </a:extLst>
          </p:cNvPr>
          <p:cNvSpPr txBox="1"/>
          <p:nvPr/>
        </p:nvSpPr>
        <p:spPr>
          <a:xfrm>
            <a:off x="1813139" y="167481"/>
            <a:ext cx="287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LM Roman 10" panose="00000500000000000000" pitchFamily="50" charset="0"/>
              </a:rPr>
              <a:t>Current setup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0B7B1FF-9050-4538-B392-4609525623BA}"/>
              </a:ext>
            </a:extLst>
          </p:cNvPr>
          <p:cNvSpPr txBox="1"/>
          <p:nvPr/>
        </p:nvSpPr>
        <p:spPr>
          <a:xfrm>
            <a:off x="7350586" y="181859"/>
            <a:ext cx="287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B050"/>
                </a:solidFill>
                <a:latin typeface="LM Roman 10" panose="00000500000000000000" pitchFamily="50" charset="0"/>
              </a:rPr>
              <a:t>Proposed setup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481B0FF-DA23-46C1-9325-FD330236F86F}"/>
              </a:ext>
            </a:extLst>
          </p:cNvPr>
          <p:cNvSpPr txBox="1"/>
          <p:nvPr/>
        </p:nvSpPr>
        <p:spPr>
          <a:xfrm>
            <a:off x="864814" y="4470559"/>
            <a:ext cx="193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String slacking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D20E8D8-CA23-4B80-A4D0-DFD525BF5E7F}"/>
              </a:ext>
            </a:extLst>
          </p:cNvPr>
          <p:cNvSpPr txBox="1"/>
          <p:nvPr/>
        </p:nvSpPr>
        <p:spPr>
          <a:xfrm>
            <a:off x="864816" y="4233778"/>
            <a:ext cx="193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String over-tensioned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1EB5A70-5BEB-434F-B0AA-A63B14C72B9E}"/>
              </a:ext>
            </a:extLst>
          </p:cNvPr>
          <p:cNvCxnSpPr>
            <a:cxnSpLocks/>
            <a:stCxn id="267" idx="3"/>
          </p:cNvCxnSpPr>
          <p:nvPr/>
        </p:nvCxnSpPr>
        <p:spPr>
          <a:xfrm>
            <a:off x="2803324" y="4624448"/>
            <a:ext cx="1732692" cy="3296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CA2E454-C4BD-407A-90DC-DFA85D23AB5C}"/>
              </a:ext>
            </a:extLst>
          </p:cNvPr>
          <p:cNvCxnSpPr>
            <a:cxnSpLocks/>
            <a:stCxn id="268" idx="3"/>
          </p:cNvCxnSpPr>
          <p:nvPr/>
        </p:nvCxnSpPr>
        <p:spPr>
          <a:xfrm flipV="1">
            <a:off x="2803324" y="3832606"/>
            <a:ext cx="2021533" cy="5550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ight Brace 270">
            <a:extLst>
              <a:ext uri="{FF2B5EF4-FFF2-40B4-BE49-F238E27FC236}">
                <a16:creationId xmlns:a16="http://schemas.microsoft.com/office/drawing/2014/main" id="{0C6D5821-9AFE-4E80-8765-2FF411F23562}"/>
              </a:ext>
            </a:extLst>
          </p:cNvPr>
          <p:cNvSpPr/>
          <p:nvPr/>
        </p:nvSpPr>
        <p:spPr>
          <a:xfrm rot="16200000">
            <a:off x="1708506" y="3970341"/>
            <a:ext cx="228516" cy="1924719"/>
          </a:xfrm>
          <a:prstGeom prst="rightBrace">
            <a:avLst>
              <a:gd name="adj1" fmla="val 70578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ight Brace 271">
            <a:extLst>
              <a:ext uri="{FF2B5EF4-FFF2-40B4-BE49-F238E27FC236}">
                <a16:creationId xmlns:a16="http://schemas.microsoft.com/office/drawing/2014/main" id="{5C02C074-F6C9-4236-8717-BEBDE57B693C}"/>
              </a:ext>
            </a:extLst>
          </p:cNvPr>
          <p:cNvSpPr/>
          <p:nvPr/>
        </p:nvSpPr>
        <p:spPr>
          <a:xfrm rot="16200000">
            <a:off x="1736605" y="3219122"/>
            <a:ext cx="228516" cy="1661291"/>
          </a:xfrm>
          <a:prstGeom prst="rightBrace">
            <a:avLst>
              <a:gd name="adj1" fmla="val 70578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3F9C84C-9033-4340-B9B3-EA4FC530CEF9}"/>
              </a:ext>
            </a:extLst>
          </p:cNvPr>
          <p:cNvSpPr txBox="1"/>
          <p:nvPr/>
        </p:nvSpPr>
        <p:spPr>
          <a:xfrm>
            <a:off x="705279" y="3631929"/>
            <a:ext cx="2291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Introduces chaotic motion</a:t>
            </a: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40CA94F-0D35-4E91-B847-3A2812B6CB86}"/>
              </a:ext>
            </a:extLst>
          </p:cNvPr>
          <p:cNvCxnSpPr>
            <a:cxnSpLocks/>
            <a:stCxn id="263" idx="3"/>
          </p:cNvCxnSpPr>
          <p:nvPr/>
        </p:nvCxnSpPr>
        <p:spPr>
          <a:xfrm>
            <a:off x="2937781" y="5587768"/>
            <a:ext cx="993062" cy="3370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BD60F689-5812-46BC-BDBD-63858B71FD64}"/>
              </a:ext>
            </a:extLst>
          </p:cNvPr>
          <p:cNvSpPr txBox="1"/>
          <p:nvPr/>
        </p:nvSpPr>
        <p:spPr>
          <a:xfrm>
            <a:off x="960293" y="843752"/>
            <a:ext cx="1943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Free to move if chaotic motion occurs, highly unstable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7F701117-0F72-4975-8183-6426AA748D54}"/>
              </a:ext>
            </a:extLst>
          </p:cNvPr>
          <p:cNvCxnSpPr>
            <a:cxnSpLocks/>
            <a:stCxn id="279" idx="3"/>
            <a:endCxn id="299" idx="2"/>
          </p:cNvCxnSpPr>
          <p:nvPr/>
        </p:nvCxnSpPr>
        <p:spPr>
          <a:xfrm flipV="1">
            <a:off x="2903885" y="1079314"/>
            <a:ext cx="2347537" cy="1337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04">
            <a:extLst>
              <a:ext uri="{FF2B5EF4-FFF2-40B4-BE49-F238E27FC236}">
                <a16:creationId xmlns:a16="http://schemas.microsoft.com/office/drawing/2014/main" id="{1E0BF76B-147A-4C85-90B7-2500ECFFCCD4}"/>
              </a:ext>
            </a:extLst>
          </p:cNvPr>
          <p:cNvSpPr/>
          <p:nvPr/>
        </p:nvSpPr>
        <p:spPr>
          <a:xfrm>
            <a:off x="4036979" y="2121722"/>
            <a:ext cx="263781" cy="500416"/>
          </a:xfrm>
          <a:custGeom>
            <a:avLst/>
            <a:gdLst>
              <a:gd name="connsiteX0" fmla="*/ 0 w 462218"/>
              <a:gd name="connsiteY0" fmla="*/ 0 h 497242"/>
              <a:gd name="connsiteX1" fmla="*/ 462218 w 462218"/>
              <a:gd name="connsiteY1" fmla="*/ 0 h 497242"/>
              <a:gd name="connsiteX2" fmla="*/ 462218 w 462218"/>
              <a:gd name="connsiteY2" fmla="*/ 497242 h 497242"/>
              <a:gd name="connsiteX3" fmla="*/ 0 w 462218"/>
              <a:gd name="connsiteY3" fmla="*/ 497242 h 497242"/>
              <a:gd name="connsiteX4" fmla="*/ 0 w 462218"/>
              <a:gd name="connsiteY4" fmla="*/ 0 h 497242"/>
              <a:gd name="connsiteX0" fmla="*/ 120650 w 462218"/>
              <a:gd name="connsiteY0" fmla="*/ 36513 h 497242"/>
              <a:gd name="connsiteX1" fmla="*/ 462218 w 462218"/>
              <a:gd name="connsiteY1" fmla="*/ 0 h 497242"/>
              <a:gd name="connsiteX2" fmla="*/ 462218 w 462218"/>
              <a:gd name="connsiteY2" fmla="*/ 497242 h 497242"/>
              <a:gd name="connsiteX3" fmla="*/ 0 w 462218"/>
              <a:gd name="connsiteY3" fmla="*/ 497242 h 497242"/>
              <a:gd name="connsiteX4" fmla="*/ 120650 w 462218"/>
              <a:gd name="connsiteY4" fmla="*/ 36513 h 497242"/>
              <a:gd name="connsiteX0" fmla="*/ 120650 w 462218"/>
              <a:gd name="connsiteY0" fmla="*/ 0 h 460729"/>
              <a:gd name="connsiteX1" fmla="*/ 373318 w 462218"/>
              <a:gd name="connsiteY1" fmla="*/ 177800 h 460729"/>
              <a:gd name="connsiteX2" fmla="*/ 462218 w 462218"/>
              <a:gd name="connsiteY2" fmla="*/ 460729 h 460729"/>
              <a:gd name="connsiteX3" fmla="*/ 0 w 462218"/>
              <a:gd name="connsiteY3" fmla="*/ 460729 h 460729"/>
              <a:gd name="connsiteX4" fmla="*/ 120650 w 462218"/>
              <a:gd name="connsiteY4" fmla="*/ 0 h 460729"/>
              <a:gd name="connsiteX0" fmla="*/ 20638 w 362206"/>
              <a:gd name="connsiteY0" fmla="*/ 0 h 460729"/>
              <a:gd name="connsiteX1" fmla="*/ 273306 w 362206"/>
              <a:gd name="connsiteY1" fmla="*/ 177800 h 460729"/>
              <a:gd name="connsiteX2" fmla="*/ 362206 w 362206"/>
              <a:gd name="connsiteY2" fmla="*/ 460729 h 460729"/>
              <a:gd name="connsiteX3" fmla="*/ 0 w 362206"/>
              <a:gd name="connsiteY3" fmla="*/ 278167 h 460729"/>
              <a:gd name="connsiteX4" fmla="*/ 20638 w 362206"/>
              <a:gd name="connsiteY4" fmla="*/ 0 h 460729"/>
              <a:gd name="connsiteX0" fmla="*/ 20638 w 273306"/>
              <a:gd name="connsiteY0" fmla="*/ 0 h 479779"/>
              <a:gd name="connsiteX1" fmla="*/ 273306 w 273306"/>
              <a:gd name="connsiteY1" fmla="*/ 177800 h 479779"/>
              <a:gd name="connsiteX2" fmla="*/ 273306 w 273306"/>
              <a:gd name="connsiteY2" fmla="*/ 479779 h 479779"/>
              <a:gd name="connsiteX3" fmla="*/ 0 w 273306"/>
              <a:gd name="connsiteY3" fmla="*/ 278167 h 479779"/>
              <a:gd name="connsiteX4" fmla="*/ 20638 w 273306"/>
              <a:gd name="connsiteY4" fmla="*/ 0 h 479779"/>
              <a:gd name="connsiteX0" fmla="*/ 11113 w 263781"/>
              <a:gd name="connsiteY0" fmla="*/ 0 h 479779"/>
              <a:gd name="connsiteX1" fmla="*/ 263781 w 263781"/>
              <a:gd name="connsiteY1" fmla="*/ 177800 h 479779"/>
              <a:gd name="connsiteX2" fmla="*/ 263781 w 263781"/>
              <a:gd name="connsiteY2" fmla="*/ 479779 h 479779"/>
              <a:gd name="connsiteX3" fmla="*/ 0 w 263781"/>
              <a:gd name="connsiteY3" fmla="*/ 270229 h 479779"/>
              <a:gd name="connsiteX4" fmla="*/ 11113 w 263781"/>
              <a:gd name="connsiteY4" fmla="*/ 0 h 479779"/>
              <a:gd name="connsiteX0" fmla="*/ 11113 w 263781"/>
              <a:gd name="connsiteY0" fmla="*/ 0 h 500416"/>
              <a:gd name="connsiteX1" fmla="*/ 263781 w 263781"/>
              <a:gd name="connsiteY1" fmla="*/ 198437 h 500416"/>
              <a:gd name="connsiteX2" fmla="*/ 263781 w 263781"/>
              <a:gd name="connsiteY2" fmla="*/ 500416 h 500416"/>
              <a:gd name="connsiteX3" fmla="*/ 0 w 263781"/>
              <a:gd name="connsiteY3" fmla="*/ 290866 h 500416"/>
              <a:gd name="connsiteX4" fmla="*/ 11113 w 263781"/>
              <a:gd name="connsiteY4" fmla="*/ 0 h 500416"/>
              <a:gd name="connsiteX0" fmla="*/ 11113 w 263781"/>
              <a:gd name="connsiteY0" fmla="*/ 0 h 500416"/>
              <a:gd name="connsiteX1" fmla="*/ 263781 w 263781"/>
              <a:gd name="connsiteY1" fmla="*/ 198437 h 500416"/>
              <a:gd name="connsiteX2" fmla="*/ 263781 w 263781"/>
              <a:gd name="connsiteY2" fmla="*/ 500416 h 500416"/>
              <a:gd name="connsiteX3" fmla="*/ 0 w 263781"/>
              <a:gd name="connsiteY3" fmla="*/ 281341 h 500416"/>
              <a:gd name="connsiteX4" fmla="*/ 11113 w 263781"/>
              <a:gd name="connsiteY4" fmla="*/ 0 h 50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781" h="500416">
                <a:moveTo>
                  <a:pt x="11113" y="0"/>
                </a:moveTo>
                <a:lnTo>
                  <a:pt x="263781" y="198437"/>
                </a:lnTo>
                <a:lnTo>
                  <a:pt x="263781" y="500416"/>
                </a:lnTo>
                <a:lnTo>
                  <a:pt x="0" y="281341"/>
                </a:lnTo>
                <a:lnTo>
                  <a:pt x="11113" y="0"/>
                </a:lnTo>
                <a:close/>
              </a:path>
            </a:pathLst>
          </a:cu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82E80FC-D070-4FF7-99FB-C322E4174ADD}"/>
              </a:ext>
            </a:extLst>
          </p:cNvPr>
          <p:cNvCxnSpPr>
            <a:cxnSpLocks/>
          </p:cNvCxnSpPr>
          <p:nvPr/>
        </p:nvCxnSpPr>
        <p:spPr>
          <a:xfrm flipH="1" flipV="1">
            <a:off x="2925290" y="1673409"/>
            <a:ext cx="1252720" cy="545843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5D58BEE-F14D-4A90-8A60-911A00672ACC}"/>
              </a:ext>
            </a:extLst>
          </p:cNvPr>
          <p:cNvCxnSpPr>
            <a:cxnSpLocks/>
          </p:cNvCxnSpPr>
          <p:nvPr/>
        </p:nvCxnSpPr>
        <p:spPr>
          <a:xfrm flipH="1">
            <a:off x="2931634" y="2511230"/>
            <a:ext cx="1225539" cy="89267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EC1B06B-888A-4E2C-9341-2691501A1EFE}"/>
              </a:ext>
            </a:extLst>
          </p:cNvPr>
          <p:cNvSpPr/>
          <p:nvPr/>
        </p:nvSpPr>
        <p:spPr>
          <a:xfrm>
            <a:off x="705829" y="1678946"/>
            <a:ext cx="2228196" cy="172496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A9B90D-3B5E-4CF5-B637-5B70080773CA}"/>
              </a:ext>
            </a:extLst>
          </p:cNvPr>
          <p:cNvSpPr/>
          <p:nvPr/>
        </p:nvSpPr>
        <p:spPr>
          <a:xfrm>
            <a:off x="707002" y="2000988"/>
            <a:ext cx="1054633" cy="503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5C1B8073-12B3-481F-9ACD-9229BDC3BFFB}"/>
              </a:ext>
            </a:extLst>
          </p:cNvPr>
          <p:cNvCxnSpPr>
            <a:cxnSpLocks/>
          </p:cNvCxnSpPr>
          <p:nvPr/>
        </p:nvCxnSpPr>
        <p:spPr>
          <a:xfrm flipV="1">
            <a:off x="876060" y="1985529"/>
            <a:ext cx="549586" cy="141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ACE315A-2F50-4653-9F8A-F7F7F726D5F9}"/>
              </a:ext>
            </a:extLst>
          </p:cNvPr>
          <p:cNvCxnSpPr>
            <a:cxnSpLocks/>
          </p:cNvCxnSpPr>
          <p:nvPr/>
        </p:nvCxnSpPr>
        <p:spPr>
          <a:xfrm flipV="1">
            <a:off x="1334589" y="1985558"/>
            <a:ext cx="0" cy="53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F2C61A2-3579-4200-A225-774EC9BDC2CA}"/>
              </a:ext>
            </a:extLst>
          </p:cNvPr>
          <p:cNvCxnSpPr>
            <a:cxnSpLocks/>
          </p:cNvCxnSpPr>
          <p:nvPr/>
        </p:nvCxnSpPr>
        <p:spPr>
          <a:xfrm flipV="1">
            <a:off x="1242051" y="1985498"/>
            <a:ext cx="0" cy="53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3F3AFCA7-F676-45A1-A40B-3986FE840656}"/>
              </a:ext>
            </a:extLst>
          </p:cNvPr>
          <p:cNvCxnSpPr>
            <a:cxnSpLocks/>
          </p:cNvCxnSpPr>
          <p:nvPr/>
        </p:nvCxnSpPr>
        <p:spPr>
          <a:xfrm flipV="1">
            <a:off x="1150994" y="1985528"/>
            <a:ext cx="0" cy="53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BBA22D-1EE4-42E6-88A8-3B6A39EFCF37}"/>
              </a:ext>
            </a:extLst>
          </p:cNvPr>
          <p:cNvCxnSpPr>
            <a:cxnSpLocks/>
          </p:cNvCxnSpPr>
          <p:nvPr/>
        </p:nvCxnSpPr>
        <p:spPr>
          <a:xfrm flipV="1">
            <a:off x="1059937" y="1985468"/>
            <a:ext cx="0" cy="53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D6DCFED-62E9-4B70-9744-8BB014728017}"/>
              </a:ext>
            </a:extLst>
          </p:cNvPr>
          <p:cNvCxnSpPr>
            <a:cxnSpLocks/>
          </p:cNvCxnSpPr>
          <p:nvPr/>
        </p:nvCxnSpPr>
        <p:spPr>
          <a:xfrm flipV="1">
            <a:off x="968880" y="1985498"/>
            <a:ext cx="0" cy="604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735DCC71-F000-4863-8181-7D322B44D307}"/>
              </a:ext>
            </a:extLst>
          </p:cNvPr>
          <p:cNvSpPr/>
          <p:nvPr/>
        </p:nvSpPr>
        <p:spPr>
          <a:xfrm>
            <a:off x="1240707" y="2135058"/>
            <a:ext cx="184530" cy="184530"/>
          </a:xfrm>
          <a:prstGeom prst="ellipse">
            <a:avLst/>
          </a:pr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6BB8E73-15EA-4F90-9470-B14DA0E4883D}"/>
              </a:ext>
            </a:extLst>
          </p:cNvPr>
          <p:cNvSpPr/>
          <p:nvPr/>
        </p:nvSpPr>
        <p:spPr>
          <a:xfrm>
            <a:off x="1139466" y="2392376"/>
            <a:ext cx="184530" cy="184530"/>
          </a:xfrm>
          <a:prstGeom prst="ellipse">
            <a:avLst/>
          </a:pr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3A81AF7-74CD-4401-9FE1-C7D108084359}"/>
              </a:ext>
            </a:extLst>
          </p:cNvPr>
          <p:cNvSpPr txBox="1"/>
          <p:nvPr/>
        </p:nvSpPr>
        <p:spPr>
          <a:xfrm>
            <a:off x="1283530" y="2733903"/>
            <a:ext cx="154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Friction between filar and capstan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6BCDC17-C8B9-4BC5-802E-69D372CCC589}"/>
              </a:ext>
            </a:extLst>
          </p:cNvPr>
          <p:cNvCxnSpPr>
            <a:cxnSpLocks/>
            <a:stCxn id="279" idx="3"/>
            <a:endCxn id="298" idx="2"/>
          </p:cNvCxnSpPr>
          <p:nvPr/>
        </p:nvCxnSpPr>
        <p:spPr>
          <a:xfrm>
            <a:off x="2903885" y="1213084"/>
            <a:ext cx="1039347" cy="3552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1DB2AC2-A542-4FD6-94CF-6DA38164B069}"/>
              </a:ext>
            </a:extLst>
          </p:cNvPr>
          <p:cNvCxnSpPr>
            <a:cxnSpLocks/>
            <a:stCxn id="294" idx="0"/>
            <a:endCxn id="293" idx="6"/>
          </p:cNvCxnSpPr>
          <p:nvPr/>
        </p:nvCxnSpPr>
        <p:spPr>
          <a:xfrm flipH="1" flipV="1">
            <a:off x="1323996" y="2484641"/>
            <a:ext cx="731237" cy="2492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5975BED2-638D-4402-80AA-DE1AF6DB81FC}"/>
              </a:ext>
            </a:extLst>
          </p:cNvPr>
          <p:cNvCxnSpPr>
            <a:cxnSpLocks/>
            <a:stCxn id="294" idx="0"/>
            <a:endCxn id="292" idx="5"/>
          </p:cNvCxnSpPr>
          <p:nvPr/>
        </p:nvCxnSpPr>
        <p:spPr>
          <a:xfrm flipH="1" flipV="1">
            <a:off x="1398213" y="2292564"/>
            <a:ext cx="657020" cy="441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Arrow: Up-Down 297">
            <a:extLst>
              <a:ext uri="{FF2B5EF4-FFF2-40B4-BE49-F238E27FC236}">
                <a16:creationId xmlns:a16="http://schemas.microsoft.com/office/drawing/2014/main" id="{2B84970C-8A33-4143-8199-9C9D513B0664}"/>
              </a:ext>
            </a:extLst>
          </p:cNvPr>
          <p:cNvSpPr/>
          <p:nvPr/>
        </p:nvSpPr>
        <p:spPr>
          <a:xfrm rot="3740844">
            <a:off x="3845379" y="1310105"/>
            <a:ext cx="254844" cy="629315"/>
          </a:xfrm>
          <a:prstGeom prst="upDownArrow">
            <a:avLst/>
          </a:pr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Arrow: Up-Down 298">
            <a:extLst>
              <a:ext uri="{FF2B5EF4-FFF2-40B4-BE49-F238E27FC236}">
                <a16:creationId xmlns:a16="http://schemas.microsoft.com/office/drawing/2014/main" id="{3FB54E19-98B6-49D9-9C7D-F901266C11A1}"/>
              </a:ext>
            </a:extLst>
          </p:cNvPr>
          <p:cNvSpPr/>
          <p:nvPr/>
        </p:nvSpPr>
        <p:spPr>
          <a:xfrm rot="3740844">
            <a:off x="5153569" y="821090"/>
            <a:ext cx="254844" cy="629315"/>
          </a:xfrm>
          <a:prstGeom prst="upDownArrow">
            <a:avLst/>
          </a:prstGeom>
          <a:solidFill>
            <a:srgbClr val="F8CB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Arrow: Right 299">
            <a:extLst>
              <a:ext uri="{FF2B5EF4-FFF2-40B4-BE49-F238E27FC236}">
                <a16:creationId xmlns:a16="http://schemas.microsoft.com/office/drawing/2014/main" id="{0456AC01-89E2-4ABE-A11E-36AF166BA527}"/>
              </a:ext>
            </a:extLst>
          </p:cNvPr>
          <p:cNvSpPr/>
          <p:nvPr/>
        </p:nvSpPr>
        <p:spPr>
          <a:xfrm>
            <a:off x="5719787" y="3355937"/>
            <a:ext cx="1142491" cy="430244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8D9DF50-60AD-4768-B752-EDF9B21C7AA9}"/>
              </a:ext>
            </a:extLst>
          </p:cNvPr>
          <p:cNvSpPr txBox="1"/>
          <p:nvPr/>
        </p:nvSpPr>
        <p:spPr>
          <a:xfrm>
            <a:off x="5677271" y="3421041"/>
            <a:ext cx="114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LM Roman 10" panose="00000500000000000000" pitchFamily="50" charset="0"/>
              </a:rPr>
              <a:t>improvements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D4C4034-AE95-4ACE-A72F-F33D163C109F}"/>
              </a:ext>
            </a:extLst>
          </p:cNvPr>
          <p:cNvSpPr txBox="1"/>
          <p:nvPr/>
        </p:nvSpPr>
        <p:spPr>
          <a:xfrm>
            <a:off x="10013002" y="1128898"/>
            <a:ext cx="16888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LM Roman 10" panose="00000500000000000000" pitchFamily="50" charset="0"/>
              </a:rPr>
              <a:t>Horizontal simply supported beam stabilises chaotic motion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EE1FE51-E847-4650-A3D5-5254FB6FF5B7}"/>
              </a:ext>
            </a:extLst>
          </p:cNvPr>
          <p:cNvSpPr txBox="1"/>
          <p:nvPr/>
        </p:nvSpPr>
        <p:spPr>
          <a:xfrm>
            <a:off x="10069895" y="2134797"/>
            <a:ext cx="1537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LM Roman 10" panose="00000500000000000000" pitchFamily="50" charset="0"/>
              </a:rPr>
              <a:t>Pendulum clamp ensures stability and safety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0B40537-10CF-4126-B131-B4F71E1EAB15}"/>
              </a:ext>
            </a:extLst>
          </p:cNvPr>
          <p:cNvCxnSpPr>
            <a:cxnSpLocks/>
            <a:stCxn id="303" idx="1"/>
            <a:endCxn id="182" idx="5"/>
          </p:cNvCxnSpPr>
          <p:nvPr/>
        </p:nvCxnSpPr>
        <p:spPr>
          <a:xfrm flipH="1" flipV="1">
            <a:off x="9211590" y="1836897"/>
            <a:ext cx="858305" cy="6672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C99DB55F-A359-4FFF-8884-D1273F2BA920}"/>
              </a:ext>
            </a:extLst>
          </p:cNvPr>
          <p:cNvCxnSpPr>
            <a:cxnSpLocks/>
            <a:stCxn id="302" idx="1"/>
            <a:endCxn id="181" idx="3"/>
          </p:cNvCxnSpPr>
          <p:nvPr/>
        </p:nvCxnSpPr>
        <p:spPr>
          <a:xfrm flipH="1">
            <a:off x="9413297" y="1605952"/>
            <a:ext cx="599705" cy="590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FDA6899F-56B4-42E7-A222-9CA8AD6EB217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>
            <a:off x="9658316" y="5378699"/>
            <a:ext cx="664381" cy="5249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00807B6A-DE27-446B-99E7-D1AA62DC8F15}"/>
              </a:ext>
            </a:extLst>
          </p:cNvPr>
          <p:cNvSpPr txBox="1"/>
          <p:nvPr/>
        </p:nvSpPr>
        <p:spPr>
          <a:xfrm>
            <a:off x="10050846" y="4791454"/>
            <a:ext cx="18832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LM Roman 10" panose="00000500000000000000" pitchFamily="50" charset="0"/>
              </a:rPr>
              <a:t>Computer-controlled electromagnets ensures both ends of rods are released at the same instance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BB3DA1BF-B06D-4966-A8C0-B4584901CEEF}"/>
              </a:ext>
            </a:extLst>
          </p:cNvPr>
          <p:cNvCxnSpPr>
            <a:cxnSpLocks/>
            <a:stCxn id="309" idx="1"/>
          </p:cNvCxnSpPr>
          <p:nvPr/>
        </p:nvCxnSpPr>
        <p:spPr>
          <a:xfrm flipH="1">
            <a:off x="8466138" y="3638773"/>
            <a:ext cx="1595720" cy="1913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00743DE8-CC9B-49A9-B169-3B928A232241}"/>
              </a:ext>
            </a:extLst>
          </p:cNvPr>
          <p:cNvSpPr txBox="1"/>
          <p:nvPr/>
        </p:nvSpPr>
        <p:spPr>
          <a:xfrm>
            <a:off x="10061858" y="3377163"/>
            <a:ext cx="176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B050"/>
                </a:solidFill>
                <a:latin typeface="LM Roman 10" panose="00000500000000000000" pitchFamily="50" charset="0"/>
              </a:rPr>
              <a:t>Use of metal filars reduces elasticity</a:t>
            </a: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EAB7C9C-35BA-4CAC-B1AD-742D74C873B2}"/>
              </a:ext>
            </a:extLst>
          </p:cNvPr>
          <p:cNvSpPr/>
          <p:nvPr/>
        </p:nvSpPr>
        <p:spPr>
          <a:xfrm>
            <a:off x="181447" y="963410"/>
            <a:ext cx="427296" cy="4272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LM Roman 10" panose="00000500000000000000" pitchFamily="50" charset="0"/>
              </a:rPr>
              <a:t>4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3A781B95-B729-4093-AD7E-F3AA2ABEDC6E}"/>
              </a:ext>
            </a:extLst>
          </p:cNvPr>
          <p:cNvSpPr/>
          <p:nvPr/>
        </p:nvSpPr>
        <p:spPr>
          <a:xfrm>
            <a:off x="181310" y="2326229"/>
            <a:ext cx="427296" cy="4272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LM Roman 10" panose="00000500000000000000" pitchFamily="50" charset="0"/>
              </a:rPr>
              <a:t>2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36773726-E498-4E6A-8421-4F53455DB1CE}"/>
              </a:ext>
            </a:extLst>
          </p:cNvPr>
          <p:cNvSpPr/>
          <p:nvPr/>
        </p:nvSpPr>
        <p:spPr>
          <a:xfrm>
            <a:off x="186141" y="4314745"/>
            <a:ext cx="427296" cy="4272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LM Roman 10" panose="00000500000000000000" pitchFamily="50" charset="0"/>
              </a:rPr>
              <a:t>3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A82B14EA-2790-45D2-A1E7-6BDB81B79A2B}"/>
              </a:ext>
            </a:extLst>
          </p:cNvPr>
          <p:cNvSpPr/>
          <p:nvPr/>
        </p:nvSpPr>
        <p:spPr>
          <a:xfrm>
            <a:off x="10643762" y="624415"/>
            <a:ext cx="427296" cy="4272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LM Roman 10" panose="00000500000000000000" pitchFamily="50" charset="0"/>
              </a:rPr>
              <a:t>4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08DD5248-43CD-443C-99A2-1A9B0AB04D1B}"/>
              </a:ext>
            </a:extLst>
          </p:cNvPr>
          <p:cNvSpPr/>
          <p:nvPr/>
        </p:nvSpPr>
        <p:spPr>
          <a:xfrm>
            <a:off x="11562477" y="2321141"/>
            <a:ext cx="427296" cy="4272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LM Roman 10" panose="00000500000000000000" pitchFamily="50" charset="0"/>
              </a:rPr>
              <a:t>2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4DEAFEEC-259F-4886-AE38-9FC9FE326E20}"/>
              </a:ext>
            </a:extLst>
          </p:cNvPr>
          <p:cNvSpPr/>
          <p:nvPr/>
        </p:nvSpPr>
        <p:spPr>
          <a:xfrm>
            <a:off x="10778801" y="5994056"/>
            <a:ext cx="427296" cy="4272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LM Roman 10" panose="00000500000000000000" pitchFamily="50" charset="0"/>
              </a:rPr>
              <a:t>1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2F7567BF-ED8D-4910-8C30-A411669BAF1A}"/>
              </a:ext>
            </a:extLst>
          </p:cNvPr>
          <p:cNvSpPr/>
          <p:nvPr/>
        </p:nvSpPr>
        <p:spPr>
          <a:xfrm>
            <a:off x="10744487" y="3873512"/>
            <a:ext cx="427296" cy="4272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B050"/>
                </a:solidFill>
                <a:latin typeface="LM Roman 10" panose="00000500000000000000" pitchFamily="50" charset="0"/>
              </a:rPr>
              <a:t>3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469C33E8-83DF-4061-B172-6304C69A6288}"/>
              </a:ext>
            </a:extLst>
          </p:cNvPr>
          <p:cNvSpPr/>
          <p:nvPr/>
        </p:nvSpPr>
        <p:spPr>
          <a:xfrm>
            <a:off x="181310" y="5239415"/>
            <a:ext cx="427296" cy="42729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LM Roman 10" panose="000005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005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E71335-6E23-4AF0-9F63-FEEB2609F79F}"/>
              </a:ext>
            </a:extLst>
          </p:cNvPr>
          <p:cNvSpPr/>
          <p:nvPr/>
        </p:nvSpPr>
        <p:spPr>
          <a:xfrm>
            <a:off x="1306949" y="3897347"/>
            <a:ext cx="1841500" cy="476250"/>
          </a:xfrm>
          <a:custGeom>
            <a:avLst/>
            <a:gdLst>
              <a:gd name="connsiteX0" fmla="*/ 539750 w 1854200"/>
              <a:gd name="connsiteY0" fmla="*/ 0 h 476250"/>
              <a:gd name="connsiteX1" fmla="*/ 0 w 1854200"/>
              <a:gd name="connsiteY1" fmla="*/ 463550 h 476250"/>
              <a:gd name="connsiteX2" fmla="*/ 1854200 w 1854200"/>
              <a:gd name="connsiteY2" fmla="*/ 476250 h 476250"/>
              <a:gd name="connsiteX3" fmla="*/ 539750 w 1854200"/>
              <a:gd name="connsiteY3" fmla="*/ 0 h 476250"/>
              <a:gd name="connsiteX0" fmla="*/ 527050 w 1841500"/>
              <a:gd name="connsiteY0" fmla="*/ 0 h 476250"/>
              <a:gd name="connsiteX1" fmla="*/ 0 w 1841500"/>
              <a:gd name="connsiteY1" fmla="*/ 476250 h 476250"/>
              <a:gd name="connsiteX2" fmla="*/ 1841500 w 1841500"/>
              <a:gd name="connsiteY2" fmla="*/ 476250 h 476250"/>
              <a:gd name="connsiteX3" fmla="*/ 527050 w 1841500"/>
              <a:gd name="connsiteY3" fmla="*/ 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1500" h="476250">
                <a:moveTo>
                  <a:pt x="527050" y="0"/>
                </a:moveTo>
                <a:lnTo>
                  <a:pt x="0" y="476250"/>
                </a:lnTo>
                <a:lnTo>
                  <a:pt x="1841500" y="476250"/>
                </a:lnTo>
                <a:lnTo>
                  <a:pt x="527050" y="0"/>
                </a:lnTo>
                <a:close/>
              </a:path>
            </a:pathLst>
          </a:custGeom>
          <a:solidFill>
            <a:srgbClr val="00B05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F844A1-3455-4917-84F7-AF300B5986AB}"/>
              </a:ext>
            </a:extLst>
          </p:cNvPr>
          <p:cNvSpPr/>
          <p:nvPr/>
        </p:nvSpPr>
        <p:spPr>
          <a:xfrm>
            <a:off x="1289627" y="1473696"/>
            <a:ext cx="548640" cy="2893695"/>
          </a:xfrm>
          <a:custGeom>
            <a:avLst/>
            <a:gdLst>
              <a:gd name="connsiteX0" fmla="*/ 0 w 548640"/>
              <a:gd name="connsiteY0" fmla="*/ 0 h 2890520"/>
              <a:gd name="connsiteX1" fmla="*/ 0 w 548640"/>
              <a:gd name="connsiteY1" fmla="*/ 2890520 h 2890520"/>
              <a:gd name="connsiteX2" fmla="*/ 548640 w 548640"/>
              <a:gd name="connsiteY2" fmla="*/ 2418080 h 2890520"/>
              <a:gd name="connsiteX3" fmla="*/ 0 w 548640"/>
              <a:gd name="connsiteY3" fmla="*/ 0 h 2890520"/>
              <a:gd name="connsiteX0" fmla="*/ 0 w 548640"/>
              <a:gd name="connsiteY0" fmla="*/ 0 h 2893695"/>
              <a:gd name="connsiteX1" fmla="*/ 0 w 548640"/>
              <a:gd name="connsiteY1" fmla="*/ 2893695 h 2893695"/>
              <a:gd name="connsiteX2" fmla="*/ 548640 w 548640"/>
              <a:gd name="connsiteY2" fmla="*/ 2421255 h 2893695"/>
              <a:gd name="connsiteX3" fmla="*/ 0 w 548640"/>
              <a:gd name="connsiteY3" fmla="*/ 0 h 28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" h="2893695">
                <a:moveTo>
                  <a:pt x="0" y="0"/>
                </a:moveTo>
                <a:lnTo>
                  <a:pt x="0" y="2893695"/>
                </a:lnTo>
                <a:lnTo>
                  <a:pt x="548640" y="2421255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C5575B-9E56-4DBB-BB84-F4FF0C5D147F}"/>
              </a:ext>
            </a:extLst>
          </p:cNvPr>
          <p:cNvSpPr/>
          <p:nvPr/>
        </p:nvSpPr>
        <p:spPr>
          <a:xfrm>
            <a:off x="1293525" y="3698717"/>
            <a:ext cx="3693110" cy="134052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26414D-4386-41BC-BFE3-FDCB3E9DC10A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1293525" y="1470423"/>
            <a:ext cx="0" cy="289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0DF37F-E440-40AC-8F0E-4DDF0E1291D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986635" y="1470423"/>
            <a:ext cx="0" cy="2898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E314AE-49E2-4BC3-93EA-578F7ED5F706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1293525" y="4367391"/>
            <a:ext cx="1846555" cy="1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A89720-66F0-4038-A2CF-1F87C31A600D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293526" y="1470423"/>
            <a:ext cx="540842" cy="2424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DD2649-9E0D-4018-A94A-BD8BD59A1962}"/>
              </a:ext>
            </a:extLst>
          </p:cNvPr>
          <p:cNvCxnSpPr>
            <a:cxnSpLocks/>
          </p:cNvCxnSpPr>
          <p:nvPr/>
        </p:nvCxnSpPr>
        <p:spPr>
          <a:xfrm>
            <a:off x="3135718" y="4367391"/>
            <a:ext cx="1313972" cy="473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4E0FD0-E51A-43D2-9244-F8E4209A63A4}"/>
              </a:ext>
            </a:extLst>
          </p:cNvPr>
          <p:cNvCxnSpPr>
            <a:cxnSpLocks/>
          </p:cNvCxnSpPr>
          <p:nvPr/>
        </p:nvCxnSpPr>
        <p:spPr>
          <a:xfrm>
            <a:off x="3137504" y="1474143"/>
            <a:ext cx="0" cy="289776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F23BFB-46E6-4161-BA00-40FEE37AD891}"/>
              </a:ext>
            </a:extLst>
          </p:cNvPr>
          <p:cNvCxnSpPr>
            <a:cxnSpLocks/>
            <a:stCxn id="4" idx="1"/>
            <a:endCxn id="4" idx="2"/>
          </p:cNvCxnSpPr>
          <p:nvPr/>
        </p:nvCxnSpPr>
        <p:spPr>
          <a:xfrm flipH="1">
            <a:off x="1293525" y="3895033"/>
            <a:ext cx="540843" cy="473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4717D7-6090-42FB-9792-2BECC1867240}"/>
              </a:ext>
            </a:extLst>
          </p:cNvPr>
          <p:cNvSpPr txBox="1"/>
          <p:nvPr/>
        </p:nvSpPr>
        <p:spPr>
          <a:xfrm>
            <a:off x="2804307" y="4381559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AA501-AD34-4388-A426-C3AB3E060043}"/>
              </a:ext>
            </a:extLst>
          </p:cNvPr>
          <p:cNvSpPr txBox="1"/>
          <p:nvPr/>
        </p:nvSpPr>
        <p:spPr>
          <a:xfrm>
            <a:off x="1216012" y="3818394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d</a:t>
            </a:r>
          </a:p>
        </p:txBody>
      </p:sp>
      <p:sp>
        <p:nvSpPr>
          <p:cNvPr id="44" name="Partial Circle 43">
            <a:extLst>
              <a:ext uri="{FF2B5EF4-FFF2-40B4-BE49-F238E27FC236}">
                <a16:creationId xmlns:a16="http://schemas.microsoft.com/office/drawing/2014/main" id="{483D3FAD-3180-4A07-99BF-A1FDA0FA8167}"/>
              </a:ext>
            </a:extLst>
          </p:cNvPr>
          <p:cNvSpPr/>
          <p:nvPr/>
        </p:nvSpPr>
        <p:spPr>
          <a:xfrm>
            <a:off x="984084" y="1160981"/>
            <a:ext cx="618881" cy="618881"/>
          </a:xfrm>
          <a:prstGeom prst="pie">
            <a:avLst>
              <a:gd name="adj1" fmla="val 4647783"/>
              <a:gd name="adj2" fmla="val 5382041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6E8F4-8C74-41FA-A95D-C311E8CE9CD7}"/>
              </a:ext>
            </a:extLst>
          </p:cNvPr>
          <p:cNvSpPr/>
          <p:nvPr/>
        </p:nvSpPr>
        <p:spPr>
          <a:xfrm>
            <a:off x="1056828" y="1345703"/>
            <a:ext cx="4119237" cy="124719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E3765075-7C0E-4BFC-A6E3-EB9EC4FAC87C}"/>
              </a:ext>
            </a:extLst>
          </p:cNvPr>
          <p:cNvSpPr/>
          <p:nvPr/>
        </p:nvSpPr>
        <p:spPr>
          <a:xfrm>
            <a:off x="2822540" y="4058169"/>
            <a:ext cx="618881" cy="618881"/>
          </a:xfrm>
          <a:prstGeom prst="pie">
            <a:avLst>
              <a:gd name="adj1" fmla="val 10807672"/>
              <a:gd name="adj2" fmla="val 11990461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BFB8C-0CEA-4C2F-BE89-EFED1AB38618}"/>
                  </a:ext>
                </a:extLst>
              </p:cNvPr>
              <p:cNvSpPr txBox="1"/>
              <p:nvPr/>
            </p:nvSpPr>
            <p:spPr>
              <a:xfrm>
                <a:off x="1272728" y="1899539"/>
                <a:ext cx="2014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100" i="1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11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BFB8C-0CEA-4C2F-BE89-EFED1AB3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28" y="1899539"/>
                <a:ext cx="201470" cy="261610"/>
              </a:xfrm>
              <a:prstGeom prst="rect">
                <a:avLst/>
              </a:prstGeom>
              <a:blipFill>
                <a:blip r:embed="rId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2C03E-4819-4434-BB0C-899DA19FBF9E}"/>
                  </a:ext>
                </a:extLst>
              </p:cNvPr>
              <p:cNvSpPr txBox="1"/>
              <p:nvPr/>
            </p:nvSpPr>
            <p:spPr>
              <a:xfrm>
                <a:off x="2579029" y="4196718"/>
                <a:ext cx="2014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110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</m:oMath>
                  </m:oMathPara>
                </a14:m>
                <a:endParaRPr lang="en-GB" sz="11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52C03E-4819-4434-BB0C-899DA19FB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29" y="4196718"/>
                <a:ext cx="201470" cy="261610"/>
              </a:xfrm>
              <a:prstGeom prst="rect">
                <a:avLst/>
              </a:prstGeom>
              <a:blipFill>
                <a:blip r:embed="rId3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589D212-48D1-4ACD-8C5C-AA9AD42EF039}"/>
              </a:ext>
            </a:extLst>
          </p:cNvPr>
          <p:cNvSpPr txBox="1"/>
          <p:nvPr/>
        </p:nvSpPr>
        <p:spPr>
          <a:xfrm>
            <a:off x="1852966" y="4257543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177BA19-99AF-4A2D-84A9-73CE6773B0DA}"/>
              </a:ext>
            </a:extLst>
          </p:cNvPr>
          <p:cNvSpPr/>
          <p:nvPr/>
        </p:nvSpPr>
        <p:spPr>
          <a:xfrm>
            <a:off x="1760482" y="3815853"/>
            <a:ext cx="74613" cy="125413"/>
          </a:xfrm>
          <a:custGeom>
            <a:avLst/>
            <a:gdLst>
              <a:gd name="connsiteX0" fmla="*/ 74613 w 74613"/>
              <a:gd name="connsiteY0" fmla="*/ 77788 h 125413"/>
              <a:gd name="connsiteX1" fmla="*/ 20638 w 74613"/>
              <a:gd name="connsiteY1" fmla="*/ 125413 h 125413"/>
              <a:gd name="connsiteX2" fmla="*/ 0 w 74613"/>
              <a:gd name="connsiteY2" fmla="*/ 44450 h 125413"/>
              <a:gd name="connsiteX3" fmla="*/ 55563 w 74613"/>
              <a:gd name="connsiteY3" fmla="*/ 0 h 125413"/>
              <a:gd name="connsiteX4" fmla="*/ 74613 w 74613"/>
              <a:gd name="connsiteY4" fmla="*/ 77788 h 12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13" h="125413">
                <a:moveTo>
                  <a:pt x="74613" y="77788"/>
                </a:moveTo>
                <a:lnTo>
                  <a:pt x="20638" y="125413"/>
                </a:lnTo>
                <a:lnTo>
                  <a:pt x="0" y="44450"/>
                </a:lnTo>
                <a:lnTo>
                  <a:pt x="55563" y="0"/>
                </a:lnTo>
                <a:lnTo>
                  <a:pt x="74613" y="77788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2B6665A-D5CB-42AF-A842-9CCC5ADBA0B8}"/>
              </a:ext>
            </a:extLst>
          </p:cNvPr>
          <p:cNvSpPr/>
          <p:nvPr/>
        </p:nvSpPr>
        <p:spPr>
          <a:xfrm>
            <a:off x="1781255" y="3895229"/>
            <a:ext cx="120650" cy="69849"/>
          </a:xfrm>
          <a:custGeom>
            <a:avLst/>
            <a:gdLst>
              <a:gd name="connsiteX0" fmla="*/ 74613 w 74613"/>
              <a:gd name="connsiteY0" fmla="*/ 77788 h 125413"/>
              <a:gd name="connsiteX1" fmla="*/ 20638 w 74613"/>
              <a:gd name="connsiteY1" fmla="*/ 125413 h 125413"/>
              <a:gd name="connsiteX2" fmla="*/ 0 w 74613"/>
              <a:gd name="connsiteY2" fmla="*/ 44450 h 125413"/>
              <a:gd name="connsiteX3" fmla="*/ 55563 w 74613"/>
              <a:gd name="connsiteY3" fmla="*/ 0 h 125413"/>
              <a:gd name="connsiteX4" fmla="*/ 74613 w 74613"/>
              <a:gd name="connsiteY4" fmla="*/ 77788 h 125413"/>
              <a:gd name="connsiteX0" fmla="*/ 74613 w 138113"/>
              <a:gd name="connsiteY0" fmla="*/ 33338 h 80963"/>
              <a:gd name="connsiteX1" fmla="*/ 20638 w 138113"/>
              <a:gd name="connsiteY1" fmla="*/ 80963 h 80963"/>
              <a:gd name="connsiteX2" fmla="*/ 0 w 138113"/>
              <a:gd name="connsiteY2" fmla="*/ 0 h 80963"/>
              <a:gd name="connsiteX3" fmla="*/ 138113 w 138113"/>
              <a:gd name="connsiteY3" fmla="*/ 61913 h 80963"/>
              <a:gd name="connsiteX4" fmla="*/ 74613 w 138113"/>
              <a:gd name="connsiteY4" fmla="*/ 33338 h 80963"/>
              <a:gd name="connsiteX0" fmla="*/ 53975 w 117475"/>
              <a:gd name="connsiteY0" fmla="*/ 0 h 79374"/>
              <a:gd name="connsiteX1" fmla="*/ 0 w 117475"/>
              <a:gd name="connsiteY1" fmla="*/ 47625 h 79374"/>
              <a:gd name="connsiteX2" fmla="*/ 71437 w 117475"/>
              <a:gd name="connsiteY2" fmla="*/ 79374 h 79374"/>
              <a:gd name="connsiteX3" fmla="*/ 117475 w 117475"/>
              <a:gd name="connsiteY3" fmla="*/ 28575 h 79374"/>
              <a:gd name="connsiteX4" fmla="*/ 53975 w 117475"/>
              <a:gd name="connsiteY4" fmla="*/ 0 h 79374"/>
              <a:gd name="connsiteX0" fmla="*/ 53975 w 117475"/>
              <a:gd name="connsiteY0" fmla="*/ 0 h 79374"/>
              <a:gd name="connsiteX1" fmla="*/ 0 w 117475"/>
              <a:gd name="connsiteY1" fmla="*/ 47625 h 79374"/>
              <a:gd name="connsiteX2" fmla="*/ 71437 w 117475"/>
              <a:gd name="connsiteY2" fmla="*/ 79374 h 79374"/>
              <a:gd name="connsiteX3" fmla="*/ 117475 w 117475"/>
              <a:gd name="connsiteY3" fmla="*/ 26988 h 79374"/>
              <a:gd name="connsiteX4" fmla="*/ 53975 w 117475"/>
              <a:gd name="connsiteY4" fmla="*/ 0 h 79374"/>
              <a:gd name="connsiteX0" fmla="*/ 53975 w 117475"/>
              <a:gd name="connsiteY0" fmla="*/ 0 h 69849"/>
              <a:gd name="connsiteX1" fmla="*/ 0 w 117475"/>
              <a:gd name="connsiteY1" fmla="*/ 47625 h 69849"/>
              <a:gd name="connsiteX2" fmla="*/ 65087 w 117475"/>
              <a:gd name="connsiteY2" fmla="*/ 69849 h 69849"/>
              <a:gd name="connsiteX3" fmla="*/ 117475 w 117475"/>
              <a:gd name="connsiteY3" fmla="*/ 26988 h 69849"/>
              <a:gd name="connsiteX4" fmla="*/ 53975 w 117475"/>
              <a:gd name="connsiteY4" fmla="*/ 0 h 69849"/>
              <a:gd name="connsiteX0" fmla="*/ 53975 w 120650"/>
              <a:gd name="connsiteY0" fmla="*/ 0 h 69849"/>
              <a:gd name="connsiteX1" fmla="*/ 0 w 120650"/>
              <a:gd name="connsiteY1" fmla="*/ 47625 h 69849"/>
              <a:gd name="connsiteX2" fmla="*/ 65087 w 120650"/>
              <a:gd name="connsiteY2" fmla="*/ 69849 h 69849"/>
              <a:gd name="connsiteX3" fmla="*/ 120650 w 120650"/>
              <a:gd name="connsiteY3" fmla="*/ 23813 h 69849"/>
              <a:gd name="connsiteX4" fmla="*/ 53975 w 120650"/>
              <a:gd name="connsiteY4" fmla="*/ 0 h 6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" h="69849">
                <a:moveTo>
                  <a:pt x="53975" y="0"/>
                </a:moveTo>
                <a:lnTo>
                  <a:pt x="0" y="47625"/>
                </a:lnTo>
                <a:lnTo>
                  <a:pt x="65087" y="69849"/>
                </a:lnTo>
                <a:lnTo>
                  <a:pt x="120650" y="23813"/>
                </a:lnTo>
                <a:lnTo>
                  <a:pt x="53975" y="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38C3339-DE44-4017-99D8-3ECDB9CCF57A}"/>
              </a:ext>
            </a:extLst>
          </p:cNvPr>
          <p:cNvSpPr/>
          <p:nvPr/>
        </p:nvSpPr>
        <p:spPr>
          <a:xfrm flipH="1">
            <a:off x="6051461" y="1369597"/>
            <a:ext cx="1303200" cy="2896970"/>
          </a:xfrm>
          <a:prstGeom prst="rtTriangle">
            <a:avLst/>
          </a:prstGeom>
          <a:solidFill>
            <a:srgbClr val="00B0F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DB4718ED-2A4C-485A-9957-8B15CB65E457}"/>
              </a:ext>
            </a:extLst>
          </p:cNvPr>
          <p:cNvSpPr/>
          <p:nvPr/>
        </p:nvSpPr>
        <p:spPr>
          <a:xfrm rot="12256937">
            <a:off x="8420685" y="1485462"/>
            <a:ext cx="1302940" cy="2896970"/>
          </a:xfrm>
          <a:prstGeom prst="rtTriangle">
            <a:avLst/>
          </a:prstGeom>
          <a:solidFill>
            <a:srgbClr val="00B050">
              <a:alpha val="1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54CDBD5A-1ACE-49AE-A1CC-C014E2788C03}"/>
              </a:ext>
            </a:extLst>
          </p:cNvPr>
          <p:cNvSpPr/>
          <p:nvPr/>
        </p:nvSpPr>
        <p:spPr>
          <a:xfrm rot="5400000">
            <a:off x="8350567" y="3797427"/>
            <a:ext cx="1440000" cy="1440000"/>
          </a:xfrm>
          <a:prstGeom prst="pie">
            <a:avLst>
              <a:gd name="adj1" fmla="val 10807672"/>
              <a:gd name="adj2" fmla="val 1225036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942A17-C9BC-4BDD-9382-09CDD0C01AAE}"/>
                  </a:ext>
                </a:extLst>
              </p:cNvPr>
              <p:cNvSpPr txBox="1"/>
              <p:nvPr/>
            </p:nvSpPr>
            <p:spPr>
              <a:xfrm>
                <a:off x="9118006" y="3494923"/>
                <a:ext cx="3982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</m:oMath>
                  </m:oMathPara>
                </a14:m>
                <a:endParaRPr lang="en-GB" sz="20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942A17-C9BC-4BDD-9382-09CDD0C01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006" y="3494923"/>
                <a:ext cx="398241" cy="400110"/>
              </a:xfrm>
              <a:prstGeom prst="rect">
                <a:avLst/>
              </a:prstGeom>
              <a:blipFill>
                <a:blip r:embed="rId4"/>
                <a:stretch>
                  <a:fillRect l="-1538" t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72B60D4A-AB20-4DAD-BEF0-1658DA4AEB6A}"/>
              </a:ext>
            </a:extLst>
          </p:cNvPr>
          <p:cNvSpPr/>
          <p:nvPr/>
        </p:nvSpPr>
        <p:spPr>
          <a:xfrm rot="16200000">
            <a:off x="6634095" y="651613"/>
            <a:ext cx="1440000" cy="1440000"/>
          </a:xfrm>
          <a:prstGeom prst="pie">
            <a:avLst>
              <a:gd name="adj1" fmla="val 10804303"/>
              <a:gd name="adj2" fmla="val 122650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5B703F-0EEF-436F-84FA-FA96FAD360C5}"/>
                  </a:ext>
                </a:extLst>
              </p:cNvPr>
              <p:cNvSpPr txBox="1"/>
              <p:nvPr/>
            </p:nvSpPr>
            <p:spPr>
              <a:xfrm>
                <a:off x="7011988" y="2072547"/>
                <a:ext cx="3982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20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5B703F-0EEF-436F-84FA-FA96FAD36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988" y="2072547"/>
                <a:ext cx="398241" cy="400110"/>
              </a:xfrm>
              <a:prstGeom prst="rect">
                <a:avLst/>
              </a:prstGeom>
              <a:blipFill>
                <a:blip r:embed="rId5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EC5019E-497E-4C4F-9CAF-6C4DF4209A55}"/>
              </a:ext>
            </a:extLst>
          </p:cNvPr>
          <p:cNvSpPr txBox="1"/>
          <p:nvPr/>
        </p:nvSpPr>
        <p:spPr>
          <a:xfrm>
            <a:off x="7090002" y="992748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04D5EF-4A2D-48D9-9D87-22F136D60644}"/>
              </a:ext>
            </a:extLst>
          </p:cNvPr>
          <p:cNvSpPr txBox="1"/>
          <p:nvPr/>
        </p:nvSpPr>
        <p:spPr>
          <a:xfrm>
            <a:off x="8761389" y="4590339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46E681-C6C1-4889-9D11-9CA0921700CD}"/>
              </a:ext>
            </a:extLst>
          </p:cNvPr>
          <p:cNvSpPr txBox="1"/>
          <p:nvPr/>
        </p:nvSpPr>
        <p:spPr>
          <a:xfrm>
            <a:off x="8589570" y="2658386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707A2-782D-4CD3-9172-3F864C4EA9DE}"/>
              </a:ext>
            </a:extLst>
          </p:cNvPr>
          <p:cNvSpPr txBox="1"/>
          <p:nvPr/>
        </p:nvSpPr>
        <p:spPr>
          <a:xfrm>
            <a:off x="9341279" y="1285755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94476CC-5F2B-41E4-9E03-E1B3AF78860E}"/>
                  </a:ext>
                </a:extLst>
              </p:cNvPr>
              <p:cNvSpPr txBox="1"/>
              <p:nvPr/>
            </p:nvSpPr>
            <p:spPr>
              <a:xfrm>
                <a:off x="6140476" y="2818082"/>
                <a:ext cx="6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𝑙</m:t>
                      </m:r>
                      <m:r>
                        <a:rPr lang="en-US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94476CC-5F2B-41E4-9E03-E1B3AF788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76" y="2818082"/>
                <a:ext cx="618356" cy="369332"/>
              </a:xfrm>
              <a:prstGeom prst="rect">
                <a:avLst/>
              </a:prstGeom>
              <a:blipFill>
                <a:blip r:embed="rId6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D40D1D-09CB-4A16-AB11-BA118878394B}"/>
              </a:ext>
            </a:extLst>
          </p:cNvPr>
          <p:cNvCxnSpPr>
            <a:cxnSpLocks/>
          </p:cNvCxnSpPr>
          <p:nvPr/>
        </p:nvCxnSpPr>
        <p:spPr>
          <a:xfrm flipH="1" flipV="1">
            <a:off x="1058282" y="1470421"/>
            <a:ext cx="412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DE6DC0-95BD-44B2-8566-AB06619626C5}"/>
              </a:ext>
            </a:extLst>
          </p:cNvPr>
          <p:cNvCxnSpPr>
            <a:cxnSpLocks/>
            <a:stCxn id="51" idx="0"/>
          </p:cNvCxnSpPr>
          <p:nvPr/>
        </p:nvCxnSpPr>
        <p:spPr>
          <a:xfrm>
            <a:off x="1835230" y="3895229"/>
            <a:ext cx="1300488" cy="47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13F1019-AA7B-408B-B933-9903FB0E67AD}"/>
              </a:ext>
            </a:extLst>
          </p:cNvPr>
          <p:cNvCxnSpPr>
            <a:cxnSpLocks/>
          </p:cNvCxnSpPr>
          <p:nvPr/>
        </p:nvCxnSpPr>
        <p:spPr>
          <a:xfrm flipV="1">
            <a:off x="3146369" y="4368981"/>
            <a:ext cx="1840266" cy="3555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DF36DA2-8E07-4B85-AC2C-310A61430B25}"/>
              </a:ext>
            </a:extLst>
          </p:cNvPr>
          <p:cNvSpPr txBox="1"/>
          <p:nvPr/>
        </p:nvSpPr>
        <p:spPr>
          <a:xfrm>
            <a:off x="5785076" y="4332761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5EC49F-08E7-4FA2-B053-39EBFCA08157}"/>
              </a:ext>
            </a:extLst>
          </p:cNvPr>
          <p:cNvSpPr txBox="1"/>
          <p:nvPr/>
        </p:nvSpPr>
        <p:spPr>
          <a:xfrm>
            <a:off x="8808046" y="932218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3A0B07-029E-42DB-98CC-D64C15BBFE83}"/>
              </a:ext>
            </a:extLst>
          </p:cNvPr>
          <p:cNvSpPr txBox="1"/>
          <p:nvPr/>
        </p:nvSpPr>
        <p:spPr>
          <a:xfrm>
            <a:off x="6404894" y="4235033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012B22-4265-438D-999D-97CF27F2CE30}"/>
              </a:ext>
            </a:extLst>
          </p:cNvPr>
          <p:cNvSpPr txBox="1"/>
          <p:nvPr/>
        </p:nvSpPr>
        <p:spPr>
          <a:xfrm>
            <a:off x="7208732" y="2782209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AE7412-3E55-42DC-A25C-DA8F3FCE5E7E}"/>
              </a:ext>
            </a:extLst>
          </p:cNvPr>
          <p:cNvSpPr/>
          <p:nvPr/>
        </p:nvSpPr>
        <p:spPr>
          <a:xfrm>
            <a:off x="7202020" y="4114132"/>
            <a:ext cx="152435" cy="152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3CCA97-E3A6-4474-896B-4C7D12CB94DB}"/>
              </a:ext>
            </a:extLst>
          </p:cNvPr>
          <p:cNvSpPr/>
          <p:nvPr/>
        </p:nvSpPr>
        <p:spPr>
          <a:xfrm rot="12240000">
            <a:off x="10084540" y="1845290"/>
            <a:ext cx="152435" cy="152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FC9656-8FC5-4DC3-9E41-33B9209EE0A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906827" y="5806661"/>
            <a:ext cx="444175" cy="22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697D231-C02F-4762-BFC3-1A560D3BAAC4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663329" y="5806661"/>
            <a:ext cx="828444" cy="22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3379A8-3296-4599-A136-E6735BAA60C6}"/>
              </a:ext>
            </a:extLst>
          </p:cNvPr>
          <p:cNvGrpSpPr/>
          <p:nvPr/>
        </p:nvGrpSpPr>
        <p:grpSpPr>
          <a:xfrm>
            <a:off x="3540566" y="1470421"/>
            <a:ext cx="1149650" cy="1427998"/>
            <a:chOff x="3548416" y="1599720"/>
            <a:chExt cx="1149650" cy="1427998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04F6A7F-23E4-466F-A957-CB8D58A79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306" y="2354800"/>
              <a:ext cx="270000" cy="234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99815B-2D7C-4002-A6B5-3E59FAC52274}"/>
                </a:ext>
              </a:extLst>
            </p:cNvPr>
            <p:cNvCxnSpPr>
              <a:cxnSpLocks/>
            </p:cNvCxnSpPr>
            <p:nvPr/>
          </p:nvCxnSpPr>
          <p:spPr>
            <a:xfrm>
              <a:off x="4095307" y="2354800"/>
              <a:ext cx="307303" cy="117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577BFA5-CAC4-4972-BAD7-F525258A79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5306" y="2084800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E9C2A1F-B558-4EE3-A002-551C1936F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48416" y="2307718"/>
              <a:ext cx="394773" cy="720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A52620-4809-4BCA-B587-0AF4B75A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3853" y="2163481"/>
              <a:ext cx="394213" cy="72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6ADFEA-8E47-43F8-AB57-E7DB15AF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00645" y="1599720"/>
              <a:ext cx="394773" cy="72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3ED7720-80A1-4CDD-9F26-89853616F9A8}"/>
              </a:ext>
            </a:extLst>
          </p:cNvPr>
          <p:cNvGrpSpPr/>
          <p:nvPr/>
        </p:nvGrpSpPr>
        <p:grpSpPr>
          <a:xfrm>
            <a:off x="5890499" y="1133328"/>
            <a:ext cx="911867" cy="945599"/>
            <a:chOff x="5890499" y="1133328"/>
            <a:chExt cx="911867" cy="94559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BDB91E9-064D-4362-94DF-E5F5E393E505}"/>
                </a:ext>
              </a:extLst>
            </p:cNvPr>
            <p:cNvCxnSpPr>
              <a:cxnSpLocks/>
            </p:cNvCxnSpPr>
            <p:nvPr/>
          </p:nvCxnSpPr>
          <p:spPr>
            <a:xfrm rot="1395564" flipH="1">
              <a:off x="6183587" y="1801912"/>
              <a:ext cx="27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CD5E93-E842-4580-9C59-A938E09EE86B}"/>
                </a:ext>
              </a:extLst>
            </p:cNvPr>
            <p:cNvCxnSpPr>
              <a:cxnSpLocks/>
            </p:cNvCxnSpPr>
            <p:nvPr/>
          </p:nvCxnSpPr>
          <p:spPr>
            <a:xfrm rot="1395564" flipH="1" flipV="1">
              <a:off x="6495925" y="1596195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AA1A1E6-74E8-4A74-AEE4-6FCEE35AF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0499" y="1358927"/>
              <a:ext cx="394773" cy="7200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0479657-785B-44ED-9BD8-C0E757F7A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7593" y="1133328"/>
              <a:ext cx="394773" cy="72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5E9DC-5BAF-4FF7-BD6F-8280812D9438}"/>
              </a:ext>
            </a:extLst>
          </p:cNvPr>
          <p:cNvGrpSpPr/>
          <p:nvPr/>
        </p:nvGrpSpPr>
        <p:grpSpPr>
          <a:xfrm>
            <a:off x="9722984" y="3334391"/>
            <a:ext cx="774214" cy="1107818"/>
            <a:chOff x="9749182" y="3467726"/>
            <a:chExt cx="774214" cy="1107818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34EED14-C60E-4EFD-AE9D-9E142F9B6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6290" y="3812864"/>
              <a:ext cx="270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935C2C4-3094-4191-9970-FD7B3841A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6290" y="3812863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0B6EB8C-7C5D-4E36-B69B-EE9D0EF9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49182" y="3467726"/>
              <a:ext cx="394773" cy="7200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EF74771-DA9F-4879-A901-A5770E4A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29183" y="3855544"/>
              <a:ext cx="394213" cy="7200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516915B-4F25-4514-8D46-9468198E51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5817" y="4854297"/>
            <a:ext cx="2136510" cy="9763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2D9F33-459E-4EB5-8118-A1170503FB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32004" y="4875330"/>
            <a:ext cx="2192058" cy="975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029DDE0-9130-4712-8BBB-3ED946D517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1002" y="5700463"/>
            <a:ext cx="1312327" cy="659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5323EA-F7E8-4B21-9245-8A33D16311E9}"/>
                  </a:ext>
                </a:extLst>
              </p:cNvPr>
              <p:cNvSpPr txBox="1"/>
              <p:nvPr/>
            </p:nvSpPr>
            <p:spPr>
              <a:xfrm>
                <a:off x="4209654" y="608551"/>
                <a:ext cx="386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LM Roman 10" panose="00000500000000000000" pitchFamily="50" charset="0"/>
                  </a:rPr>
                  <a:t>For small angles (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𝜃</m:t>
                    </m:r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→0</m:t>
                    </m:r>
                    <m:r>
                      <a:rPr lang="en-US" sz="18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,</m:t>
                    </m:r>
                    <m:r>
                      <a:rPr lang="en-GB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𝜑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→0</m:t>
                    </m:r>
                  </m:oMath>
                </a14:m>
                <a:r>
                  <a:rPr lang="en-GB" sz="1800" dirty="0"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):</a:t>
                </a:r>
                <a:endParaRPr lang="en-GB" sz="1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5323EA-F7E8-4B21-9245-8A33D163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654" y="608551"/>
                <a:ext cx="3864442" cy="369332"/>
              </a:xfrm>
              <a:prstGeom prst="rect">
                <a:avLst/>
              </a:prstGeom>
              <a:blipFill>
                <a:blip r:embed="rId13"/>
                <a:stretch>
                  <a:fillRect t="-23333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DBF0A8C7-3552-4C3D-A6D6-7BBF7A96342F}"/>
              </a:ext>
            </a:extLst>
          </p:cNvPr>
          <p:cNvSpPr txBox="1"/>
          <p:nvPr/>
        </p:nvSpPr>
        <p:spPr>
          <a:xfrm>
            <a:off x="1496070" y="2866657"/>
            <a:ext cx="61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5E2D019-114D-4BCE-963B-87A34B2E69AB}"/>
                  </a:ext>
                </a:extLst>
              </p:cNvPr>
              <p:cNvSpPr txBox="1"/>
              <p:nvPr/>
            </p:nvSpPr>
            <p:spPr>
              <a:xfrm>
                <a:off x="875582" y="3054887"/>
                <a:ext cx="618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𝑙</m:t>
                      </m:r>
                      <m:r>
                        <a:rPr lang="en-US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5E2D019-114D-4BCE-963B-87A34B2E6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82" y="3054887"/>
                <a:ext cx="618356" cy="369332"/>
              </a:xfrm>
              <a:prstGeom prst="rect">
                <a:avLst/>
              </a:prstGeom>
              <a:blipFill>
                <a:blip r:embed="rId14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C0C09222-83D3-4A43-8593-35757F85223B}"/>
              </a:ext>
            </a:extLst>
          </p:cNvPr>
          <p:cNvSpPr txBox="1"/>
          <p:nvPr/>
        </p:nvSpPr>
        <p:spPr>
          <a:xfrm>
            <a:off x="1061908" y="102102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9F31812-6C77-4BEB-8303-F384EE54C692}"/>
              </a:ext>
            </a:extLst>
          </p:cNvPr>
          <p:cNvSpPr txBox="1"/>
          <p:nvPr/>
        </p:nvSpPr>
        <p:spPr>
          <a:xfrm>
            <a:off x="4909861" y="435357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latin typeface="LM Roman 10" panose="00000500000000000000" pitchFamily="50" charset="0"/>
                <a:ea typeface="Latin Modern Math" panose="02000503000000000000" pitchFamily="50" charset="0"/>
              </a:rPr>
              <a:t>P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B15218-ED3C-438F-8D44-90C23CE33F02}"/>
              </a:ext>
            </a:extLst>
          </p:cNvPr>
          <p:cNvSpPr txBox="1"/>
          <p:nvPr/>
        </p:nvSpPr>
        <p:spPr>
          <a:xfrm>
            <a:off x="4713047" y="1021022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B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2E8038-1365-472F-9B1D-3EDD118E5812}"/>
              </a:ext>
            </a:extLst>
          </p:cNvPr>
          <p:cNvSpPr txBox="1"/>
          <p:nvPr/>
        </p:nvSpPr>
        <p:spPr>
          <a:xfrm>
            <a:off x="10026681" y="5850930"/>
            <a:ext cx="77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M Roman 10" panose="00000500000000000000" pitchFamily="50" charset="0"/>
              </a:rPr>
              <a:t>(3)</a:t>
            </a:r>
            <a:endParaRPr lang="en-GB" sz="2000" dirty="0">
              <a:latin typeface="LM Roman 10" panose="00000500000000000000" pitchFamily="50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DBEFE57-0440-46CA-9BEE-249371DE3B23}"/>
              </a:ext>
            </a:extLst>
          </p:cNvPr>
          <p:cNvCxnSpPr>
            <a:cxnSpLocks/>
          </p:cNvCxnSpPr>
          <p:nvPr/>
        </p:nvCxnSpPr>
        <p:spPr>
          <a:xfrm flipV="1">
            <a:off x="4449690" y="1474143"/>
            <a:ext cx="534361" cy="336461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7749CF4-F4E6-4F97-8307-768B7661F76F}"/>
              </a:ext>
            </a:extLst>
          </p:cNvPr>
          <p:cNvSpPr txBox="1"/>
          <p:nvPr/>
        </p:nvSpPr>
        <p:spPr>
          <a:xfrm>
            <a:off x="911675" y="4378823"/>
            <a:ext cx="5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  <a:ea typeface="Latin Modern Math" panose="02000503000000000000" pitchFamily="50" charset="0"/>
              </a:rPr>
              <a:t>M</a:t>
            </a:r>
            <a:endParaRPr lang="en-GB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9C3501-677F-4E37-8F7F-53F1DBD65246}"/>
                  </a:ext>
                </a:extLst>
              </p:cNvPr>
              <p:cNvSpPr txBox="1"/>
              <p:nvPr/>
            </p:nvSpPr>
            <p:spPr>
              <a:xfrm>
                <a:off x="1779060" y="3648621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9C3501-677F-4E37-8F7F-53F1DBD65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060" y="3648621"/>
                <a:ext cx="540842" cy="276999"/>
              </a:xfrm>
              <a:prstGeom prst="rect">
                <a:avLst/>
              </a:prstGeom>
              <a:blipFill>
                <a:blip r:embed="rId15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95912A1-6618-4C95-9674-23E5DDC9488C}"/>
                  </a:ext>
                </a:extLst>
              </p:cNvPr>
              <p:cNvSpPr txBox="1"/>
              <p:nvPr/>
            </p:nvSpPr>
            <p:spPr>
              <a:xfrm>
                <a:off x="4369019" y="4890376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P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95912A1-6618-4C95-9674-23E5DDC9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19" y="4890376"/>
                <a:ext cx="540842" cy="276999"/>
              </a:xfrm>
              <a:prstGeom prst="rect">
                <a:avLst/>
              </a:prstGeom>
              <a:blipFill>
                <a:blip r:embed="rId16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B56533B-2E6A-455D-B4CA-DC0E45FA2C13}"/>
                  </a:ext>
                </a:extLst>
              </p:cNvPr>
              <p:cNvSpPr txBox="1"/>
              <p:nvPr/>
            </p:nvSpPr>
            <p:spPr>
              <a:xfrm>
                <a:off x="7170978" y="4387470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B56533B-2E6A-455D-B4CA-DC0E45FA2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978" y="4387470"/>
                <a:ext cx="540842" cy="276999"/>
              </a:xfrm>
              <a:prstGeom prst="rect">
                <a:avLst/>
              </a:prstGeom>
              <a:blipFill>
                <a:blip r:embed="rId17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3DC21C-89DC-4DFD-A7A9-E330B4F9E4A6}"/>
                  </a:ext>
                </a:extLst>
              </p:cNvPr>
              <p:cNvSpPr txBox="1"/>
              <p:nvPr/>
            </p:nvSpPr>
            <p:spPr>
              <a:xfrm>
                <a:off x="10317222" y="1795548"/>
                <a:ext cx="3716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13DC21C-89DC-4DFD-A7A9-E330B4F9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222" y="1795548"/>
                <a:ext cx="371685" cy="276999"/>
              </a:xfrm>
              <a:prstGeom prst="rect">
                <a:avLst/>
              </a:prstGeom>
              <a:blipFill>
                <a:blip r:embed="rId18"/>
                <a:stretch>
                  <a:fillRect l="-21311" t="-20000" r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6E11611-0C22-4939-98DA-28B8A8858E5F}"/>
              </a:ext>
            </a:extLst>
          </p:cNvPr>
          <p:cNvCxnSpPr>
            <a:cxnSpLocks/>
          </p:cNvCxnSpPr>
          <p:nvPr/>
        </p:nvCxnSpPr>
        <p:spPr>
          <a:xfrm>
            <a:off x="5052353" y="1287762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ylinder 74">
            <a:extLst>
              <a:ext uri="{FF2B5EF4-FFF2-40B4-BE49-F238E27FC236}">
                <a16:creationId xmlns:a16="http://schemas.microsoft.com/office/drawing/2014/main" id="{918DB5B7-1D2F-40AF-AB08-A79177572DC5}"/>
              </a:ext>
            </a:extLst>
          </p:cNvPr>
          <p:cNvSpPr/>
          <p:nvPr/>
        </p:nvSpPr>
        <p:spPr>
          <a:xfrm rot="14928180">
            <a:off x="4452943" y="4256342"/>
            <a:ext cx="70238" cy="1825009"/>
          </a:xfrm>
          <a:prstGeom prst="can">
            <a:avLst>
              <a:gd name="adj" fmla="val 687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95ADD9EE-D252-4B3D-9F2A-348D73F636B7}"/>
              </a:ext>
            </a:extLst>
          </p:cNvPr>
          <p:cNvSpPr/>
          <p:nvPr/>
        </p:nvSpPr>
        <p:spPr>
          <a:xfrm rot="9552724">
            <a:off x="488409" y="3421958"/>
            <a:ext cx="6736715" cy="1605808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4117"/>
              <a:gd name="connsiteY0" fmla="*/ 0 h 20935"/>
              <a:gd name="connsiteX1" fmla="*/ 21600 w 24117"/>
              <a:gd name="connsiteY1" fmla="*/ 0 h 20935"/>
              <a:gd name="connsiteX2" fmla="*/ 24117 w 24117"/>
              <a:gd name="connsiteY2" fmla="*/ 12639 h 20935"/>
              <a:gd name="connsiteX3" fmla="*/ 0 w 24117"/>
              <a:gd name="connsiteY3" fmla="*/ 20172 h 20935"/>
              <a:gd name="connsiteX4" fmla="*/ 0 w 24117"/>
              <a:gd name="connsiteY4" fmla="*/ 0 h 20935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117"/>
              <a:gd name="connsiteY0" fmla="*/ 0 h 13700"/>
              <a:gd name="connsiteX1" fmla="*/ 21600 w 24117"/>
              <a:gd name="connsiteY1" fmla="*/ 0 h 13700"/>
              <a:gd name="connsiteX2" fmla="*/ 24117 w 24117"/>
              <a:gd name="connsiteY2" fmla="*/ 12639 h 13700"/>
              <a:gd name="connsiteX3" fmla="*/ 2437 w 24117"/>
              <a:gd name="connsiteY3" fmla="*/ 11777 h 13700"/>
              <a:gd name="connsiteX4" fmla="*/ 0 w 24117"/>
              <a:gd name="connsiteY4" fmla="*/ 0 h 13700"/>
              <a:gd name="connsiteX0" fmla="*/ 0 w 24097"/>
              <a:gd name="connsiteY0" fmla="*/ 0 h 13658"/>
              <a:gd name="connsiteX1" fmla="*/ 21600 w 24097"/>
              <a:gd name="connsiteY1" fmla="*/ 0 h 13658"/>
              <a:gd name="connsiteX2" fmla="*/ 24097 w 24097"/>
              <a:gd name="connsiteY2" fmla="*/ 12514 h 13658"/>
              <a:gd name="connsiteX3" fmla="*/ 2437 w 24097"/>
              <a:gd name="connsiteY3" fmla="*/ 11777 h 13658"/>
              <a:gd name="connsiteX4" fmla="*/ 0 w 24097"/>
              <a:gd name="connsiteY4" fmla="*/ 0 h 13658"/>
              <a:gd name="connsiteX0" fmla="*/ 0 w 24148"/>
              <a:gd name="connsiteY0" fmla="*/ 0 h 13893"/>
              <a:gd name="connsiteX1" fmla="*/ 21600 w 24148"/>
              <a:gd name="connsiteY1" fmla="*/ 0 h 13893"/>
              <a:gd name="connsiteX2" fmla="*/ 24148 w 24148"/>
              <a:gd name="connsiteY2" fmla="*/ 13152 h 13893"/>
              <a:gd name="connsiteX3" fmla="*/ 2437 w 24148"/>
              <a:gd name="connsiteY3" fmla="*/ 11777 h 13893"/>
              <a:gd name="connsiteX4" fmla="*/ 0 w 24148"/>
              <a:gd name="connsiteY4" fmla="*/ 0 h 13893"/>
              <a:gd name="connsiteX0" fmla="*/ 0 w 24148"/>
              <a:gd name="connsiteY0" fmla="*/ 0 h 13893"/>
              <a:gd name="connsiteX1" fmla="*/ 21600 w 24148"/>
              <a:gd name="connsiteY1" fmla="*/ 0 h 13893"/>
              <a:gd name="connsiteX2" fmla="*/ 24148 w 24148"/>
              <a:gd name="connsiteY2" fmla="*/ 13152 h 13893"/>
              <a:gd name="connsiteX3" fmla="*/ 2437 w 24148"/>
              <a:gd name="connsiteY3" fmla="*/ 11777 h 13893"/>
              <a:gd name="connsiteX4" fmla="*/ 0 w 24148"/>
              <a:gd name="connsiteY4" fmla="*/ 0 h 13893"/>
              <a:gd name="connsiteX0" fmla="*/ 0 w 24148"/>
              <a:gd name="connsiteY0" fmla="*/ 0 h 13152"/>
              <a:gd name="connsiteX1" fmla="*/ 21600 w 24148"/>
              <a:gd name="connsiteY1" fmla="*/ 0 h 13152"/>
              <a:gd name="connsiteX2" fmla="*/ 24148 w 24148"/>
              <a:gd name="connsiteY2" fmla="*/ 13152 h 13152"/>
              <a:gd name="connsiteX3" fmla="*/ 2437 w 24148"/>
              <a:gd name="connsiteY3" fmla="*/ 11777 h 13152"/>
              <a:gd name="connsiteX4" fmla="*/ 0 w 24148"/>
              <a:gd name="connsiteY4" fmla="*/ 0 h 13152"/>
              <a:gd name="connsiteX0" fmla="*/ 0 w 24148"/>
              <a:gd name="connsiteY0" fmla="*/ 0 h 13152"/>
              <a:gd name="connsiteX1" fmla="*/ 21600 w 24148"/>
              <a:gd name="connsiteY1" fmla="*/ 0 h 13152"/>
              <a:gd name="connsiteX2" fmla="*/ 24148 w 24148"/>
              <a:gd name="connsiteY2" fmla="*/ 13152 h 13152"/>
              <a:gd name="connsiteX3" fmla="*/ 2437 w 24148"/>
              <a:gd name="connsiteY3" fmla="*/ 11777 h 13152"/>
              <a:gd name="connsiteX4" fmla="*/ 0 w 24148"/>
              <a:gd name="connsiteY4" fmla="*/ 0 h 13152"/>
              <a:gd name="connsiteX0" fmla="*/ 0 w 24148"/>
              <a:gd name="connsiteY0" fmla="*/ 0 h 14305"/>
              <a:gd name="connsiteX1" fmla="*/ 21600 w 24148"/>
              <a:gd name="connsiteY1" fmla="*/ 0 h 14305"/>
              <a:gd name="connsiteX2" fmla="*/ 24148 w 24148"/>
              <a:gd name="connsiteY2" fmla="*/ 13152 h 14305"/>
              <a:gd name="connsiteX3" fmla="*/ 2437 w 24148"/>
              <a:gd name="connsiteY3" fmla="*/ 11777 h 14305"/>
              <a:gd name="connsiteX4" fmla="*/ 0 w 24148"/>
              <a:gd name="connsiteY4" fmla="*/ 0 h 14305"/>
              <a:gd name="connsiteX0" fmla="*/ 0 w 24148"/>
              <a:gd name="connsiteY0" fmla="*/ 0 h 15886"/>
              <a:gd name="connsiteX1" fmla="*/ 21600 w 24148"/>
              <a:gd name="connsiteY1" fmla="*/ 0 h 15886"/>
              <a:gd name="connsiteX2" fmla="*/ 24148 w 24148"/>
              <a:gd name="connsiteY2" fmla="*/ 13152 h 15886"/>
              <a:gd name="connsiteX3" fmla="*/ 6338 w 24148"/>
              <a:gd name="connsiteY3" fmla="*/ 13692 h 15886"/>
              <a:gd name="connsiteX4" fmla="*/ 0 w 24148"/>
              <a:gd name="connsiteY4" fmla="*/ 0 h 15886"/>
              <a:gd name="connsiteX0" fmla="*/ 0 w 20722"/>
              <a:gd name="connsiteY0" fmla="*/ 276 h 15886"/>
              <a:gd name="connsiteX1" fmla="*/ 18174 w 20722"/>
              <a:gd name="connsiteY1" fmla="*/ 0 h 15886"/>
              <a:gd name="connsiteX2" fmla="*/ 20722 w 20722"/>
              <a:gd name="connsiteY2" fmla="*/ 13152 h 15886"/>
              <a:gd name="connsiteX3" fmla="*/ 2912 w 20722"/>
              <a:gd name="connsiteY3" fmla="*/ 13692 h 15886"/>
              <a:gd name="connsiteX4" fmla="*/ 0 w 20722"/>
              <a:gd name="connsiteY4" fmla="*/ 276 h 15886"/>
              <a:gd name="connsiteX0" fmla="*/ 0 w 21045"/>
              <a:gd name="connsiteY0" fmla="*/ 98 h 15886"/>
              <a:gd name="connsiteX1" fmla="*/ 18497 w 21045"/>
              <a:gd name="connsiteY1" fmla="*/ 0 h 15886"/>
              <a:gd name="connsiteX2" fmla="*/ 21045 w 21045"/>
              <a:gd name="connsiteY2" fmla="*/ 13152 h 15886"/>
              <a:gd name="connsiteX3" fmla="*/ 3235 w 21045"/>
              <a:gd name="connsiteY3" fmla="*/ 13692 h 15886"/>
              <a:gd name="connsiteX4" fmla="*/ 0 w 21045"/>
              <a:gd name="connsiteY4" fmla="*/ 98 h 15886"/>
              <a:gd name="connsiteX0" fmla="*/ 0 w 21045"/>
              <a:gd name="connsiteY0" fmla="*/ 98 h 15303"/>
              <a:gd name="connsiteX1" fmla="*/ 18497 w 21045"/>
              <a:gd name="connsiteY1" fmla="*/ 0 h 15303"/>
              <a:gd name="connsiteX2" fmla="*/ 21045 w 21045"/>
              <a:gd name="connsiteY2" fmla="*/ 13152 h 15303"/>
              <a:gd name="connsiteX3" fmla="*/ 2122 w 21045"/>
              <a:gd name="connsiteY3" fmla="*/ 12999 h 15303"/>
              <a:gd name="connsiteX4" fmla="*/ 0 w 21045"/>
              <a:gd name="connsiteY4" fmla="*/ 98 h 15303"/>
              <a:gd name="connsiteX0" fmla="*/ 0 w 22396"/>
              <a:gd name="connsiteY0" fmla="*/ 181 h 15303"/>
              <a:gd name="connsiteX1" fmla="*/ 19848 w 22396"/>
              <a:gd name="connsiteY1" fmla="*/ 0 h 15303"/>
              <a:gd name="connsiteX2" fmla="*/ 22396 w 22396"/>
              <a:gd name="connsiteY2" fmla="*/ 13152 h 15303"/>
              <a:gd name="connsiteX3" fmla="*/ 3473 w 22396"/>
              <a:gd name="connsiteY3" fmla="*/ 12999 h 15303"/>
              <a:gd name="connsiteX4" fmla="*/ 0 w 22396"/>
              <a:gd name="connsiteY4" fmla="*/ 181 h 1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96" h="15303">
                <a:moveTo>
                  <a:pt x="0" y="181"/>
                </a:moveTo>
                <a:lnTo>
                  <a:pt x="19848" y="0"/>
                </a:lnTo>
                <a:cubicBezTo>
                  <a:pt x="21276" y="6810"/>
                  <a:pt x="21096" y="6740"/>
                  <a:pt x="22396" y="13152"/>
                </a:cubicBezTo>
                <a:cubicBezTo>
                  <a:pt x="11898" y="9510"/>
                  <a:pt x="14526" y="19613"/>
                  <a:pt x="3473" y="12999"/>
                </a:cubicBezTo>
                <a:lnTo>
                  <a:pt x="0" y="181"/>
                </a:lnTo>
                <a:close/>
              </a:path>
            </a:pathLst>
          </a:custGeom>
          <a:solidFill>
            <a:srgbClr val="FEFEF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A9C5F0-5691-4193-B389-A8938B46A6C2}"/>
              </a:ext>
            </a:extLst>
          </p:cNvPr>
          <p:cNvSpPr/>
          <p:nvPr/>
        </p:nvSpPr>
        <p:spPr>
          <a:xfrm>
            <a:off x="2538685" y="4180296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F8B4ECAB-FC0D-4942-A65A-E539EFCD86E6}"/>
              </a:ext>
            </a:extLst>
          </p:cNvPr>
          <p:cNvSpPr/>
          <p:nvPr/>
        </p:nvSpPr>
        <p:spPr>
          <a:xfrm>
            <a:off x="3532102" y="1049893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F7B800C-214D-40D2-B917-5D6AA0138840}"/>
              </a:ext>
            </a:extLst>
          </p:cNvPr>
          <p:cNvSpPr/>
          <p:nvPr/>
        </p:nvSpPr>
        <p:spPr>
          <a:xfrm>
            <a:off x="2541707" y="4409110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3D00FD-C7EA-4E4F-9B69-B99769C5DE7A}"/>
              </a:ext>
            </a:extLst>
          </p:cNvPr>
          <p:cNvSpPr/>
          <p:nvPr/>
        </p:nvSpPr>
        <p:spPr>
          <a:xfrm flipH="1">
            <a:off x="3408632" y="4902802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643AE2F-8130-4711-9FB6-1331902242F2}"/>
              </a:ext>
            </a:extLst>
          </p:cNvPr>
          <p:cNvSpPr/>
          <p:nvPr/>
        </p:nvSpPr>
        <p:spPr>
          <a:xfrm>
            <a:off x="3844463" y="3687463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A28B09-E21C-4BAB-915E-974D2A2C049C}"/>
              </a:ext>
            </a:extLst>
          </p:cNvPr>
          <p:cNvSpPr/>
          <p:nvPr/>
        </p:nvSpPr>
        <p:spPr>
          <a:xfrm>
            <a:off x="3847485" y="3916277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B3C2CC9-BCC4-49B9-86D3-EF45E7C3E88B}"/>
              </a:ext>
            </a:extLst>
          </p:cNvPr>
          <p:cNvSpPr/>
          <p:nvPr/>
        </p:nvSpPr>
        <p:spPr>
          <a:xfrm flipH="1">
            <a:off x="4714410" y="4409969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317AD99F-E781-4903-812F-52C0AF48993F}"/>
              </a:ext>
            </a:extLst>
          </p:cNvPr>
          <p:cNvSpPr/>
          <p:nvPr/>
        </p:nvSpPr>
        <p:spPr>
          <a:xfrm rot="7804343">
            <a:off x="3496103" y="1065728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D6A59D-C72B-4C6A-B880-B2B9229F815B}"/>
              </a:ext>
            </a:extLst>
          </p:cNvPr>
          <p:cNvCxnSpPr>
            <a:cxnSpLocks/>
          </p:cNvCxnSpPr>
          <p:nvPr/>
        </p:nvCxnSpPr>
        <p:spPr>
          <a:xfrm>
            <a:off x="3795408" y="1864501"/>
            <a:ext cx="0" cy="3540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13EEA1-E056-4C58-BBC6-C2A574344CD3}"/>
              </a:ext>
            </a:extLst>
          </p:cNvPr>
          <p:cNvCxnSpPr>
            <a:cxnSpLocks/>
          </p:cNvCxnSpPr>
          <p:nvPr/>
        </p:nvCxnSpPr>
        <p:spPr>
          <a:xfrm>
            <a:off x="5171269" y="1472292"/>
            <a:ext cx="0" cy="340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ylinder 51">
            <a:extLst>
              <a:ext uri="{FF2B5EF4-FFF2-40B4-BE49-F238E27FC236}">
                <a16:creationId xmlns:a16="http://schemas.microsoft.com/office/drawing/2014/main" id="{9C83D67E-0031-42B5-9C33-2E5B0B43F9EF}"/>
              </a:ext>
            </a:extLst>
          </p:cNvPr>
          <p:cNvSpPr/>
          <p:nvPr/>
        </p:nvSpPr>
        <p:spPr>
          <a:xfrm rot="7804343">
            <a:off x="4801880" y="611907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ylinder 45">
            <a:extLst>
              <a:ext uri="{FF2B5EF4-FFF2-40B4-BE49-F238E27FC236}">
                <a16:creationId xmlns:a16="http://schemas.microsoft.com/office/drawing/2014/main" id="{80E62BD5-9EF2-4085-8CE5-698A4493D3D4}"/>
              </a:ext>
            </a:extLst>
          </p:cNvPr>
          <p:cNvSpPr/>
          <p:nvPr/>
        </p:nvSpPr>
        <p:spPr>
          <a:xfrm>
            <a:off x="4839861" y="556201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6CEBBF0-D280-40C8-868E-2BDBADE7C3F2}"/>
              </a:ext>
            </a:extLst>
          </p:cNvPr>
          <p:cNvSpPr/>
          <p:nvPr/>
        </p:nvSpPr>
        <p:spPr>
          <a:xfrm>
            <a:off x="3795408" y="182657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6C197F8-3D8C-4B31-87A3-ED0A1E90C6D4}"/>
              </a:ext>
            </a:extLst>
          </p:cNvPr>
          <p:cNvSpPr/>
          <p:nvPr/>
        </p:nvSpPr>
        <p:spPr>
          <a:xfrm rot="6732245">
            <a:off x="5147785" y="4879676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BF0E52E-48C7-4B12-94F1-C3CB09E6D45A}"/>
              </a:ext>
            </a:extLst>
          </p:cNvPr>
          <p:cNvSpPr/>
          <p:nvPr/>
        </p:nvSpPr>
        <p:spPr>
          <a:xfrm rot="6732245">
            <a:off x="3779866" y="5413779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4A47B8B-42C0-40EC-9C2C-61CCCD59954C}"/>
              </a:ext>
            </a:extLst>
          </p:cNvPr>
          <p:cNvSpPr/>
          <p:nvPr/>
        </p:nvSpPr>
        <p:spPr>
          <a:xfrm>
            <a:off x="3779708" y="180782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23C8B083-DD60-4BAE-9A4F-273C1BDE44D1}"/>
              </a:ext>
            </a:extLst>
          </p:cNvPr>
          <p:cNvSpPr/>
          <p:nvPr/>
        </p:nvSpPr>
        <p:spPr>
          <a:xfrm>
            <a:off x="3758522" y="179175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7DB9E4C-318D-4FC1-8124-E763B5C27344}"/>
              </a:ext>
            </a:extLst>
          </p:cNvPr>
          <p:cNvSpPr/>
          <p:nvPr/>
        </p:nvSpPr>
        <p:spPr>
          <a:xfrm>
            <a:off x="3737336" y="177605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108281A-E7BE-4E5D-9F4D-AB26B3FFE4BF}"/>
              </a:ext>
            </a:extLst>
          </p:cNvPr>
          <p:cNvSpPr/>
          <p:nvPr/>
        </p:nvSpPr>
        <p:spPr>
          <a:xfrm>
            <a:off x="3714808" y="175845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BCCEDE4-EE59-4F06-B033-52FACA82C87F}"/>
              </a:ext>
            </a:extLst>
          </p:cNvPr>
          <p:cNvCxnSpPr>
            <a:cxnSpLocks/>
          </p:cNvCxnSpPr>
          <p:nvPr/>
        </p:nvCxnSpPr>
        <p:spPr>
          <a:xfrm>
            <a:off x="3679667" y="1778898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A366789-C9A5-4782-BB16-FA8F3673D73D}"/>
              </a:ext>
            </a:extLst>
          </p:cNvPr>
          <p:cNvSpPr/>
          <p:nvPr/>
        </p:nvSpPr>
        <p:spPr>
          <a:xfrm>
            <a:off x="3695367" y="174087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851279A1-8C95-491E-9044-A60C145157CA}"/>
              </a:ext>
            </a:extLst>
          </p:cNvPr>
          <p:cNvSpPr/>
          <p:nvPr/>
        </p:nvSpPr>
        <p:spPr>
          <a:xfrm>
            <a:off x="3679667" y="172212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0AA6A03-6867-470C-9B92-8BFD0066C34C}"/>
              </a:ext>
            </a:extLst>
          </p:cNvPr>
          <p:cNvSpPr/>
          <p:nvPr/>
        </p:nvSpPr>
        <p:spPr>
          <a:xfrm>
            <a:off x="5110425" y="138388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8C0D678-0F27-4C28-A45C-11659DE0E0E6}"/>
              </a:ext>
            </a:extLst>
          </p:cNvPr>
          <p:cNvSpPr/>
          <p:nvPr/>
        </p:nvSpPr>
        <p:spPr>
          <a:xfrm>
            <a:off x="5094725" y="136513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1520655-F62D-4C52-8B57-5F9722D14D4D}"/>
              </a:ext>
            </a:extLst>
          </p:cNvPr>
          <p:cNvSpPr/>
          <p:nvPr/>
        </p:nvSpPr>
        <p:spPr>
          <a:xfrm>
            <a:off x="5073539" y="134906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0DEFAB5-47ED-4823-A096-6393C1542CEA}"/>
              </a:ext>
            </a:extLst>
          </p:cNvPr>
          <p:cNvSpPr/>
          <p:nvPr/>
        </p:nvSpPr>
        <p:spPr>
          <a:xfrm>
            <a:off x="5052353" y="133336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334DA1F-79B0-480C-94F5-2AFDD56473A8}"/>
              </a:ext>
            </a:extLst>
          </p:cNvPr>
          <p:cNvSpPr/>
          <p:nvPr/>
        </p:nvSpPr>
        <p:spPr>
          <a:xfrm>
            <a:off x="5029825" y="131576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74CD236-2138-4377-AD35-CE705556BFC3}"/>
              </a:ext>
            </a:extLst>
          </p:cNvPr>
          <p:cNvSpPr/>
          <p:nvPr/>
        </p:nvSpPr>
        <p:spPr>
          <a:xfrm>
            <a:off x="5010384" y="129818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DF2D183B-5F9D-416B-9553-2DA4D04603EE}"/>
              </a:ext>
            </a:extLst>
          </p:cNvPr>
          <p:cNvSpPr/>
          <p:nvPr/>
        </p:nvSpPr>
        <p:spPr>
          <a:xfrm>
            <a:off x="4994684" y="127943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B0AB40D-E821-4CFD-8543-330F6F334A3D}"/>
              </a:ext>
            </a:extLst>
          </p:cNvPr>
          <p:cNvSpPr/>
          <p:nvPr/>
        </p:nvSpPr>
        <p:spPr>
          <a:xfrm rot="2193341">
            <a:off x="3344333" y="4902802"/>
            <a:ext cx="96504" cy="71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D6F1439-2B26-4CCF-822C-C1A9FE915F14}"/>
              </a:ext>
            </a:extLst>
          </p:cNvPr>
          <p:cNvSpPr/>
          <p:nvPr/>
        </p:nvSpPr>
        <p:spPr>
          <a:xfrm rot="2193341">
            <a:off x="5025287" y="4315253"/>
            <a:ext cx="96504" cy="71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C202E3A-7149-4F61-BB31-3B614F84761A}"/>
              </a:ext>
            </a:extLst>
          </p:cNvPr>
          <p:cNvSpPr txBox="1"/>
          <p:nvPr/>
        </p:nvSpPr>
        <p:spPr>
          <a:xfrm>
            <a:off x="1351552" y="4819851"/>
            <a:ext cx="14007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M Roman 10" panose="00000500000000000000" pitchFamily="50" charset="0"/>
              </a:rPr>
              <a:t>Location of G-clamp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E7D1142-89B6-407D-9C5D-877D2CF1EBFC}"/>
              </a:ext>
            </a:extLst>
          </p:cNvPr>
          <p:cNvCxnSpPr>
            <a:cxnSpLocks/>
            <a:stCxn id="110" idx="3"/>
            <a:endCxn id="108" idx="4"/>
          </p:cNvCxnSpPr>
          <p:nvPr/>
        </p:nvCxnSpPr>
        <p:spPr>
          <a:xfrm flipV="1">
            <a:off x="2752252" y="4967147"/>
            <a:ext cx="619080" cy="145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C5BC322-F8CF-41D9-85CF-7A96133A992E}"/>
              </a:ext>
            </a:extLst>
          </p:cNvPr>
          <p:cNvCxnSpPr>
            <a:cxnSpLocks/>
          </p:cNvCxnSpPr>
          <p:nvPr/>
        </p:nvCxnSpPr>
        <p:spPr>
          <a:xfrm flipH="1">
            <a:off x="5167205" y="4741563"/>
            <a:ext cx="366076" cy="1258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C694746-EB96-4ACD-B8C3-8DBC2AB0B6A2}"/>
              </a:ext>
            </a:extLst>
          </p:cNvPr>
          <p:cNvCxnSpPr>
            <a:cxnSpLocks/>
            <a:endCxn id="70" idx="1"/>
          </p:cNvCxnSpPr>
          <p:nvPr/>
        </p:nvCxnSpPr>
        <p:spPr>
          <a:xfrm flipH="1">
            <a:off x="3853480" y="1269017"/>
            <a:ext cx="1679802" cy="5580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8F5944F-6D90-4DD7-940A-79F0F7495A3E}"/>
              </a:ext>
            </a:extLst>
          </p:cNvPr>
          <p:cNvCxnSpPr>
            <a:cxnSpLocks/>
          </p:cNvCxnSpPr>
          <p:nvPr/>
        </p:nvCxnSpPr>
        <p:spPr>
          <a:xfrm>
            <a:off x="5538365" y="1265908"/>
            <a:ext cx="6391" cy="34711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673826F-8534-45FF-B4D9-477D938CEFF5}"/>
              </a:ext>
            </a:extLst>
          </p:cNvPr>
          <p:cNvSpPr txBox="1"/>
          <p:nvPr/>
        </p:nvSpPr>
        <p:spPr>
          <a:xfrm>
            <a:off x="5499574" y="3132412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l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240C768-E54E-40E7-BB30-152F36FD2D77}"/>
              </a:ext>
            </a:extLst>
          </p:cNvPr>
          <p:cNvCxnSpPr>
            <a:cxnSpLocks/>
            <a:stCxn id="205" idx="3"/>
            <a:endCxn id="6" idx="1"/>
          </p:cNvCxnSpPr>
          <p:nvPr/>
        </p:nvCxnSpPr>
        <p:spPr>
          <a:xfrm>
            <a:off x="3282724" y="793109"/>
            <a:ext cx="285378" cy="256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B743C0A1-2E6F-42D7-8348-C1B17A76F8EA}"/>
              </a:ext>
            </a:extLst>
          </p:cNvPr>
          <p:cNvSpPr txBox="1"/>
          <p:nvPr/>
        </p:nvSpPr>
        <p:spPr>
          <a:xfrm>
            <a:off x="1828830" y="623832"/>
            <a:ext cx="14538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M Roman 10" panose="00000500000000000000" pitchFamily="50" charset="0"/>
              </a:rPr>
              <a:t>Retort Stand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C43D724-B9BE-4C72-9846-5251E20D2FC6}"/>
              </a:ext>
            </a:extLst>
          </p:cNvPr>
          <p:cNvSpPr txBox="1"/>
          <p:nvPr/>
        </p:nvSpPr>
        <p:spPr>
          <a:xfrm>
            <a:off x="2213101" y="2858165"/>
            <a:ext cx="7277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M Roman 10" panose="00000500000000000000" pitchFamily="50" charset="0"/>
              </a:rPr>
              <a:t>Filar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668E56C-C803-4397-80F3-EC423515A689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2940895" y="3027442"/>
            <a:ext cx="8585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700FC929-B1E3-48B8-8484-8270FE8242CE}"/>
              </a:ext>
            </a:extLst>
          </p:cNvPr>
          <p:cNvSpPr txBox="1"/>
          <p:nvPr/>
        </p:nvSpPr>
        <p:spPr>
          <a:xfrm>
            <a:off x="5779718" y="636189"/>
            <a:ext cx="25726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M Roman 10" panose="00000500000000000000" pitchFamily="50" charset="0"/>
              </a:rPr>
              <a:t>Rods (as cantilever beam)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D0311E8B-58F1-40EB-9B45-8B88A0B07BC3}"/>
              </a:ext>
            </a:extLst>
          </p:cNvPr>
          <p:cNvCxnSpPr>
            <a:cxnSpLocks/>
            <a:stCxn id="222" idx="1"/>
            <a:endCxn id="107" idx="1"/>
          </p:cNvCxnSpPr>
          <p:nvPr/>
        </p:nvCxnSpPr>
        <p:spPr>
          <a:xfrm flipH="1">
            <a:off x="5052756" y="805466"/>
            <a:ext cx="726962" cy="474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06D05432-34B4-4782-A585-7C2DB08413F9}"/>
              </a:ext>
            </a:extLst>
          </p:cNvPr>
          <p:cNvSpPr txBox="1"/>
          <p:nvPr/>
        </p:nvSpPr>
        <p:spPr>
          <a:xfrm>
            <a:off x="6262993" y="4662895"/>
            <a:ext cx="17269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M Roman 10" panose="00000500000000000000" pitchFamily="50" charset="0"/>
              </a:rPr>
              <a:t>Suspending rod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E5495D62-7E67-4A29-A301-48D650F7D4CE}"/>
              </a:ext>
            </a:extLst>
          </p:cNvPr>
          <p:cNvCxnSpPr>
            <a:cxnSpLocks/>
            <a:stCxn id="234" idx="1"/>
            <a:endCxn id="75" idx="3"/>
          </p:cNvCxnSpPr>
          <p:nvPr/>
        </p:nvCxnSpPr>
        <p:spPr>
          <a:xfrm flipH="1">
            <a:off x="5338829" y="4832172"/>
            <a:ext cx="924164" cy="6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BA9209A8-DDFF-4E05-B1EB-BEE912308D87}"/>
              </a:ext>
            </a:extLst>
          </p:cNvPr>
          <p:cNvSpPr txBox="1"/>
          <p:nvPr/>
        </p:nvSpPr>
        <p:spPr>
          <a:xfrm>
            <a:off x="6781512" y="6041001"/>
            <a:ext cx="9440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M Roman 10" panose="00000500000000000000" pitchFamily="50" charset="0"/>
              </a:rPr>
              <a:t>Camera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CDDC4E8E-E20C-40F4-9DB3-7D384E3AE0BF}"/>
              </a:ext>
            </a:extLst>
          </p:cNvPr>
          <p:cNvCxnSpPr>
            <a:cxnSpLocks/>
            <a:stCxn id="244" idx="3"/>
            <a:endCxn id="302" idx="10"/>
          </p:cNvCxnSpPr>
          <p:nvPr/>
        </p:nvCxnSpPr>
        <p:spPr>
          <a:xfrm flipV="1">
            <a:off x="7725584" y="6206948"/>
            <a:ext cx="2161974" cy="3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C5B3F1A5-DCC4-419B-82F6-C73B9BF3A802}"/>
              </a:ext>
            </a:extLst>
          </p:cNvPr>
          <p:cNvSpPr txBox="1"/>
          <p:nvPr/>
        </p:nvSpPr>
        <p:spPr>
          <a:xfrm>
            <a:off x="1251505" y="3084039"/>
            <a:ext cx="16899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3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D665CDD-FD91-429F-8F90-87D184631020}"/>
              </a:ext>
            </a:extLst>
          </p:cNvPr>
          <p:cNvSpPr txBox="1"/>
          <p:nvPr/>
        </p:nvSpPr>
        <p:spPr>
          <a:xfrm>
            <a:off x="8248507" y="6221811"/>
            <a:ext cx="15440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4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51B8888-5837-4FA6-8182-7B164303D186}"/>
              </a:ext>
            </a:extLst>
          </p:cNvPr>
          <p:cNvSpPr txBox="1"/>
          <p:nvPr/>
        </p:nvSpPr>
        <p:spPr>
          <a:xfrm>
            <a:off x="5771682" y="888987"/>
            <a:ext cx="15191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1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5CBDC58B-926F-42C6-8B87-FAC2F431AA8D}"/>
              </a:ext>
            </a:extLst>
          </p:cNvPr>
          <p:cNvCxnSpPr>
            <a:cxnSpLocks/>
            <a:stCxn id="265" idx="3"/>
          </p:cNvCxnSpPr>
          <p:nvPr/>
        </p:nvCxnSpPr>
        <p:spPr>
          <a:xfrm flipV="1">
            <a:off x="2994815" y="1777711"/>
            <a:ext cx="680566" cy="148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1CF2AF66-A257-4503-BC8A-DBC7E94C62BC}"/>
              </a:ext>
            </a:extLst>
          </p:cNvPr>
          <p:cNvSpPr txBox="1"/>
          <p:nvPr/>
        </p:nvSpPr>
        <p:spPr>
          <a:xfrm>
            <a:off x="1062541" y="1633835"/>
            <a:ext cx="19322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M Roman 10" panose="00000500000000000000" pitchFamily="50" charset="0"/>
              </a:rPr>
              <a:t>Filar suspended by Capstan effect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6F670A-292F-4C57-A9CD-1C1AFF4C9664}"/>
              </a:ext>
            </a:extLst>
          </p:cNvPr>
          <p:cNvGrpSpPr/>
          <p:nvPr/>
        </p:nvGrpSpPr>
        <p:grpSpPr>
          <a:xfrm>
            <a:off x="7064266" y="1564763"/>
            <a:ext cx="1161322" cy="1427998"/>
            <a:chOff x="6644041" y="3586123"/>
            <a:chExt cx="1161322" cy="1427998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74BEDAB-F577-4A28-879D-931990590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6263" y="4341203"/>
              <a:ext cx="326759" cy="117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0F6692C-0E2C-4F26-A0A0-AC19BE717D0C}"/>
                </a:ext>
              </a:extLst>
            </p:cNvPr>
            <p:cNvCxnSpPr>
              <a:cxnSpLocks/>
            </p:cNvCxnSpPr>
            <p:nvPr/>
          </p:nvCxnSpPr>
          <p:spPr>
            <a:xfrm>
              <a:off x="7253023" y="4341203"/>
              <a:ext cx="270000" cy="234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5BC9103-C400-495E-BAAC-A46EC30820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022" y="4071203"/>
              <a:ext cx="0" cy="27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EFA6345-FD69-4DDF-B8C7-F129CBACC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4041" y="4156757"/>
              <a:ext cx="394773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5E6934A-92CC-4690-8EA9-21512F41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1150" y="4294121"/>
              <a:ext cx="394213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3620CA9-7DD2-4D60-A0E0-338482CC4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8361" y="3586123"/>
              <a:ext cx="394773" cy="720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BCB4B5D-5DF7-4975-9967-C43480845146}"/>
              </a:ext>
            </a:extLst>
          </p:cNvPr>
          <p:cNvCxnSpPr>
            <a:cxnSpLocks/>
          </p:cNvCxnSpPr>
          <p:nvPr/>
        </p:nvCxnSpPr>
        <p:spPr>
          <a:xfrm>
            <a:off x="10831442" y="1287762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ylinder 93">
            <a:extLst>
              <a:ext uri="{FF2B5EF4-FFF2-40B4-BE49-F238E27FC236}">
                <a16:creationId xmlns:a16="http://schemas.microsoft.com/office/drawing/2014/main" id="{EF111EF4-DB95-4965-9437-6B0A00BC4210}"/>
              </a:ext>
            </a:extLst>
          </p:cNvPr>
          <p:cNvSpPr/>
          <p:nvPr/>
        </p:nvSpPr>
        <p:spPr>
          <a:xfrm rot="14928180">
            <a:off x="10232032" y="4256342"/>
            <a:ext cx="70238" cy="1825009"/>
          </a:xfrm>
          <a:prstGeom prst="can">
            <a:avLst>
              <a:gd name="adj" fmla="val 68750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1EAD5AC-B26A-4BAD-9544-34373DD82A2E}"/>
              </a:ext>
            </a:extLst>
          </p:cNvPr>
          <p:cNvSpPr/>
          <p:nvPr/>
        </p:nvSpPr>
        <p:spPr>
          <a:xfrm>
            <a:off x="8317774" y="4180296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ylinder 95">
            <a:extLst>
              <a:ext uri="{FF2B5EF4-FFF2-40B4-BE49-F238E27FC236}">
                <a16:creationId xmlns:a16="http://schemas.microsoft.com/office/drawing/2014/main" id="{5C7175EB-5002-47F1-B426-5D23CABE28EC}"/>
              </a:ext>
            </a:extLst>
          </p:cNvPr>
          <p:cNvSpPr/>
          <p:nvPr/>
        </p:nvSpPr>
        <p:spPr>
          <a:xfrm>
            <a:off x="9311191" y="1049893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A87327EA-A685-48D0-83CA-C72F0EE1FC06}"/>
              </a:ext>
            </a:extLst>
          </p:cNvPr>
          <p:cNvSpPr/>
          <p:nvPr/>
        </p:nvSpPr>
        <p:spPr>
          <a:xfrm>
            <a:off x="8320796" y="4409110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996D8637-749B-426C-91FC-F9E6C4F07A7F}"/>
              </a:ext>
            </a:extLst>
          </p:cNvPr>
          <p:cNvSpPr/>
          <p:nvPr/>
        </p:nvSpPr>
        <p:spPr>
          <a:xfrm flipH="1">
            <a:off x="9187721" y="4902802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C53375A-BAC2-4B43-9DD4-8D66AB6002A6}"/>
              </a:ext>
            </a:extLst>
          </p:cNvPr>
          <p:cNvSpPr/>
          <p:nvPr/>
        </p:nvSpPr>
        <p:spPr>
          <a:xfrm>
            <a:off x="9623552" y="3687463"/>
            <a:ext cx="1507067" cy="965199"/>
          </a:xfrm>
          <a:custGeom>
            <a:avLst/>
            <a:gdLst>
              <a:gd name="connsiteX0" fmla="*/ 626534 w 1896534"/>
              <a:gd name="connsiteY0" fmla="*/ 0 h 1007533"/>
              <a:gd name="connsiteX1" fmla="*/ 0 w 1896534"/>
              <a:gd name="connsiteY1" fmla="*/ 389466 h 1007533"/>
              <a:gd name="connsiteX2" fmla="*/ 1439334 w 1896534"/>
              <a:gd name="connsiteY2" fmla="*/ 1007533 h 1007533"/>
              <a:gd name="connsiteX3" fmla="*/ 1896534 w 1896534"/>
              <a:gd name="connsiteY3" fmla="*/ 635000 h 1007533"/>
              <a:gd name="connsiteX4" fmla="*/ 626534 w 1896534"/>
              <a:gd name="connsiteY4" fmla="*/ 0 h 1007533"/>
              <a:gd name="connsiteX0" fmla="*/ 626534 w 1955801"/>
              <a:gd name="connsiteY0" fmla="*/ 0 h 1007533"/>
              <a:gd name="connsiteX1" fmla="*/ 0 w 1955801"/>
              <a:gd name="connsiteY1" fmla="*/ 389466 h 1007533"/>
              <a:gd name="connsiteX2" fmla="*/ 1439334 w 1955801"/>
              <a:gd name="connsiteY2" fmla="*/ 1007533 h 1007533"/>
              <a:gd name="connsiteX3" fmla="*/ 1955801 w 1955801"/>
              <a:gd name="connsiteY3" fmla="*/ 592667 h 1007533"/>
              <a:gd name="connsiteX4" fmla="*/ 626534 w 1955801"/>
              <a:gd name="connsiteY4" fmla="*/ 0 h 1007533"/>
              <a:gd name="connsiteX0" fmla="*/ 558800 w 1888067"/>
              <a:gd name="connsiteY0" fmla="*/ 0 h 1007533"/>
              <a:gd name="connsiteX1" fmla="*/ 0 w 1888067"/>
              <a:gd name="connsiteY1" fmla="*/ 304799 h 1007533"/>
              <a:gd name="connsiteX2" fmla="*/ 1371600 w 1888067"/>
              <a:gd name="connsiteY2" fmla="*/ 1007533 h 1007533"/>
              <a:gd name="connsiteX3" fmla="*/ 1888067 w 1888067"/>
              <a:gd name="connsiteY3" fmla="*/ 592667 h 1007533"/>
              <a:gd name="connsiteX4" fmla="*/ 558800 w 1888067"/>
              <a:gd name="connsiteY4" fmla="*/ 0 h 1007533"/>
              <a:gd name="connsiteX0" fmla="*/ 558800 w 1888067"/>
              <a:gd name="connsiteY0" fmla="*/ 0 h 1049866"/>
              <a:gd name="connsiteX1" fmla="*/ 0 w 1888067"/>
              <a:gd name="connsiteY1" fmla="*/ 304799 h 1049866"/>
              <a:gd name="connsiteX2" fmla="*/ 1041400 w 1888067"/>
              <a:gd name="connsiteY2" fmla="*/ 1049866 h 1049866"/>
              <a:gd name="connsiteX3" fmla="*/ 1888067 w 1888067"/>
              <a:gd name="connsiteY3" fmla="*/ 592667 h 1049866"/>
              <a:gd name="connsiteX4" fmla="*/ 558800 w 1888067"/>
              <a:gd name="connsiteY4" fmla="*/ 0 h 1049866"/>
              <a:gd name="connsiteX0" fmla="*/ 558800 w 1659467"/>
              <a:gd name="connsiteY0" fmla="*/ 0 h 1049866"/>
              <a:gd name="connsiteX1" fmla="*/ 0 w 1659467"/>
              <a:gd name="connsiteY1" fmla="*/ 304799 h 1049866"/>
              <a:gd name="connsiteX2" fmla="*/ 1041400 w 1659467"/>
              <a:gd name="connsiteY2" fmla="*/ 1049866 h 1049866"/>
              <a:gd name="connsiteX3" fmla="*/ 1659467 w 1659467"/>
              <a:gd name="connsiteY3" fmla="*/ 694267 h 1049866"/>
              <a:gd name="connsiteX4" fmla="*/ 558800 w 1659467"/>
              <a:gd name="connsiteY4" fmla="*/ 0 h 1049866"/>
              <a:gd name="connsiteX0" fmla="*/ 651933 w 1659467"/>
              <a:gd name="connsiteY0" fmla="*/ 0 h 973666"/>
              <a:gd name="connsiteX1" fmla="*/ 0 w 1659467"/>
              <a:gd name="connsiteY1" fmla="*/ 228599 h 973666"/>
              <a:gd name="connsiteX2" fmla="*/ 1041400 w 1659467"/>
              <a:gd name="connsiteY2" fmla="*/ 973666 h 973666"/>
              <a:gd name="connsiteX3" fmla="*/ 1659467 w 1659467"/>
              <a:gd name="connsiteY3" fmla="*/ 618067 h 973666"/>
              <a:gd name="connsiteX4" fmla="*/ 651933 w 1659467"/>
              <a:gd name="connsiteY4" fmla="*/ 0 h 973666"/>
              <a:gd name="connsiteX0" fmla="*/ 651933 w 1659467"/>
              <a:gd name="connsiteY0" fmla="*/ 0 h 965199"/>
              <a:gd name="connsiteX1" fmla="*/ 0 w 1659467"/>
              <a:gd name="connsiteY1" fmla="*/ 228599 h 965199"/>
              <a:gd name="connsiteX2" fmla="*/ 872067 w 1659467"/>
              <a:gd name="connsiteY2" fmla="*/ 965199 h 965199"/>
              <a:gd name="connsiteX3" fmla="*/ 1659467 w 1659467"/>
              <a:gd name="connsiteY3" fmla="*/ 618067 h 965199"/>
              <a:gd name="connsiteX4" fmla="*/ 651933 w 1659467"/>
              <a:gd name="connsiteY4" fmla="*/ 0 h 965199"/>
              <a:gd name="connsiteX0" fmla="*/ 651933 w 1507067"/>
              <a:gd name="connsiteY0" fmla="*/ 0 h 965199"/>
              <a:gd name="connsiteX1" fmla="*/ 0 w 1507067"/>
              <a:gd name="connsiteY1" fmla="*/ 228599 h 965199"/>
              <a:gd name="connsiteX2" fmla="*/ 872067 w 1507067"/>
              <a:gd name="connsiteY2" fmla="*/ 965199 h 965199"/>
              <a:gd name="connsiteX3" fmla="*/ 1507067 w 1507067"/>
              <a:gd name="connsiteY3" fmla="*/ 719667 h 965199"/>
              <a:gd name="connsiteX4" fmla="*/ 651933 w 1507067"/>
              <a:gd name="connsiteY4" fmla="*/ 0 h 96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67" h="965199">
                <a:moveTo>
                  <a:pt x="651933" y="0"/>
                </a:moveTo>
                <a:lnTo>
                  <a:pt x="0" y="228599"/>
                </a:lnTo>
                <a:lnTo>
                  <a:pt x="872067" y="965199"/>
                </a:lnTo>
                <a:lnTo>
                  <a:pt x="1507067" y="719667"/>
                </a:lnTo>
                <a:lnTo>
                  <a:pt x="6519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6DFDC2B-64B7-4EDA-A332-14D30A79A9BF}"/>
              </a:ext>
            </a:extLst>
          </p:cNvPr>
          <p:cNvSpPr/>
          <p:nvPr/>
        </p:nvSpPr>
        <p:spPr>
          <a:xfrm>
            <a:off x="9626574" y="3916277"/>
            <a:ext cx="871690" cy="820737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690" h="820737">
                <a:moveTo>
                  <a:pt x="153" y="0"/>
                </a:moveTo>
                <a:lnTo>
                  <a:pt x="871690" y="738187"/>
                </a:lnTo>
                <a:lnTo>
                  <a:pt x="871690" y="820737"/>
                </a:lnTo>
                <a:lnTo>
                  <a:pt x="152" y="90487"/>
                </a:lnTo>
                <a:cubicBezTo>
                  <a:pt x="681" y="61912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C6F148A-B1A0-424D-8A1D-C70378CF2324}"/>
              </a:ext>
            </a:extLst>
          </p:cNvPr>
          <p:cNvSpPr/>
          <p:nvPr/>
        </p:nvSpPr>
        <p:spPr>
          <a:xfrm flipH="1">
            <a:off x="10493499" y="4409969"/>
            <a:ext cx="637117" cy="327045"/>
          </a:xfrm>
          <a:custGeom>
            <a:avLst/>
            <a:gdLst>
              <a:gd name="connsiteX0" fmla="*/ 0 w 876300"/>
              <a:gd name="connsiteY0" fmla="*/ 0 h 819150"/>
              <a:gd name="connsiteX1" fmla="*/ 876300 w 876300"/>
              <a:gd name="connsiteY1" fmla="*/ 736600 h 819150"/>
              <a:gd name="connsiteX2" fmla="*/ 876300 w 876300"/>
              <a:gd name="connsiteY2" fmla="*/ 819150 h 819150"/>
              <a:gd name="connsiteX3" fmla="*/ 0 w 876300"/>
              <a:gd name="connsiteY3" fmla="*/ 88900 h 819150"/>
              <a:gd name="connsiteX4" fmla="*/ 0 w 876300"/>
              <a:gd name="connsiteY4" fmla="*/ 0 h 819150"/>
              <a:gd name="connsiteX0" fmla="*/ 7938 w 876300"/>
              <a:gd name="connsiteY0" fmla="*/ 0 h 815975"/>
              <a:gd name="connsiteX1" fmla="*/ 876300 w 876300"/>
              <a:gd name="connsiteY1" fmla="*/ 733425 h 815975"/>
              <a:gd name="connsiteX2" fmla="*/ 876300 w 876300"/>
              <a:gd name="connsiteY2" fmla="*/ 815975 h 815975"/>
              <a:gd name="connsiteX3" fmla="*/ 0 w 876300"/>
              <a:gd name="connsiteY3" fmla="*/ 85725 h 815975"/>
              <a:gd name="connsiteX4" fmla="*/ 7938 w 876300"/>
              <a:gd name="connsiteY4" fmla="*/ 0 h 815975"/>
              <a:gd name="connsiteX0" fmla="*/ 1588 w 869950"/>
              <a:gd name="connsiteY0" fmla="*/ 0 h 815975"/>
              <a:gd name="connsiteX1" fmla="*/ 869950 w 869950"/>
              <a:gd name="connsiteY1" fmla="*/ 733425 h 815975"/>
              <a:gd name="connsiteX2" fmla="*/ 869950 w 869950"/>
              <a:gd name="connsiteY2" fmla="*/ 815975 h 815975"/>
              <a:gd name="connsiteX3" fmla="*/ 0 w 869950"/>
              <a:gd name="connsiteY3" fmla="*/ 85725 h 815975"/>
              <a:gd name="connsiteX4" fmla="*/ 1588 w 869950"/>
              <a:gd name="connsiteY4" fmla="*/ 0 h 815975"/>
              <a:gd name="connsiteX0" fmla="*/ 12701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12701 w 881063"/>
              <a:gd name="connsiteY4" fmla="*/ 0 h 815975"/>
              <a:gd name="connsiteX0" fmla="*/ 3176 w 881063"/>
              <a:gd name="connsiteY0" fmla="*/ 0 h 815975"/>
              <a:gd name="connsiteX1" fmla="*/ 881063 w 881063"/>
              <a:gd name="connsiteY1" fmla="*/ 733425 h 815975"/>
              <a:gd name="connsiteX2" fmla="*/ 881063 w 881063"/>
              <a:gd name="connsiteY2" fmla="*/ 815975 h 815975"/>
              <a:gd name="connsiteX3" fmla="*/ 0 w 881063"/>
              <a:gd name="connsiteY3" fmla="*/ 82550 h 815975"/>
              <a:gd name="connsiteX4" fmla="*/ 3176 w 881063"/>
              <a:gd name="connsiteY4" fmla="*/ 0 h 815975"/>
              <a:gd name="connsiteX0" fmla="*/ 15876 w 881063"/>
              <a:gd name="connsiteY0" fmla="*/ 0 h 817562"/>
              <a:gd name="connsiteX1" fmla="*/ 881063 w 881063"/>
              <a:gd name="connsiteY1" fmla="*/ 735012 h 817562"/>
              <a:gd name="connsiteX2" fmla="*/ 881063 w 881063"/>
              <a:gd name="connsiteY2" fmla="*/ 817562 h 817562"/>
              <a:gd name="connsiteX3" fmla="*/ 0 w 881063"/>
              <a:gd name="connsiteY3" fmla="*/ 84137 h 817562"/>
              <a:gd name="connsiteX4" fmla="*/ 15876 w 881063"/>
              <a:gd name="connsiteY4" fmla="*/ 0 h 817562"/>
              <a:gd name="connsiteX0" fmla="*/ 7938 w 881063"/>
              <a:gd name="connsiteY0" fmla="*/ 0 h 819150"/>
              <a:gd name="connsiteX1" fmla="*/ 881063 w 881063"/>
              <a:gd name="connsiteY1" fmla="*/ 736600 h 819150"/>
              <a:gd name="connsiteX2" fmla="*/ 881063 w 881063"/>
              <a:gd name="connsiteY2" fmla="*/ 819150 h 819150"/>
              <a:gd name="connsiteX3" fmla="*/ 0 w 881063"/>
              <a:gd name="connsiteY3" fmla="*/ 85725 h 819150"/>
              <a:gd name="connsiteX4" fmla="*/ 7938 w 881063"/>
              <a:gd name="connsiteY4" fmla="*/ 0 h 819150"/>
              <a:gd name="connsiteX0" fmla="*/ 71 w 873196"/>
              <a:gd name="connsiteY0" fmla="*/ 0 h 819150"/>
              <a:gd name="connsiteX1" fmla="*/ 873196 w 873196"/>
              <a:gd name="connsiteY1" fmla="*/ 736600 h 819150"/>
              <a:gd name="connsiteX2" fmla="*/ 873196 w 873196"/>
              <a:gd name="connsiteY2" fmla="*/ 819150 h 819150"/>
              <a:gd name="connsiteX3" fmla="*/ 1658 w 873196"/>
              <a:gd name="connsiteY3" fmla="*/ 88900 h 819150"/>
              <a:gd name="connsiteX4" fmla="*/ 71 w 873196"/>
              <a:gd name="connsiteY4" fmla="*/ 0 h 819150"/>
              <a:gd name="connsiteX0" fmla="*/ 153 w 871690"/>
              <a:gd name="connsiteY0" fmla="*/ 0 h 812800"/>
              <a:gd name="connsiteX1" fmla="*/ 871690 w 871690"/>
              <a:gd name="connsiteY1" fmla="*/ 730250 h 812800"/>
              <a:gd name="connsiteX2" fmla="*/ 871690 w 871690"/>
              <a:gd name="connsiteY2" fmla="*/ 812800 h 812800"/>
              <a:gd name="connsiteX3" fmla="*/ 152 w 871690"/>
              <a:gd name="connsiteY3" fmla="*/ 82550 h 812800"/>
              <a:gd name="connsiteX4" fmla="*/ 153 w 871690"/>
              <a:gd name="connsiteY4" fmla="*/ 0 h 812800"/>
              <a:gd name="connsiteX0" fmla="*/ 153 w 871690"/>
              <a:gd name="connsiteY0" fmla="*/ 0 h 820737"/>
              <a:gd name="connsiteX1" fmla="*/ 871690 w 871690"/>
              <a:gd name="connsiteY1" fmla="*/ 738187 h 820737"/>
              <a:gd name="connsiteX2" fmla="*/ 871690 w 871690"/>
              <a:gd name="connsiteY2" fmla="*/ 820737 h 820737"/>
              <a:gd name="connsiteX3" fmla="*/ 152 w 871690"/>
              <a:gd name="connsiteY3" fmla="*/ 90487 h 820737"/>
              <a:gd name="connsiteX4" fmla="*/ 153 w 871690"/>
              <a:gd name="connsiteY4" fmla="*/ 0 h 820737"/>
              <a:gd name="connsiteX0" fmla="*/ 153 w 878254"/>
              <a:gd name="connsiteY0" fmla="*/ 0 h 820737"/>
              <a:gd name="connsiteX1" fmla="*/ 878254 w 878254"/>
              <a:gd name="connsiteY1" fmla="*/ 581430 h 820737"/>
              <a:gd name="connsiteX2" fmla="*/ 871690 w 878254"/>
              <a:gd name="connsiteY2" fmla="*/ 820737 h 820737"/>
              <a:gd name="connsiteX3" fmla="*/ 152 w 878254"/>
              <a:gd name="connsiteY3" fmla="*/ 90487 h 820737"/>
              <a:gd name="connsiteX4" fmla="*/ 153 w 878254"/>
              <a:gd name="connsiteY4" fmla="*/ 0 h 820737"/>
              <a:gd name="connsiteX0" fmla="*/ 153 w 878254"/>
              <a:gd name="connsiteY0" fmla="*/ 0 h 949833"/>
              <a:gd name="connsiteX1" fmla="*/ 878254 w 878254"/>
              <a:gd name="connsiteY1" fmla="*/ 710526 h 949833"/>
              <a:gd name="connsiteX2" fmla="*/ 871690 w 878254"/>
              <a:gd name="connsiteY2" fmla="*/ 949833 h 949833"/>
              <a:gd name="connsiteX3" fmla="*/ 152 w 878254"/>
              <a:gd name="connsiteY3" fmla="*/ 219583 h 949833"/>
              <a:gd name="connsiteX4" fmla="*/ 153 w 878254"/>
              <a:gd name="connsiteY4" fmla="*/ 0 h 949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54" h="949833">
                <a:moveTo>
                  <a:pt x="153" y="0"/>
                </a:moveTo>
                <a:lnTo>
                  <a:pt x="878254" y="710526"/>
                </a:lnTo>
                <a:lnTo>
                  <a:pt x="871690" y="949833"/>
                </a:lnTo>
                <a:lnTo>
                  <a:pt x="152" y="219583"/>
                </a:lnTo>
                <a:cubicBezTo>
                  <a:pt x="681" y="191008"/>
                  <a:pt x="-376" y="28575"/>
                  <a:pt x="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Cylinder 113">
            <a:extLst>
              <a:ext uri="{FF2B5EF4-FFF2-40B4-BE49-F238E27FC236}">
                <a16:creationId xmlns:a16="http://schemas.microsoft.com/office/drawing/2014/main" id="{7BE9E5EA-1B65-433F-B90B-4B4DDCB77C05}"/>
              </a:ext>
            </a:extLst>
          </p:cNvPr>
          <p:cNvSpPr/>
          <p:nvPr/>
        </p:nvSpPr>
        <p:spPr>
          <a:xfrm rot="7804343">
            <a:off x="9275192" y="1065728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B6580C52-9CB7-46EF-99B8-6B42B5C0CA72}"/>
              </a:ext>
            </a:extLst>
          </p:cNvPr>
          <p:cNvSpPr/>
          <p:nvPr/>
        </p:nvSpPr>
        <p:spPr>
          <a:xfrm rot="7804343">
            <a:off x="10580969" y="611907"/>
            <a:ext cx="72000" cy="1080000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ylinder 117">
            <a:extLst>
              <a:ext uri="{FF2B5EF4-FFF2-40B4-BE49-F238E27FC236}">
                <a16:creationId xmlns:a16="http://schemas.microsoft.com/office/drawing/2014/main" id="{D2AA7709-DF2F-4013-B050-FCB7C455A7F5}"/>
              </a:ext>
            </a:extLst>
          </p:cNvPr>
          <p:cNvSpPr/>
          <p:nvPr/>
        </p:nvSpPr>
        <p:spPr>
          <a:xfrm>
            <a:off x="10618950" y="556201"/>
            <a:ext cx="72000" cy="3852909"/>
          </a:xfrm>
          <a:prstGeom prst="can">
            <a:avLst>
              <a:gd name="adj" fmla="val 6875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2B8CE85-DAD4-47EB-BAC8-1A745A68AA3A}"/>
              </a:ext>
            </a:extLst>
          </p:cNvPr>
          <p:cNvSpPr/>
          <p:nvPr/>
        </p:nvSpPr>
        <p:spPr>
          <a:xfrm>
            <a:off x="9574497" y="182657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2477B9D0-6961-4EE1-AB19-305199BAB336}"/>
              </a:ext>
            </a:extLst>
          </p:cNvPr>
          <p:cNvSpPr/>
          <p:nvPr/>
        </p:nvSpPr>
        <p:spPr>
          <a:xfrm rot="6732245">
            <a:off x="10926874" y="4879676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1A35EF0-8734-4A2D-A2DF-76825501C2F8}"/>
              </a:ext>
            </a:extLst>
          </p:cNvPr>
          <p:cNvSpPr/>
          <p:nvPr/>
        </p:nvSpPr>
        <p:spPr>
          <a:xfrm rot="6732245">
            <a:off x="9558955" y="5413779"/>
            <a:ext cx="50490" cy="45719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339D2D89-CCB1-4923-9BE8-6AE9D88C7F06}"/>
              </a:ext>
            </a:extLst>
          </p:cNvPr>
          <p:cNvSpPr/>
          <p:nvPr/>
        </p:nvSpPr>
        <p:spPr>
          <a:xfrm>
            <a:off x="9558797" y="180782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A92F13FB-BF8E-4F69-9C72-DB0609C650BB}"/>
              </a:ext>
            </a:extLst>
          </p:cNvPr>
          <p:cNvSpPr/>
          <p:nvPr/>
        </p:nvSpPr>
        <p:spPr>
          <a:xfrm>
            <a:off x="9537611" y="179175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BBC2968E-94E5-4A9D-966F-09F0034F847A}"/>
              </a:ext>
            </a:extLst>
          </p:cNvPr>
          <p:cNvSpPr/>
          <p:nvPr/>
        </p:nvSpPr>
        <p:spPr>
          <a:xfrm>
            <a:off x="9516425" y="177605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30BF2EC-51CD-4AC9-812F-61A132C47CD1}"/>
              </a:ext>
            </a:extLst>
          </p:cNvPr>
          <p:cNvSpPr/>
          <p:nvPr/>
        </p:nvSpPr>
        <p:spPr>
          <a:xfrm>
            <a:off x="9493897" y="175845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CDCCB9C-A4E3-446B-9EB1-1305AE582565}"/>
              </a:ext>
            </a:extLst>
          </p:cNvPr>
          <p:cNvCxnSpPr>
            <a:cxnSpLocks/>
          </p:cNvCxnSpPr>
          <p:nvPr/>
        </p:nvCxnSpPr>
        <p:spPr>
          <a:xfrm>
            <a:off x="9458756" y="1778898"/>
            <a:ext cx="0" cy="142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7900BB10-476E-4E48-A954-A8EA12C26372}"/>
              </a:ext>
            </a:extLst>
          </p:cNvPr>
          <p:cNvSpPr/>
          <p:nvPr/>
        </p:nvSpPr>
        <p:spPr>
          <a:xfrm>
            <a:off x="9474456" y="174087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330EEBAF-F9AE-4715-B002-468D7A652EFC}"/>
              </a:ext>
            </a:extLst>
          </p:cNvPr>
          <p:cNvSpPr/>
          <p:nvPr/>
        </p:nvSpPr>
        <p:spPr>
          <a:xfrm>
            <a:off x="9458756" y="172212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898DD43-CF0F-43CE-B459-F74DDE2091DA}"/>
              </a:ext>
            </a:extLst>
          </p:cNvPr>
          <p:cNvSpPr/>
          <p:nvPr/>
        </p:nvSpPr>
        <p:spPr>
          <a:xfrm>
            <a:off x="10889514" y="138388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28E0BFB-BD60-424C-9240-E14BA6231CAA}"/>
              </a:ext>
            </a:extLst>
          </p:cNvPr>
          <p:cNvSpPr/>
          <p:nvPr/>
        </p:nvSpPr>
        <p:spPr>
          <a:xfrm>
            <a:off x="10873814" y="1365137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EFEE8787-F3A0-4A2E-9BAE-CEA15E167072}"/>
              </a:ext>
            </a:extLst>
          </p:cNvPr>
          <p:cNvSpPr/>
          <p:nvPr/>
        </p:nvSpPr>
        <p:spPr>
          <a:xfrm>
            <a:off x="10852628" y="134906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59ED00F-6138-4BCB-A89D-5FC48995660A}"/>
              </a:ext>
            </a:extLst>
          </p:cNvPr>
          <p:cNvSpPr/>
          <p:nvPr/>
        </p:nvSpPr>
        <p:spPr>
          <a:xfrm>
            <a:off x="10831442" y="1333364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416CB631-0C7E-4DAC-9830-19A26F5B82E7}"/>
              </a:ext>
            </a:extLst>
          </p:cNvPr>
          <p:cNvSpPr/>
          <p:nvPr/>
        </p:nvSpPr>
        <p:spPr>
          <a:xfrm>
            <a:off x="10808914" y="131576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D1AC892F-7B86-43C9-8990-E3B8BE87B855}"/>
              </a:ext>
            </a:extLst>
          </p:cNvPr>
          <p:cNvSpPr/>
          <p:nvPr/>
        </p:nvSpPr>
        <p:spPr>
          <a:xfrm>
            <a:off x="10789473" y="129818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92D947E-DFFC-482A-96AE-8FB5B95C27E5}"/>
              </a:ext>
            </a:extLst>
          </p:cNvPr>
          <p:cNvSpPr/>
          <p:nvPr/>
        </p:nvSpPr>
        <p:spPr>
          <a:xfrm>
            <a:off x="10773773" y="1279436"/>
            <a:ext cx="58072" cy="50897"/>
          </a:xfrm>
          <a:custGeom>
            <a:avLst/>
            <a:gdLst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8113 h 138113"/>
              <a:gd name="connsiteX1" fmla="*/ 176213 w 176213"/>
              <a:gd name="connsiteY1" fmla="*/ 0 h 138113"/>
              <a:gd name="connsiteX2" fmla="*/ 176213 w 176213"/>
              <a:gd name="connsiteY2" fmla="*/ 0 h 138113"/>
              <a:gd name="connsiteX3" fmla="*/ 176213 w 176213"/>
              <a:gd name="connsiteY3" fmla="*/ 0 h 138113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9091 h 139091"/>
              <a:gd name="connsiteX1" fmla="*/ 176213 w 176213"/>
              <a:gd name="connsiteY1" fmla="*/ 978 h 139091"/>
              <a:gd name="connsiteX2" fmla="*/ 176213 w 176213"/>
              <a:gd name="connsiteY2" fmla="*/ 978 h 139091"/>
              <a:gd name="connsiteX3" fmla="*/ 176213 w 176213"/>
              <a:gd name="connsiteY3" fmla="*/ 978 h 139091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8614 h 138614"/>
              <a:gd name="connsiteX1" fmla="*/ 176213 w 176213"/>
              <a:gd name="connsiteY1" fmla="*/ 501 h 138614"/>
              <a:gd name="connsiteX2" fmla="*/ 176213 w 176213"/>
              <a:gd name="connsiteY2" fmla="*/ 501 h 138614"/>
              <a:gd name="connsiteX3" fmla="*/ 176213 w 176213"/>
              <a:gd name="connsiteY3" fmla="*/ 501 h 138614"/>
              <a:gd name="connsiteX0" fmla="*/ 0 w 176213"/>
              <a:gd name="connsiteY0" fmla="*/ 139389 h 139389"/>
              <a:gd name="connsiteX1" fmla="*/ 176213 w 176213"/>
              <a:gd name="connsiteY1" fmla="*/ 1276 h 139389"/>
              <a:gd name="connsiteX2" fmla="*/ 176213 w 176213"/>
              <a:gd name="connsiteY2" fmla="*/ 1276 h 139389"/>
              <a:gd name="connsiteX3" fmla="*/ 176213 w 176213"/>
              <a:gd name="connsiteY3" fmla="*/ 1276 h 13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213" h="139389">
                <a:moveTo>
                  <a:pt x="0" y="139389"/>
                </a:moveTo>
                <a:cubicBezTo>
                  <a:pt x="929" y="45527"/>
                  <a:pt x="64487" y="-9207"/>
                  <a:pt x="176213" y="1276"/>
                </a:cubicBezTo>
                <a:lnTo>
                  <a:pt x="176213" y="1276"/>
                </a:lnTo>
                <a:lnTo>
                  <a:pt x="176213" y="1276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C8E5C93-1B8B-4FC3-91EA-F71066B425C9}"/>
              </a:ext>
            </a:extLst>
          </p:cNvPr>
          <p:cNvCxnSpPr>
            <a:cxnSpLocks/>
            <a:endCxn id="121" idx="0"/>
          </p:cNvCxnSpPr>
          <p:nvPr/>
        </p:nvCxnSpPr>
        <p:spPr>
          <a:xfrm flipH="1">
            <a:off x="9572576" y="1472292"/>
            <a:ext cx="1377784" cy="3932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1D1A1FE-4B97-421E-9462-D955BB0D1736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9574497" y="1864501"/>
            <a:ext cx="1365998" cy="3006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AEE37-B7AF-4FB6-ABF8-814A98BAB1FC}"/>
                  </a:ext>
                </a:extLst>
              </p:cNvPr>
              <p:cNvSpPr txBox="1"/>
              <p:nvPr/>
            </p:nvSpPr>
            <p:spPr>
              <a:xfrm>
                <a:off x="6222887" y="3265305"/>
                <a:ext cx="1939275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4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</m:oMath>
                  </m:oMathPara>
                </a14:m>
                <a:endParaRPr lang="en-GB" sz="4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AEE37-B7AF-4FB6-ABF8-814A98BAB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887" y="3265305"/>
                <a:ext cx="193927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>
            <a:extLst>
              <a:ext uri="{FF2B5EF4-FFF2-40B4-BE49-F238E27FC236}">
                <a16:creationId xmlns:a16="http://schemas.microsoft.com/office/drawing/2014/main" id="{4ADF1F6A-B608-4D86-A1A1-7C33C96FF7BF}"/>
              </a:ext>
            </a:extLst>
          </p:cNvPr>
          <p:cNvSpPr txBox="1"/>
          <p:nvPr/>
        </p:nvSpPr>
        <p:spPr>
          <a:xfrm>
            <a:off x="5631844" y="3684559"/>
            <a:ext cx="306566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LM Roman 10" panose="00000500000000000000" pitchFamily="50" charset="0"/>
              </a:rPr>
              <a:t>disturbed from equilibrium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62DCF2-5177-4932-9DC7-EE27DE7A1550}"/>
              </a:ext>
            </a:extLst>
          </p:cNvPr>
          <p:cNvSpPr txBox="1"/>
          <p:nvPr/>
        </p:nvSpPr>
        <p:spPr>
          <a:xfrm>
            <a:off x="3803680" y="1890282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BD346E9-BC30-4D56-8144-BF2A64DE041F}"/>
              </a:ext>
            </a:extLst>
          </p:cNvPr>
          <p:cNvSpPr txBox="1"/>
          <p:nvPr/>
        </p:nvSpPr>
        <p:spPr>
          <a:xfrm>
            <a:off x="5199614" y="1444289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B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9C7EB7-05B2-4F26-AB90-B7679B83C976}"/>
              </a:ext>
            </a:extLst>
          </p:cNvPr>
          <p:cNvSpPr txBox="1"/>
          <p:nvPr/>
        </p:nvSpPr>
        <p:spPr>
          <a:xfrm>
            <a:off x="3708766" y="5451495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M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44A8065-B092-4AFB-AA9E-FF47A04BA8D1}"/>
              </a:ext>
            </a:extLst>
          </p:cNvPr>
          <p:cNvSpPr txBox="1"/>
          <p:nvPr/>
        </p:nvSpPr>
        <p:spPr>
          <a:xfrm>
            <a:off x="5115607" y="4918590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P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53F29BB-CE8F-4D7E-9506-28CAD996785C}"/>
              </a:ext>
            </a:extLst>
          </p:cNvPr>
          <p:cNvSpPr txBox="1"/>
          <p:nvPr/>
        </p:nvSpPr>
        <p:spPr>
          <a:xfrm>
            <a:off x="10313159" y="5157918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088EC1A-5420-4B3A-B218-4F744EBE46B6}"/>
              </a:ext>
            </a:extLst>
          </p:cNvPr>
          <p:cNvSpPr txBox="1"/>
          <p:nvPr/>
        </p:nvSpPr>
        <p:spPr>
          <a:xfrm>
            <a:off x="9366173" y="1334381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5D80BC9-7A99-4ACF-8F48-20A4D5DAC790}"/>
              </a:ext>
            </a:extLst>
          </p:cNvPr>
          <p:cNvSpPr txBox="1"/>
          <p:nvPr/>
        </p:nvSpPr>
        <p:spPr>
          <a:xfrm>
            <a:off x="10959304" y="1065452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LM Roman 10" panose="00000500000000000000" pitchFamily="50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8FE6F13-1413-4EAA-ACD2-B3F4E17E9B06}"/>
                  </a:ext>
                </a:extLst>
              </p:cNvPr>
              <p:cNvSpPr txBox="1"/>
              <p:nvPr/>
            </p:nvSpPr>
            <p:spPr>
              <a:xfrm>
                <a:off x="10869324" y="5057757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M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08FE6F13-1413-4EAA-ACD2-B3F4E17E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9324" y="5057757"/>
                <a:ext cx="540842" cy="276999"/>
              </a:xfrm>
              <a:prstGeom prst="rect">
                <a:avLst/>
              </a:prstGeom>
              <a:blipFill>
                <a:blip r:embed="rId6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6BF3DD0-159D-47AE-BA80-14404B7DAB33}"/>
                  </a:ext>
                </a:extLst>
              </p:cNvPr>
              <p:cNvSpPr txBox="1"/>
              <p:nvPr/>
            </p:nvSpPr>
            <p:spPr>
              <a:xfrm>
                <a:off x="9445398" y="5593030"/>
                <a:ext cx="5408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P</m:t>
                      </m:r>
                      <m:r>
                        <a:rPr lang="en-HK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6BF3DD0-159D-47AE-BA80-14404B7DA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398" y="5593030"/>
                <a:ext cx="540842" cy="276999"/>
              </a:xfrm>
              <a:prstGeom prst="rect">
                <a:avLst/>
              </a:prstGeom>
              <a:blipFill>
                <a:blip r:embed="rId7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7515F06B-2A61-4EBC-A4AB-46A5A9C0EDD9}"/>
              </a:ext>
            </a:extLst>
          </p:cNvPr>
          <p:cNvGrpSpPr/>
          <p:nvPr/>
        </p:nvGrpSpPr>
        <p:grpSpPr>
          <a:xfrm>
            <a:off x="9887261" y="5706254"/>
            <a:ext cx="861858" cy="756379"/>
            <a:chOff x="4113280" y="5712440"/>
            <a:chExt cx="861858" cy="756379"/>
          </a:xfrm>
        </p:grpSpPr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840CE281-5AB2-4D6D-B747-4EC1AC2CCAC9}"/>
                </a:ext>
              </a:extLst>
            </p:cNvPr>
            <p:cNvSpPr/>
            <p:nvPr/>
          </p:nvSpPr>
          <p:spPr>
            <a:xfrm>
              <a:off x="4113280" y="5915821"/>
              <a:ext cx="831657" cy="548359"/>
            </a:xfrm>
            <a:custGeom>
              <a:avLst/>
              <a:gdLst>
                <a:gd name="connsiteX0" fmla="*/ 2451100 w 2484966"/>
                <a:gd name="connsiteY0" fmla="*/ 376766 h 1325033"/>
                <a:gd name="connsiteX1" fmla="*/ 1731433 w 2484966"/>
                <a:gd name="connsiteY1" fmla="*/ 0 h 1325033"/>
                <a:gd name="connsiteX2" fmla="*/ 1663700 w 2484966"/>
                <a:gd name="connsiteY2" fmla="*/ 4233 h 1325033"/>
                <a:gd name="connsiteX3" fmla="*/ 1587500 w 2484966"/>
                <a:gd name="connsiteY3" fmla="*/ 42333 h 1325033"/>
                <a:gd name="connsiteX4" fmla="*/ 1553633 w 2484966"/>
                <a:gd name="connsiteY4" fmla="*/ 105833 h 1325033"/>
                <a:gd name="connsiteX5" fmla="*/ 1553633 w 2484966"/>
                <a:gd name="connsiteY5" fmla="*/ 105833 h 1325033"/>
                <a:gd name="connsiteX6" fmla="*/ 1528233 w 2484966"/>
                <a:gd name="connsiteY6" fmla="*/ 169333 h 1325033"/>
                <a:gd name="connsiteX7" fmla="*/ 1439333 w 2484966"/>
                <a:gd name="connsiteY7" fmla="*/ 207433 h 1325033"/>
                <a:gd name="connsiteX8" fmla="*/ 105833 w 2484966"/>
                <a:gd name="connsiteY8" fmla="*/ 588433 h 1325033"/>
                <a:gd name="connsiteX9" fmla="*/ 0 w 2484966"/>
                <a:gd name="connsiteY9" fmla="*/ 643466 h 1325033"/>
                <a:gd name="connsiteX10" fmla="*/ 0 w 2484966"/>
                <a:gd name="connsiteY10" fmla="*/ 690033 h 1325033"/>
                <a:gd name="connsiteX11" fmla="*/ 0 w 2484966"/>
                <a:gd name="connsiteY11" fmla="*/ 749300 h 1325033"/>
                <a:gd name="connsiteX12" fmla="*/ 757766 w 2484966"/>
                <a:gd name="connsiteY12" fmla="*/ 1325033 h 1325033"/>
                <a:gd name="connsiteX13" fmla="*/ 2484966 w 2484966"/>
                <a:gd name="connsiteY13" fmla="*/ 630766 h 1325033"/>
                <a:gd name="connsiteX14" fmla="*/ 2451100 w 248496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19050 w 2504016"/>
                <a:gd name="connsiteY11" fmla="*/ 7493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19050 w 2504016"/>
                <a:gd name="connsiteY11" fmla="*/ 7493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33337 w 2504016"/>
                <a:gd name="connsiteY11" fmla="*/ 7874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33337 w 2504016"/>
                <a:gd name="connsiteY11" fmla="*/ 7874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0150 w 2504016"/>
                <a:gd name="connsiteY0" fmla="*/ 376766 h 1325033"/>
                <a:gd name="connsiteX1" fmla="*/ 1750483 w 2504016"/>
                <a:gd name="connsiteY1" fmla="*/ 0 h 1325033"/>
                <a:gd name="connsiteX2" fmla="*/ 1682750 w 2504016"/>
                <a:gd name="connsiteY2" fmla="*/ 4233 h 1325033"/>
                <a:gd name="connsiteX3" fmla="*/ 1606550 w 2504016"/>
                <a:gd name="connsiteY3" fmla="*/ 42333 h 1325033"/>
                <a:gd name="connsiteX4" fmla="*/ 1572683 w 2504016"/>
                <a:gd name="connsiteY4" fmla="*/ 105833 h 1325033"/>
                <a:gd name="connsiteX5" fmla="*/ 1572683 w 2504016"/>
                <a:gd name="connsiteY5" fmla="*/ 105833 h 1325033"/>
                <a:gd name="connsiteX6" fmla="*/ 1547283 w 2504016"/>
                <a:gd name="connsiteY6" fmla="*/ 169333 h 1325033"/>
                <a:gd name="connsiteX7" fmla="*/ 1458383 w 2504016"/>
                <a:gd name="connsiteY7" fmla="*/ 207433 h 1325033"/>
                <a:gd name="connsiteX8" fmla="*/ 124883 w 2504016"/>
                <a:gd name="connsiteY8" fmla="*/ 588433 h 1325033"/>
                <a:gd name="connsiteX9" fmla="*/ 19050 w 2504016"/>
                <a:gd name="connsiteY9" fmla="*/ 643466 h 1325033"/>
                <a:gd name="connsiteX10" fmla="*/ 0 w 2504016"/>
                <a:gd name="connsiteY10" fmla="*/ 693208 h 1325033"/>
                <a:gd name="connsiteX11" fmla="*/ 33337 w 2504016"/>
                <a:gd name="connsiteY11" fmla="*/ 787400 h 1325033"/>
                <a:gd name="connsiteX12" fmla="*/ 776816 w 2504016"/>
                <a:gd name="connsiteY12" fmla="*/ 1325033 h 1325033"/>
                <a:gd name="connsiteX13" fmla="*/ 2504016 w 2504016"/>
                <a:gd name="connsiteY13" fmla="*/ 630766 h 1325033"/>
                <a:gd name="connsiteX14" fmla="*/ 2470150 w 2504016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472333 w 2506199"/>
                <a:gd name="connsiteY0" fmla="*/ 376766 h 1325033"/>
                <a:gd name="connsiteX1" fmla="*/ 1752666 w 2506199"/>
                <a:gd name="connsiteY1" fmla="*/ 0 h 1325033"/>
                <a:gd name="connsiteX2" fmla="*/ 1684933 w 2506199"/>
                <a:gd name="connsiteY2" fmla="*/ 4233 h 1325033"/>
                <a:gd name="connsiteX3" fmla="*/ 1608733 w 2506199"/>
                <a:gd name="connsiteY3" fmla="*/ 42333 h 1325033"/>
                <a:gd name="connsiteX4" fmla="*/ 1574866 w 2506199"/>
                <a:gd name="connsiteY4" fmla="*/ 105833 h 1325033"/>
                <a:gd name="connsiteX5" fmla="*/ 1574866 w 2506199"/>
                <a:gd name="connsiteY5" fmla="*/ 105833 h 1325033"/>
                <a:gd name="connsiteX6" fmla="*/ 1549466 w 2506199"/>
                <a:gd name="connsiteY6" fmla="*/ 169333 h 1325033"/>
                <a:gd name="connsiteX7" fmla="*/ 1460566 w 2506199"/>
                <a:gd name="connsiteY7" fmla="*/ 207433 h 1325033"/>
                <a:gd name="connsiteX8" fmla="*/ 127066 w 2506199"/>
                <a:gd name="connsiteY8" fmla="*/ 588433 h 1325033"/>
                <a:gd name="connsiteX9" fmla="*/ 21233 w 2506199"/>
                <a:gd name="connsiteY9" fmla="*/ 643466 h 1325033"/>
                <a:gd name="connsiteX10" fmla="*/ 2183 w 2506199"/>
                <a:gd name="connsiteY10" fmla="*/ 693208 h 1325033"/>
                <a:gd name="connsiteX11" fmla="*/ 35520 w 2506199"/>
                <a:gd name="connsiteY11" fmla="*/ 787400 h 1325033"/>
                <a:gd name="connsiteX12" fmla="*/ 778999 w 2506199"/>
                <a:gd name="connsiteY12" fmla="*/ 1325033 h 1325033"/>
                <a:gd name="connsiteX13" fmla="*/ 2506199 w 2506199"/>
                <a:gd name="connsiteY13" fmla="*/ 630766 h 1325033"/>
                <a:gd name="connsiteX14" fmla="*/ 2472333 w 2506199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579939 w 2536672"/>
                <a:gd name="connsiteY6" fmla="*/ 169333 h 1325033"/>
                <a:gd name="connsiteX7" fmla="*/ 1491039 w 2536672"/>
                <a:gd name="connsiteY7" fmla="*/ 207433 h 1325033"/>
                <a:gd name="connsiteX8" fmla="*/ 157539 w 2536672"/>
                <a:gd name="connsiteY8" fmla="*/ 588433 h 1325033"/>
                <a:gd name="connsiteX9" fmla="*/ 51706 w 2536672"/>
                <a:gd name="connsiteY9" fmla="*/ 6434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579939 w 2536672"/>
                <a:gd name="connsiteY6" fmla="*/ 169333 h 1325033"/>
                <a:gd name="connsiteX7" fmla="*/ 1491039 w 2536672"/>
                <a:gd name="connsiteY7" fmla="*/ 207433 h 1325033"/>
                <a:gd name="connsiteX8" fmla="*/ 157539 w 2536672"/>
                <a:gd name="connsiteY8" fmla="*/ 588433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579939 w 2536672"/>
                <a:gd name="connsiteY6" fmla="*/ 169333 h 1325033"/>
                <a:gd name="connsiteX7" fmla="*/ 1491039 w 2536672"/>
                <a:gd name="connsiteY7" fmla="*/ 207433 h 1325033"/>
                <a:gd name="connsiteX8" fmla="*/ 154364 w 2536672"/>
                <a:gd name="connsiteY8" fmla="*/ 451908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579939 w 2536672"/>
                <a:gd name="connsiteY6" fmla="*/ 169333 h 1325033"/>
                <a:gd name="connsiteX7" fmla="*/ 1408489 w 2536672"/>
                <a:gd name="connsiteY7" fmla="*/ 97895 h 1325033"/>
                <a:gd name="connsiteX8" fmla="*/ 154364 w 2536672"/>
                <a:gd name="connsiteY8" fmla="*/ 451908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468814 w 2536672"/>
                <a:gd name="connsiteY6" fmla="*/ 32808 h 1325033"/>
                <a:gd name="connsiteX7" fmla="*/ 1408489 w 2536672"/>
                <a:gd name="connsiteY7" fmla="*/ 97895 h 1325033"/>
                <a:gd name="connsiteX8" fmla="*/ 154364 w 2536672"/>
                <a:gd name="connsiteY8" fmla="*/ 451908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376766 h 1325033"/>
                <a:gd name="connsiteX1" fmla="*/ 1783139 w 2536672"/>
                <a:gd name="connsiteY1" fmla="*/ 0 h 1325033"/>
                <a:gd name="connsiteX2" fmla="*/ 1715406 w 2536672"/>
                <a:gd name="connsiteY2" fmla="*/ 4233 h 1325033"/>
                <a:gd name="connsiteX3" fmla="*/ 1639206 w 2536672"/>
                <a:gd name="connsiteY3" fmla="*/ 42333 h 1325033"/>
                <a:gd name="connsiteX4" fmla="*/ 1605339 w 2536672"/>
                <a:gd name="connsiteY4" fmla="*/ 105833 h 1325033"/>
                <a:gd name="connsiteX5" fmla="*/ 1605339 w 2536672"/>
                <a:gd name="connsiteY5" fmla="*/ 105833 h 1325033"/>
                <a:gd name="connsiteX6" fmla="*/ 1468814 w 2536672"/>
                <a:gd name="connsiteY6" fmla="*/ 32808 h 1325033"/>
                <a:gd name="connsiteX7" fmla="*/ 1367214 w 2536672"/>
                <a:gd name="connsiteY7" fmla="*/ 86783 h 1325033"/>
                <a:gd name="connsiteX8" fmla="*/ 154364 w 2536672"/>
                <a:gd name="connsiteY8" fmla="*/ 451908 h 1325033"/>
                <a:gd name="connsiteX9" fmla="*/ 45356 w 2536672"/>
                <a:gd name="connsiteY9" fmla="*/ 529166 h 1325033"/>
                <a:gd name="connsiteX10" fmla="*/ 906 w 2536672"/>
                <a:gd name="connsiteY10" fmla="*/ 624946 h 1325033"/>
                <a:gd name="connsiteX11" fmla="*/ 65993 w 2536672"/>
                <a:gd name="connsiteY11" fmla="*/ 787400 h 1325033"/>
                <a:gd name="connsiteX12" fmla="*/ 809472 w 2536672"/>
                <a:gd name="connsiteY12" fmla="*/ 1325033 h 1325033"/>
                <a:gd name="connsiteX13" fmla="*/ 2536672 w 2536672"/>
                <a:gd name="connsiteY13" fmla="*/ 630766 h 1325033"/>
                <a:gd name="connsiteX14" fmla="*/ 2502806 w 2536672"/>
                <a:gd name="connsiteY14" fmla="*/ 376766 h 1325033"/>
                <a:gd name="connsiteX0" fmla="*/ 2502806 w 2536672"/>
                <a:gd name="connsiteY0" fmla="*/ 421745 h 1370012"/>
                <a:gd name="connsiteX1" fmla="*/ 1783139 w 2536672"/>
                <a:gd name="connsiteY1" fmla="*/ 44979 h 1370012"/>
                <a:gd name="connsiteX2" fmla="*/ 1715406 w 2536672"/>
                <a:gd name="connsiteY2" fmla="*/ 49212 h 1370012"/>
                <a:gd name="connsiteX3" fmla="*/ 1639206 w 2536672"/>
                <a:gd name="connsiteY3" fmla="*/ 87312 h 1370012"/>
                <a:gd name="connsiteX4" fmla="*/ 1605339 w 2536672"/>
                <a:gd name="connsiteY4" fmla="*/ 150812 h 1370012"/>
                <a:gd name="connsiteX5" fmla="*/ 1491039 w 2536672"/>
                <a:gd name="connsiteY5" fmla="*/ 0 h 1370012"/>
                <a:gd name="connsiteX6" fmla="*/ 1468814 w 2536672"/>
                <a:gd name="connsiteY6" fmla="*/ 77787 h 1370012"/>
                <a:gd name="connsiteX7" fmla="*/ 1367214 w 2536672"/>
                <a:gd name="connsiteY7" fmla="*/ 131762 h 1370012"/>
                <a:gd name="connsiteX8" fmla="*/ 154364 w 2536672"/>
                <a:gd name="connsiteY8" fmla="*/ 496887 h 1370012"/>
                <a:gd name="connsiteX9" fmla="*/ 45356 w 2536672"/>
                <a:gd name="connsiteY9" fmla="*/ 574145 h 1370012"/>
                <a:gd name="connsiteX10" fmla="*/ 906 w 2536672"/>
                <a:gd name="connsiteY10" fmla="*/ 669925 h 1370012"/>
                <a:gd name="connsiteX11" fmla="*/ 65993 w 2536672"/>
                <a:gd name="connsiteY11" fmla="*/ 832379 h 1370012"/>
                <a:gd name="connsiteX12" fmla="*/ 809472 w 2536672"/>
                <a:gd name="connsiteY12" fmla="*/ 1370012 h 1370012"/>
                <a:gd name="connsiteX13" fmla="*/ 2536672 w 2536672"/>
                <a:gd name="connsiteY13" fmla="*/ 675745 h 1370012"/>
                <a:gd name="connsiteX14" fmla="*/ 2502806 w 2536672"/>
                <a:gd name="connsiteY14" fmla="*/ 421745 h 1370012"/>
                <a:gd name="connsiteX0" fmla="*/ 2502806 w 2536672"/>
                <a:gd name="connsiteY0" fmla="*/ 499533 h 1447800"/>
                <a:gd name="connsiteX1" fmla="*/ 1783139 w 2536672"/>
                <a:gd name="connsiteY1" fmla="*/ 122767 h 1447800"/>
                <a:gd name="connsiteX2" fmla="*/ 1715406 w 2536672"/>
                <a:gd name="connsiteY2" fmla="*/ 127000 h 1447800"/>
                <a:gd name="connsiteX3" fmla="*/ 1639206 w 2536672"/>
                <a:gd name="connsiteY3" fmla="*/ 165100 h 1447800"/>
                <a:gd name="connsiteX4" fmla="*/ 1529139 w 2536672"/>
                <a:gd name="connsiteY4" fmla="*/ 0 h 1447800"/>
                <a:gd name="connsiteX5" fmla="*/ 1491039 w 2536672"/>
                <a:gd name="connsiteY5" fmla="*/ 77788 h 1447800"/>
                <a:gd name="connsiteX6" fmla="*/ 1468814 w 2536672"/>
                <a:gd name="connsiteY6" fmla="*/ 155575 h 1447800"/>
                <a:gd name="connsiteX7" fmla="*/ 1367214 w 2536672"/>
                <a:gd name="connsiteY7" fmla="*/ 209550 h 1447800"/>
                <a:gd name="connsiteX8" fmla="*/ 154364 w 2536672"/>
                <a:gd name="connsiteY8" fmla="*/ 574675 h 1447800"/>
                <a:gd name="connsiteX9" fmla="*/ 45356 w 2536672"/>
                <a:gd name="connsiteY9" fmla="*/ 651933 h 1447800"/>
                <a:gd name="connsiteX10" fmla="*/ 906 w 2536672"/>
                <a:gd name="connsiteY10" fmla="*/ 747713 h 1447800"/>
                <a:gd name="connsiteX11" fmla="*/ 65993 w 2536672"/>
                <a:gd name="connsiteY11" fmla="*/ 910167 h 1447800"/>
                <a:gd name="connsiteX12" fmla="*/ 809472 w 2536672"/>
                <a:gd name="connsiteY12" fmla="*/ 1447800 h 1447800"/>
                <a:gd name="connsiteX13" fmla="*/ 2536672 w 2536672"/>
                <a:gd name="connsiteY13" fmla="*/ 753533 h 1447800"/>
                <a:gd name="connsiteX14" fmla="*/ 2502806 w 2536672"/>
                <a:gd name="connsiteY14" fmla="*/ 499533 h 1447800"/>
                <a:gd name="connsiteX0" fmla="*/ 2502806 w 2536672"/>
                <a:gd name="connsiteY0" fmla="*/ 550333 h 1498600"/>
                <a:gd name="connsiteX1" fmla="*/ 1783139 w 2536672"/>
                <a:gd name="connsiteY1" fmla="*/ 173567 h 1498600"/>
                <a:gd name="connsiteX2" fmla="*/ 1715406 w 2536672"/>
                <a:gd name="connsiteY2" fmla="*/ 177800 h 1498600"/>
                <a:gd name="connsiteX3" fmla="*/ 1613806 w 2536672"/>
                <a:gd name="connsiteY3" fmla="*/ 0 h 1498600"/>
                <a:gd name="connsiteX4" fmla="*/ 1529139 w 2536672"/>
                <a:gd name="connsiteY4" fmla="*/ 50800 h 1498600"/>
                <a:gd name="connsiteX5" fmla="*/ 1491039 w 2536672"/>
                <a:gd name="connsiteY5" fmla="*/ 128588 h 1498600"/>
                <a:gd name="connsiteX6" fmla="*/ 1468814 w 2536672"/>
                <a:gd name="connsiteY6" fmla="*/ 206375 h 1498600"/>
                <a:gd name="connsiteX7" fmla="*/ 1367214 w 2536672"/>
                <a:gd name="connsiteY7" fmla="*/ 260350 h 1498600"/>
                <a:gd name="connsiteX8" fmla="*/ 154364 w 2536672"/>
                <a:gd name="connsiteY8" fmla="*/ 625475 h 1498600"/>
                <a:gd name="connsiteX9" fmla="*/ 45356 w 2536672"/>
                <a:gd name="connsiteY9" fmla="*/ 702733 h 1498600"/>
                <a:gd name="connsiteX10" fmla="*/ 906 w 2536672"/>
                <a:gd name="connsiteY10" fmla="*/ 798513 h 1498600"/>
                <a:gd name="connsiteX11" fmla="*/ 65993 w 2536672"/>
                <a:gd name="connsiteY11" fmla="*/ 960967 h 1498600"/>
                <a:gd name="connsiteX12" fmla="*/ 809472 w 2536672"/>
                <a:gd name="connsiteY12" fmla="*/ 1498600 h 1498600"/>
                <a:gd name="connsiteX13" fmla="*/ 2536672 w 2536672"/>
                <a:gd name="connsiteY13" fmla="*/ 804333 h 1498600"/>
                <a:gd name="connsiteX14" fmla="*/ 2502806 w 2536672"/>
                <a:gd name="connsiteY14" fmla="*/ 550333 h 1498600"/>
                <a:gd name="connsiteX0" fmla="*/ 2502806 w 2536672"/>
                <a:gd name="connsiteY0" fmla="*/ 555096 h 1503363"/>
                <a:gd name="connsiteX1" fmla="*/ 1783139 w 2536672"/>
                <a:gd name="connsiteY1" fmla="*/ 178330 h 1503363"/>
                <a:gd name="connsiteX2" fmla="*/ 1691594 w 2536672"/>
                <a:gd name="connsiteY2" fmla="*/ 0 h 1503363"/>
                <a:gd name="connsiteX3" fmla="*/ 1613806 w 2536672"/>
                <a:gd name="connsiteY3" fmla="*/ 4763 h 1503363"/>
                <a:gd name="connsiteX4" fmla="*/ 1529139 w 2536672"/>
                <a:gd name="connsiteY4" fmla="*/ 55563 h 1503363"/>
                <a:gd name="connsiteX5" fmla="*/ 1491039 w 2536672"/>
                <a:gd name="connsiteY5" fmla="*/ 133351 h 1503363"/>
                <a:gd name="connsiteX6" fmla="*/ 1468814 w 2536672"/>
                <a:gd name="connsiteY6" fmla="*/ 211138 h 1503363"/>
                <a:gd name="connsiteX7" fmla="*/ 1367214 w 2536672"/>
                <a:gd name="connsiteY7" fmla="*/ 265113 h 1503363"/>
                <a:gd name="connsiteX8" fmla="*/ 154364 w 2536672"/>
                <a:gd name="connsiteY8" fmla="*/ 630238 h 1503363"/>
                <a:gd name="connsiteX9" fmla="*/ 45356 w 2536672"/>
                <a:gd name="connsiteY9" fmla="*/ 707496 h 1503363"/>
                <a:gd name="connsiteX10" fmla="*/ 906 w 2536672"/>
                <a:gd name="connsiteY10" fmla="*/ 803276 h 1503363"/>
                <a:gd name="connsiteX11" fmla="*/ 65993 w 2536672"/>
                <a:gd name="connsiteY11" fmla="*/ 965730 h 1503363"/>
                <a:gd name="connsiteX12" fmla="*/ 809472 w 2536672"/>
                <a:gd name="connsiteY12" fmla="*/ 1503363 h 1503363"/>
                <a:gd name="connsiteX13" fmla="*/ 2536672 w 2536672"/>
                <a:gd name="connsiteY13" fmla="*/ 809096 h 1503363"/>
                <a:gd name="connsiteX14" fmla="*/ 2502806 w 2536672"/>
                <a:gd name="connsiteY14" fmla="*/ 555096 h 1503363"/>
                <a:gd name="connsiteX0" fmla="*/ 2502806 w 2536672"/>
                <a:gd name="connsiteY0" fmla="*/ 555096 h 1503363"/>
                <a:gd name="connsiteX1" fmla="*/ 1748214 w 2536672"/>
                <a:gd name="connsiteY1" fmla="*/ 406930 h 1503363"/>
                <a:gd name="connsiteX2" fmla="*/ 1691594 w 2536672"/>
                <a:gd name="connsiteY2" fmla="*/ 0 h 1503363"/>
                <a:gd name="connsiteX3" fmla="*/ 1613806 w 2536672"/>
                <a:gd name="connsiteY3" fmla="*/ 4763 h 1503363"/>
                <a:gd name="connsiteX4" fmla="*/ 1529139 w 2536672"/>
                <a:gd name="connsiteY4" fmla="*/ 55563 h 1503363"/>
                <a:gd name="connsiteX5" fmla="*/ 1491039 w 2536672"/>
                <a:gd name="connsiteY5" fmla="*/ 133351 h 1503363"/>
                <a:gd name="connsiteX6" fmla="*/ 1468814 w 2536672"/>
                <a:gd name="connsiteY6" fmla="*/ 211138 h 1503363"/>
                <a:gd name="connsiteX7" fmla="*/ 1367214 w 2536672"/>
                <a:gd name="connsiteY7" fmla="*/ 265113 h 1503363"/>
                <a:gd name="connsiteX8" fmla="*/ 154364 w 2536672"/>
                <a:gd name="connsiteY8" fmla="*/ 630238 h 1503363"/>
                <a:gd name="connsiteX9" fmla="*/ 45356 w 2536672"/>
                <a:gd name="connsiteY9" fmla="*/ 707496 h 1503363"/>
                <a:gd name="connsiteX10" fmla="*/ 906 w 2536672"/>
                <a:gd name="connsiteY10" fmla="*/ 803276 h 1503363"/>
                <a:gd name="connsiteX11" fmla="*/ 65993 w 2536672"/>
                <a:gd name="connsiteY11" fmla="*/ 965730 h 1503363"/>
                <a:gd name="connsiteX12" fmla="*/ 809472 w 2536672"/>
                <a:gd name="connsiteY12" fmla="*/ 1503363 h 1503363"/>
                <a:gd name="connsiteX13" fmla="*/ 2536672 w 2536672"/>
                <a:gd name="connsiteY13" fmla="*/ 809096 h 1503363"/>
                <a:gd name="connsiteX14" fmla="*/ 2502806 w 2536672"/>
                <a:gd name="connsiteY14" fmla="*/ 555096 h 1503363"/>
                <a:gd name="connsiteX0" fmla="*/ 2502806 w 2536672"/>
                <a:gd name="connsiteY0" fmla="*/ 555096 h 1503363"/>
                <a:gd name="connsiteX1" fmla="*/ 1854576 w 2536672"/>
                <a:gd name="connsiteY1" fmla="*/ 297392 h 1503363"/>
                <a:gd name="connsiteX2" fmla="*/ 1691594 w 2536672"/>
                <a:gd name="connsiteY2" fmla="*/ 0 h 1503363"/>
                <a:gd name="connsiteX3" fmla="*/ 1613806 w 2536672"/>
                <a:gd name="connsiteY3" fmla="*/ 4763 h 1503363"/>
                <a:gd name="connsiteX4" fmla="*/ 1529139 w 2536672"/>
                <a:gd name="connsiteY4" fmla="*/ 55563 h 1503363"/>
                <a:gd name="connsiteX5" fmla="*/ 1491039 w 2536672"/>
                <a:gd name="connsiteY5" fmla="*/ 133351 h 1503363"/>
                <a:gd name="connsiteX6" fmla="*/ 1468814 w 2536672"/>
                <a:gd name="connsiteY6" fmla="*/ 211138 h 1503363"/>
                <a:gd name="connsiteX7" fmla="*/ 1367214 w 2536672"/>
                <a:gd name="connsiteY7" fmla="*/ 265113 h 1503363"/>
                <a:gd name="connsiteX8" fmla="*/ 154364 w 2536672"/>
                <a:gd name="connsiteY8" fmla="*/ 630238 h 1503363"/>
                <a:gd name="connsiteX9" fmla="*/ 45356 w 2536672"/>
                <a:gd name="connsiteY9" fmla="*/ 707496 h 1503363"/>
                <a:gd name="connsiteX10" fmla="*/ 906 w 2536672"/>
                <a:gd name="connsiteY10" fmla="*/ 803276 h 1503363"/>
                <a:gd name="connsiteX11" fmla="*/ 65993 w 2536672"/>
                <a:gd name="connsiteY11" fmla="*/ 965730 h 1503363"/>
                <a:gd name="connsiteX12" fmla="*/ 809472 w 2536672"/>
                <a:gd name="connsiteY12" fmla="*/ 1503363 h 1503363"/>
                <a:gd name="connsiteX13" fmla="*/ 2536672 w 2536672"/>
                <a:gd name="connsiteY13" fmla="*/ 809096 h 1503363"/>
                <a:gd name="connsiteX14" fmla="*/ 2502806 w 2536672"/>
                <a:gd name="connsiteY14" fmla="*/ 555096 h 1503363"/>
                <a:gd name="connsiteX0" fmla="*/ 2502806 w 2536672"/>
                <a:gd name="connsiteY0" fmla="*/ 550333 h 1498600"/>
                <a:gd name="connsiteX1" fmla="*/ 1854576 w 2536672"/>
                <a:gd name="connsiteY1" fmla="*/ 292629 h 1498600"/>
                <a:gd name="connsiteX2" fmla="*/ 1853519 w 2536672"/>
                <a:gd name="connsiteY2" fmla="*/ 117474 h 1498600"/>
                <a:gd name="connsiteX3" fmla="*/ 1613806 w 2536672"/>
                <a:gd name="connsiteY3" fmla="*/ 0 h 1498600"/>
                <a:gd name="connsiteX4" fmla="*/ 1529139 w 2536672"/>
                <a:gd name="connsiteY4" fmla="*/ 50800 h 1498600"/>
                <a:gd name="connsiteX5" fmla="*/ 1491039 w 2536672"/>
                <a:gd name="connsiteY5" fmla="*/ 128588 h 1498600"/>
                <a:gd name="connsiteX6" fmla="*/ 1468814 w 2536672"/>
                <a:gd name="connsiteY6" fmla="*/ 206375 h 1498600"/>
                <a:gd name="connsiteX7" fmla="*/ 1367214 w 2536672"/>
                <a:gd name="connsiteY7" fmla="*/ 260350 h 1498600"/>
                <a:gd name="connsiteX8" fmla="*/ 154364 w 2536672"/>
                <a:gd name="connsiteY8" fmla="*/ 625475 h 1498600"/>
                <a:gd name="connsiteX9" fmla="*/ 45356 w 2536672"/>
                <a:gd name="connsiteY9" fmla="*/ 702733 h 1498600"/>
                <a:gd name="connsiteX10" fmla="*/ 906 w 2536672"/>
                <a:gd name="connsiteY10" fmla="*/ 798513 h 1498600"/>
                <a:gd name="connsiteX11" fmla="*/ 65993 w 2536672"/>
                <a:gd name="connsiteY11" fmla="*/ 960967 h 1498600"/>
                <a:gd name="connsiteX12" fmla="*/ 809472 w 2536672"/>
                <a:gd name="connsiteY12" fmla="*/ 1498600 h 1498600"/>
                <a:gd name="connsiteX13" fmla="*/ 2536672 w 2536672"/>
                <a:gd name="connsiteY13" fmla="*/ 804333 h 1498600"/>
                <a:gd name="connsiteX14" fmla="*/ 2502806 w 2536672"/>
                <a:gd name="connsiteY14" fmla="*/ 550333 h 1498600"/>
                <a:gd name="connsiteX0" fmla="*/ 2502806 w 2536672"/>
                <a:gd name="connsiteY0" fmla="*/ 567796 h 1516063"/>
                <a:gd name="connsiteX1" fmla="*/ 1854576 w 2536672"/>
                <a:gd name="connsiteY1" fmla="*/ 310092 h 1516063"/>
                <a:gd name="connsiteX2" fmla="*/ 1853519 w 2536672"/>
                <a:gd name="connsiteY2" fmla="*/ 134937 h 1516063"/>
                <a:gd name="connsiteX3" fmla="*/ 1709056 w 2536672"/>
                <a:gd name="connsiteY3" fmla="*/ 0 h 1516063"/>
                <a:gd name="connsiteX4" fmla="*/ 1529139 w 2536672"/>
                <a:gd name="connsiteY4" fmla="*/ 68263 h 1516063"/>
                <a:gd name="connsiteX5" fmla="*/ 1491039 w 2536672"/>
                <a:gd name="connsiteY5" fmla="*/ 146051 h 1516063"/>
                <a:gd name="connsiteX6" fmla="*/ 1468814 w 2536672"/>
                <a:gd name="connsiteY6" fmla="*/ 223838 h 1516063"/>
                <a:gd name="connsiteX7" fmla="*/ 1367214 w 2536672"/>
                <a:gd name="connsiteY7" fmla="*/ 277813 h 1516063"/>
                <a:gd name="connsiteX8" fmla="*/ 154364 w 2536672"/>
                <a:gd name="connsiteY8" fmla="*/ 642938 h 1516063"/>
                <a:gd name="connsiteX9" fmla="*/ 45356 w 2536672"/>
                <a:gd name="connsiteY9" fmla="*/ 720196 h 1516063"/>
                <a:gd name="connsiteX10" fmla="*/ 906 w 2536672"/>
                <a:gd name="connsiteY10" fmla="*/ 815976 h 1516063"/>
                <a:gd name="connsiteX11" fmla="*/ 65993 w 2536672"/>
                <a:gd name="connsiteY11" fmla="*/ 978430 h 1516063"/>
                <a:gd name="connsiteX12" fmla="*/ 809472 w 2536672"/>
                <a:gd name="connsiteY12" fmla="*/ 1516063 h 1516063"/>
                <a:gd name="connsiteX13" fmla="*/ 2536672 w 2536672"/>
                <a:gd name="connsiteY13" fmla="*/ 821796 h 1516063"/>
                <a:gd name="connsiteX14" fmla="*/ 2502806 w 2536672"/>
                <a:gd name="connsiteY14" fmla="*/ 567796 h 1516063"/>
                <a:gd name="connsiteX0" fmla="*/ 2502806 w 2536672"/>
                <a:gd name="connsiteY0" fmla="*/ 567796 h 1516063"/>
                <a:gd name="connsiteX1" fmla="*/ 1854576 w 2536672"/>
                <a:gd name="connsiteY1" fmla="*/ 310092 h 1516063"/>
                <a:gd name="connsiteX2" fmla="*/ 1853519 w 2536672"/>
                <a:gd name="connsiteY2" fmla="*/ 134937 h 1516063"/>
                <a:gd name="connsiteX3" fmla="*/ 1709056 w 2536672"/>
                <a:gd name="connsiteY3" fmla="*/ 0 h 1516063"/>
                <a:gd name="connsiteX4" fmla="*/ 1579939 w 2536672"/>
                <a:gd name="connsiteY4" fmla="*/ 23813 h 1516063"/>
                <a:gd name="connsiteX5" fmla="*/ 1491039 w 2536672"/>
                <a:gd name="connsiteY5" fmla="*/ 146051 h 1516063"/>
                <a:gd name="connsiteX6" fmla="*/ 1468814 w 2536672"/>
                <a:gd name="connsiteY6" fmla="*/ 223838 h 1516063"/>
                <a:gd name="connsiteX7" fmla="*/ 1367214 w 2536672"/>
                <a:gd name="connsiteY7" fmla="*/ 277813 h 1516063"/>
                <a:gd name="connsiteX8" fmla="*/ 154364 w 2536672"/>
                <a:gd name="connsiteY8" fmla="*/ 642938 h 1516063"/>
                <a:gd name="connsiteX9" fmla="*/ 45356 w 2536672"/>
                <a:gd name="connsiteY9" fmla="*/ 720196 h 1516063"/>
                <a:gd name="connsiteX10" fmla="*/ 906 w 2536672"/>
                <a:gd name="connsiteY10" fmla="*/ 815976 h 1516063"/>
                <a:gd name="connsiteX11" fmla="*/ 65993 w 2536672"/>
                <a:gd name="connsiteY11" fmla="*/ 978430 h 1516063"/>
                <a:gd name="connsiteX12" fmla="*/ 809472 w 2536672"/>
                <a:gd name="connsiteY12" fmla="*/ 1516063 h 1516063"/>
                <a:gd name="connsiteX13" fmla="*/ 2536672 w 2536672"/>
                <a:gd name="connsiteY13" fmla="*/ 821796 h 1516063"/>
                <a:gd name="connsiteX14" fmla="*/ 2502806 w 2536672"/>
                <a:gd name="connsiteY14" fmla="*/ 567796 h 1516063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3519 w 2536672"/>
                <a:gd name="connsiteY2" fmla="*/ 12382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3519 w 2536672"/>
                <a:gd name="connsiteY2" fmla="*/ 12382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56684 h 1504951"/>
                <a:gd name="connsiteX1" fmla="*/ 1854576 w 2536672"/>
                <a:gd name="connsiteY1" fmla="*/ 298980 h 1504951"/>
                <a:gd name="connsiteX2" fmla="*/ 1850344 w 2536672"/>
                <a:gd name="connsiteY2" fmla="*/ 130175 h 1504951"/>
                <a:gd name="connsiteX3" fmla="*/ 1720169 w 2536672"/>
                <a:gd name="connsiteY3" fmla="*/ 0 h 1504951"/>
                <a:gd name="connsiteX4" fmla="*/ 1579939 w 2536672"/>
                <a:gd name="connsiteY4" fmla="*/ 12701 h 1504951"/>
                <a:gd name="connsiteX5" fmla="*/ 1491039 w 2536672"/>
                <a:gd name="connsiteY5" fmla="*/ 134939 h 1504951"/>
                <a:gd name="connsiteX6" fmla="*/ 1468814 w 2536672"/>
                <a:gd name="connsiteY6" fmla="*/ 212726 h 1504951"/>
                <a:gd name="connsiteX7" fmla="*/ 1367214 w 2536672"/>
                <a:gd name="connsiteY7" fmla="*/ 266701 h 1504951"/>
                <a:gd name="connsiteX8" fmla="*/ 154364 w 2536672"/>
                <a:gd name="connsiteY8" fmla="*/ 631826 h 1504951"/>
                <a:gd name="connsiteX9" fmla="*/ 45356 w 2536672"/>
                <a:gd name="connsiteY9" fmla="*/ 709084 h 1504951"/>
                <a:gd name="connsiteX10" fmla="*/ 906 w 2536672"/>
                <a:gd name="connsiteY10" fmla="*/ 804864 h 1504951"/>
                <a:gd name="connsiteX11" fmla="*/ 65993 w 2536672"/>
                <a:gd name="connsiteY11" fmla="*/ 967318 h 1504951"/>
                <a:gd name="connsiteX12" fmla="*/ 809472 w 2536672"/>
                <a:gd name="connsiteY12" fmla="*/ 1504951 h 1504951"/>
                <a:gd name="connsiteX13" fmla="*/ 2536672 w 2536672"/>
                <a:gd name="connsiteY13" fmla="*/ 810684 h 1504951"/>
                <a:gd name="connsiteX14" fmla="*/ 2502806 w 2536672"/>
                <a:gd name="connsiteY14" fmla="*/ 556684 h 1504951"/>
                <a:gd name="connsiteX0" fmla="*/ 2502806 w 2536672"/>
                <a:gd name="connsiteY0" fmla="*/ 564230 h 1512497"/>
                <a:gd name="connsiteX1" fmla="*/ 1854576 w 2536672"/>
                <a:gd name="connsiteY1" fmla="*/ 306526 h 1512497"/>
                <a:gd name="connsiteX2" fmla="*/ 1850344 w 2536672"/>
                <a:gd name="connsiteY2" fmla="*/ 137721 h 1512497"/>
                <a:gd name="connsiteX3" fmla="*/ 1720169 w 2536672"/>
                <a:gd name="connsiteY3" fmla="*/ 7546 h 1512497"/>
                <a:gd name="connsiteX4" fmla="*/ 1579939 w 2536672"/>
                <a:gd name="connsiteY4" fmla="*/ 20247 h 1512497"/>
                <a:gd name="connsiteX5" fmla="*/ 1491039 w 2536672"/>
                <a:gd name="connsiteY5" fmla="*/ 142485 h 1512497"/>
                <a:gd name="connsiteX6" fmla="*/ 1468814 w 2536672"/>
                <a:gd name="connsiteY6" fmla="*/ 220272 h 1512497"/>
                <a:gd name="connsiteX7" fmla="*/ 1367214 w 2536672"/>
                <a:gd name="connsiteY7" fmla="*/ 274247 h 1512497"/>
                <a:gd name="connsiteX8" fmla="*/ 154364 w 2536672"/>
                <a:gd name="connsiteY8" fmla="*/ 639372 h 1512497"/>
                <a:gd name="connsiteX9" fmla="*/ 45356 w 2536672"/>
                <a:gd name="connsiteY9" fmla="*/ 716630 h 1512497"/>
                <a:gd name="connsiteX10" fmla="*/ 906 w 2536672"/>
                <a:gd name="connsiteY10" fmla="*/ 812410 h 1512497"/>
                <a:gd name="connsiteX11" fmla="*/ 65993 w 2536672"/>
                <a:gd name="connsiteY11" fmla="*/ 974864 h 1512497"/>
                <a:gd name="connsiteX12" fmla="*/ 809472 w 2536672"/>
                <a:gd name="connsiteY12" fmla="*/ 1512497 h 1512497"/>
                <a:gd name="connsiteX13" fmla="*/ 2536672 w 2536672"/>
                <a:gd name="connsiteY13" fmla="*/ 818230 h 1512497"/>
                <a:gd name="connsiteX14" fmla="*/ 2502806 w 2536672"/>
                <a:gd name="connsiteY14" fmla="*/ 564230 h 1512497"/>
                <a:gd name="connsiteX0" fmla="*/ 2502806 w 2536672"/>
                <a:gd name="connsiteY0" fmla="*/ 564230 h 1512497"/>
                <a:gd name="connsiteX1" fmla="*/ 1854576 w 2536672"/>
                <a:gd name="connsiteY1" fmla="*/ 306526 h 1512497"/>
                <a:gd name="connsiteX2" fmla="*/ 1850344 w 2536672"/>
                <a:gd name="connsiteY2" fmla="*/ 137721 h 1512497"/>
                <a:gd name="connsiteX3" fmla="*/ 1720169 w 2536672"/>
                <a:gd name="connsiteY3" fmla="*/ 7546 h 1512497"/>
                <a:gd name="connsiteX4" fmla="*/ 1579939 w 2536672"/>
                <a:gd name="connsiteY4" fmla="*/ 20247 h 1512497"/>
                <a:gd name="connsiteX5" fmla="*/ 1491039 w 2536672"/>
                <a:gd name="connsiteY5" fmla="*/ 142485 h 1512497"/>
                <a:gd name="connsiteX6" fmla="*/ 1468814 w 2536672"/>
                <a:gd name="connsiteY6" fmla="*/ 220272 h 1512497"/>
                <a:gd name="connsiteX7" fmla="*/ 1367214 w 2536672"/>
                <a:gd name="connsiteY7" fmla="*/ 274247 h 1512497"/>
                <a:gd name="connsiteX8" fmla="*/ 154364 w 2536672"/>
                <a:gd name="connsiteY8" fmla="*/ 639372 h 1512497"/>
                <a:gd name="connsiteX9" fmla="*/ 45356 w 2536672"/>
                <a:gd name="connsiteY9" fmla="*/ 716630 h 1512497"/>
                <a:gd name="connsiteX10" fmla="*/ 906 w 2536672"/>
                <a:gd name="connsiteY10" fmla="*/ 812410 h 1512497"/>
                <a:gd name="connsiteX11" fmla="*/ 65993 w 2536672"/>
                <a:gd name="connsiteY11" fmla="*/ 974864 h 1512497"/>
                <a:gd name="connsiteX12" fmla="*/ 809472 w 2536672"/>
                <a:gd name="connsiteY12" fmla="*/ 1512497 h 1512497"/>
                <a:gd name="connsiteX13" fmla="*/ 2536672 w 2536672"/>
                <a:gd name="connsiteY13" fmla="*/ 818230 h 1512497"/>
                <a:gd name="connsiteX14" fmla="*/ 2502806 w 2536672"/>
                <a:gd name="connsiteY14" fmla="*/ 564230 h 1512497"/>
                <a:gd name="connsiteX0" fmla="*/ 2502806 w 2536672"/>
                <a:gd name="connsiteY0" fmla="*/ 565888 h 1514155"/>
                <a:gd name="connsiteX1" fmla="*/ 1854576 w 2536672"/>
                <a:gd name="connsiteY1" fmla="*/ 308184 h 1514155"/>
                <a:gd name="connsiteX2" fmla="*/ 1850344 w 2536672"/>
                <a:gd name="connsiteY2" fmla="*/ 139379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854576 w 2536672"/>
                <a:gd name="connsiteY1" fmla="*/ 308184 h 1514155"/>
                <a:gd name="connsiteX2" fmla="*/ 1850344 w 2536672"/>
                <a:gd name="connsiteY2" fmla="*/ 139379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850344 w 2536672"/>
                <a:gd name="connsiteY2" fmla="*/ 139379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45063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02806 w 2536672"/>
                <a:gd name="connsiteY0" fmla="*/ 565888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02806 w 2536672"/>
                <a:gd name="connsiteY14" fmla="*/ 565888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14155"/>
                <a:gd name="connsiteX1" fmla="*/ 1972050 w 2536672"/>
                <a:gd name="connsiteY1" fmla="*/ 192297 h 1514155"/>
                <a:gd name="connsiteX2" fmla="*/ 1793194 w 2536672"/>
                <a:gd name="connsiteY2" fmla="*/ 48892 h 1514155"/>
                <a:gd name="connsiteX3" fmla="*/ 1720169 w 2536672"/>
                <a:gd name="connsiteY3" fmla="*/ 9204 h 1514155"/>
                <a:gd name="connsiteX4" fmla="*/ 1579939 w 2536672"/>
                <a:gd name="connsiteY4" fmla="*/ 21905 h 1514155"/>
                <a:gd name="connsiteX5" fmla="*/ 1491039 w 2536672"/>
                <a:gd name="connsiteY5" fmla="*/ 144143 h 1514155"/>
                <a:gd name="connsiteX6" fmla="*/ 1468814 w 2536672"/>
                <a:gd name="connsiteY6" fmla="*/ 221930 h 1514155"/>
                <a:gd name="connsiteX7" fmla="*/ 1367214 w 2536672"/>
                <a:gd name="connsiteY7" fmla="*/ 275905 h 1514155"/>
                <a:gd name="connsiteX8" fmla="*/ 154364 w 2536672"/>
                <a:gd name="connsiteY8" fmla="*/ 641030 h 1514155"/>
                <a:gd name="connsiteX9" fmla="*/ 45356 w 2536672"/>
                <a:gd name="connsiteY9" fmla="*/ 718288 h 1514155"/>
                <a:gd name="connsiteX10" fmla="*/ 906 w 2536672"/>
                <a:gd name="connsiteY10" fmla="*/ 814068 h 1514155"/>
                <a:gd name="connsiteX11" fmla="*/ 65993 w 2536672"/>
                <a:gd name="connsiteY11" fmla="*/ 976522 h 1514155"/>
                <a:gd name="connsiteX12" fmla="*/ 809472 w 2536672"/>
                <a:gd name="connsiteY12" fmla="*/ 1514155 h 1514155"/>
                <a:gd name="connsiteX13" fmla="*/ 2536672 w 2536672"/>
                <a:gd name="connsiteY13" fmla="*/ 819888 h 1514155"/>
                <a:gd name="connsiteX14" fmla="*/ 2512331 w 2536672"/>
                <a:gd name="connsiteY14" fmla="*/ 538901 h 1514155"/>
                <a:gd name="connsiteX0" fmla="*/ 2512331 w 2536672"/>
                <a:gd name="connsiteY0" fmla="*/ 538901 h 1501455"/>
                <a:gd name="connsiteX1" fmla="*/ 1972050 w 2536672"/>
                <a:gd name="connsiteY1" fmla="*/ 192297 h 1501455"/>
                <a:gd name="connsiteX2" fmla="*/ 1793194 w 2536672"/>
                <a:gd name="connsiteY2" fmla="*/ 48892 h 1501455"/>
                <a:gd name="connsiteX3" fmla="*/ 1720169 w 2536672"/>
                <a:gd name="connsiteY3" fmla="*/ 9204 h 1501455"/>
                <a:gd name="connsiteX4" fmla="*/ 1579939 w 2536672"/>
                <a:gd name="connsiteY4" fmla="*/ 21905 h 1501455"/>
                <a:gd name="connsiteX5" fmla="*/ 1491039 w 2536672"/>
                <a:gd name="connsiteY5" fmla="*/ 144143 h 1501455"/>
                <a:gd name="connsiteX6" fmla="*/ 1468814 w 2536672"/>
                <a:gd name="connsiteY6" fmla="*/ 221930 h 1501455"/>
                <a:gd name="connsiteX7" fmla="*/ 1367214 w 2536672"/>
                <a:gd name="connsiteY7" fmla="*/ 275905 h 1501455"/>
                <a:gd name="connsiteX8" fmla="*/ 154364 w 2536672"/>
                <a:gd name="connsiteY8" fmla="*/ 641030 h 1501455"/>
                <a:gd name="connsiteX9" fmla="*/ 45356 w 2536672"/>
                <a:gd name="connsiteY9" fmla="*/ 718288 h 1501455"/>
                <a:gd name="connsiteX10" fmla="*/ 906 w 2536672"/>
                <a:gd name="connsiteY10" fmla="*/ 814068 h 1501455"/>
                <a:gd name="connsiteX11" fmla="*/ 65993 w 2536672"/>
                <a:gd name="connsiteY11" fmla="*/ 976522 h 1501455"/>
                <a:gd name="connsiteX12" fmla="*/ 855510 w 2536672"/>
                <a:gd name="connsiteY12" fmla="*/ 1501455 h 1501455"/>
                <a:gd name="connsiteX13" fmla="*/ 2536672 w 2536672"/>
                <a:gd name="connsiteY13" fmla="*/ 819888 h 1501455"/>
                <a:gd name="connsiteX14" fmla="*/ 2512331 w 2536672"/>
                <a:gd name="connsiteY14" fmla="*/ 538901 h 150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36672" h="1501455">
                  <a:moveTo>
                    <a:pt x="2512331" y="538901"/>
                  </a:moveTo>
                  <a:cubicBezTo>
                    <a:pt x="2283554" y="397437"/>
                    <a:pt x="2099227" y="281373"/>
                    <a:pt x="1972050" y="192297"/>
                  </a:cubicBezTo>
                  <a:cubicBezTo>
                    <a:pt x="1903435" y="124387"/>
                    <a:pt x="1869746" y="119977"/>
                    <a:pt x="1793194" y="48892"/>
                  </a:cubicBezTo>
                  <a:cubicBezTo>
                    <a:pt x="1764619" y="33017"/>
                    <a:pt x="1743981" y="20317"/>
                    <a:pt x="1720169" y="9204"/>
                  </a:cubicBezTo>
                  <a:cubicBezTo>
                    <a:pt x="1635326" y="-11962"/>
                    <a:pt x="1618744" y="8146"/>
                    <a:pt x="1579939" y="21905"/>
                  </a:cubicBezTo>
                  <a:cubicBezTo>
                    <a:pt x="1548719" y="43601"/>
                    <a:pt x="1514322" y="62122"/>
                    <a:pt x="1491039" y="144143"/>
                  </a:cubicBezTo>
                  <a:lnTo>
                    <a:pt x="1468814" y="221930"/>
                  </a:lnTo>
                  <a:lnTo>
                    <a:pt x="1367214" y="275905"/>
                  </a:lnTo>
                  <a:lnTo>
                    <a:pt x="154364" y="641030"/>
                  </a:lnTo>
                  <a:cubicBezTo>
                    <a:pt x="100036" y="651436"/>
                    <a:pt x="74284" y="688832"/>
                    <a:pt x="45356" y="718288"/>
                  </a:cubicBezTo>
                  <a:lnTo>
                    <a:pt x="906" y="814068"/>
                  </a:lnTo>
                  <a:cubicBezTo>
                    <a:pt x="-7032" y="851815"/>
                    <a:pt x="39006" y="943538"/>
                    <a:pt x="65993" y="976522"/>
                  </a:cubicBezTo>
                  <a:lnTo>
                    <a:pt x="855510" y="1501455"/>
                  </a:lnTo>
                  <a:lnTo>
                    <a:pt x="2536672" y="819888"/>
                  </a:lnTo>
                  <a:lnTo>
                    <a:pt x="2512331" y="53890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E3093E6-29D7-432E-B203-F2CE771C1356}"/>
                </a:ext>
              </a:extLst>
            </p:cNvPr>
            <p:cNvSpPr/>
            <p:nvPr/>
          </p:nvSpPr>
          <p:spPr>
            <a:xfrm>
              <a:off x="4368436" y="6110125"/>
              <a:ext cx="606702" cy="358694"/>
            </a:xfrm>
            <a:custGeom>
              <a:avLst/>
              <a:gdLst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52400 w 1854200"/>
                <a:gd name="connsiteY7" fmla="*/ 618066 h 982133"/>
                <a:gd name="connsiteX8" fmla="*/ 0 w 1854200"/>
                <a:gd name="connsiteY8" fmla="*/ 745066 h 982133"/>
                <a:gd name="connsiteX9" fmla="*/ 0 w 1854200"/>
                <a:gd name="connsiteY9" fmla="*/ 8805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45066 h 982133"/>
                <a:gd name="connsiteX9" fmla="*/ 0 w 1854200"/>
                <a:gd name="connsiteY9" fmla="*/ 8805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0 w 1854200"/>
                <a:gd name="connsiteY9" fmla="*/ 8805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4200"/>
                <a:gd name="connsiteY0" fmla="*/ 982133 h 982133"/>
                <a:gd name="connsiteX1" fmla="*/ 1701800 w 1854200"/>
                <a:gd name="connsiteY1" fmla="*/ 465666 h 982133"/>
                <a:gd name="connsiteX2" fmla="*/ 1854200 w 1854200"/>
                <a:gd name="connsiteY2" fmla="*/ 321733 h 982133"/>
                <a:gd name="connsiteX3" fmla="*/ 1837267 w 1854200"/>
                <a:gd name="connsiteY3" fmla="*/ 93133 h 982133"/>
                <a:gd name="connsiteX4" fmla="*/ 1693334 w 1854200"/>
                <a:gd name="connsiteY4" fmla="*/ 0 h 982133"/>
                <a:gd name="connsiteX5" fmla="*/ 1540934 w 1854200"/>
                <a:gd name="connsiteY5" fmla="*/ 59266 h 982133"/>
                <a:gd name="connsiteX6" fmla="*/ 1439334 w 1854200"/>
                <a:gd name="connsiteY6" fmla="*/ 245533 h 982133"/>
                <a:gd name="connsiteX7" fmla="*/ 135467 w 1854200"/>
                <a:gd name="connsiteY7" fmla="*/ 647699 h 982133"/>
                <a:gd name="connsiteX8" fmla="*/ 0 w 1854200"/>
                <a:gd name="connsiteY8" fmla="*/ 774700 h 982133"/>
                <a:gd name="connsiteX9" fmla="*/ 38100 w 1854200"/>
                <a:gd name="connsiteY9" fmla="*/ 893233 h 982133"/>
                <a:gd name="connsiteX10" fmla="*/ 135467 w 1854200"/>
                <a:gd name="connsiteY10" fmla="*/ 982133 h 982133"/>
                <a:gd name="connsiteX0" fmla="*/ 135467 w 1855916"/>
                <a:gd name="connsiteY0" fmla="*/ 982133 h 982133"/>
                <a:gd name="connsiteX1" fmla="*/ 1701800 w 1855916"/>
                <a:gd name="connsiteY1" fmla="*/ 465666 h 982133"/>
                <a:gd name="connsiteX2" fmla="*/ 1854200 w 1855916"/>
                <a:gd name="connsiteY2" fmla="*/ 321733 h 982133"/>
                <a:gd name="connsiteX3" fmla="*/ 1837267 w 1855916"/>
                <a:gd name="connsiteY3" fmla="*/ 93133 h 982133"/>
                <a:gd name="connsiteX4" fmla="*/ 1693334 w 1855916"/>
                <a:gd name="connsiteY4" fmla="*/ 0 h 982133"/>
                <a:gd name="connsiteX5" fmla="*/ 1540934 w 1855916"/>
                <a:gd name="connsiteY5" fmla="*/ 59266 h 982133"/>
                <a:gd name="connsiteX6" fmla="*/ 1439334 w 1855916"/>
                <a:gd name="connsiteY6" fmla="*/ 245533 h 982133"/>
                <a:gd name="connsiteX7" fmla="*/ 135467 w 1855916"/>
                <a:gd name="connsiteY7" fmla="*/ 647699 h 982133"/>
                <a:gd name="connsiteX8" fmla="*/ 0 w 1855916"/>
                <a:gd name="connsiteY8" fmla="*/ 774700 h 982133"/>
                <a:gd name="connsiteX9" fmla="*/ 38100 w 1855916"/>
                <a:gd name="connsiteY9" fmla="*/ 893233 h 982133"/>
                <a:gd name="connsiteX10" fmla="*/ 135467 w 1855916"/>
                <a:gd name="connsiteY10" fmla="*/ 982133 h 982133"/>
                <a:gd name="connsiteX0" fmla="*/ 135467 w 1855916"/>
                <a:gd name="connsiteY0" fmla="*/ 982133 h 982133"/>
                <a:gd name="connsiteX1" fmla="*/ 1701800 w 1855916"/>
                <a:gd name="connsiteY1" fmla="*/ 465666 h 982133"/>
                <a:gd name="connsiteX2" fmla="*/ 1854200 w 1855916"/>
                <a:gd name="connsiteY2" fmla="*/ 321733 h 982133"/>
                <a:gd name="connsiteX3" fmla="*/ 1837267 w 1855916"/>
                <a:gd name="connsiteY3" fmla="*/ 93133 h 982133"/>
                <a:gd name="connsiteX4" fmla="*/ 1693334 w 1855916"/>
                <a:gd name="connsiteY4" fmla="*/ 0 h 982133"/>
                <a:gd name="connsiteX5" fmla="*/ 1540934 w 1855916"/>
                <a:gd name="connsiteY5" fmla="*/ 59266 h 982133"/>
                <a:gd name="connsiteX6" fmla="*/ 1439334 w 1855916"/>
                <a:gd name="connsiteY6" fmla="*/ 245533 h 982133"/>
                <a:gd name="connsiteX7" fmla="*/ 135467 w 1855916"/>
                <a:gd name="connsiteY7" fmla="*/ 647699 h 982133"/>
                <a:gd name="connsiteX8" fmla="*/ 0 w 1855916"/>
                <a:gd name="connsiteY8" fmla="*/ 774700 h 982133"/>
                <a:gd name="connsiteX9" fmla="*/ 38100 w 1855916"/>
                <a:gd name="connsiteY9" fmla="*/ 893233 h 982133"/>
                <a:gd name="connsiteX10" fmla="*/ 135467 w 185591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35467 w 1865486"/>
                <a:gd name="connsiteY0" fmla="*/ 982133 h 982133"/>
                <a:gd name="connsiteX1" fmla="*/ 1701800 w 1865486"/>
                <a:gd name="connsiteY1" fmla="*/ 465666 h 982133"/>
                <a:gd name="connsiteX2" fmla="*/ 1854200 w 1865486"/>
                <a:gd name="connsiteY2" fmla="*/ 321733 h 982133"/>
                <a:gd name="connsiteX3" fmla="*/ 1837267 w 1865486"/>
                <a:gd name="connsiteY3" fmla="*/ 93133 h 982133"/>
                <a:gd name="connsiteX4" fmla="*/ 1693334 w 1865486"/>
                <a:gd name="connsiteY4" fmla="*/ 0 h 982133"/>
                <a:gd name="connsiteX5" fmla="*/ 1540934 w 1865486"/>
                <a:gd name="connsiteY5" fmla="*/ 59266 h 982133"/>
                <a:gd name="connsiteX6" fmla="*/ 1439334 w 1865486"/>
                <a:gd name="connsiteY6" fmla="*/ 245533 h 982133"/>
                <a:gd name="connsiteX7" fmla="*/ 135467 w 1865486"/>
                <a:gd name="connsiteY7" fmla="*/ 647699 h 982133"/>
                <a:gd name="connsiteX8" fmla="*/ 0 w 1865486"/>
                <a:gd name="connsiteY8" fmla="*/ 774700 h 982133"/>
                <a:gd name="connsiteX9" fmla="*/ 38100 w 1865486"/>
                <a:gd name="connsiteY9" fmla="*/ 893233 h 982133"/>
                <a:gd name="connsiteX10" fmla="*/ 135467 w 1865486"/>
                <a:gd name="connsiteY10" fmla="*/ 982133 h 982133"/>
                <a:gd name="connsiteX0" fmla="*/ 108480 w 1838499"/>
                <a:gd name="connsiteY0" fmla="*/ 982133 h 982133"/>
                <a:gd name="connsiteX1" fmla="*/ 1674813 w 1838499"/>
                <a:gd name="connsiteY1" fmla="*/ 465666 h 982133"/>
                <a:gd name="connsiteX2" fmla="*/ 1827213 w 1838499"/>
                <a:gd name="connsiteY2" fmla="*/ 321733 h 982133"/>
                <a:gd name="connsiteX3" fmla="*/ 1810280 w 1838499"/>
                <a:gd name="connsiteY3" fmla="*/ 93133 h 982133"/>
                <a:gd name="connsiteX4" fmla="*/ 1666347 w 1838499"/>
                <a:gd name="connsiteY4" fmla="*/ 0 h 982133"/>
                <a:gd name="connsiteX5" fmla="*/ 1513947 w 1838499"/>
                <a:gd name="connsiteY5" fmla="*/ 59266 h 982133"/>
                <a:gd name="connsiteX6" fmla="*/ 1412347 w 1838499"/>
                <a:gd name="connsiteY6" fmla="*/ 245533 h 982133"/>
                <a:gd name="connsiteX7" fmla="*/ 108480 w 1838499"/>
                <a:gd name="connsiteY7" fmla="*/ 647699 h 982133"/>
                <a:gd name="connsiteX8" fmla="*/ 0 w 1838499"/>
                <a:gd name="connsiteY8" fmla="*/ 762000 h 982133"/>
                <a:gd name="connsiteX9" fmla="*/ 11113 w 1838499"/>
                <a:gd name="connsiteY9" fmla="*/ 893233 h 982133"/>
                <a:gd name="connsiteX10" fmla="*/ 108480 w 1838499"/>
                <a:gd name="connsiteY10" fmla="*/ 982133 h 982133"/>
                <a:gd name="connsiteX0" fmla="*/ 108480 w 1838499"/>
                <a:gd name="connsiteY0" fmla="*/ 982133 h 982133"/>
                <a:gd name="connsiteX1" fmla="*/ 1674813 w 1838499"/>
                <a:gd name="connsiteY1" fmla="*/ 465666 h 982133"/>
                <a:gd name="connsiteX2" fmla="*/ 1827213 w 1838499"/>
                <a:gd name="connsiteY2" fmla="*/ 321733 h 982133"/>
                <a:gd name="connsiteX3" fmla="*/ 1810280 w 1838499"/>
                <a:gd name="connsiteY3" fmla="*/ 93133 h 982133"/>
                <a:gd name="connsiteX4" fmla="*/ 1666347 w 1838499"/>
                <a:gd name="connsiteY4" fmla="*/ 0 h 982133"/>
                <a:gd name="connsiteX5" fmla="*/ 1513947 w 1838499"/>
                <a:gd name="connsiteY5" fmla="*/ 59266 h 982133"/>
                <a:gd name="connsiteX6" fmla="*/ 1412347 w 1838499"/>
                <a:gd name="connsiteY6" fmla="*/ 245533 h 982133"/>
                <a:gd name="connsiteX7" fmla="*/ 108480 w 1838499"/>
                <a:gd name="connsiteY7" fmla="*/ 647699 h 982133"/>
                <a:gd name="connsiteX8" fmla="*/ 0 w 1838499"/>
                <a:gd name="connsiteY8" fmla="*/ 762000 h 982133"/>
                <a:gd name="connsiteX9" fmla="*/ 11113 w 1838499"/>
                <a:gd name="connsiteY9" fmla="*/ 893233 h 982133"/>
                <a:gd name="connsiteX10" fmla="*/ 108480 w 1838499"/>
                <a:gd name="connsiteY10" fmla="*/ 982133 h 982133"/>
                <a:gd name="connsiteX0" fmla="*/ 116444 w 1846463"/>
                <a:gd name="connsiteY0" fmla="*/ 982133 h 982133"/>
                <a:gd name="connsiteX1" fmla="*/ 1682777 w 1846463"/>
                <a:gd name="connsiteY1" fmla="*/ 465666 h 982133"/>
                <a:gd name="connsiteX2" fmla="*/ 1835177 w 1846463"/>
                <a:gd name="connsiteY2" fmla="*/ 321733 h 982133"/>
                <a:gd name="connsiteX3" fmla="*/ 1818244 w 1846463"/>
                <a:gd name="connsiteY3" fmla="*/ 93133 h 982133"/>
                <a:gd name="connsiteX4" fmla="*/ 1674311 w 1846463"/>
                <a:gd name="connsiteY4" fmla="*/ 0 h 982133"/>
                <a:gd name="connsiteX5" fmla="*/ 1521911 w 1846463"/>
                <a:gd name="connsiteY5" fmla="*/ 59266 h 982133"/>
                <a:gd name="connsiteX6" fmla="*/ 1420311 w 1846463"/>
                <a:gd name="connsiteY6" fmla="*/ 245533 h 982133"/>
                <a:gd name="connsiteX7" fmla="*/ 116444 w 1846463"/>
                <a:gd name="connsiteY7" fmla="*/ 647699 h 982133"/>
                <a:gd name="connsiteX8" fmla="*/ 7964 w 1846463"/>
                <a:gd name="connsiteY8" fmla="*/ 762000 h 982133"/>
                <a:gd name="connsiteX9" fmla="*/ 19077 w 1846463"/>
                <a:gd name="connsiteY9" fmla="*/ 893233 h 982133"/>
                <a:gd name="connsiteX10" fmla="*/ 116444 w 1846463"/>
                <a:gd name="connsiteY10" fmla="*/ 982133 h 982133"/>
                <a:gd name="connsiteX0" fmla="*/ 116444 w 1846463"/>
                <a:gd name="connsiteY0" fmla="*/ 982133 h 982133"/>
                <a:gd name="connsiteX1" fmla="*/ 1682777 w 1846463"/>
                <a:gd name="connsiteY1" fmla="*/ 465666 h 982133"/>
                <a:gd name="connsiteX2" fmla="*/ 1835177 w 1846463"/>
                <a:gd name="connsiteY2" fmla="*/ 321733 h 982133"/>
                <a:gd name="connsiteX3" fmla="*/ 1818244 w 1846463"/>
                <a:gd name="connsiteY3" fmla="*/ 93133 h 982133"/>
                <a:gd name="connsiteX4" fmla="*/ 1674311 w 1846463"/>
                <a:gd name="connsiteY4" fmla="*/ 0 h 982133"/>
                <a:gd name="connsiteX5" fmla="*/ 1521911 w 1846463"/>
                <a:gd name="connsiteY5" fmla="*/ 59266 h 982133"/>
                <a:gd name="connsiteX6" fmla="*/ 1420311 w 1846463"/>
                <a:gd name="connsiteY6" fmla="*/ 245533 h 982133"/>
                <a:gd name="connsiteX7" fmla="*/ 116444 w 1846463"/>
                <a:gd name="connsiteY7" fmla="*/ 647699 h 982133"/>
                <a:gd name="connsiteX8" fmla="*/ 7964 w 1846463"/>
                <a:gd name="connsiteY8" fmla="*/ 762000 h 982133"/>
                <a:gd name="connsiteX9" fmla="*/ 19077 w 1846463"/>
                <a:gd name="connsiteY9" fmla="*/ 893233 h 982133"/>
                <a:gd name="connsiteX10" fmla="*/ 116444 w 1846463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  <a:gd name="connsiteX0" fmla="*/ 120507 w 1850526"/>
                <a:gd name="connsiteY0" fmla="*/ 982133 h 982133"/>
                <a:gd name="connsiteX1" fmla="*/ 1686840 w 1850526"/>
                <a:gd name="connsiteY1" fmla="*/ 465666 h 982133"/>
                <a:gd name="connsiteX2" fmla="*/ 1839240 w 1850526"/>
                <a:gd name="connsiteY2" fmla="*/ 321733 h 982133"/>
                <a:gd name="connsiteX3" fmla="*/ 1822307 w 1850526"/>
                <a:gd name="connsiteY3" fmla="*/ 93133 h 982133"/>
                <a:gd name="connsiteX4" fmla="*/ 1678374 w 1850526"/>
                <a:gd name="connsiteY4" fmla="*/ 0 h 982133"/>
                <a:gd name="connsiteX5" fmla="*/ 1525974 w 1850526"/>
                <a:gd name="connsiteY5" fmla="*/ 59266 h 982133"/>
                <a:gd name="connsiteX6" fmla="*/ 1424374 w 1850526"/>
                <a:gd name="connsiteY6" fmla="*/ 245533 h 982133"/>
                <a:gd name="connsiteX7" fmla="*/ 120507 w 1850526"/>
                <a:gd name="connsiteY7" fmla="*/ 647699 h 982133"/>
                <a:gd name="connsiteX8" fmla="*/ 12027 w 1850526"/>
                <a:gd name="connsiteY8" fmla="*/ 762000 h 982133"/>
                <a:gd name="connsiteX9" fmla="*/ 23140 w 1850526"/>
                <a:gd name="connsiteY9" fmla="*/ 893233 h 982133"/>
                <a:gd name="connsiteX10" fmla="*/ 120507 w 1850526"/>
                <a:gd name="connsiteY10" fmla="*/ 982133 h 98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0526" h="982133">
                  <a:moveTo>
                    <a:pt x="120507" y="982133"/>
                  </a:moveTo>
                  <a:lnTo>
                    <a:pt x="1686840" y="465666"/>
                  </a:lnTo>
                  <a:cubicBezTo>
                    <a:pt x="1772565" y="431976"/>
                    <a:pt x="1793202" y="390349"/>
                    <a:pt x="1839240" y="321733"/>
                  </a:cubicBezTo>
                  <a:cubicBezTo>
                    <a:pt x="1857408" y="245533"/>
                    <a:pt x="1854939" y="178858"/>
                    <a:pt x="1822307" y="93133"/>
                  </a:cubicBezTo>
                  <a:cubicBezTo>
                    <a:pt x="1777504" y="23989"/>
                    <a:pt x="1746989" y="13582"/>
                    <a:pt x="1678374" y="0"/>
                  </a:cubicBezTo>
                  <a:cubicBezTo>
                    <a:pt x="1618049" y="2292"/>
                    <a:pt x="1572011" y="9349"/>
                    <a:pt x="1525974" y="59266"/>
                  </a:cubicBezTo>
                  <a:cubicBezTo>
                    <a:pt x="1460357" y="126118"/>
                    <a:pt x="1500574" y="183444"/>
                    <a:pt x="1424374" y="245533"/>
                  </a:cubicBezTo>
                  <a:lnTo>
                    <a:pt x="120507" y="647699"/>
                  </a:lnTo>
                  <a:cubicBezTo>
                    <a:pt x="58947" y="682624"/>
                    <a:pt x="27549" y="704850"/>
                    <a:pt x="12027" y="762000"/>
                  </a:cubicBezTo>
                  <a:cubicBezTo>
                    <a:pt x="-9669" y="824794"/>
                    <a:pt x="386" y="846314"/>
                    <a:pt x="23140" y="893233"/>
                  </a:cubicBezTo>
                  <a:cubicBezTo>
                    <a:pt x="46071" y="954616"/>
                    <a:pt x="40426" y="960438"/>
                    <a:pt x="120507" y="982133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Cylinder 303">
              <a:extLst>
                <a:ext uri="{FF2B5EF4-FFF2-40B4-BE49-F238E27FC236}">
                  <a16:creationId xmlns:a16="http://schemas.microsoft.com/office/drawing/2014/main" id="{754EF27F-F0C2-4B3A-B4D6-69C01EAB478B}"/>
                </a:ext>
              </a:extLst>
            </p:cNvPr>
            <p:cNvSpPr/>
            <p:nvPr/>
          </p:nvSpPr>
          <p:spPr>
            <a:xfrm>
              <a:off x="4372548" y="5712440"/>
              <a:ext cx="254634" cy="495059"/>
            </a:xfrm>
            <a:prstGeom prst="can">
              <a:avLst>
                <a:gd name="adj" fmla="val 4680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BBD82884-3DB4-4CE5-A612-50DC8F3E4F7E}"/>
                </a:ext>
              </a:extLst>
            </p:cNvPr>
            <p:cNvSpPr/>
            <p:nvPr/>
          </p:nvSpPr>
          <p:spPr>
            <a:xfrm rot="862128">
              <a:off x="4876076" y="6153992"/>
              <a:ext cx="63657" cy="925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126">
              <a:extLst>
                <a:ext uri="{FF2B5EF4-FFF2-40B4-BE49-F238E27FC236}">
                  <a16:creationId xmlns:a16="http://schemas.microsoft.com/office/drawing/2014/main" id="{ECA4E6BA-B091-45D5-A422-02BD17B0B970}"/>
                </a:ext>
              </a:extLst>
            </p:cNvPr>
            <p:cNvSpPr/>
            <p:nvPr/>
          </p:nvSpPr>
          <p:spPr>
            <a:xfrm>
              <a:off x="4557856" y="6251833"/>
              <a:ext cx="174213" cy="149971"/>
            </a:xfrm>
            <a:custGeom>
              <a:avLst/>
              <a:gdLst>
                <a:gd name="connsiteX0" fmla="*/ 0 w 524933"/>
                <a:gd name="connsiteY0" fmla="*/ 0 h 317500"/>
                <a:gd name="connsiteX1" fmla="*/ 524933 w 524933"/>
                <a:gd name="connsiteY1" fmla="*/ 0 h 317500"/>
                <a:gd name="connsiteX2" fmla="*/ 524933 w 524933"/>
                <a:gd name="connsiteY2" fmla="*/ 317500 h 317500"/>
                <a:gd name="connsiteX3" fmla="*/ 0 w 524933"/>
                <a:gd name="connsiteY3" fmla="*/ 317500 h 317500"/>
                <a:gd name="connsiteX4" fmla="*/ 0 w 524933"/>
                <a:gd name="connsiteY4" fmla="*/ 0 h 317500"/>
                <a:gd name="connsiteX0" fmla="*/ 6350 w 524933"/>
                <a:gd name="connsiteY0" fmla="*/ 67733 h 317500"/>
                <a:gd name="connsiteX1" fmla="*/ 524933 w 524933"/>
                <a:gd name="connsiteY1" fmla="*/ 0 h 317500"/>
                <a:gd name="connsiteX2" fmla="*/ 524933 w 524933"/>
                <a:gd name="connsiteY2" fmla="*/ 317500 h 317500"/>
                <a:gd name="connsiteX3" fmla="*/ 0 w 524933"/>
                <a:gd name="connsiteY3" fmla="*/ 317500 h 317500"/>
                <a:gd name="connsiteX4" fmla="*/ 6350 w 524933"/>
                <a:gd name="connsiteY4" fmla="*/ 67733 h 317500"/>
                <a:gd name="connsiteX0" fmla="*/ 6350 w 524933"/>
                <a:gd name="connsiteY0" fmla="*/ 150283 h 400050"/>
                <a:gd name="connsiteX1" fmla="*/ 522816 w 524933"/>
                <a:gd name="connsiteY1" fmla="*/ 0 h 400050"/>
                <a:gd name="connsiteX2" fmla="*/ 524933 w 524933"/>
                <a:gd name="connsiteY2" fmla="*/ 400050 h 400050"/>
                <a:gd name="connsiteX3" fmla="*/ 0 w 524933"/>
                <a:gd name="connsiteY3" fmla="*/ 400050 h 400050"/>
                <a:gd name="connsiteX4" fmla="*/ 6350 w 524933"/>
                <a:gd name="connsiteY4" fmla="*/ 150283 h 400050"/>
                <a:gd name="connsiteX0" fmla="*/ 6350 w 522877"/>
                <a:gd name="connsiteY0" fmla="*/ 150283 h 400050"/>
                <a:gd name="connsiteX1" fmla="*/ 522816 w 522877"/>
                <a:gd name="connsiteY1" fmla="*/ 0 h 400050"/>
                <a:gd name="connsiteX2" fmla="*/ 518583 w 522877"/>
                <a:gd name="connsiteY2" fmla="*/ 215900 h 400050"/>
                <a:gd name="connsiteX3" fmla="*/ 0 w 522877"/>
                <a:gd name="connsiteY3" fmla="*/ 400050 h 400050"/>
                <a:gd name="connsiteX4" fmla="*/ 6350 w 522877"/>
                <a:gd name="connsiteY4" fmla="*/ 150283 h 400050"/>
                <a:gd name="connsiteX0" fmla="*/ 6350 w 531283"/>
                <a:gd name="connsiteY0" fmla="*/ 150283 h 400050"/>
                <a:gd name="connsiteX1" fmla="*/ 522816 w 531283"/>
                <a:gd name="connsiteY1" fmla="*/ 0 h 400050"/>
                <a:gd name="connsiteX2" fmla="*/ 531283 w 531283"/>
                <a:gd name="connsiteY2" fmla="*/ 218017 h 400050"/>
                <a:gd name="connsiteX3" fmla="*/ 0 w 531283"/>
                <a:gd name="connsiteY3" fmla="*/ 400050 h 400050"/>
                <a:gd name="connsiteX4" fmla="*/ 6350 w 531283"/>
                <a:gd name="connsiteY4" fmla="*/ 150283 h 400050"/>
                <a:gd name="connsiteX0" fmla="*/ 6350 w 529166"/>
                <a:gd name="connsiteY0" fmla="*/ 150283 h 400050"/>
                <a:gd name="connsiteX1" fmla="*/ 522816 w 529166"/>
                <a:gd name="connsiteY1" fmla="*/ 0 h 400050"/>
                <a:gd name="connsiteX2" fmla="*/ 529166 w 529166"/>
                <a:gd name="connsiteY2" fmla="*/ 222250 h 400050"/>
                <a:gd name="connsiteX3" fmla="*/ 0 w 529166"/>
                <a:gd name="connsiteY3" fmla="*/ 400050 h 400050"/>
                <a:gd name="connsiteX4" fmla="*/ 6350 w 529166"/>
                <a:gd name="connsiteY4" fmla="*/ 150283 h 400050"/>
                <a:gd name="connsiteX0" fmla="*/ 6350 w 531375"/>
                <a:gd name="connsiteY0" fmla="*/ 160866 h 410633"/>
                <a:gd name="connsiteX1" fmla="*/ 531282 w 531375"/>
                <a:gd name="connsiteY1" fmla="*/ 0 h 410633"/>
                <a:gd name="connsiteX2" fmla="*/ 529166 w 531375"/>
                <a:gd name="connsiteY2" fmla="*/ 232833 h 410633"/>
                <a:gd name="connsiteX3" fmla="*/ 0 w 531375"/>
                <a:gd name="connsiteY3" fmla="*/ 410633 h 410633"/>
                <a:gd name="connsiteX4" fmla="*/ 6350 w 531375"/>
                <a:gd name="connsiteY4" fmla="*/ 160866 h 41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375" h="410633">
                  <a:moveTo>
                    <a:pt x="6350" y="160866"/>
                  </a:moveTo>
                  <a:lnTo>
                    <a:pt x="531282" y="0"/>
                  </a:lnTo>
                  <a:cubicBezTo>
                    <a:pt x="531988" y="133350"/>
                    <a:pt x="528460" y="99483"/>
                    <a:pt x="529166" y="232833"/>
                  </a:cubicBezTo>
                  <a:lnTo>
                    <a:pt x="0" y="410633"/>
                  </a:lnTo>
                  <a:lnTo>
                    <a:pt x="6350" y="16086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B0C637BA-22C1-40DE-BCBA-8551A745A215}"/>
                </a:ext>
              </a:extLst>
            </p:cNvPr>
            <p:cNvSpPr/>
            <p:nvPr/>
          </p:nvSpPr>
          <p:spPr>
            <a:xfrm rot="862128">
              <a:off x="4876076" y="6153992"/>
              <a:ext cx="63657" cy="9257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2D6ACCCA-1506-455D-A0DA-A3F44D4B0692}"/>
                </a:ext>
              </a:extLst>
            </p:cNvPr>
            <p:cNvSpPr/>
            <p:nvPr/>
          </p:nvSpPr>
          <p:spPr>
            <a:xfrm rot="18632581">
              <a:off x="4381622" y="6269500"/>
              <a:ext cx="43506" cy="3994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9DE6C48A-C950-47C7-B435-BFDFD93106B6}"/>
                </a:ext>
              </a:extLst>
            </p:cNvPr>
            <p:cNvSpPr/>
            <p:nvPr/>
          </p:nvSpPr>
          <p:spPr>
            <a:xfrm rot="5400000">
              <a:off x="4456375" y="5669875"/>
              <a:ext cx="91302" cy="20109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A6C1C28-1587-426B-B431-DDD5E73E0EDF}"/>
              </a:ext>
            </a:extLst>
          </p:cNvPr>
          <p:cNvCxnSpPr>
            <a:cxnSpLocks/>
          </p:cNvCxnSpPr>
          <p:nvPr/>
        </p:nvCxnSpPr>
        <p:spPr>
          <a:xfrm>
            <a:off x="10273846" y="1466106"/>
            <a:ext cx="0" cy="43437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71E8E7E8-97CD-4E90-B8FF-289F8F2D22BF}"/>
              </a:ext>
            </a:extLst>
          </p:cNvPr>
          <p:cNvCxnSpPr>
            <a:cxnSpLocks/>
          </p:cNvCxnSpPr>
          <p:nvPr/>
        </p:nvCxnSpPr>
        <p:spPr>
          <a:xfrm>
            <a:off x="9569486" y="1691524"/>
            <a:ext cx="0" cy="1764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A05D52F6-1381-46EB-B1E6-08015ADE94FC}"/>
              </a:ext>
            </a:extLst>
          </p:cNvPr>
          <p:cNvCxnSpPr>
            <a:cxnSpLocks/>
          </p:cNvCxnSpPr>
          <p:nvPr/>
        </p:nvCxnSpPr>
        <p:spPr>
          <a:xfrm flipV="1">
            <a:off x="9575820" y="1524847"/>
            <a:ext cx="698026" cy="2300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D7BE0595-4FBA-4146-A31D-131B5B987BCA}"/>
              </a:ext>
            </a:extLst>
          </p:cNvPr>
          <p:cNvSpPr txBox="1"/>
          <p:nvPr/>
        </p:nvSpPr>
        <p:spPr>
          <a:xfrm>
            <a:off x="9734455" y="1295534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E948F0E-6F23-40CF-B16B-2DE8B3DE6BD0}"/>
              </a:ext>
            </a:extLst>
          </p:cNvPr>
          <p:cNvCxnSpPr>
            <a:cxnSpLocks/>
          </p:cNvCxnSpPr>
          <p:nvPr/>
        </p:nvCxnSpPr>
        <p:spPr>
          <a:xfrm>
            <a:off x="10947586" y="1227541"/>
            <a:ext cx="0" cy="1764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A7A1994-A522-4BFC-A4E5-BA121F92CA0F}"/>
              </a:ext>
            </a:extLst>
          </p:cNvPr>
          <p:cNvCxnSpPr>
            <a:cxnSpLocks/>
          </p:cNvCxnSpPr>
          <p:nvPr/>
        </p:nvCxnSpPr>
        <p:spPr>
          <a:xfrm flipV="1">
            <a:off x="10271415" y="1303345"/>
            <a:ext cx="669080" cy="2257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E626794B-16A8-4E1A-91CD-EBAB1CF421B0}"/>
              </a:ext>
            </a:extLst>
          </p:cNvPr>
          <p:cNvSpPr txBox="1"/>
          <p:nvPr/>
        </p:nvSpPr>
        <p:spPr>
          <a:xfrm>
            <a:off x="10393015" y="1138968"/>
            <a:ext cx="2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LM Roman 10" panose="00000500000000000000" pitchFamily="50" charset="0"/>
              </a:rPr>
              <a:t>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0D3472C-5FF1-4993-ACB4-1312551B4DAE}"/>
              </a:ext>
            </a:extLst>
          </p:cNvPr>
          <p:cNvSpPr txBox="1"/>
          <p:nvPr/>
        </p:nvSpPr>
        <p:spPr>
          <a:xfrm>
            <a:off x="1298401" y="1407961"/>
            <a:ext cx="168998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2</a:t>
            </a:r>
          </a:p>
        </p:txBody>
      </p:sp>
    </p:spTree>
    <p:extLst>
      <p:ext uri="{BB962C8B-B14F-4D97-AF65-F5344CB8AC3E}">
        <p14:creationId xmlns:p14="http://schemas.microsoft.com/office/powerpoint/2010/main" val="277085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>
            <a:extLst>
              <a:ext uri="{FF2B5EF4-FFF2-40B4-BE49-F238E27FC236}">
                <a16:creationId xmlns:a16="http://schemas.microsoft.com/office/drawing/2014/main" id="{8A69D8EB-6BB5-47E1-8D8D-5793E9CAC195}"/>
              </a:ext>
            </a:extLst>
          </p:cNvPr>
          <p:cNvSpPr/>
          <p:nvPr/>
        </p:nvSpPr>
        <p:spPr>
          <a:xfrm>
            <a:off x="4057916" y="50734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96F604-F871-4123-95B6-16B7142DB279}"/>
              </a:ext>
            </a:extLst>
          </p:cNvPr>
          <p:cNvSpPr/>
          <p:nvPr/>
        </p:nvSpPr>
        <p:spPr>
          <a:xfrm>
            <a:off x="2876364" y="776632"/>
            <a:ext cx="2261551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985E28-0BD0-4590-93E5-B01B5BEE6140}"/>
              </a:ext>
            </a:extLst>
          </p:cNvPr>
          <p:cNvCxnSpPr>
            <a:cxnSpLocks/>
            <a:stCxn id="97" idx="0"/>
          </p:cNvCxnSpPr>
          <p:nvPr/>
        </p:nvCxnSpPr>
        <p:spPr>
          <a:xfrm flipV="1">
            <a:off x="4599518" y="743351"/>
            <a:ext cx="0" cy="4081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9D713422-D731-4A80-8015-E8C638E4AB6A}"/>
              </a:ext>
            </a:extLst>
          </p:cNvPr>
          <p:cNvSpPr/>
          <p:nvPr/>
        </p:nvSpPr>
        <p:spPr>
          <a:xfrm>
            <a:off x="4040718" y="4824942"/>
            <a:ext cx="1116022" cy="1343258"/>
          </a:xfrm>
          <a:custGeom>
            <a:avLst/>
            <a:gdLst>
              <a:gd name="connsiteX0" fmla="*/ 584200 w 1158875"/>
              <a:gd name="connsiteY0" fmla="*/ 0 h 1323975"/>
              <a:gd name="connsiteX1" fmla="*/ 447675 w 1158875"/>
              <a:gd name="connsiteY1" fmla="*/ 244475 h 1323975"/>
              <a:gd name="connsiteX2" fmla="*/ 0 w 1158875"/>
              <a:gd name="connsiteY2" fmla="*/ 784225 h 1323975"/>
              <a:gd name="connsiteX3" fmla="*/ 549275 w 1158875"/>
              <a:gd name="connsiteY3" fmla="*/ 1323975 h 1323975"/>
              <a:gd name="connsiteX4" fmla="*/ 1158875 w 1158875"/>
              <a:gd name="connsiteY4" fmla="*/ 784225 h 1323975"/>
              <a:gd name="connsiteX5" fmla="*/ 704850 w 1158875"/>
              <a:gd name="connsiteY5" fmla="*/ 247650 h 1323975"/>
              <a:gd name="connsiteX6" fmla="*/ 584200 w 1158875"/>
              <a:gd name="connsiteY6" fmla="*/ 0 h 1323975"/>
              <a:gd name="connsiteX0" fmla="*/ 584200 w 1158875"/>
              <a:gd name="connsiteY0" fmla="*/ 0 h 1323975"/>
              <a:gd name="connsiteX1" fmla="*/ 447675 w 1158875"/>
              <a:gd name="connsiteY1" fmla="*/ 244475 h 1323975"/>
              <a:gd name="connsiteX2" fmla="*/ 0 w 1158875"/>
              <a:gd name="connsiteY2" fmla="*/ 784225 h 1323975"/>
              <a:gd name="connsiteX3" fmla="*/ 549275 w 1158875"/>
              <a:gd name="connsiteY3" fmla="*/ 1323975 h 1323975"/>
              <a:gd name="connsiteX4" fmla="*/ 1158875 w 1158875"/>
              <a:gd name="connsiteY4" fmla="*/ 784225 h 1323975"/>
              <a:gd name="connsiteX5" fmla="*/ 704850 w 1158875"/>
              <a:gd name="connsiteY5" fmla="*/ 247650 h 1323975"/>
              <a:gd name="connsiteX6" fmla="*/ 584200 w 1158875"/>
              <a:gd name="connsiteY6" fmla="*/ 0 h 1323975"/>
              <a:gd name="connsiteX0" fmla="*/ 584200 w 1158875"/>
              <a:gd name="connsiteY0" fmla="*/ 0 h 1323975"/>
              <a:gd name="connsiteX1" fmla="*/ 447675 w 1158875"/>
              <a:gd name="connsiteY1" fmla="*/ 244475 h 1323975"/>
              <a:gd name="connsiteX2" fmla="*/ 0 w 1158875"/>
              <a:gd name="connsiteY2" fmla="*/ 784225 h 1323975"/>
              <a:gd name="connsiteX3" fmla="*/ 549275 w 1158875"/>
              <a:gd name="connsiteY3" fmla="*/ 1323975 h 1323975"/>
              <a:gd name="connsiteX4" fmla="*/ 1158875 w 1158875"/>
              <a:gd name="connsiteY4" fmla="*/ 784225 h 1323975"/>
              <a:gd name="connsiteX5" fmla="*/ 704850 w 1158875"/>
              <a:gd name="connsiteY5" fmla="*/ 247650 h 1323975"/>
              <a:gd name="connsiteX6" fmla="*/ 584200 w 1158875"/>
              <a:gd name="connsiteY6" fmla="*/ 0 h 1323975"/>
              <a:gd name="connsiteX0" fmla="*/ 584200 w 1158875"/>
              <a:gd name="connsiteY0" fmla="*/ 0 h 1323975"/>
              <a:gd name="connsiteX1" fmla="*/ 447675 w 1158875"/>
              <a:gd name="connsiteY1" fmla="*/ 244475 h 1323975"/>
              <a:gd name="connsiteX2" fmla="*/ 0 w 1158875"/>
              <a:gd name="connsiteY2" fmla="*/ 784225 h 1323975"/>
              <a:gd name="connsiteX3" fmla="*/ 549275 w 1158875"/>
              <a:gd name="connsiteY3" fmla="*/ 1323975 h 1323975"/>
              <a:gd name="connsiteX4" fmla="*/ 1158875 w 1158875"/>
              <a:gd name="connsiteY4" fmla="*/ 784225 h 1323975"/>
              <a:gd name="connsiteX5" fmla="*/ 704850 w 1158875"/>
              <a:gd name="connsiteY5" fmla="*/ 247650 h 1323975"/>
              <a:gd name="connsiteX6" fmla="*/ 584200 w 1158875"/>
              <a:gd name="connsiteY6" fmla="*/ 0 h 1323975"/>
              <a:gd name="connsiteX0" fmla="*/ 584200 w 1158875"/>
              <a:gd name="connsiteY0" fmla="*/ 0 h 1368425"/>
              <a:gd name="connsiteX1" fmla="*/ 447675 w 1158875"/>
              <a:gd name="connsiteY1" fmla="*/ 244475 h 1368425"/>
              <a:gd name="connsiteX2" fmla="*/ 0 w 1158875"/>
              <a:gd name="connsiteY2" fmla="*/ 784225 h 1368425"/>
              <a:gd name="connsiteX3" fmla="*/ 593725 w 1158875"/>
              <a:gd name="connsiteY3" fmla="*/ 1368425 h 1368425"/>
              <a:gd name="connsiteX4" fmla="*/ 1158875 w 1158875"/>
              <a:gd name="connsiteY4" fmla="*/ 784225 h 1368425"/>
              <a:gd name="connsiteX5" fmla="*/ 704850 w 1158875"/>
              <a:gd name="connsiteY5" fmla="*/ 247650 h 1368425"/>
              <a:gd name="connsiteX6" fmla="*/ 584200 w 1158875"/>
              <a:gd name="connsiteY6" fmla="*/ 0 h 1368425"/>
              <a:gd name="connsiteX0" fmla="*/ 574675 w 1149350"/>
              <a:gd name="connsiteY0" fmla="*/ 0 h 1368425"/>
              <a:gd name="connsiteX1" fmla="*/ 438150 w 1149350"/>
              <a:gd name="connsiteY1" fmla="*/ 244475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38150 w 1149350"/>
              <a:gd name="connsiteY1" fmla="*/ 244475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38150 w 1149350"/>
              <a:gd name="connsiteY1" fmla="*/ 244475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74675 w 1149350"/>
              <a:gd name="connsiteY0" fmla="*/ 0 h 1368425"/>
              <a:gd name="connsiteX1" fmla="*/ 474662 w 1149350"/>
              <a:gd name="connsiteY1" fmla="*/ 207962 h 1368425"/>
              <a:gd name="connsiteX2" fmla="*/ 0 w 1149350"/>
              <a:gd name="connsiteY2" fmla="*/ 784225 h 1368425"/>
              <a:gd name="connsiteX3" fmla="*/ 584200 w 1149350"/>
              <a:gd name="connsiteY3" fmla="*/ 1368425 h 1368425"/>
              <a:gd name="connsiteX4" fmla="*/ 1149350 w 1149350"/>
              <a:gd name="connsiteY4" fmla="*/ 784225 h 1368425"/>
              <a:gd name="connsiteX5" fmla="*/ 695325 w 1149350"/>
              <a:gd name="connsiteY5" fmla="*/ 247650 h 1368425"/>
              <a:gd name="connsiteX6" fmla="*/ 574675 w 1149350"/>
              <a:gd name="connsiteY6" fmla="*/ 0 h 1368425"/>
              <a:gd name="connsiteX0" fmla="*/ 568325 w 1143000"/>
              <a:gd name="connsiteY0" fmla="*/ 0 h 1368425"/>
              <a:gd name="connsiteX1" fmla="*/ 468312 w 1143000"/>
              <a:gd name="connsiteY1" fmla="*/ 207962 h 1368425"/>
              <a:gd name="connsiteX2" fmla="*/ 0 w 1143000"/>
              <a:gd name="connsiteY2" fmla="*/ 781050 h 1368425"/>
              <a:gd name="connsiteX3" fmla="*/ 577850 w 1143000"/>
              <a:gd name="connsiteY3" fmla="*/ 1368425 h 1368425"/>
              <a:gd name="connsiteX4" fmla="*/ 1143000 w 1143000"/>
              <a:gd name="connsiteY4" fmla="*/ 784225 h 1368425"/>
              <a:gd name="connsiteX5" fmla="*/ 688975 w 1143000"/>
              <a:gd name="connsiteY5" fmla="*/ 247650 h 1368425"/>
              <a:gd name="connsiteX6" fmla="*/ 568325 w 1143000"/>
              <a:gd name="connsiteY6" fmla="*/ 0 h 1368425"/>
              <a:gd name="connsiteX0" fmla="*/ 568325 w 1143000"/>
              <a:gd name="connsiteY0" fmla="*/ 0 h 1368425"/>
              <a:gd name="connsiteX1" fmla="*/ 468312 w 1143000"/>
              <a:gd name="connsiteY1" fmla="*/ 207962 h 1368425"/>
              <a:gd name="connsiteX2" fmla="*/ 0 w 1143000"/>
              <a:gd name="connsiteY2" fmla="*/ 781050 h 1368425"/>
              <a:gd name="connsiteX3" fmla="*/ 577850 w 1143000"/>
              <a:gd name="connsiteY3" fmla="*/ 1368425 h 1368425"/>
              <a:gd name="connsiteX4" fmla="*/ 1143000 w 1143000"/>
              <a:gd name="connsiteY4" fmla="*/ 784225 h 1368425"/>
              <a:gd name="connsiteX5" fmla="*/ 688975 w 1143000"/>
              <a:gd name="connsiteY5" fmla="*/ 247650 h 1368425"/>
              <a:gd name="connsiteX6" fmla="*/ 568325 w 1143000"/>
              <a:gd name="connsiteY6" fmla="*/ 0 h 1368425"/>
              <a:gd name="connsiteX0" fmla="*/ 568325 w 1143000"/>
              <a:gd name="connsiteY0" fmla="*/ 0 h 1368425"/>
              <a:gd name="connsiteX1" fmla="*/ 468312 w 1143000"/>
              <a:gd name="connsiteY1" fmla="*/ 207962 h 1368425"/>
              <a:gd name="connsiteX2" fmla="*/ 0 w 1143000"/>
              <a:gd name="connsiteY2" fmla="*/ 781050 h 1368425"/>
              <a:gd name="connsiteX3" fmla="*/ 577850 w 1143000"/>
              <a:gd name="connsiteY3" fmla="*/ 1368425 h 1368425"/>
              <a:gd name="connsiteX4" fmla="*/ 1143000 w 1143000"/>
              <a:gd name="connsiteY4" fmla="*/ 784225 h 1368425"/>
              <a:gd name="connsiteX5" fmla="*/ 688975 w 1143000"/>
              <a:gd name="connsiteY5" fmla="*/ 247650 h 1368425"/>
              <a:gd name="connsiteX6" fmla="*/ 568325 w 1143000"/>
              <a:gd name="connsiteY6" fmla="*/ 0 h 1368425"/>
              <a:gd name="connsiteX0" fmla="*/ 568343 w 1143018"/>
              <a:gd name="connsiteY0" fmla="*/ 0 h 1368425"/>
              <a:gd name="connsiteX1" fmla="*/ 468330 w 1143018"/>
              <a:gd name="connsiteY1" fmla="*/ 207962 h 1368425"/>
              <a:gd name="connsiteX2" fmla="*/ 18 w 1143018"/>
              <a:gd name="connsiteY2" fmla="*/ 781050 h 1368425"/>
              <a:gd name="connsiteX3" fmla="*/ 577868 w 1143018"/>
              <a:gd name="connsiteY3" fmla="*/ 1368425 h 1368425"/>
              <a:gd name="connsiteX4" fmla="*/ 1143018 w 1143018"/>
              <a:gd name="connsiteY4" fmla="*/ 784225 h 1368425"/>
              <a:gd name="connsiteX5" fmla="*/ 688993 w 1143018"/>
              <a:gd name="connsiteY5" fmla="*/ 247650 h 1368425"/>
              <a:gd name="connsiteX6" fmla="*/ 568343 w 1143018"/>
              <a:gd name="connsiteY6" fmla="*/ 0 h 1368425"/>
              <a:gd name="connsiteX0" fmla="*/ 568325 w 1143000"/>
              <a:gd name="connsiteY0" fmla="*/ 0 h 1368425"/>
              <a:gd name="connsiteX1" fmla="*/ 468312 w 1143000"/>
              <a:gd name="connsiteY1" fmla="*/ 207962 h 1368425"/>
              <a:gd name="connsiteX2" fmla="*/ 0 w 1143000"/>
              <a:gd name="connsiteY2" fmla="*/ 781050 h 1368425"/>
              <a:gd name="connsiteX3" fmla="*/ 577850 w 1143000"/>
              <a:gd name="connsiteY3" fmla="*/ 1368425 h 1368425"/>
              <a:gd name="connsiteX4" fmla="*/ 1143000 w 1143000"/>
              <a:gd name="connsiteY4" fmla="*/ 784225 h 1368425"/>
              <a:gd name="connsiteX5" fmla="*/ 688975 w 1143000"/>
              <a:gd name="connsiteY5" fmla="*/ 247650 h 1368425"/>
              <a:gd name="connsiteX6" fmla="*/ 568325 w 1143000"/>
              <a:gd name="connsiteY6" fmla="*/ 0 h 1368425"/>
              <a:gd name="connsiteX0" fmla="*/ 568525 w 1143200"/>
              <a:gd name="connsiteY0" fmla="*/ 0 h 1368425"/>
              <a:gd name="connsiteX1" fmla="*/ 468512 w 1143200"/>
              <a:gd name="connsiteY1" fmla="*/ 207962 h 1368425"/>
              <a:gd name="connsiteX2" fmla="*/ 200 w 1143200"/>
              <a:gd name="connsiteY2" fmla="*/ 781050 h 1368425"/>
              <a:gd name="connsiteX3" fmla="*/ 578050 w 1143200"/>
              <a:gd name="connsiteY3" fmla="*/ 1368425 h 1368425"/>
              <a:gd name="connsiteX4" fmla="*/ 1143200 w 1143200"/>
              <a:gd name="connsiteY4" fmla="*/ 784225 h 1368425"/>
              <a:gd name="connsiteX5" fmla="*/ 689175 w 1143200"/>
              <a:gd name="connsiteY5" fmla="*/ 247650 h 1368425"/>
              <a:gd name="connsiteX6" fmla="*/ 568525 w 1143200"/>
              <a:gd name="connsiteY6" fmla="*/ 0 h 1368425"/>
              <a:gd name="connsiteX0" fmla="*/ 568528 w 1143203"/>
              <a:gd name="connsiteY0" fmla="*/ 0 h 1343025"/>
              <a:gd name="connsiteX1" fmla="*/ 468515 w 1143203"/>
              <a:gd name="connsiteY1" fmla="*/ 207962 h 1343025"/>
              <a:gd name="connsiteX2" fmla="*/ 203 w 1143203"/>
              <a:gd name="connsiteY2" fmla="*/ 781050 h 1343025"/>
              <a:gd name="connsiteX3" fmla="*/ 573291 w 1143203"/>
              <a:gd name="connsiteY3" fmla="*/ 1343025 h 1343025"/>
              <a:gd name="connsiteX4" fmla="*/ 1143203 w 1143203"/>
              <a:gd name="connsiteY4" fmla="*/ 784225 h 1343025"/>
              <a:gd name="connsiteX5" fmla="*/ 689178 w 1143203"/>
              <a:gd name="connsiteY5" fmla="*/ 247650 h 1343025"/>
              <a:gd name="connsiteX6" fmla="*/ 568528 w 1143203"/>
              <a:gd name="connsiteY6" fmla="*/ 0 h 1343025"/>
              <a:gd name="connsiteX0" fmla="*/ 568477 w 1143152"/>
              <a:gd name="connsiteY0" fmla="*/ 0 h 1343097"/>
              <a:gd name="connsiteX1" fmla="*/ 468464 w 1143152"/>
              <a:gd name="connsiteY1" fmla="*/ 207962 h 1343097"/>
              <a:gd name="connsiteX2" fmla="*/ 152 w 1143152"/>
              <a:gd name="connsiteY2" fmla="*/ 781050 h 1343097"/>
              <a:gd name="connsiteX3" fmla="*/ 573240 w 1143152"/>
              <a:gd name="connsiteY3" fmla="*/ 1343025 h 1343097"/>
              <a:gd name="connsiteX4" fmla="*/ 1143152 w 1143152"/>
              <a:gd name="connsiteY4" fmla="*/ 784225 h 1343097"/>
              <a:gd name="connsiteX5" fmla="*/ 689127 w 1143152"/>
              <a:gd name="connsiteY5" fmla="*/ 247650 h 1343097"/>
              <a:gd name="connsiteX6" fmla="*/ 568477 w 1143152"/>
              <a:gd name="connsiteY6" fmla="*/ 0 h 1343097"/>
              <a:gd name="connsiteX0" fmla="*/ 568477 w 1143152"/>
              <a:gd name="connsiteY0" fmla="*/ 0 h 1343097"/>
              <a:gd name="connsiteX1" fmla="*/ 468464 w 1143152"/>
              <a:gd name="connsiteY1" fmla="*/ 207962 h 1343097"/>
              <a:gd name="connsiteX2" fmla="*/ 152 w 1143152"/>
              <a:gd name="connsiteY2" fmla="*/ 781050 h 1343097"/>
              <a:gd name="connsiteX3" fmla="*/ 573240 w 1143152"/>
              <a:gd name="connsiteY3" fmla="*/ 1343025 h 1343097"/>
              <a:gd name="connsiteX4" fmla="*/ 1143152 w 1143152"/>
              <a:gd name="connsiteY4" fmla="*/ 784225 h 1343097"/>
              <a:gd name="connsiteX5" fmla="*/ 689127 w 1143152"/>
              <a:gd name="connsiteY5" fmla="*/ 247650 h 1343097"/>
              <a:gd name="connsiteX6" fmla="*/ 568477 w 1143152"/>
              <a:gd name="connsiteY6" fmla="*/ 0 h 1343097"/>
              <a:gd name="connsiteX0" fmla="*/ 568477 w 1125690"/>
              <a:gd name="connsiteY0" fmla="*/ 0 h 1343097"/>
              <a:gd name="connsiteX1" fmla="*/ 468464 w 1125690"/>
              <a:gd name="connsiteY1" fmla="*/ 207962 h 1343097"/>
              <a:gd name="connsiteX2" fmla="*/ 152 w 1125690"/>
              <a:gd name="connsiteY2" fmla="*/ 781050 h 1343097"/>
              <a:gd name="connsiteX3" fmla="*/ 573240 w 1125690"/>
              <a:gd name="connsiteY3" fmla="*/ 1343025 h 1343097"/>
              <a:gd name="connsiteX4" fmla="*/ 1125690 w 1125690"/>
              <a:gd name="connsiteY4" fmla="*/ 785813 h 1343097"/>
              <a:gd name="connsiteX5" fmla="*/ 689127 w 1125690"/>
              <a:gd name="connsiteY5" fmla="*/ 247650 h 1343097"/>
              <a:gd name="connsiteX6" fmla="*/ 568477 w 1125690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89127 w 1125698"/>
              <a:gd name="connsiteY5" fmla="*/ 2476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89127 w 1125698"/>
              <a:gd name="connsiteY5" fmla="*/ 2476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6427 w 1125698"/>
              <a:gd name="connsiteY5" fmla="*/ 219075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6427 w 1125698"/>
              <a:gd name="connsiteY5" fmla="*/ 219075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6427 w 1125698"/>
              <a:gd name="connsiteY5" fmla="*/ 219075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6427 w 1125698"/>
              <a:gd name="connsiteY5" fmla="*/ 219075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68477 w 1125698"/>
              <a:gd name="connsiteY0" fmla="*/ 0 h 1343097"/>
              <a:gd name="connsiteX1" fmla="*/ 468464 w 1125698"/>
              <a:gd name="connsiteY1" fmla="*/ 207962 h 1343097"/>
              <a:gd name="connsiteX2" fmla="*/ 152 w 1125698"/>
              <a:gd name="connsiteY2" fmla="*/ 781050 h 1343097"/>
              <a:gd name="connsiteX3" fmla="*/ 573240 w 1125698"/>
              <a:gd name="connsiteY3" fmla="*/ 1343025 h 1343097"/>
              <a:gd name="connsiteX4" fmla="*/ 1125690 w 1125698"/>
              <a:gd name="connsiteY4" fmla="*/ 785813 h 1343097"/>
              <a:gd name="connsiteX5" fmla="*/ 673252 w 1125698"/>
              <a:gd name="connsiteY5" fmla="*/ 209550 h 1343097"/>
              <a:gd name="connsiteX6" fmla="*/ 568477 w 1125698"/>
              <a:gd name="connsiteY6" fmla="*/ 0 h 1343097"/>
              <a:gd name="connsiteX0" fmla="*/ 558956 w 1116177"/>
              <a:gd name="connsiteY0" fmla="*/ 0 h 1343099"/>
              <a:gd name="connsiteX1" fmla="*/ 458943 w 1116177"/>
              <a:gd name="connsiteY1" fmla="*/ 207962 h 1343099"/>
              <a:gd name="connsiteX2" fmla="*/ 156 w 1116177"/>
              <a:gd name="connsiteY2" fmla="*/ 784225 h 1343099"/>
              <a:gd name="connsiteX3" fmla="*/ 563719 w 1116177"/>
              <a:gd name="connsiteY3" fmla="*/ 1343025 h 1343099"/>
              <a:gd name="connsiteX4" fmla="*/ 1116169 w 1116177"/>
              <a:gd name="connsiteY4" fmla="*/ 785813 h 1343099"/>
              <a:gd name="connsiteX5" fmla="*/ 663731 w 1116177"/>
              <a:gd name="connsiteY5" fmla="*/ 209550 h 1343099"/>
              <a:gd name="connsiteX6" fmla="*/ 558956 w 1116177"/>
              <a:gd name="connsiteY6" fmla="*/ 0 h 1343099"/>
              <a:gd name="connsiteX0" fmla="*/ 558956 w 1116177"/>
              <a:gd name="connsiteY0" fmla="*/ 0 h 1343099"/>
              <a:gd name="connsiteX1" fmla="*/ 458943 w 1116177"/>
              <a:gd name="connsiteY1" fmla="*/ 207962 h 1343099"/>
              <a:gd name="connsiteX2" fmla="*/ 156 w 1116177"/>
              <a:gd name="connsiteY2" fmla="*/ 784225 h 1343099"/>
              <a:gd name="connsiteX3" fmla="*/ 563719 w 1116177"/>
              <a:gd name="connsiteY3" fmla="*/ 1343025 h 1343099"/>
              <a:gd name="connsiteX4" fmla="*/ 1116169 w 1116177"/>
              <a:gd name="connsiteY4" fmla="*/ 785813 h 1343099"/>
              <a:gd name="connsiteX5" fmla="*/ 663731 w 1116177"/>
              <a:gd name="connsiteY5" fmla="*/ 209550 h 1343099"/>
              <a:gd name="connsiteX6" fmla="*/ 558956 w 1116177"/>
              <a:gd name="connsiteY6" fmla="*/ 0 h 1343099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493"/>
              <a:gd name="connsiteY0" fmla="*/ 0 h 1343096"/>
              <a:gd name="connsiteX1" fmla="*/ 458787 w 1116493"/>
              <a:gd name="connsiteY1" fmla="*/ 207962 h 1343096"/>
              <a:gd name="connsiteX2" fmla="*/ 0 w 1116493"/>
              <a:gd name="connsiteY2" fmla="*/ 784225 h 1343096"/>
              <a:gd name="connsiteX3" fmla="*/ 563563 w 1116493"/>
              <a:gd name="connsiteY3" fmla="*/ 1343025 h 1343096"/>
              <a:gd name="connsiteX4" fmla="*/ 1116013 w 1116493"/>
              <a:gd name="connsiteY4" fmla="*/ 785813 h 1343096"/>
              <a:gd name="connsiteX5" fmla="*/ 663575 w 1116493"/>
              <a:gd name="connsiteY5" fmla="*/ 209550 h 1343096"/>
              <a:gd name="connsiteX6" fmla="*/ 558800 w 1116493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63563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58800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203"/>
              <a:gd name="connsiteY0" fmla="*/ 0 h 1343096"/>
              <a:gd name="connsiteX1" fmla="*/ 458787 w 1116203"/>
              <a:gd name="connsiteY1" fmla="*/ 207962 h 1343096"/>
              <a:gd name="connsiteX2" fmla="*/ 0 w 1116203"/>
              <a:gd name="connsiteY2" fmla="*/ 784225 h 1343096"/>
              <a:gd name="connsiteX3" fmla="*/ 558800 w 1116203"/>
              <a:gd name="connsiteY3" fmla="*/ 1343025 h 1343096"/>
              <a:gd name="connsiteX4" fmla="*/ 1116013 w 1116203"/>
              <a:gd name="connsiteY4" fmla="*/ 785813 h 1343096"/>
              <a:gd name="connsiteX5" fmla="*/ 663575 w 1116203"/>
              <a:gd name="connsiteY5" fmla="*/ 209550 h 1343096"/>
              <a:gd name="connsiteX6" fmla="*/ 558800 w 1116203"/>
              <a:gd name="connsiteY6" fmla="*/ 0 h 1343096"/>
              <a:gd name="connsiteX0" fmla="*/ 558800 w 1116021"/>
              <a:gd name="connsiteY0" fmla="*/ 0 h 1343096"/>
              <a:gd name="connsiteX1" fmla="*/ 458787 w 1116021"/>
              <a:gd name="connsiteY1" fmla="*/ 207962 h 1343096"/>
              <a:gd name="connsiteX2" fmla="*/ 0 w 1116021"/>
              <a:gd name="connsiteY2" fmla="*/ 784225 h 1343096"/>
              <a:gd name="connsiteX3" fmla="*/ 558800 w 1116021"/>
              <a:gd name="connsiteY3" fmla="*/ 1343025 h 1343096"/>
              <a:gd name="connsiteX4" fmla="*/ 1116013 w 1116021"/>
              <a:gd name="connsiteY4" fmla="*/ 785813 h 1343096"/>
              <a:gd name="connsiteX5" fmla="*/ 663575 w 1116021"/>
              <a:gd name="connsiteY5" fmla="*/ 209550 h 1343096"/>
              <a:gd name="connsiteX6" fmla="*/ 558800 w 1116021"/>
              <a:gd name="connsiteY6" fmla="*/ 0 h 1343096"/>
              <a:gd name="connsiteX0" fmla="*/ 558800 w 1116022"/>
              <a:gd name="connsiteY0" fmla="*/ 0 h 1343096"/>
              <a:gd name="connsiteX1" fmla="*/ 458787 w 1116022"/>
              <a:gd name="connsiteY1" fmla="*/ 207962 h 1343096"/>
              <a:gd name="connsiteX2" fmla="*/ 0 w 1116022"/>
              <a:gd name="connsiteY2" fmla="*/ 784225 h 1343096"/>
              <a:gd name="connsiteX3" fmla="*/ 558800 w 1116022"/>
              <a:gd name="connsiteY3" fmla="*/ 1343025 h 1343096"/>
              <a:gd name="connsiteX4" fmla="*/ 1116013 w 1116022"/>
              <a:gd name="connsiteY4" fmla="*/ 785813 h 1343096"/>
              <a:gd name="connsiteX5" fmla="*/ 663575 w 1116022"/>
              <a:gd name="connsiteY5" fmla="*/ 209550 h 1343096"/>
              <a:gd name="connsiteX6" fmla="*/ 558800 w 1116022"/>
              <a:gd name="connsiteY6" fmla="*/ 0 h 1343096"/>
              <a:gd name="connsiteX0" fmla="*/ 558800 w 1116022"/>
              <a:gd name="connsiteY0" fmla="*/ 0 h 1343158"/>
              <a:gd name="connsiteX1" fmla="*/ 458787 w 1116022"/>
              <a:gd name="connsiteY1" fmla="*/ 207962 h 1343158"/>
              <a:gd name="connsiteX2" fmla="*/ 0 w 1116022"/>
              <a:gd name="connsiteY2" fmla="*/ 784225 h 1343158"/>
              <a:gd name="connsiteX3" fmla="*/ 558800 w 1116022"/>
              <a:gd name="connsiteY3" fmla="*/ 1343025 h 1343158"/>
              <a:gd name="connsiteX4" fmla="*/ 1116013 w 1116022"/>
              <a:gd name="connsiteY4" fmla="*/ 785813 h 1343158"/>
              <a:gd name="connsiteX5" fmla="*/ 663575 w 1116022"/>
              <a:gd name="connsiteY5" fmla="*/ 209550 h 1343158"/>
              <a:gd name="connsiteX6" fmla="*/ 558800 w 1116022"/>
              <a:gd name="connsiteY6" fmla="*/ 0 h 1343158"/>
              <a:gd name="connsiteX0" fmla="*/ 558800 w 1116022"/>
              <a:gd name="connsiteY0" fmla="*/ 0 h 1343258"/>
              <a:gd name="connsiteX1" fmla="*/ 458787 w 1116022"/>
              <a:gd name="connsiteY1" fmla="*/ 207962 h 1343258"/>
              <a:gd name="connsiteX2" fmla="*/ 0 w 1116022"/>
              <a:gd name="connsiteY2" fmla="*/ 784225 h 1343258"/>
              <a:gd name="connsiteX3" fmla="*/ 558800 w 1116022"/>
              <a:gd name="connsiteY3" fmla="*/ 1343025 h 1343258"/>
              <a:gd name="connsiteX4" fmla="*/ 1116013 w 1116022"/>
              <a:gd name="connsiteY4" fmla="*/ 785813 h 1343258"/>
              <a:gd name="connsiteX5" fmla="*/ 663575 w 1116022"/>
              <a:gd name="connsiteY5" fmla="*/ 209550 h 1343258"/>
              <a:gd name="connsiteX6" fmla="*/ 558800 w 1116022"/>
              <a:gd name="connsiteY6" fmla="*/ 0 h 134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022" h="1343258">
                <a:moveTo>
                  <a:pt x="558800" y="0"/>
                </a:moveTo>
                <a:lnTo>
                  <a:pt x="458787" y="207962"/>
                </a:lnTo>
                <a:cubicBezTo>
                  <a:pt x="368299" y="276754"/>
                  <a:pt x="1588" y="375708"/>
                  <a:pt x="0" y="784225"/>
                </a:cubicBezTo>
                <a:cubicBezTo>
                  <a:pt x="2118" y="1164167"/>
                  <a:pt x="351896" y="1348845"/>
                  <a:pt x="558800" y="1343025"/>
                </a:cubicBezTo>
                <a:cubicBezTo>
                  <a:pt x="777345" y="1350433"/>
                  <a:pt x="1118130" y="1181629"/>
                  <a:pt x="1116013" y="785813"/>
                </a:cubicBezTo>
                <a:cubicBezTo>
                  <a:pt x="1108604" y="396875"/>
                  <a:pt x="723372" y="279401"/>
                  <a:pt x="663575" y="209550"/>
                </a:cubicBezTo>
                <a:lnTo>
                  <a:pt x="55880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27D6453-D2E0-489E-A55C-CFD244410EC4}"/>
              </a:ext>
            </a:extLst>
          </p:cNvPr>
          <p:cNvCxnSpPr>
            <a:cxnSpLocks/>
          </p:cNvCxnSpPr>
          <p:nvPr/>
        </p:nvCxnSpPr>
        <p:spPr>
          <a:xfrm flipV="1">
            <a:off x="4417421" y="743480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C132EF8-1FAC-4DFD-AB2B-311B79F27870}"/>
              </a:ext>
            </a:extLst>
          </p:cNvPr>
          <p:cNvCxnSpPr>
            <a:cxnSpLocks/>
          </p:cNvCxnSpPr>
          <p:nvPr/>
        </p:nvCxnSpPr>
        <p:spPr>
          <a:xfrm flipV="1">
            <a:off x="4222159" y="743544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88D6A4C-E450-4769-B935-F842863C5F33}"/>
              </a:ext>
            </a:extLst>
          </p:cNvPr>
          <p:cNvCxnSpPr>
            <a:cxnSpLocks/>
          </p:cNvCxnSpPr>
          <p:nvPr/>
        </p:nvCxnSpPr>
        <p:spPr>
          <a:xfrm flipV="1">
            <a:off x="4023721" y="743415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870A521-B33D-409A-960B-9DEBF1297806}"/>
              </a:ext>
            </a:extLst>
          </p:cNvPr>
          <p:cNvCxnSpPr>
            <a:cxnSpLocks/>
          </p:cNvCxnSpPr>
          <p:nvPr/>
        </p:nvCxnSpPr>
        <p:spPr>
          <a:xfrm flipV="1">
            <a:off x="3828459" y="743479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06B02EF-F831-46FA-B37E-833672BB74DA}"/>
              </a:ext>
            </a:extLst>
          </p:cNvPr>
          <p:cNvCxnSpPr>
            <a:cxnSpLocks/>
          </p:cNvCxnSpPr>
          <p:nvPr/>
        </p:nvCxnSpPr>
        <p:spPr>
          <a:xfrm flipV="1">
            <a:off x="3633196" y="743351"/>
            <a:ext cx="0" cy="1146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12F500-8922-49A3-A2EC-CC34A528E26F}"/>
              </a:ext>
            </a:extLst>
          </p:cNvPr>
          <p:cNvCxnSpPr>
            <a:cxnSpLocks/>
          </p:cNvCxnSpPr>
          <p:nvPr/>
        </p:nvCxnSpPr>
        <p:spPr>
          <a:xfrm flipH="1" flipV="1">
            <a:off x="3437934" y="743416"/>
            <a:ext cx="0" cy="1297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8D750AF-D31B-4323-AF51-6E90D136EFAC}"/>
              </a:ext>
            </a:extLst>
          </p:cNvPr>
          <p:cNvCxnSpPr/>
          <p:nvPr/>
        </p:nvCxnSpPr>
        <p:spPr>
          <a:xfrm>
            <a:off x="5137916" y="776632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CE42E6B-5ECA-4967-9DCE-275614C182B4}"/>
              </a:ext>
            </a:extLst>
          </p:cNvPr>
          <p:cNvCxnSpPr/>
          <p:nvPr/>
        </p:nvCxnSpPr>
        <p:spPr>
          <a:xfrm>
            <a:off x="5137916" y="1855051"/>
            <a:ext cx="526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874FDB6-5396-4200-9BD1-C889E2672931}"/>
              </a:ext>
            </a:extLst>
          </p:cNvPr>
          <p:cNvCxnSpPr/>
          <p:nvPr/>
        </p:nvCxnSpPr>
        <p:spPr>
          <a:xfrm flipV="1">
            <a:off x="5419783" y="1855051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0091018-B673-42DC-AEBF-E8ACB469392E}"/>
              </a:ext>
            </a:extLst>
          </p:cNvPr>
          <p:cNvCxnSpPr>
            <a:cxnSpLocks/>
          </p:cNvCxnSpPr>
          <p:nvPr/>
        </p:nvCxnSpPr>
        <p:spPr>
          <a:xfrm flipH="1">
            <a:off x="5419783" y="488632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450B43C-511D-4D70-A359-58054E0701EC}"/>
              </a:ext>
            </a:extLst>
          </p:cNvPr>
          <p:cNvCxnSpPr>
            <a:cxnSpLocks/>
          </p:cNvCxnSpPr>
          <p:nvPr/>
        </p:nvCxnSpPr>
        <p:spPr>
          <a:xfrm>
            <a:off x="3532902" y="5073424"/>
            <a:ext cx="269922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C58FACE-4547-4E62-9DCC-35B8010FEC99}"/>
              </a:ext>
            </a:extLst>
          </p:cNvPr>
          <p:cNvCxnSpPr>
            <a:cxnSpLocks/>
            <a:endCxn id="94" idx="4"/>
          </p:cNvCxnSpPr>
          <p:nvPr/>
        </p:nvCxnSpPr>
        <p:spPr>
          <a:xfrm flipV="1">
            <a:off x="3532902" y="6153424"/>
            <a:ext cx="1065014" cy="76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97040B-6746-4E64-9FAE-DB1A510D92D8}"/>
              </a:ext>
            </a:extLst>
          </p:cNvPr>
          <p:cNvCxnSpPr/>
          <p:nvPr/>
        </p:nvCxnSpPr>
        <p:spPr>
          <a:xfrm flipV="1">
            <a:off x="3668969" y="615407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3682F05-F750-4E42-953B-01953D0F0D6C}"/>
              </a:ext>
            </a:extLst>
          </p:cNvPr>
          <p:cNvCxnSpPr>
            <a:cxnSpLocks/>
          </p:cNvCxnSpPr>
          <p:nvPr/>
        </p:nvCxnSpPr>
        <p:spPr>
          <a:xfrm flipH="1">
            <a:off x="3668969" y="4787657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29132CD-674D-492F-B4D9-34D5C5B83692}"/>
              </a:ext>
            </a:extLst>
          </p:cNvPr>
          <p:cNvGrpSpPr/>
          <p:nvPr/>
        </p:nvGrpSpPr>
        <p:grpSpPr>
          <a:xfrm>
            <a:off x="4436499" y="5453102"/>
            <a:ext cx="322834" cy="322834"/>
            <a:chOff x="7377344" y="2867487"/>
            <a:chExt cx="1800000" cy="180000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956AC8E-00F2-471D-8016-CE3D1EAB1490}"/>
                </a:ext>
              </a:extLst>
            </p:cNvPr>
            <p:cNvSpPr/>
            <p:nvPr/>
          </p:nvSpPr>
          <p:spPr>
            <a:xfrm>
              <a:off x="7377344" y="2867487"/>
              <a:ext cx="1800000" cy="180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Partial Circle 113">
              <a:extLst>
                <a:ext uri="{FF2B5EF4-FFF2-40B4-BE49-F238E27FC236}">
                  <a16:creationId xmlns:a16="http://schemas.microsoft.com/office/drawing/2014/main" id="{D536D0AF-4F08-4B59-A89F-CDB5B3BF3BD6}"/>
                </a:ext>
              </a:extLst>
            </p:cNvPr>
            <p:cNvSpPr/>
            <p:nvPr/>
          </p:nvSpPr>
          <p:spPr>
            <a:xfrm>
              <a:off x="7377344" y="2867487"/>
              <a:ext cx="1800000" cy="1800000"/>
            </a:xfrm>
            <a:prstGeom prst="pi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5" name="Partial Circle 114">
              <a:extLst>
                <a:ext uri="{FF2B5EF4-FFF2-40B4-BE49-F238E27FC236}">
                  <a16:creationId xmlns:a16="http://schemas.microsoft.com/office/drawing/2014/main" id="{CADDE145-F2E0-48A9-BFF0-E048B49AEB18}"/>
                </a:ext>
              </a:extLst>
            </p:cNvPr>
            <p:cNvSpPr/>
            <p:nvPr/>
          </p:nvSpPr>
          <p:spPr>
            <a:xfrm rot="5400000">
              <a:off x="7377344" y="2867487"/>
              <a:ext cx="1800000" cy="1800000"/>
            </a:xfrm>
            <a:prstGeom prst="pie">
              <a:avLst>
                <a:gd name="adj1" fmla="val 0"/>
                <a:gd name="adj2" fmla="val 5403207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CBB879-5723-43A2-97A7-C0E00AA7A891}"/>
              </a:ext>
            </a:extLst>
          </p:cNvPr>
          <p:cNvCxnSpPr/>
          <p:nvPr/>
        </p:nvCxnSpPr>
        <p:spPr>
          <a:xfrm>
            <a:off x="6232124" y="776632"/>
            <a:ext cx="0" cy="42967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6AEBCF-87C1-469B-9B89-36ADF67ED4D1}"/>
              </a:ext>
            </a:extLst>
          </p:cNvPr>
          <p:cNvCxnSpPr>
            <a:cxnSpLocks/>
          </p:cNvCxnSpPr>
          <p:nvPr/>
        </p:nvCxnSpPr>
        <p:spPr>
          <a:xfrm>
            <a:off x="4759333" y="5613424"/>
            <a:ext cx="23025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B94813-B7F0-4FCA-B83A-A48F8A32D147}"/>
              </a:ext>
            </a:extLst>
          </p:cNvPr>
          <p:cNvCxnSpPr>
            <a:cxnSpLocks/>
          </p:cNvCxnSpPr>
          <p:nvPr/>
        </p:nvCxnSpPr>
        <p:spPr>
          <a:xfrm>
            <a:off x="5770485" y="1324020"/>
            <a:ext cx="12913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2C0B80-2BDD-4C8C-81B6-BB82F85206EC}"/>
              </a:ext>
            </a:extLst>
          </p:cNvPr>
          <p:cNvCxnSpPr/>
          <p:nvPr/>
        </p:nvCxnSpPr>
        <p:spPr>
          <a:xfrm>
            <a:off x="7061858" y="1324020"/>
            <a:ext cx="0" cy="42967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88DCDE2-DEE4-4EDD-9540-6F567C3C563E}"/>
              </a:ext>
            </a:extLst>
          </p:cNvPr>
          <p:cNvGrpSpPr/>
          <p:nvPr/>
        </p:nvGrpSpPr>
        <p:grpSpPr>
          <a:xfrm>
            <a:off x="2762770" y="2385210"/>
            <a:ext cx="1461746" cy="1938266"/>
            <a:chOff x="2762770" y="2385210"/>
            <a:chExt cx="1461746" cy="1938266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6C36D-2E52-4927-9415-B5A8330BE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850" y="3780784"/>
              <a:ext cx="720000" cy="99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94B53FF5-3BE9-4ADA-8617-5457D4A77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8850" y="3070718"/>
              <a:ext cx="0" cy="720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177EBAF-21AD-4724-95BA-2D96DDFC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3196" y="3243476"/>
              <a:ext cx="591320" cy="108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0102AD2F-4CB2-4E91-9FCA-0055E3242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770" y="2385210"/>
              <a:ext cx="592160" cy="1080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DF3FFFD3-3177-4FA9-8E82-285C8FC84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577" y="2448127"/>
            <a:ext cx="1130279" cy="14400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660C8C21-BB92-426A-9B64-ED980254F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22" y="573426"/>
            <a:ext cx="991220" cy="1440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C6C3868D-F493-4A4C-AE8C-B60EE6FBF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6781" y="4819838"/>
            <a:ext cx="1045810" cy="144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0601920-A063-47D1-9CFF-6C937FA6C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914" y="2884710"/>
            <a:ext cx="81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9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506B32-DA75-43EF-ADCC-29777AA13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3" y="1403937"/>
            <a:ext cx="32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A3029-98DC-4E09-B68F-50A43D9AA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52" y="1403937"/>
            <a:ext cx="32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EF94-9CBC-476B-BF19-B826B5FF0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91" y="1403937"/>
            <a:ext cx="32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7BDDD2-BDFC-460D-A7BF-5F61CC2E39FC}"/>
                  </a:ext>
                </a:extLst>
              </p:cNvPr>
              <p:cNvSpPr txBox="1"/>
              <p:nvPr/>
            </p:nvSpPr>
            <p:spPr>
              <a:xfrm>
                <a:off x="6173409" y="3343672"/>
                <a:ext cx="126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⋮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7BDDD2-BDFC-460D-A7BF-5F61CC2E3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09" y="3343672"/>
                <a:ext cx="126638" cy="276999"/>
              </a:xfrm>
              <a:prstGeom prst="rect">
                <a:avLst/>
              </a:prstGeom>
              <a:blipFill>
                <a:blip r:embed="rId5"/>
                <a:stretch>
                  <a:fillRect l="-40000" t="-13333" r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676178-3531-4C12-970E-5245A5BAFCAF}"/>
                  </a:ext>
                </a:extLst>
              </p:cNvPr>
              <p:cNvSpPr txBox="1"/>
              <p:nvPr/>
            </p:nvSpPr>
            <p:spPr>
              <a:xfrm>
                <a:off x="10226605" y="3343672"/>
                <a:ext cx="126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⋮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676178-3531-4C12-970E-5245A5BA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605" y="3343672"/>
                <a:ext cx="126638" cy="276999"/>
              </a:xfrm>
              <a:prstGeom prst="rect">
                <a:avLst/>
              </a:prstGeom>
              <a:blipFill>
                <a:blip r:embed="rId6"/>
                <a:stretch>
                  <a:fillRect l="-40000" t="-13333" r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7DD8C5-BAB2-47EC-AD4F-852651DAE91D}"/>
                  </a:ext>
                </a:extLst>
              </p:cNvPr>
              <p:cNvSpPr txBox="1"/>
              <p:nvPr/>
            </p:nvSpPr>
            <p:spPr>
              <a:xfrm>
                <a:off x="1993575" y="3343672"/>
                <a:ext cx="126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⋮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7DD8C5-BAB2-47EC-AD4F-852651DA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75" y="3343672"/>
                <a:ext cx="126638" cy="276999"/>
              </a:xfrm>
              <a:prstGeom prst="rect">
                <a:avLst/>
              </a:prstGeom>
              <a:blipFill>
                <a:blip r:embed="rId7"/>
                <a:stretch>
                  <a:fillRect l="-33333" t="-13333" r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A25D16A-F006-45C1-84EE-E183E29CFB05}"/>
              </a:ext>
            </a:extLst>
          </p:cNvPr>
          <p:cNvSpPr txBox="1"/>
          <p:nvPr/>
        </p:nvSpPr>
        <p:spPr>
          <a:xfrm>
            <a:off x="4553752" y="778991"/>
            <a:ext cx="320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noProof="1">
                <a:latin typeface="LM Roman 10" panose="00000500000000000000" pitchFamily="50" charset="0"/>
                <a:ea typeface="Latin Modern Math" panose="02000503000000000000" pitchFamily="50" charset="0"/>
              </a:rPr>
              <a:t>Outline of rod</a:t>
            </a:r>
          </a:p>
          <a:p>
            <a:pPr algn="ctr"/>
            <a:r>
              <a:rPr lang="en-US" sz="1600" noProof="1">
                <a:latin typeface="LM Roman 10" panose="00000500000000000000" pitchFamily="50" charset="0"/>
                <a:ea typeface="Latin Modern Math" panose="02000503000000000000" pitchFamily="50" charset="0"/>
              </a:rPr>
              <a:t>with Canny edge detection</a:t>
            </a:r>
            <a:endParaRPr lang="en-GB" sz="1600" noProof="1">
              <a:latin typeface="LM Roman 10" panose="00000500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580E2-DE53-4625-AF98-6D7E806F8A87}"/>
              </a:ext>
            </a:extLst>
          </p:cNvPr>
          <p:cNvSpPr txBox="1"/>
          <p:nvPr/>
        </p:nvSpPr>
        <p:spPr>
          <a:xfrm>
            <a:off x="8672991" y="778991"/>
            <a:ext cx="320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noProof="1">
                <a:latin typeface="LM Roman 10" panose="00000500000000000000" pitchFamily="50" charset="0"/>
                <a:ea typeface="Latin Modern Math" panose="02000503000000000000" pitchFamily="50" charset="0"/>
              </a:rPr>
              <a:t>Locations of rod</a:t>
            </a:r>
          </a:p>
          <a:p>
            <a:pPr algn="ctr"/>
            <a:r>
              <a:rPr lang="en-US" sz="1600" noProof="1">
                <a:latin typeface="LM Roman 10" panose="00000500000000000000" pitchFamily="50" charset="0"/>
                <a:ea typeface="Latin Modern Math" panose="02000503000000000000" pitchFamily="50" charset="0"/>
              </a:rPr>
              <a:t>with probabilistic Hough transform</a:t>
            </a:r>
            <a:endParaRPr lang="en-GB" sz="1600" noProof="1">
              <a:latin typeface="LM Roman 10" panose="00000500000000000000" pitchFamily="50" charset="0"/>
              <a:ea typeface="Latin Modern Math" panose="020005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BCB70-E38D-4E48-B271-1A1D262CCA04}"/>
                  </a:ext>
                </a:extLst>
              </p:cNvPr>
              <p:cNvSpPr txBox="1"/>
              <p:nvPr/>
            </p:nvSpPr>
            <p:spPr>
              <a:xfrm>
                <a:off x="3710703" y="2027556"/>
                <a:ext cx="826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4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</m:oMath>
                  </m:oMathPara>
                </a14:m>
                <a:endParaRPr lang="en-GB" sz="4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BCB70-E38D-4E48-B271-1A1D262C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03" y="2027556"/>
                <a:ext cx="826233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70F62D-B7EB-4013-8AB1-5CAC0DE7D6A3}"/>
                  </a:ext>
                </a:extLst>
              </p:cNvPr>
              <p:cNvSpPr txBox="1"/>
              <p:nvPr/>
            </p:nvSpPr>
            <p:spPr>
              <a:xfrm>
                <a:off x="7846758" y="2027556"/>
                <a:ext cx="8262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4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→</m:t>
                      </m:r>
                    </m:oMath>
                  </m:oMathPara>
                </a14:m>
                <a:endParaRPr lang="en-GB" sz="4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70F62D-B7EB-4013-8AB1-5CAC0DE7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758" y="2027556"/>
                <a:ext cx="826233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8C89355-6A31-4E22-B527-C1A82C01AFA5}"/>
              </a:ext>
            </a:extLst>
          </p:cNvPr>
          <p:cNvSpPr txBox="1"/>
          <p:nvPr/>
        </p:nvSpPr>
        <p:spPr>
          <a:xfrm>
            <a:off x="434513" y="782381"/>
            <a:ext cx="3200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noProof="1">
                <a:latin typeface="LM Roman 10" panose="00000500000000000000" pitchFamily="50" charset="0"/>
                <a:ea typeface="Latin Modern Math" panose="02000503000000000000" pitchFamily="50" charset="0"/>
              </a:rPr>
              <a:t>Original frames</a:t>
            </a:r>
          </a:p>
          <a:p>
            <a:pPr algn="ctr"/>
            <a:r>
              <a:rPr lang="en-US" sz="1600" noProof="1">
                <a:latin typeface="LM Roman 10" panose="00000500000000000000" pitchFamily="50" charset="0"/>
                <a:ea typeface="Latin Modern Math" panose="02000503000000000000" pitchFamily="50" charset="0"/>
              </a:rPr>
              <a:t>captured at 60 frames per second</a:t>
            </a:r>
            <a:endParaRPr lang="en-GB" sz="1600" noProof="1">
              <a:latin typeface="LM Roman 10" panose="00000500000000000000" pitchFamily="50" charset="0"/>
              <a:ea typeface="Latin Modern Math" panose="02000503000000000000" pitchFamily="50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364546-9F24-43C0-B256-E334911301EF}"/>
              </a:ext>
            </a:extLst>
          </p:cNvPr>
          <p:cNvGrpSpPr/>
          <p:nvPr/>
        </p:nvGrpSpPr>
        <p:grpSpPr>
          <a:xfrm>
            <a:off x="5424476" y="4770669"/>
            <a:ext cx="1896225" cy="1026300"/>
            <a:chOff x="5428746" y="4663340"/>
            <a:chExt cx="1896225" cy="1026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603696E-4210-48D2-9AA2-E44E85F397D3}"/>
                    </a:ext>
                  </a:extLst>
                </p:cNvPr>
                <p:cNvSpPr txBox="1"/>
                <p:nvPr/>
              </p:nvSpPr>
              <p:spPr>
                <a:xfrm>
                  <a:off x="5957671" y="4796462"/>
                  <a:ext cx="776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HK" sz="48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→</m:t>
                        </m:r>
                      </m:oMath>
                    </m:oMathPara>
                  </a14:m>
                  <a:endParaRPr lang="en-GB" sz="4800" dirty="0">
                    <a:latin typeface="Latin Modern Math" panose="02000503000000000000" pitchFamily="50" charset="0"/>
                    <a:ea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603696E-4210-48D2-9AA2-E44E85F39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71" y="4796462"/>
                  <a:ext cx="776288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B39FE9-739B-49B2-9A26-B2E0AF424F83}"/>
                </a:ext>
              </a:extLst>
            </p:cNvPr>
            <p:cNvSpPr txBox="1"/>
            <p:nvPr/>
          </p:nvSpPr>
          <p:spPr>
            <a:xfrm>
              <a:off x="5428746" y="5258753"/>
              <a:ext cx="18962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noProof="1">
                  <a:latin typeface="LM Roman 10" panose="00000500000000000000" pitchFamily="50" charset="0"/>
                  <a:ea typeface="Latin Modern Math" panose="02000503000000000000" pitchFamily="50" charset="0"/>
                </a:rPr>
                <a:t>Extraction of locations of local maxima</a:t>
              </a:r>
              <a:endParaRPr lang="en-GB" sz="1050" noProof="1">
                <a:latin typeface="LM Roman 10" panose="00000500000000000000" pitchFamily="50" charset="0"/>
                <a:ea typeface="Latin Modern Math" panose="02000503000000000000" pitchFamily="50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CE929D-8358-4E4E-9502-4B4AFD2A3EA6}"/>
                </a:ext>
              </a:extLst>
            </p:cNvPr>
            <p:cNvSpPr txBox="1"/>
            <p:nvPr/>
          </p:nvSpPr>
          <p:spPr>
            <a:xfrm>
              <a:off x="5455981" y="4663340"/>
              <a:ext cx="177966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noProof="1">
                  <a:latin typeface="LM Roman 10" panose="00000500000000000000" pitchFamily="50" charset="0"/>
                  <a:ea typeface="Latin Modern Math" panose="02000503000000000000" pitchFamily="50" charset="0"/>
                </a:rPr>
                <a:t>Savitzky-Golay filter</a:t>
              </a:r>
              <a:endParaRPr lang="en-GB" sz="1050" noProof="1">
                <a:latin typeface="LM Roman 10" panose="00000500000000000000" pitchFamily="50" charset="0"/>
                <a:ea typeface="Latin Modern Math" panose="02000503000000000000" pitchFamily="50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D7FF1-4801-4579-A62C-8EF4EA2F1462}"/>
              </a:ext>
            </a:extLst>
          </p:cNvPr>
          <p:cNvGrpSpPr/>
          <p:nvPr/>
        </p:nvGrpSpPr>
        <p:grpSpPr>
          <a:xfrm>
            <a:off x="7423015" y="4221961"/>
            <a:ext cx="3240000" cy="2045842"/>
            <a:chOff x="7423015" y="4221961"/>
            <a:chExt cx="3240000" cy="2045842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2BF5E741-B206-4EB3-B771-0B33F53ADBA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60913795"/>
                </p:ext>
              </p:extLst>
            </p:nvPr>
          </p:nvGraphicFramePr>
          <p:xfrm>
            <a:off x="7423015" y="4287803"/>
            <a:ext cx="324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37E37D5-1460-423C-8BED-06A8B66711AE}"/>
                </a:ext>
              </a:extLst>
            </p:cNvPr>
            <p:cNvSpPr/>
            <p:nvPr/>
          </p:nvSpPr>
          <p:spPr>
            <a:xfrm>
              <a:off x="8045149" y="4607790"/>
              <a:ext cx="69850" cy="6985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7599EE-6BDD-4843-BC3E-2BAB9285254D}"/>
                </a:ext>
              </a:extLst>
            </p:cNvPr>
            <p:cNvSpPr/>
            <p:nvPr/>
          </p:nvSpPr>
          <p:spPr>
            <a:xfrm>
              <a:off x="9973797" y="4628423"/>
              <a:ext cx="69850" cy="6985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7E07BF-9E9A-4827-8838-413F35B86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680397" y="4254734"/>
              <a:ext cx="586800" cy="4067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351D980-2F99-400A-BEFE-3DD41104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85921" y="4221961"/>
              <a:ext cx="588306" cy="407803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909CE2-7CF3-4842-8406-05B2EE0EB961}"/>
              </a:ext>
            </a:extLst>
          </p:cNvPr>
          <p:cNvGrpSpPr/>
          <p:nvPr/>
        </p:nvGrpSpPr>
        <p:grpSpPr>
          <a:xfrm>
            <a:off x="2090703" y="4221961"/>
            <a:ext cx="3240000" cy="1980000"/>
            <a:chOff x="2090703" y="4221961"/>
            <a:chExt cx="3240000" cy="1980000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0E5CC17C-6C7B-4BB4-806E-AF94396B640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43527718"/>
                </p:ext>
              </p:extLst>
            </p:nvPr>
          </p:nvGraphicFramePr>
          <p:xfrm>
            <a:off x="2090703" y="4221961"/>
            <a:ext cx="324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D01C78-3DD9-49BF-8110-FB7AE4B1881A}"/>
                </a:ext>
              </a:extLst>
            </p:cNvPr>
            <p:cNvSpPr/>
            <p:nvPr/>
          </p:nvSpPr>
          <p:spPr>
            <a:xfrm>
              <a:off x="3209925" y="5565194"/>
              <a:ext cx="244475" cy="2508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C65F92-C9C4-4368-87F0-F564CB46EBF9}"/>
                </a:ext>
              </a:extLst>
            </p:cNvPr>
            <p:cNvSpPr txBox="1"/>
            <p:nvPr/>
          </p:nvSpPr>
          <p:spPr>
            <a:xfrm>
              <a:off x="2944019" y="5947172"/>
              <a:ext cx="77628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50" noProof="1">
                  <a:solidFill>
                    <a:srgbClr val="C00000"/>
                  </a:solidFill>
                  <a:latin typeface="LM Roman 10" panose="00000500000000000000" pitchFamily="50" charset="0"/>
                  <a:ea typeface="Latin Modern Math" panose="02000503000000000000" pitchFamily="50" charset="0"/>
                </a:rPr>
                <a:t>Noisy data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884A846-4362-4D76-8481-5E2B1779C56E}"/>
                </a:ext>
              </a:extLst>
            </p:cNvPr>
            <p:cNvCxnSpPr>
              <a:cxnSpLocks/>
              <a:stCxn id="39" idx="0"/>
              <a:endCxn id="14" idx="2"/>
            </p:cNvCxnSpPr>
            <p:nvPr/>
          </p:nvCxnSpPr>
          <p:spPr>
            <a:xfrm flipV="1">
              <a:off x="3332163" y="5816019"/>
              <a:ext cx="0" cy="13115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Left Brace 52">
            <a:extLst>
              <a:ext uri="{FF2B5EF4-FFF2-40B4-BE49-F238E27FC236}">
                <a16:creationId xmlns:a16="http://schemas.microsoft.com/office/drawing/2014/main" id="{17FC6D5D-07DD-4581-AB62-A7FEFF27BEB6}"/>
              </a:ext>
            </a:extLst>
          </p:cNvPr>
          <p:cNvSpPr/>
          <p:nvPr/>
        </p:nvSpPr>
        <p:spPr>
          <a:xfrm rot="16200000">
            <a:off x="8931466" y="4998420"/>
            <a:ext cx="225868" cy="1928647"/>
          </a:xfrm>
          <a:prstGeom prst="leftBrace">
            <a:avLst>
              <a:gd name="adj1" fmla="val 6006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E83D20-A1CF-44C3-9F7D-714526F05505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8080074" y="4677640"/>
            <a:ext cx="0" cy="11721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D98ED4-61E3-41E2-9D1C-2F9DCD72795A}"/>
              </a:ext>
            </a:extLst>
          </p:cNvPr>
          <p:cNvCxnSpPr>
            <a:cxnSpLocks/>
            <a:stCxn id="33" idx="4"/>
            <a:endCxn id="53" idx="2"/>
          </p:cNvCxnSpPr>
          <p:nvPr/>
        </p:nvCxnSpPr>
        <p:spPr>
          <a:xfrm>
            <a:off x="10008722" y="4698273"/>
            <a:ext cx="2" cy="11515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4B3357D-E581-494C-9955-C3FC6456D09E}"/>
              </a:ext>
            </a:extLst>
          </p:cNvPr>
          <p:cNvSpPr txBox="1"/>
          <p:nvPr/>
        </p:nvSpPr>
        <p:spPr>
          <a:xfrm>
            <a:off x="8094902" y="6099861"/>
            <a:ext cx="1896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noProof="1">
                <a:solidFill>
                  <a:srgbClr val="C00000"/>
                </a:solidFill>
                <a:latin typeface="LM Roman 10" panose="00000500000000000000" pitchFamily="50" charset="0"/>
                <a:ea typeface="Latin Modern Math" panose="02000503000000000000" pitchFamily="50" charset="0"/>
              </a:rPr>
              <a:t>2 oscillations</a:t>
            </a:r>
            <a:endParaRPr lang="en-GB" sz="1050" noProof="1">
              <a:solidFill>
                <a:srgbClr val="C00000"/>
              </a:solidFill>
              <a:latin typeface="LM Roman 10" panose="00000500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8EF971-4743-4529-A57D-6AA656D5FE17}"/>
              </a:ext>
            </a:extLst>
          </p:cNvPr>
          <p:cNvSpPr txBox="1"/>
          <p:nvPr/>
        </p:nvSpPr>
        <p:spPr>
          <a:xfrm>
            <a:off x="5076264" y="5081156"/>
            <a:ext cx="446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LM Roman 10" panose="00000500000000000000" pitchFamily="50" charset="0"/>
              </a:rPr>
              <a:t>t</a:t>
            </a:r>
            <a:r>
              <a:rPr lang="en-GB" sz="1100" dirty="0">
                <a:latin typeface="LM Roman 10" panose="00000500000000000000" pitchFamily="50" charset="0"/>
              </a:rPr>
              <a:t>/s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2264CA-ED42-4EC3-9116-322B4BD7CF23}"/>
              </a:ext>
            </a:extLst>
          </p:cNvPr>
          <p:cNvSpPr txBox="1"/>
          <p:nvPr/>
        </p:nvSpPr>
        <p:spPr>
          <a:xfrm>
            <a:off x="10408576" y="5132919"/>
            <a:ext cx="446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i="1" dirty="0">
                <a:latin typeface="LM Roman 10" panose="00000500000000000000" pitchFamily="50" charset="0"/>
              </a:rPr>
              <a:t>t</a:t>
            </a:r>
            <a:r>
              <a:rPr lang="en-GB" sz="1100" dirty="0">
                <a:latin typeface="LM Roman 10" panose="00000500000000000000" pitchFamily="50" charset="0"/>
              </a:rPr>
              <a:t>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8DA1B3-A6E1-4C03-A6AD-05EF2C4F0D6E}"/>
                  </a:ext>
                </a:extLst>
              </p:cNvPr>
              <p:cNvSpPr txBox="1"/>
              <p:nvPr/>
            </p:nvSpPr>
            <p:spPr>
              <a:xfrm>
                <a:off x="2221236" y="4123929"/>
                <a:ext cx="642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US" sz="1100" b="0" i="0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100" b="0" i="0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rad</m:t>
                      </m:r>
                    </m:oMath>
                  </m:oMathPara>
                </a14:m>
                <a:endParaRPr lang="en-GB" sz="11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F8DA1B3-A6E1-4C03-A6AD-05EF2C4F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36" y="4123929"/>
                <a:ext cx="642613" cy="261610"/>
              </a:xfrm>
              <a:prstGeom prst="rect">
                <a:avLst/>
              </a:prstGeom>
              <a:blipFill>
                <a:blip r:embed="rId15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17D915B-2429-4F3B-BB03-6CDCBAE2D8B4}"/>
                  </a:ext>
                </a:extLst>
              </p:cNvPr>
              <p:cNvSpPr txBox="1"/>
              <p:nvPr/>
            </p:nvSpPr>
            <p:spPr>
              <a:xfrm>
                <a:off x="7490614" y="4180281"/>
                <a:ext cx="6426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US" sz="1100" b="0" i="0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100" b="0" i="0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rad</m:t>
                      </m:r>
                    </m:oMath>
                  </m:oMathPara>
                </a14:m>
                <a:endParaRPr lang="en-GB" sz="11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17D915B-2429-4F3B-BB03-6CDCBAE2D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614" y="4180281"/>
                <a:ext cx="642613" cy="261610"/>
              </a:xfrm>
              <a:prstGeom prst="rect">
                <a:avLst/>
              </a:prstGeom>
              <a:blipFill>
                <a:blip r:embed="rId16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21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Brace 7">
            <a:extLst>
              <a:ext uri="{FF2B5EF4-FFF2-40B4-BE49-F238E27FC236}">
                <a16:creationId xmlns:a16="http://schemas.microsoft.com/office/drawing/2014/main" id="{180E9842-BD4C-4BDB-93AE-D3E6040FFC56}"/>
              </a:ext>
            </a:extLst>
          </p:cNvPr>
          <p:cNvSpPr/>
          <p:nvPr/>
        </p:nvSpPr>
        <p:spPr>
          <a:xfrm rot="5400000">
            <a:off x="3357497" y="2243204"/>
            <a:ext cx="137057" cy="355199"/>
          </a:xfrm>
          <a:prstGeom prst="rightBrace">
            <a:avLst>
              <a:gd name="adj1" fmla="val 6120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50A9D2C-97DB-45D9-B931-0D0CE3FE7B67}"/>
              </a:ext>
            </a:extLst>
          </p:cNvPr>
          <p:cNvSpPr/>
          <p:nvPr/>
        </p:nvSpPr>
        <p:spPr>
          <a:xfrm rot="5400000">
            <a:off x="5043182" y="1375556"/>
            <a:ext cx="137058" cy="2090498"/>
          </a:xfrm>
          <a:prstGeom prst="rightBrace">
            <a:avLst>
              <a:gd name="adj1" fmla="val 61202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C9C038E-AA08-4F06-9BE3-A668791A3331}"/>
              </a:ext>
            </a:extLst>
          </p:cNvPr>
          <p:cNvSpPr/>
          <p:nvPr/>
        </p:nvSpPr>
        <p:spPr>
          <a:xfrm rot="5400000">
            <a:off x="6326963" y="2178429"/>
            <a:ext cx="137057" cy="484749"/>
          </a:xfrm>
          <a:prstGeom prst="rightBrace">
            <a:avLst>
              <a:gd name="adj1" fmla="val 6120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A3EE4E5-4D68-4309-AA01-256CEAA05DDC}"/>
              </a:ext>
            </a:extLst>
          </p:cNvPr>
          <p:cNvSpPr/>
          <p:nvPr/>
        </p:nvSpPr>
        <p:spPr>
          <a:xfrm rot="5400000">
            <a:off x="7099925" y="2187464"/>
            <a:ext cx="137057" cy="466677"/>
          </a:xfrm>
          <a:prstGeom prst="rightBrace">
            <a:avLst>
              <a:gd name="adj1" fmla="val 61202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0B43B-7AB6-49B3-9B49-77D41E2B8242}"/>
              </a:ext>
            </a:extLst>
          </p:cNvPr>
          <p:cNvSpPr txBox="1"/>
          <p:nvPr/>
        </p:nvSpPr>
        <p:spPr>
          <a:xfrm>
            <a:off x="2420959" y="2489332"/>
            <a:ext cx="111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LM Roman 10" panose="00000500000000000000" pitchFamily="50" charset="0"/>
              </a:rPr>
              <a:t>Plotted on y-axis</a:t>
            </a:r>
            <a:endParaRPr lang="en-GB" dirty="0">
              <a:latin typeface="LM Roman 10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834AC-6131-4B40-A084-D1F43AA47326}"/>
              </a:ext>
            </a:extLst>
          </p:cNvPr>
          <p:cNvSpPr txBox="1"/>
          <p:nvPr/>
        </p:nvSpPr>
        <p:spPr>
          <a:xfrm>
            <a:off x="4551958" y="2489332"/>
            <a:ext cx="111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LM Roman 10" panose="00000500000000000000" pitchFamily="50" charset="0"/>
              </a:rPr>
              <a:t>Slope of graph</a:t>
            </a:r>
            <a:endParaRPr lang="en-GB" b="1" dirty="0">
              <a:solidFill>
                <a:srgbClr val="0070C0"/>
              </a:solidFill>
              <a:latin typeface="LM Roman 10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5AD53-2C37-42FB-88C3-F0C1F4ECC4E1}"/>
              </a:ext>
            </a:extLst>
          </p:cNvPr>
          <p:cNvSpPr txBox="1"/>
          <p:nvPr/>
        </p:nvSpPr>
        <p:spPr>
          <a:xfrm>
            <a:off x="5835738" y="2489331"/>
            <a:ext cx="111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M Roman 10" panose="00000500000000000000" pitchFamily="50" charset="0"/>
              </a:rPr>
              <a:t>Plotted on x-axis</a:t>
            </a:r>
            <a:endParaRPr lang="en-GB" dirty="0">
              <a:latin typeface="LM Roman 10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C51C0-47FA-4F3A-8CF6-D5A8BD84FA79}"/>
              </a:ext>
            </a:extLst>
          </p:cNvPr>
          <p:cNvSpPr txBox="1"/>
          <p:nvPr/>
        </p:nvSpPr>
        <p:spPr>
          <a:xfrm>
            <a:off x="7030659" y="2489331"/>
            <a:ext cx="125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LM Roman 10" panose="00000500000000000000" pitchFamily="50" charset="0"/>
              </a:rPr>
              <a:t>y-intercept</a:t>
            </a:r>
            <a:endParaRPr lang="en-GB" b="1" dirty="0">
              <a:solidFill>
                <a:srgbClr val="0070C0"/>
              </a:solidFill>
              <a:latin typeface="LM Roman 10" panose="00000500000000000000" pitchFamily="50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B13F23-2005-4B8C-A835-3B88A0BB8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33"/>
          <a:stretch/>
        </p:blipFill>
        <p:spPr>
          <a:xfrm>
            <a:off x="2919789" y="996950"/>
            <a:ext cx="4738203" cy="14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1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65C675-BE2C-407D-AF14-B331E811A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" b="3089"/>
          <a:stretch/>
        </p:blipFill>
        <p:spPr>
          <a:xfrm>
            <a:off x="845951" y="1289796"/>
            <a:ext cx="7427501" cy="5226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087E9-6195-446F-B5D7-3143DAA7A670}"/>
              </a:ext>
            </a:extLst>
          </p:cNvPr>
          <p:cNvSpPr txBox="1"/>
          <p:nvPr/>
        </p:nvSpPr>
        <p:spPr>
          <a:xfrm>
            <a:off x="2876356" y="6317540"/>
            <a:ext cx="353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Length of filars </a:t>
            </a:r>
            <a:r>
              <a:rPr lang="en-US" sz="1400" i="1" dirty="0">
                <a:latin typeface="LM Roman 10" panose="00000500000000000000" pitchFamily="50" charset="0"/>
              </a:rPr>
              <a:t>l </a:t>
            </a:r>
            <a:r>
              <a:rPr lang="en-US" sz="1400" dirty="0">
                <a:latin typeface="LM Roman 10" panose="00000500000000000000" pitchFamily="50" charset="0"/>
              </a:rPr>
              <a:t>/ m</a:t>
            </a:r>
            <a:endParaRPr lang="en-GB" sz="1400" dirty="0">
              <a:latin typeface="LM Roman 10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E491E-74A0-4C4D-8012-9183B1B8D478}"/>
              </a:ext>
            </a:extLst>
          </p:cNvPr>
          <p:cNvSpPr txBox="1"/>
          <p:nvPr/>
        </p:nvSpPr>
        <p:spPr>
          <a:xfrm rot="16200000">
            <a:off x="-645094" y="3838590"/>
            <a:ext cx="353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Radius of gyration </a:t>
            </a:r>
            <a:r>
              <a:rPr lang="en-US" sz="1400" i="1" dirty="0">
                <a:latin typeface="LM Roman 10" panose="00000500000000000000" pitchFamily="50" charset="0"/>
              </a:rPr>
              <a:t>r</a:t>
            </a:r>
            <a:r>
              <a:rPr lang="en-US" sz="1400" dirty="0">
                <a:latin typeface="LM Roman 10" panose="00000500000000000000" pitchFamily="50" charset="0"/>
              </a:rPr>
              <a:t> / m</a:t>
            </a:r>
            <a:endParaRPr lang="en-GB" sz="1400" dirty="0">
              <a:latin typeface="LM Roman 10" panose="00000500000000000000" pitchFamily="50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74034B0-8D92-436D-9357-9D566B588628}"/>
              </a:ext>
            </a:extLst>
          </p:cNvPr>
          <p:cNvGrpSpPr/>
          <p:nvPr/>
        </p:nvGrpSpPr>
        <p:grpSpPr>
          <a:xfrm>
            <a:off x="9309243" y="2314877"/>
            <a:ext cx="2036806" cy="3020563"/>
            <a:chOff x="7683029" y="1721933"/>
            <a:chExt cx="2036806" cy="30205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43EC17-284E-4C3E-9C58-872737A85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" t="2012" r="51124" b="81433"/>
            <a:stretch/>
          </p:blipFill>
          <p:spPr>
            <a:xfrm rot="5400000">
              <a:off x="7022435" y="3078001"/>
              <a:ext cx="2343454" cy="3699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266BDB-7A6A-40A5-B9E4-57AD0522B72D}"/>
                </a:ext>
              </a:extLst>
            </p:cNvPr>
            <p:cNvSpPr txBox="1"/>
            <p:nvPr/>
          </p:nvSpPr>
          <p:spPr>
            <a:xfrm>
              <a:off x="7750277" y="1721933"/>
              <a:ext cx="880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M Roman 10" panose="00000500000000000000" pitchFamily="50" charset="0"/>
                </a:rPr>
                <a:t>&gt;2.5%</a:t>
              </a:r>
              <a:endParaRPr lang="en-GB" sz="1400" dirty="0">
                <a:latin typeface="LM Roman 10" panose="00000500000000000000" pitchFamily="50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EB7082-29F5-4B96-A3AD-AD482CF42557}"/>
                </a:ext>
              </a:extLst>
            </p:cNvPr>
            <p:cNvSpPr txBox="1"/>
            <p:nvPr/>
          </p:nvSpPr>
          <p:spPr>
            <a:xfrm>
              <a:off x="7683029" y="4434719"/>
              <a:ext cx="1022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M Roman 10" panose="00000500000000000000" pitchFamily="50" charset="0"/>
                </a:rPr>
                <a:t>&lt;1.0%</a:t>
              </a:r>
              <a:endParaRPr lang="en-GB" sz="1400" dirty="0">
                <a:latin typeface="LM Roman 10" panose="00000500000000000000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9298CC-1060-4E60-92BA-7514D99F7C9D}"/>
                </a:ext>
              </a:extLst>
            </p:cNvPr>
            <p:cNvSpPr txBox="1"/>
            <p:nvPr/>
          </p:nvSpPr>
          <p:spPr>
            <a:xfrm>
              <a:off x="8457124" y="2893660"/>
              <a:ext cx="126271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M Roman 10" panose="00000500000000000000" pitchFamily="50" charset="0"/>
                </a:rPr>
                <a:t>Percentage error in period </a:t>
              </a:r>
              <a:r>
                <a:rPr lang="en-US" sz="1400" i="1" dirty="0">
                  <a:latin typeface="LM Roman 10" panose="00000500000000000000" pitchFamily="50" charset="0"/>
                </a:rPr>
                <a:t>T</a:t>
              </a:r>
              <a:endParaRPr lang="en-GB" sz="1400" i="1" dirty="0">
                <a:latin typeface="LM Roman 10" panose="00000500000000000000" pitchFamily="50" charset="0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443B9A-F47E-47EB-90FB-1848B4D94BF4}"/>
              </a:ext>
            </a:extLst>
          </p:cNvPr>
          <p:cNvCxnSpPr>
            <a:cxnSpLocks/>
          </p:cNvCxnSpPr>
          <p:nvPr/>
        </p:nvCxnSpPr>
        <p:spPr>
          <a:xfrm>
            <a:off x="1785331" y="2809743"/>
            <a:ext cx="5736969" cy="0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06C989-2EF6-411F-942B-C65F4845D66F}"/>
              </a:ext>
            </a:extLst>
          </p:cNvPr>
          <p:cNvSpPr txBox="1"/>
          <p:nvPr/>
        </p:nvSpPr>
        <p:spPr>
          <a:xfrm>
            <a:off x="7878194" y="5062888"/>
            <a:ext cx="1505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LM Roman 10" panose="00000500000000000000" pitchFamily="50" charset="0"/>
              </a:rPr>
              <a:t>Error for </a:t>
            </a:r>
          </a:p>
          <a:p>
            <a:r>
              <a:rPr lang="en-US" sz="1400" i="1" dirty="0">
                <a:solidFill>
                  <a:srgbClr val="C00000"/>
                </a:solidFill>
                <a:latin typeface="LM Roman 10" panose="00000500000000000000" pitchFamily="50" charset="0"/>
              </a:rPr>
              <a:t>r </a:t>
            </a:r>
            <a:r>
              <a:rPr lang="en-US" sz="1400" dirty="0">
                <a:solidFill>
                  <a:srgbClr val="C00000"/>
                </a:solidFill>
                <a:latin typeface="LM Roman 10" panose="00000500000000000000" pitchFamily="50" charset="0"/>
              </a:rPr>
              <a:t>&lt; 0.015 m is high</a:t>
            </a:r>
            <a:endParaRPr lang="en-GB" sz="1400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96776C-66A7-47B9-A3B9-F58F396ABF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r="-1" b="72845"/>
          <a:stretch/>
        </p:blipFill>
        <p:spPr>
          <a:xfrm flipH="1">
            <a:off x="1787065" y="5456342"/>
            <a:ext cx="2273110" cy="6183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82069A-9E1C-4706-950A-5E58A6ACD588}"/>
              </a:ext>
            </a:extLst>
          </p:cNvPr>
          <p:cNvSpPr txBox="1"/>
          <p:nvPr/>
        </p:nvSpPr>
        <p:spPr>
          <a:xfrm>
            <a:off x="806738" y="821882"/>
            <a:ext cx="4230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LM Roman 10" panose="00000500000000000000" pitchFamily="50" charset="0"/>
              </a:rPr>
              <a:t>Mattey (1974), Kane and Tseng (1967) suggested filar lengths should be at least 4 times the radius of gyration to avoid chaotic motion</a:t>
            </a:r>
            <a:endParaRPr lang="en-GB" sz="1400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4A4B898-9C04-4150-A6D3-3DE33B322F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r="-1" b="72845"/>
          <a:stretch/>
        </p:blipFill>
        <p:spPr>
          <a:xfrm flipH="1">
            <a:off x="4059841" y="5452839"/>
            <a:ext cx="2273110" cy="6183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D908D7A-45DC-44A2-B15C-4117865965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2" r="-2" b="72845"/>
          <a:stretch/>
        </p:blipFill>
        <p:spPr>
          <a:xfrm flipH="1">
            <a:off x="6329240" y="5454850"/>
            <a:ext cx="1191301" cy="6183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C17486-1B7E-4405-BD7A-486419104C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2" r="-2" b="741"/>
          <a:stretch/>
        </p:blipFill>
        <p:spPr>
          <a:xfrm flipH="1">
            <a:off x="1787064" y="3196011"/>
            <a:ext cx="1134801" cy="22603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C05A7-64F3-4F09-A947-D423D1B94B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2" t="37135" r="-2" b="741"/>
          <a:stretch/>
        </p:blipFill>
        <p:spPr>
          <a:xfrm flipH="1">
            <a:off x="1785331" y="1781039"/>
            <a:ext cx="1144615" cy="141465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7AD53C-DE90-4347-9027-1CACE53247DA}"/>
              </a:ext>
            </a:extLst>
          </p:cNvPr>
          <p:cNvCxnSpPr>
            <a:cxnSpLocks/>
          </p:cNvCxnSpPr>
          <p:nvPr/>
        </p:nvCxnSpPr>
        <p:spPr>
          <a:xfrm flipV="1">
            <a:off x="3693397" y="2809743"/>
            <a:ext cx="1905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7D8212C-884C-4602-B499-1277CC1C74D8}"/>
              </a:ext>
            </a:extLst>
          </p:cNvPr>
          <p:cNvSpPr txBox="1"/>
          <p:nvPr/>
        </p:nvSpPr>
        <p:spPr>
          <a:xfrm>
            <a:off x="5291377" y="1036395"/>
            <a:ext cx="218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LM Roman 10" panose="00000500000000000000" pitchFamily="50" charset="0"/>
              </a:rPr>
              <a:t>Height of table and the clamp and stand is 1.2 m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7388031-324C-49AE-8429-3DDE732E30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2" t="-2" r="2030" b="741"/>
          <a:stretch/>
        </p:blipFill>
        <p:spPr>
          <a:xfrm flipH="1">
            <a:off x="6382069" y="3192508"/>
            <a:ext cx="1144825" cy="226033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67AED0F-DCD4-419E-B820-6E006216FB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2" t="37633" r="2030" b="741"/>
          <a:stretch/>
        </p:blipFill>
        <p:spPr>
          <a:xfrm flipH="1">
            <a:off x="6382041" y="1788880"/>
            <a:ext cx="1144825" cy="1403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5D55D7-A76C-441E-86DD-4FD3CBB669DF}"/>
                  </a:ext>
                </a:extLst>
              </p:cNvPr>
              <p:cNvSpPr txBox="1"/>
              <p:nvPr/>
            </p:nvSpPr>
            <p:spPr>
              <a:xfrm>
                <a:off x="3788480" y="2359217"/>
                <a:ext cx="173502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0.5&lt;</m:t>
                      </m:r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𝑙</m:t>
                      </m:r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&lt;1.0</m:t>
                      </m:r>
                    </m:oMath>
                  </m:oMathPara>
                </a14:m>
                <a:endParaRPr lang="en-GB" sz="1400" dirty="0">
                  <a:ln>
                    <a:noFill/>
                  </a:ln>
                  <a:solidFill>
                    <a:schemeClr val="bg1"/>
                  </a:solidFill>
                  <a:effectLst/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𝑟</m:t>
                      </m:r>
                      <m:r>
                        <a:rPr lang="en-US" sz="1400" b="0" i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=0.075</m:t>
                      </m:r>
                    </m:oMath>
                  </m:oMathPara>
                </a14:m>
                <a:endParaRPr lang="en-US" sz="1400" b="0" dirty="0">
                  <a:ln>
                    <a:noFill/>
                  </a:ln>
                  <a:solidFill>
                    <a:schemeClr val="bg1"/>
                  </a:solidFill>
                  <a:effectLst/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algn="ctr"/>
                <a:r>
                  <a:rPr lang="en-GB" sz="1400" dirty="0">
                    <a:effectLst/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s</a:t>
                </a:r>
                <a:r>
                  <a:rPr lang="en-GB" sz="1400" dirty="0">
                    <a:ln>
                      <a:noFill/>
                    </a:ln>
                    <a:effectLst/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elected due to relatively low error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5D55D7-A76C-441E-86DD-4FD3CBB66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80" y="2359217"/>
                <a:ext cx="1735027" cy="954107"/>
              </a:xfrm>
              <a:prstGeom prst="rect">
                <a:avLst/>
              </a:prstGeom>
              <a:blipFill>
                <a:blip r:embed="rId5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84A3E4-5F86-40A6-BE8A-BF022DA995EE}"/>
              </a:ext>
            </a:extLst>
          </p:cNvPr>
          <p:cNvCxnSpPr>
            <a:cxnSpLocks/>
          </p:cNvCxnSpPr>
          <p:nvPr/>
        </p:nvCxnSpPr>
        <p:spPr>
          <a:xfrm flipH="1" flipV="1">
            <a:off x="2926127" y="1568081"/>
            <a:ext cx="1755" cy="4514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4DF6C3-CAF1-46CE-8E27-749B8030D2EE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6382041" y="1559615"/>
            <a:ext cx="0" cy="4511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83629C-6B55-4E7B-BF4D-940CD0ADBAF3}"/>
              </a:ext>
            </a:extLst>
          </p:cNvPr>
          <p:cNvCxnSpPr>
            <a:cxnSpLocks/>
          </p:cNvCxnSpPr>
          <p:nvPr/>
        </p:nvCxnSpPr>
        <p:spPr>
          <a:xfrm flipV="1">
            <a:off x="1776864" y="3454398"/>
            <a:ext cx="60928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6307D2A-BADC-4B90-A2FC-BA13CC485FEF}"/>
                  </a:ext>
                </a:extLst>
              </p:cNvPr>
              <p:cNvSpPr txBox="1"/>
              <p:nvPr/>
            </p:nvSpPr>
            <p:spPr>
              <a:xfrm>
                <a:off x="7860350" y="2979930"/>
                <a:ext cx="15896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  <a:latin typeface="LM Roman 10" panose="00000500000000000000" pitchFamily="50" charset="0"/>
                  </a:rPr>
                  <a:t>Width of the retort stand makes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&lt;0.06</m:t>
                    </m:r>
                    <m:r>
                      <a:rPr lang="en-US" sz="1400" b="0" i="0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m</m:t>
                    </m:r>
                  </m:oMath>
                </a14:m>
                <a:r>
                  <a:rPr lang="en-GB" sz="1400" dirty="0">
                    <a:solidFill>
                      <a:srgbClr val="C00000"/>
                    </a:solidFill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 not possible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6307D2A-BADC-4B90-A2FC-BA13CC48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50" y="2979930"/>
                <a:ext cx="1589656" cy="954107"/>
              </a:xfrm>
              <a:prstGeom prst="rect">
                <a:avLst/>
              </a:prstGeom>
              <a:blipFill>
                <a:blip r:embed="rId6"/>
                <a:stretch>
                  <a:fillRect l="-1149" t="-1282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Picture 109">
            <a:extLst>
              <a:ext uri="{FF2B5EF4-FFF2-40B4-BE49-F238E27FC236}">
                <a16:creationId xmlns:a16="http://schemas.microsoft.com/office/drawing/2014/main" id="{CF429947-9451-4F84-9B3C-A5A64D3412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t="11525" r="-2" b="740"/>
          <a:stretch/>
        </p:blipFill>
        <p:spPr>
          <a:xfrm flipH="1">
            <a:off x="2927857" y="3454084"/>
            <a:ext cx="2290818" cy="199783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8C5F9AF-DE89-4A1B-9D1F-DF03FE51FB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1" t="11525" r="932" b="740"/>
          <a:stretch/>
        </p:blipFill>
        <p:spPr>
          <a:xfrm flipH="1">
            <a:off x="5218675" y="3456711"/>
            <a:ext cx="1159854" cy="19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3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3C7E41-54BF-4D25-8A29-A590A5BCE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532688"/>
              </p:ext>
            </p:extLst>
          </p:nvPr>
        </p:nvGraphicFramePr>
        <p:xfrm>
          <a:off x="1701800" y="254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33AA18-2C70-4592-9191-426300E967D5}"/>
              </a:ext>
            </a:extLst>
          </p:cNvPr>
          <p:cNvCxnSpPr/>
          <p:nvPr/>
        </p:nvCxnSpPr>
        <p:spPr>
          <a:xfrm>
            <a:off x="3330909" y="3745212"/>
            <a:ext cx="3048000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6B787D-2A7C-4A90-A58C-820F2B4A77F8}"/>
              </a:ext>
            </a:extLst>
          </p:cNvPr>
          <p:cNvCxnSpPr>
            <a:cxnSpLocks/>
          </p:cNvCxnSpPr>
          <p:nvPr/>
        </p:nvCxnSpPr>
        <p:spPr>
          <a:xfrm>
            <a:off x="4698276" y="3237212"/>
            <a:ext cx="1680633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26B5C-820D-4B09-99B9-AC3B11583551}"/>
              </a:ext>
            </a:extLst>
          </p:cNvPr>
          <p:cNvCxnSpPr>
            <a:cxnSpLocks/>
          </p:cNvCxnSpPr>
          <p:nvPr/>
        </p:nvCxnSpPr>
        <p:spPr>
          <a:xfrm>
            <a:off x="6059488" y="2851150"/>
            <a:ext cx="319421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34DC0F-AC0C-40D3-8261-D8CF36CC494E}"/>
              </a:ext>
            </a:extLst>
          </p:cNvPr>
          <p:cNvSpPr/>
          <p:nvPr/>
        </p:nvSpPr>
        <p:spPr>
          <a:xfrm>
            <a:off x="3330909" y="3234037"/>
            <a:ext cx="3014662" cy="511175"/>
          </a:xfrm>
          <a:custGeom>
            <a:avLst/>
            <a:gdLst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662" h="511175">
                <a:moveTo>
                  <a:pt x="0" y="511175"/>
                </a:moveTo>
                <a:lnTo>
                  <a:pt x="3009900" y="511175"/>
                </a:lnTo>
                <a:cubicBezTo>
                  <a:pt x="3011487" y="340783"/>
                  <a:pt x="3013075" y="170392"/>
                  <a:pt x="3014662" y="0"/>
                </a:cubicBezTo>
                <a:lnTo>
                  <a:pt x="1371600" y="0"/>
                </a:lnTo>
                <a:cubicBezTo>
                  <a:pt x="590550" y="246592"/>
                  <a:pt x="355600" y="359833"/>
                  <a:pt x="0" y="511175"/>
                </a:cubicBezTo>
                <a:close/>
              </a:path>
            </a:pathLst>
          </a:custGeom>
          <a:solidFill>
            <a:srgbClr val="C5E0B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E0246B8-73F7-45C1-A64B-9F0E9218396C}"/>
              </a:ext>
            </a:extLst>
          </p:cNvPr>
          <p:cNvSpPr/>
          <p:nvPr/>
        </p:nvSpPr>
        <p:spPr>
          <a:xfrm>
            <a:off x="4699020" y="2851450"/>
            <a:ext cx="1651316" cy="382588"/>
          </a:xfrm>
          <a:custGeom>
            <a:avLst/>
            <a:gdLst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09900"/>
              <a:gd name="connsiteY0" fmla="*/ 514350 h 514350"/>
              <a:gd name="connsiteX1" fmla="*/ 3009900 w 3009900"/>
              <a:gd name="connsiteY1" fmla="*/ 514350 h 514350"/>
              <a:gd name="connsiteX2" fmla="*/ 3000375 w 3009900"/>
              <a:gd name="connsiteY2" fmla="*/ 0 h 514350"/>
              <a:gd name="connsiteX3" fmla="*/ 1371600 w 3009900"/>
              <a:gd name="connsiteY3" fmla="*/ 3175 h 514350"/>
              <a:gd name="connsiteX4" fmla="*/ 0 w 3009900"/>
              <a:gd name="connsiteY4" fmla="*/ 514350 h 514350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1175 h 511175"/>
              <a:gd name="connsiteX1" fmla="*/ 3009900 w 3014662"/>
              <a:gd name="connsiteY1" fmla="*/ 511175 h 511175"/>
              <a:gd name="connsiteX2" fmla="*/ 3014662 w 3014662"/>
              <a:gd name="connsiteY2" fmla="*/ 0 h 511175"/>
              <a:gd name="connsiteX3" fmla="*/ 1371600 w 3014662"/>
              <a:gd name="connsiteY3" fmla="*/ 0 h 511175"/>
              <a:gd name="connsiteX4" fmla="*/ 0 w 3014662"/>
              <a:gd name="connsiteY4" fmla="*/ 511175 h 511175"/>
              <a:gd name="connsiteX0" fmla="*/ 0 w 3014662"/>
              <a:gd name="connsiteY0" fmla="*/ 515937 h 515937"/>
              <a:gd name="connsiteX1" fmla="*/ 3009900 w 3014662"/>
              <a:gd name="connsiteY1" fmla="*/ 511175 h 515937"/>
              <a:gd name="connsiteX2" fmla="*/ 3014662 w 3014662"/>
              <a:gd name="connsiteY2" fmla="*/ 0 h 515937"/>
              <a:gd name="connsiteX3" fmla="*/ 1371600 w 3014662"/>
              <a:gd name="connsiteY3" fmla="*/ 0 h 515937"/>
              <a:gd name="connsiteX4" fmla="*/ 0 w 3014662"/>
              <a:gd name="connsiteY4" fmla="*/ 515937 h 515937"/>
              <a:gd name="connsiteX0" fmla="*/ 313278 w 1916652"/>
              <a:gd name="connsiteY0" fmla="*/ 450849 h 511175"/>
              <a:gd name="connsiteX1" fmla="*/ 1911890 w 1916652"/>
              <a:gd name="connsiteY1" fmla="*/ 511175 h 511175"/>
              <a:gd name="connsiteX2" fmla="*/ 1916652 w 1916652"/>
              <a:gd name="connsiteY2" fmla="*/ 0 h 511175"/>
              <a:gd name="connsiteX3" fmla="*/ 273590 w 1916652"/>
              <a:gd name="connsiteY3" fmla="*/ 0 h 511175"/>
              <a:gd name="connsiteX4" fmla="*/ 313278 w 1916652"/>
              <a:gd name="connsiteY4" fmla="*/ 450849 h 511175"/>
              <a:gd name="connsiteX0" fmla="*/ 0 w 1603374"/>
              <a:gd name="connsiteY0" fmla="*/ 450849 h 511175"/>
              <a:gd name="connsiteX1" fmla="*/ 1598612 w 1603374"/>
              <a:gd name="connsiteY1" fmla="*/ 511175 h 511175"/>
              <a:gd name="connsiteX2" fmla="*/ 1603374 w 1603374"/>
              <a:gd name="connsiteY2" fmla="*/ 0 h 511175"/>
              <a:gd name="connsiteX3" fmla="*/ 1381124 w 1603374"/>
              <a:gd name="connsiteY3" fmla="*/ 60325 h 511175"/>
              <a:gd name="connsiteX4" fmla="*/ 0 w 1603374"/>
              <a:gd name="connsiteY4" fmla="*/ 450849 h 511175"/>
              <a:gd name="connsiteX0" fmla="*/ 0 w 1609724"/>
              <a:gd name="connsiteY0" fmla="*/ 390524 h 450850"/>
              <a:gd name="connsiteX1" fmla="*/ 1598612 w 1609724"/>
              <a:gd name="connsiteY1" fmla="*/ 450850 h 450850"/>
              <a:gd name="connsiteX2" fmla="*/ 1609724 w 1609724"/>
              <a:gd name="connsiteY2" fmla="*/ 179388 h 450850"/>
              <a:gd name="connsiteX3" fmla="*/ 1381124 w 1609724"/>
              <a:gd name="connsiteY3" fmla="*/ 0 h 450850"/>
              <a:gd name="connsiteX4" fmla="*/ 0 w 1609724"/>
              <a:gd name="connsiteY4" fmla="*/ 390524 h 450850"/>
              <a:gd name="connsiteX0" fmla="*/ 0 w 1633537"/>
              <a:gd name="connsiteY0" fmla="*/ 390524 h 450850"/>
              <a:gd name="connsiteX1" fmla="*/ 1598612 w 1633537"/>
              <a:gd name="connsiteY1" fmla="*/ 450850 h 450850"/>
              <a:gd name="connsiteX2" fmla="*/ 1633537 w 1633537"/>
              <a:gd name="connsiteY2" fmla="*/ 73026 h 450850"/>
              <a:gd name="connsiteX3" fmla="*/ 1381124 w 1633537"/>
              <a:gd name="connsiteY3" fmla="*/ 0 h 450850"/>
              <a:gd name="connsiteX4" fmla="*/ 0 w 1633537"/>
              <a:gd name="connsiteY4" fmla="*/ 390524 h 450850"/>
              <a:gd name="connsiteX0" fmla="*/ 0 w 1633537"/>
              <a:gd name="connsiteY0" fmla="*/ 317498 h 377824"/>
              <a:gd name="connsiteX1" fmla="*/ 1598612 w 1633537"/>
              <a:gd name="connsiteY1" fmla="*/ 377824 h 377824"/>
              <a:gd name="connsiteX2" fmla="*/ 1633537 w 1633537"/>
              <a:gd name="connsiteY2" fmla="*/ 0 h 377824"/>
              <a:gd name="connsiteX3" fmla="*/ 1370012 w 1633537"/>
              <a:gd name="connsiteY3" fmla="*/ 150811 h 377824"/>
              <a:gd name="connsiteX4" fmla="*/ 0 w 1633537"/>
              <a:gd name="connsiteY4" fmla="*/ 317498 h 377824"/>
              <a:gd name="connsiteX0" fmla="*/ 0 w 1666874"/>
              <a:gd name="connsiteY0" fmla="*/ 377823 h 377824"/>
              <a:gd name="connsiteX1" fmla="*/ 1631949 w 1666874"/>
              <a:gd name="connsiteY1" fmla="*/ 377824 h 377824"/>
              <a:gd name="connsiteX2" fmla="*/ 1666874 w 1666874"/>
              <a:gd name="connsiteY2" fmla="*/ 0 h 377824"/>
              <a:gd name="connsiteX3" fmla="*/ 1403349 w 1666874"/>
              <a:gd name="connsiteY3" fmla="*/ 150811 h 377824"/>
              <a:gd name="connsiteX4" fmla="*/ 0 w 1666874"/>
              <a:gd name="connsiteY4" fmla="*/ 377823 h 377824"/>
              <a:gd name="connsiteX0" fmla="*/ 0 w 1646554"/>
              <a:gd name="connsiteY0" fmla="*/ 301623 h 377824"/>
              <a:gd name="connsiteX1" fmla="*/ 1611629 w 1646554"/>
              <a:gd name="connsiteY1" fmla="*/ 377824 h 377824"/>
              <a:gd name="connsiteX2" fmla="*/ 1646554 w 1646554"/>
              <a:gd name="connsiteY2" fmla="*/ 0 h 377824"/>
              <a:gd name="connsiteX3" fmla="*/ 1383029 w 1646554"/>
              <a:gd name="connsiteY3" fmla="*/ 150811 h 377824"/>
              <a:gd name="connsiteX4" fmla="*/ 0 w 1646554"/>
              <a:gd name="connsiteY4" fmla="*/ 301623 h 377824"/>
              <a:gd name="connsiteX0" fmla="*/ 0 w 1651316"/>
              <a:gd name="connsiteY0" fmla="*/ 374648 h 377824"/>
              <a:gd name="connsiteX1" fmla="*/ 1616391 w 1651316"/>
              <a:gd name="connsiteY1" fmla="*/ 377824 h 377824"/>
              <a:gd name="connsiteX2" fmla="*/ 1651316 w 1651316"/>
              <a:gd name="connsiteY2" fmla="*/ 0 h 377824"/>
              <a:gd name="connsiteX3" fmla="*/ 1387791 w 1651316"/>
              <a:gd name="connsiteY3" fmla="*/ 150811 h 377824"/>
              <a:gd name="connsiteX4" fmla="*/ 0 w 1651316"/>
              <a:gd name="connsiteY4" fmla="*/ 374648 h 377824"/>
              <a:gd name="connsiteX0" fmla="*/ 0 w 1651316"/>
              <a:gd name="connsiteY0" fmla="*/ 379412 h 382588"/>
              <a:gd name="connsiteX1" fmla="*/ 1616391 w 1651316"/>
              <a:gd name="connsiteY1" fmla="*/ 382588 h 382588"/>
              <a:gd name="connsiteX2" fmla="*/ 1651316 w 1651316"/>
              <a:gd name="connsiteY2" fmla="*/ 4764 h 382588"/>
              <a:gd name="connsiteX3" fmla="*/ 1327466 w 1651316"/>
              <a:gd name="connsiteY3" fmla="*/ 0 h 382588"/>
              <a:gd name="connsiteX4" fmla="*/ 0 w 1651316"/>
              <a:gd name="connsiteY4" fmla="*/ 379412 h 382588"/>
              <a:gd name="connsiteX0" fmla="*/ 0 w 1616528"/>
              <a:gd name="connsiteY0" fmla="*/ 379412 h 382588"/>
              <a:gd name="connsiteX1" fmla="*/ 1616391 w 1616528"/>
              <a:gd name="connsiteY1" fmla="*/ 382588 h 382588"/>
              <a:gd name="connsiteX2" fmla="*/ 1606866 w 1616528"/>
              <a:gd name="connsiteY2" fmla="*/ 6352 h 382588"/>
              <a:gd name="connsiteX3" fmla="*/ 1327466 w 1616528"/>
              <a:gd name="connsiteY3" fmla="*/ 0 h 382588"/>
              <a:gd name="connsiteX4" fmla="*/ 0 w 1616528"/>
              <a:gd name="connsiteY4" fmla="*/ 379412 h 382588"/>
              <a:gd name="connsiteX0" fmla="*/ 0 w 1621154"/>
              <a:gd name="connsiteY0" fmla="*/ 379412 h 382588"/>
              <a:gd name="connsiteX1" fmla="*/ 1616391 w 1621154"/>
              <a:gd name="connsiteY1" fmla="*/ 382588 h 382588"/>
              <a:gd name="connsiteX2" fmla="*/ 1621154 w 1621154"/>
              <a:gd name="connsiteY2" fmla="*/ 3177 h 382588"/>
              <a:gd name="connsiteX3" fmla="*/ 1327466 w 1621154"/>
              <a:gd name="connsiteY3" fmla="*/ 0 h 382588"/>
              <a:gd name="connsiteX4" fmla="*/ 0 w 1621154"/>
              <a:gd name="connsiteY4" fmla="*/ 379412 h 382588"/>
              <a:gd name="connsiteX0" fmla="*/ 0 w 1651316"/>
              <a:gd name="connsiteY0" fmla="*/ 382587 h 382588"/>
              <a:gd name="connsiteX1" fmla="*/ 1646553 w 1651316"/>
              <a:gd name="connsiteY1" fmla="*/ 382588 h 382588"/>
              <a:gd name="connsiteX2" fmla="*/ 1651316 w 1651316"/>
              <a:gd name="connsiteY2" fmla="*/ 3177 h 382588"/>
              <a:gd name="connsiteX3" fmla="*/ 1357628 w 1651316"/>
              <a:gd name="connsiteY3" fmla="*/ 0 h 382588"/>
              <a:gd name="connsiteX4" fmla="*/ 0 w 1651316"/>
              <a:gd name="connsiteY4" fmla="*/ 382587 h 382588"/>
              <a:gd name="connsiteX0" fmla="*/ 0 w 1651316"/>
              <a:gd name="connsiteY0" fmla="*/ 382587 h 382588"/>
              <a:gd name="connsiteX1" fmla="*/ 1646553 w 1651316"/>
              <a:gd name="connsiteY1" fmla="*/ 382588 h 382588"/>
              <a:gd name="connsiteX2" fmla="*/ 1651316 w 1651316"/>
              <a:gd name="connsiteY2" fmla="*/ 3177 h 382588"/>
              <a:gd name="connsiteX3" fmla="*/ 1357628 w 1651316"/>
              <a:gd name="connsiteY3" fmla="*/ 0 h 382588"/>
              <a:gd name="connsiteX4" fmla="*/ 0 w 1651316"/>
              <a:gd name="connsiteY4" fmla="*/ 382587 h 382588"/>
              <a:gd name="connsiteX0" fmla="*/ 0 w 1651316"/>
              <a:gd name="connsiteY0" fmla="*/ 382587 h 382588"/>
              <a:gd name="connsiteX1" fmla="*/ 1646553 w 1651316"/>
              <a:gd name="connsiteY1" fmla="*/ 382588 h 382588"/>
              <a:gd name="connsiteX2" fmla="*/ 1651316 w 1651316"/>
              <a:gd name="connsiteY2" fmla="*/ 3177 h 382588"/>
              <a:gd name="connsiteX3" fmla="*/ 1357628 w 1651316"/>
              <a:gd name="connsiteY3" fmla="*/ 0 h 382588"/>
              <a:gd name="connsiteX4" fmla="*/ 0 w 1651316"/>
              <a:gd name="connsiteY4" fmla="*/ 382587 h 382588"/>
              <a:gd name="connsiteX0" fmla="*/ 0 w 1651316"/>
              <a:gd name="connsiteY0" fmla="*/ 382587 h 382588"/>
              <a:gd name="connsiteX1" fmla="*/ 1646553 w 1651316"/>
              <a:gd name="connsiteY1" fmla="*/ 382588 h 382588"/>
              <a:gd name="connsiteX2" fmla="*/ 1651316 w 1651316"/>
              <a:gd name="connsiteY2" fmla="*/ 3177 h 382588"/>
              <a:gd name="connsiteX3" fmla="*/ 1357628 w 1651316"/>
              <a:gd name="connsiteY3" fmla="*/ 0 h 382588"/>
              <a:gd name="connsiteX4" fmla="*/ 0 w 1651316"/>
              <a:gd name="connsiteY4" fmla="*/ 382587 h 38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316" h="382588">
                <a:moveTo>
                  <a:pt x="0" y="382587"/>
                </a:moveTo>
                <a:lnTo>
                  <a:pt x="1646553" y="382588"/>
                </a:lnTo>
                <a:cubicBezTo>
                  <a:pt x="1648140" y="212196"/>
                  <a:pt x="1649729" y="173569"/>
                  <a:pt x="1651316" y="3177"/>
                </a:cubicBezTo>
                <a:lnTo>
                  <a:pt x="1357628" y="0"/>
                </a:lnTo>
                <a:cubicBezTo>
                  <a:pt x="538478" y="222780"/>
                  <a:pt x="695326" y="175682"/>
                  <a:pt x="0" y="382587"/>
                </a:cubicBezTo>
                <a:close/>
              </a:path>
            </a:pathLst>
          </a:cu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BA5C1-32E6-4541-A5CB-B247EF8EF6F6}"/>
              </a:ext>
            </a:extLst>
          </p:cNvPr>
          <p:cNvSpPr txBox="1"/>
          <p:nvPr/>
        </p:nvSpPr>
        <p:spPr>
          <a:xfrm>
            <a:off x="2218259" y="5229422"/>
            <a:ext cx="353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M Roman 10" panose="00000500000000000000" pitchFamily="50" charset="0"/>
              </a:rPr>
              <a:t>Length of filars </a:t>
            </a:r>
            <a:r>
              <a:rPr lang="en-US" sz="1400" i="1" dirty="0">
                <a:latin typeface="LM Roman 10" panose="00000500000000000000" pitchFamily="50" charset="0"/>
              </a:rPr>
              <a:t>l </a:t>
            </a:r>
            <a:r>
              <a:rPr lang="en-US" sz="1400" dirty="0">
                <a:latin typeface="LM Roman 10" panose="00000500000000000000" pitchFamily="50" charset="0"/>
              </a:rPr>
              <a:t>/ m</a:t>
            </a:r>
            <a:endParaRPr lang="en-GB" sz="1400" dirty="0"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E1C7B-8E63-4072-A025-EE23DD8DB88A}"/>
                  </a:ext>
                </a:extLst>
              </p:cNvPr>
              <p:cNvSpPr txBox="1"/>
              <p:nvPr/>
            </p:nvSpPr>
            <p:spPr>
              <a:xfrm rot="16200000">
                <a:off x="986310" y="3757711"/>
                <a:ext cx="1277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LM Roman 10" panose="00000500000000000000" pitchFamily="50" charset="0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𝑇</m:t>
                    </m:r>
                  </m:oMath>
                </a14:m>
                <a:r>
                  <a:rPr lang="en-GB" sz="1400" dirty="0">
                    <a:latin typeface="LM Roman 10" panose="00000500000000000000" pitchFamily="50" charset="0"/>
                  </a:rPr>
                  <a:t> / 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BE1C7B-8E63-4072-A025-EE23DD8D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86310" y="3757711"/>
                <a:ext cx="1277910" cy="307777"/>
              </a:xfrm>
              <a:prstGeom prst="rect">
                <a:avLst/>
              </a:prstGeom>
              <a:blipFill>
                <a:blip r:embed="rId3"/>
                <a:stretch>
                  <a:fillRect l="-1961" r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44C03-D974-4B69-A1BA-0F723CDBFAB3}"/>
                  </a:ext>
                </a:extLst>
              </p:cNvPr>
              <p:cNvSpPr txBox="1"/>
              <p:nvPr/>
            </p:nvSpPr>
            <p:spPr>
              <a:xfrm>
                <a:off x="6273800" y="2960987"/>
                <a:ext cx="1523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Δ</m:t>
                      </m:r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𝑇</m:t>
                      </m:r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=0.339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44C03-D974-4B69-A1BA-0F723CDB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0" y="2960987"/>
                <a:ext cx="1523080" cy="369332"/>
              </a:xfrm>
              <a:prstGeom prst="rect">
                <a:avLst/>
              </a:prstGeom>
              <a:blipFill>
                <a:blip r:embed="rId4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EA4265-E9E4-4E01-80D9-DD2A6FE4CCAE}"/>
                  </a:ext>
                </a:extLst>
              </p:cNvPr>
              <p:cNvSpPr txBox="1"/>
              <p:nvPr/>
            </p:nvSpPr>
            <p:spPr>
              <a:xfrm>
                <a:off x="6273800" y="3399652"/>
                <a:ext cx="1523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Δ</m:t>
                      </m:r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𝑇</m:t>
                      </m:r>
                      <m:r>
                        <a:rPr lang="en-GB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=0.443</m:t>
                      </m:r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EA4265-E9E4-4E01-80D9-DD2A6FE4C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0" y="3399652"/>
                <a:ext cx="1523080" cy="369332"/>
              </a:xfrm>
              <a:prstGeom prst="rect">
                <a:avLst/>
              </a:prstGeom>
              <a:blipFill>
                <a:blip r:embed="rId5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1A47E9E-1132-4F5A-A7EC-27384D61E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7077" y="2656948"/>
            <a:ext cx="1391185" cy="689618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4D40DF51-C360-4A81-8E28-8C6A31CD717F}"/>
              </a:ext>
            </a:extLst>
          </p:cNvPr>
          <p:cNvSpPr/>
          <p:nvPr/>
        </p:nvSpPr>
        <p:spPr>
          <a:xfrm rot="5400000">
            <a:off x="3909818" y="3533842"/>
            <a:ext cx="209550" cy="1367369"/>
          </a:xfrm>
          <a:prstGeom prst="rightBrace">
            <a:avLst>
              <a:gd name="adj1" fmla="val 416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23C35AB-7C2F-46C0-AA35-788D3F739E92}"/>
              </a:ext>
            </a:extLst>
          </p:cNvPr>
          <p:cNvSpPr/>
          <p:nvPr/>
        </p:nvSpPr>
        <p:spPr>
          <a:xfrm rot="5400000">
            <a:off x="5277185" y="3537315"/>
            <a:ext cx="209550" cy="1367369"/>
          </a:xfrm>
          <a:prstGeom prst="rightBrace">
            <a:avLst>
              <a:gd name="adj1" fmla="val 416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EE8BE3-753B-4159-A2B1-FDA9D9D9BA37}"/>
                  </a:ext>
                </a:extLst>
              </p:cNvPr>
              <p:cNvSpPr txBox="1"/>
              <p:nvPr/>
            </p:nvSpPr>
            <p:spPr>
              <a:xfrm>
                <a:off x="3774588" y="4325775"/>
                <a:ext cx="18473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LM Roman 10" panose="00000500000000000000" pitchFamily="50" charset="0"/>
                    <a:ea typeface="Latin Modern Math" panose="02000503000000000000" pitchFamily="50" charset="0"/>
                  </a:rPr>
                  <a:t>Same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Δ</m:t>
                    </m:r>
                    <m:r>
                      <a:rPr lang="en-US" sz="16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𝑙</m:t>
                    </m:r>
                  </m:oMath>
                </a14:m>
                <a:endParaRPr lang="en-GB" sz="1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EE8BE3-753B-4159-A2B1-FDA9D9D9B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4325775"/>
                <a:ext cx="1847373" cy="338554"/>
              </a:xfrm>
              <a:prstGeom prst="rect">
                <a:avLst/>
              </a:prstGeom>
              <a:blipFill>
                <a:blip r:embed="rId7"/>
                <a:stretch>
                  <a:fillRect t="-16364" b="-12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0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CCD7AB-EC4F-41B2-A4C0-AC2C3B9E5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856938"/>
              </p:ext>
            </p:extLst>
          </p:nvPr>
        </p:nvGraphicFramePr>
        <p:xfrm>
          <a:off x="3839307" y="2036693"/>
          <a:ext cx="4513385" cy="278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05A80B0-2BDB-466B-86F8-4B33866D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9" y="4718944"/>
            <a:ext cx="2628900" cy="306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D6FCAF-8821-4B53-8535-AFCE0E6E1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11488" y="3232282"/>
            <a:ext cx="2628900" cy="3063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7741CD-67AB-4AE6-9141-148971951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90" y="2278020"/>
            <a:ext cx="1185108" cy="510802"/>
          </a:xfrm>
          <a:prstGeom prst="rect">
            <a:avLst/>
          </a:prstGeom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77AD112-23D8-47A1-B0CA-A6039C7B6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350147"/>
              </p:ext>
            </p:extLst>
          </p:nvPr>
        </p:nvGraphicFramePr>
        <p:xfrm>
          <a:off x="8249809" y="2993921"/>
          <a:ext cx="1478672" cy="1200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D2DC2E22-018E-4E26-86A5-3E1AEB620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3328" y="3360094"/>
            <a:ext cx="499866" cy="234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2D881B-3F73-431D-8791-5DCDB49DC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212" y="2864248"/>
            <a:ext cx="499865" cy="23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2CDBAF-80AA-4A2F-9C89-246B5C301B9A}"/>
              </a:ext>
            </a:extLst>
          </p:cNvPr>
          <p:cNvSpPr txBox="1"/>
          <p:nvPr/>
        </p:nvSpPr>
        <p:spPr>
          <a:xfrm>
            <a:off x="9285882" y="3586403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LM Roman 10" panose="00000500000000000000" pitchFamily="50" charset="0"/>
              </a:rPr>
              <a:t>0.1000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0387E-B5D8-47DC-BC5A-8AAC3A22A538}"/>
              </a:ext>
            </a:extLst>
          </p:cNvPr>
          <p:cNvSpPr txBox="1"/>
          <p:nvPr/>
        </p:nvSpPr>
        <p:spPr>
          <a:xfrm>
            <a:off x="8232254" y="3586403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LM Roman 10" panose="00000500000000000000" pitchFamily="50" charset="0"/>
              </a:rPr>
              <a:t>-0.1000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C7DF7C-7C79-45D4-9480-A948B7C94209}"/>
              </a:ext>
            </a:extLst>
          </p:cNvPr>
          <p:cNvSpPr txBox="1"/>
          <p:nvPr/>
        </p:nvSpPr>
        <p:spPr>
          <a:xfrm>
            <a:off x="8552976" y="3004742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" dirty="0">
                <a:latin typeface="LM Roman 10" panose="00000500000000000000" pitchFamily="50" charset="0"/>
              </a:rPr>
              <a:t>0.10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B3308-D948-4942-806A-DB57E88C9A08}"/>
              </a:ext>
            </a:extLst>
          </p:cNvPr>
          <p:cNvSpPr txBox="1"/>
          <p:nvPr/>
        </p:nvSpPr>
        <p:spPr>
          <a:xfrm>
            <a:off x="8989145" y="3978928"/>
            <a:ext cx="44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LM Roman 10" panose="00000500000000000000" pitchFamily="50" charset="0"/>
              </a:rPr>
              <a:t>-0.10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33325-EFFB-475E-8919-A51CBDB3FEC2}"/>
                  </a:ext>
                </a:extLst>
              </p:cNvPr>
              <p:cNvSpPr txBox="1"/>
              <p:nvPr/>
            </p:nvSpPr>
            <p:spPr>
              <a:xfrm>
                <a:off x="8047757" y="2705066"/>
                <a:ext cx="18827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>
                    <a:latin typeface="LM Roman 10" panose="00000500000000000000" pitchFamily="50" charset="0"/>
                  </a:rPr>
                  <a:t>Graph for </a:t>
                </a:r>
                <a14:m>
                  <m:oMath xmlns:m="http://schemas.openxmlformats.org/officeDocument/2006/math">
                    <m:r>
                      <a:rPr lang="en-GB" sz="1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−0.1&lt;</m:t>
                    </m:r>
                    <m:r>
                      <a:rPr lang="en-GB" sz="1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𝑇</m:t>
                    </m:r>
                    <m:r>
                      <a:rPr lang="en-GB" sz="1000" b="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&lt;0.1</m:t>
                    </m:r>
                  </m:oMath>
                </a14:m>
                <a:endParaRPr lang="en-GB" sz="1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A33325-EFFB-475E-8919-A51CBDB3F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757" y="2705066"/>
                <a:ext cx="1882773" cy="246221"/>
              </a:xfrm>
              <a:prstGeom prst="rect">
                <a:avLst/>
              </a:prstGeom>
              <a:blipFill>
                <a:blip r:embed="rId9"/>
                <a:stretch>
                  <a:fillRect t="-10000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5F0952C-3FC0-41DE-8585-C5216889C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3938" y="2946528"/>
            <a:ext cx="1584608" cy="37929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B52106C-0B5C-4F27-AD0E-39D887D0F1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3788" y="3282459"/>
            <a:ext cx="16452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7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10537</TotalTime>
  <Words>411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Latin Modern Math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Cheung</dc:creator>
  <cp:lastModifiedBy>Abraham Cheung</cp:lastModifiedBy>
  <cp:revision>53</cp:revision>
  <dcterms:created xsi:type="dcterms:W3CDTF">2021-04-19T15:41:47Z</dcterms:created>
  <dcterms:modified xsi:type="dcterms:W3CDTF">2021-11-04T01:27:41Z</dcterms:modified>
</cp:coreProperties>
</file>