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8BBF-9280-493D-AABB-F7FC12DC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FA541-589B-411B-AD53-8566CDDA1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B44F-9D71-4AAF-93D9-A49DF541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25D3-AAA1-4004-AEB3-E2CA6366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01209-C706-4DFC-A372-E9DB150B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91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D87F-881A-42DA-9395-277B3871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A929-87F8-43C5-82AB-8820A582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0A11-4A11-4697-9828-8554E043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EC98-49FE-443F-85D9-85D27A1F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829F-BFD8-4A73-92F6-DBB143B1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5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794CD-E832-45E7-8078-E54902598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BBBA3-E32F-4CA3-AE36-CE609C1A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28D7-24BA-49EB-83B7-C66FB480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F45D-5929-4E06-A916-C27D4B1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7A07-9AD2-4D66-A0E9-321DFED9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0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6F6-ED03-4FD3-9F98-1EF15167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20A4E-DBBB-454F-BA99-26AA6806A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32BB-EC55-42DD-9014-EE777013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AD82-DFA2-4CC7-B4AD-437D2780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D213-9A07-4F3D-A188-7E2BF992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51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5DD8-3D14-469B-A5F2-8BF79221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3A8B-AA14-49F1-ADC0-C47A804AE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F294-7C6F-4F39-8095-3CB14ADD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2E38-68DB-4C39-98B8-48D3A598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40E3-72E4-4089-A475-FCEC7D2E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0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ABE7-2B73-4294-9263-52418B1F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93BE-47E9-408B-B999-A39F32338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538D1-9373-474A-99CE-92A9245A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1911B-1AAA-403A-B09F-10708628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67A0-6022-43BF-9535-D2E0FFC9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BFD4D-781E-4160-B501-599B3464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69D-CDFB-429B-AA9B-94E2476D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A5B9-BEC7-4BF7-ADFF-FC089B533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59EB-B730-456F-8B16-D6835343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66068-B3B2-44C7-9673-6A663D4AB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0E29E-69A3-475A-960B-CC243FA0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57FC1-6208-4AE2-8C98-D2AEE35F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8F6B1-90FB-4AED-B5C2-14E18CFA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88B98-AF6A-4A39-AA1D-7FDECD30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0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4292-1B4A-490D-BB8B-70C609C9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D47A6-FFD7-493F-89EC-A401D481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3AF17-5E30-4AC9-A86B-AF513DA2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83628-F32C-418B-A5B5-728D2C30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8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1234E-C9DB-47D8-87AB-F9FC38E9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A1742-DAFF-4B90-9016-E3AE8EB0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B8E9D-3520-485B-8150-141CDA26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8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A993-DB48-4175-A260-FE8F710C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3940-C911-475E-A24F-75BB1FD5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69DB1-D8BD-409E-81A0-A5174B22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CF56E-F694-4ADD-B524-809A5F2F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5933D-2176-4692-977C-69BF1529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32EE-13D2-45DD-BA41-DE551398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7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3A83-E6B1-4336-AE22-24CD1D476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4D9AF-526A-448E-AECE-19623624D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6487-9C72-441F-BED1-653BCFAD8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B5883-50EF-4C28-A6A7-5EF89B6E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2F71F-F937-4886-8471-B88BBD6C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FF27-19A3-40AB-89E2-6872935D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21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2E0F9-BE8F-4EB9-A363-66CC1566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4464A-3284-40E5-858A-5BB4BCC0D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433E-9D05-4243-8BF3-938508C3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ADDAD-4767-4536-9CE5-842683FC74E6}" type="datetimeFigureOut">
              <a:rPr lang="en-GB" smtClean="0"/>
              <a:t>04/06/2021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702D-9C33-4FEE-87ED-9713DDD3A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CF7E-652E-4A7A-9BB0-E7678801A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3695-5DCA-4FE9-A85C-9E6591EE46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63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56FDCE-E55D-481B-989A-28A4885B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47" y="0"/>
            <a:ext cx="948110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35E708-7B0C-44AF-893A-699B23CA943A}"/>
              </a:ext>
            </a:extLst>
          </p:cNvPr>
          <p:cNvSpPr/>
          <p:nvPr/>
        </p:nvSpPr>
        <p:spPr>
          <a:xfrm>
            <a:off x="3151573" y="1775534"/>
            <a:ext cx="417250" cy="41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A40C7-9BF8-4F40-935B-A66579906712}"/>
              </a:ext>
            </a:extLst>
          </p:cNvPr>
          <p:cNvSpPr/>
          <p:nvPr/>
        </p:nvSpPr>
        <p:spPr>
          <a:xfrm>
            <a:off x="3822133" y="2669614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96DF9-843F-400C-920B-0EC0AE5D23F8}"/>
              </a:ext>
            </a:extLst>
          </p:cNvPr>
          <p:cNvSpPr/>
          <p:nvPr/>
        </p:nvSpPr>
        <p:spPr>
          <a:xfrm>
            <a:off x="4142173" y="2979494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CC48-5C9E-4712-BE02-FA0BDB04E71D}"/>
              </a:ext>
            </a:extLst>
          </p:cNvPr>
          <p:cNvSpPr/>
          <p:nvPr/>
        </p:nvSpPr>
        <p:spPr>
          <a:xfrm>
            <a:off x="4294573" y="3131894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F7ED5-196D-4BDF-B3B3-00B9BAF31CF4}"/>
              </a:ext>
            </a:extLst>
          </p:cNvPr>
          <p:cNvSpPr/>
          <p:nvPr/>
        </p:nvSpPr>
        <p:spPr>
          <a:xfrm>
            <a:off x="4178719" y="330838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C055B-265C-4FCF-9C95-788BDE7598E9}"/>
              </a:ext>
            </a:extLst>
          </p:cNvPr>
          <p:cNvSpPr/>
          <p:nvPr/>
        </p:nvSpPr>
        <p:spPr>
          <a:xfrm>
            <a:off x="5179479" y="424310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C3693-2F7F-41DA-8F74-E1509DBB436F}"/>
              </a:ext>
            </a:extLst>
          </p:cNvPr>
          <p:cNvSpPr/>
          <p:nvPr/>
        </p:nvSpPr>
        <p:spPr>
          <a:xfrm>
            <a:off x="2318453" y="1059254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F6752-B7D2-4C9F-B34C-572E213B045F}"/>
              </a:ext>
            </a:extLst>
          </p:cNvPr>
          <p:cNvSpPr/>
          <p:nvPr/>
        </p:nvSpPr>
        <p:spPr>
          <a:xfrm>
            <a:off x="1536133" y="312494"/>
            <a:ext cx="417250" cy="417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D55CB-0C99-48F1-9AB8-E9D378E2D952}"/>
              </a:ext>
            </a:extLst>
          </p:cNvPr>
          <p:cNvSpPr/>
          <p:nvPr/>
        </p:nvSpPr>
        <p:spPr>
          <a:xfrm>
            <a:off x="5864293" y="473586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903F4-CD37-449A-A1B7-1E625B0B1DFA}"/>
              </a:ext>
            </a:extLst>
          </p:cNvPr>
          <p:cNvSpPr/>
          <p:nvPr/>
        </p:nvSpPr>
        <p:spPr>
          <a:xfrm>
            <a:off x="6096000" y="4683908"/>
            <a:ext cx="294640" cy="401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34A213-294F-4102-A1F8-03319C77D1A7}"/>
              </a:ext>
            </a:extLst>
          </p:cNvPr>
          <p:cNvSpPr/>
          <p:nvPr/>
        </p:nvSpPr>
        <p:spPr>
          <a:xfrm>
            <a:off x="6639560" y="4925134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0F00A-F786-44A2-B2C4-EFEDC6DBDA82}"/>
              </a:ext>
            </a:extLst>
          </p:cNvPr>
          <p:cNvSpPr/>
          <p:nvPr/>
        </p:nvSpPr>
        <p:spPr>
          <a:xfrm>
            <a:off x="7018373" y="4706069"/>
            <a:ext cx="317146" cy="401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6607CE-5557-40EB-AB1D-D4C900E34931}"/>
              </a:ext>
            </a:extLst>
          </p:cNvPr>
          <p:cNvSpPr/>
          <p:nvPr/>
        </p:nvSpPr>
        <p:spPr>
          <a:xfrm>
            <a:off x="7360920" y="5250254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3E77B4-AF13-4995-BFCF-60A661F9E6DA}"/>
              </a:ext>
            </a:extLst>
          </p:cNvPr>
          <p:cNvSpPr/>
          <p:nvPr/>
        </p:nvSpPr>
        <p:spPr>
          <a:xfrm>
            <a:off x="7788487" y="537086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AF28A3-25EA-4A82-9FA0-C4C9EDE1531D}"/>
              </a:ext>
            </a:extLst>
          </p:cNvPr>
          <p:cNvSpPr/>
          <p:nvPr/>
        </p:nvSpPr>
        <p:spPr>
          <a:xfrm>
            <a:off x="7936653" y="5612093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987ED3-6A3B-4262-9965-D25907673F52}"/>
              </a:ext>
            </a:extLst>
          </p:cNvPr>
          <p:cNvSpPr/>
          <p:nvPr/>
        </p:nvSpPr>
        <p:spPr>
          <a:xfrm>
            <a:off x="7820799" y="5811060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B768E7-953D-48D7-A1AE-664E24842EA1}"/>
              </a:ext>
            </a:extLst>
          </p:cNvPr>
          <p:cNvSpPr/>
          <p:nvPr/>
        </p:nvSpPr>
        <p:spPr>
          <a:xfrm>
            <a:off x="7045960" y="6052286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3FD333-6706-4702-A4BD-D02AF087CAF9}"/>
              </a:ext>
            </a:extLst>
          </p:cNvPr>
          <p:cNvSpPr/>
          <p:nvPr/>
        </p:nvSpPr>
        <p:spPr>
          <a:xfrm>
            <a:off x="9348470" y="473586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EADDED-A038-47BE-82E6-A0BBE4E31811}"/>
              </a:ext>
            </a:extLst>
          </p:cNvPr>
          <p:cNvSpPr/>
          <p:nvPr/>
        </p:nvSpPr>
        <p:spPr>
          <a:xfrm>
            <a:off x="9198893" y="4563295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3B68FE-6C98-41AC-88FF-521BBC1445D9}"/>
              </a:ext>
            </a:extLst>
          </p:cNvPr>
          <p:cNvSpPr/>
          <p:nvPr/>
        </p:nvSpPr>
        <p:spPr>
          <a:xfrm>
            <a:off x="9083039" y="4884494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5A3791-7B75-4DF9-94FC-4065809A69B3}"/>
              </a:ext>
            </a:extLst>
          </p:cNvPr>
          <p:cNvSpPr/>
          <p:nvPr/>
        </p:nvSpPr>
        <p:spPr>
          <a:xfrm>
            <a:off x="9901869" y="4647078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6008FB-70E4-415E-9874-4A54C14EB41B}"/>
              </a:ext>
            </a:extLst>
          </p:cNvPr>
          <p:cNvSpPr/>
          <p:nvPr/>
        </p:nvSpPr>
        <p:spPr>
          <a:xfrm>
            <a:off x="7936652" y="4442682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790F6D-ECBC-4DE1-AE1F-56EF995CC890}"/>
              </a:ext>
            </a:extLst>
          </p:cNvPr>
          <p:cNvSpPr/>
          <p:nvPr/>
        </p:nvSpPr>
        <p:spPr>
          <a:xfrm>
            <a:off x="8136003" y="4767691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867E76-C974-41FF-9750-D7714E88971A}"/>
              </a:ext>
            </a:extLst>
          </p:cNvPr>
          <p:cNvSpPr/>
          <p:nvPr/>
        </p:nvSpPr>
        <p:spPr>
          <a:xfrm>
            <a:off x="7630159" y="4700455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8815D9-D383-4167-AED7-C00E183EA523}"/>
              </a:ext>
            </a:extLst>
          </p:cNvPr>
          <p:cNvSpPr/>
          <p:nvPr/>
        </p:nvSpPr>
        <p:spPr>
          <a:xfrm>
            <a:off x="7625503" y="4442682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BA4697-CC94-468A-82B1-9F19620DD63E}"/>
              </a:ext>
            </a:extLst>
          </p:cNvPr>
          <p:cNvSpPr/>
          <p:nvPr/>
        </p:nvSpPr>
        <p:spPr>
          <a:xfrm>
            <a:off x="7625502" y="424310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C974B-66B4-4706-8C8A-DA974ED6A216}"/>
              </a:ext>
            </a:extLst>
          </p:cNvPr>
          <p:cNvSpPr/>
          <p:nvPr/>
        </p:nvSpPr>
        <p:spPr>
          <a:xfrm>
            <a:off x="7859470" y="4037028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F6AA09-1AA3-4264-A02D-C6B8A5750FD1}"/>
              </a:ext>
            </a:extLst>
          </p:cNvPr>
          <p:cNvSpPr/>
          <p:nvPr/>
        </p:nvSpPr>
        <p:spPr>
          <a:xfrm>
            <a:off x="7334518" y="4856480"/>
            <a:ext cx="226714" cy="228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4CE047-BA76-4A99-B10D-060CD931CD7B}"/>
              </a:ext>
            </a:extLst>
          </p:cNvPr>
          <p:cNvSpPr/>
          <p:nvPr/>
        </p:nvSpPr>
        <p:spPr>
          <a:xfrm>
            <a:off x="7294596" y="4299669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F8CDF0-B202-4AB0-9F28-E115FD10CA46}"/>
              </a:ext>
            </a:extLst>
          </p:cNvPr>
          <p:cNvSpPr/>
          <p:nvPr/>
        </p:nvSpPr>
        <p:spPr>
          <a:xfrm>
            <a:off x="6922526" y="4403459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AE1766-C26A-4ADA-85BC-1506BD0901EE}"/>
              </a:ext>
            </a:extLst>
          </p:cNvPr>
          <p:cNvSpPr/>
          <p:nvPr/>
        </p:nvSpPr>
        <p:spPr>
          <a:xfrm>
            <a:off x="6775471" y="4198878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EAE592-14B3-4C2E-A37E-B8B17BA151CA}"/>
              </a:ext>
            </a:extLst>
          </p:cNvPr>
          <p:cNvSpPr/>
          <p:nvPr/>
        </p:nvSpPr>
        <p:spPr>
          <a:xfrm>
            <a:off x="6854368" y="3835412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B7BBAD-7E49-4A1F-98DE-D4958C559CF5}"/>
              </a:ext>
            </a:extLst>
          </p:cNvPr>
          <p:cNvSpPr/>
          <p:nvPr/>
        </p:nvSpPr>
        <p:spPr>
          <a:xfrm>
            <a:off x="7103004" y="3631089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F6CEFC-8DB2-4364-90CE-28D91841763A}"/>
              </a:ext>
            </a:extLst>
          </p:cNvPr>
          <p:cNvSpPr/>
          <p:nvPr/>
        </p:nvSpPr>
        <p:spPr>
          <a:xfrm>
            <a:off x="7198800" y="3584522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A9A5F5C-2ED3-4EA8-88B3-470EA2EAD00A}"/>
              </a:ext>
            </a:extLst>
          </p:cNvPr>
          <p:cNvSpPr/>
          <p:nvPr/>
        </p:nvSpPr>
        <p:spPr>
          <a:xfrm>
            <a:off x="7596895" y="3758089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7F20E0-2172-4B07-802F-C33659E13147}"/>
              </a:ext>
            </a:extLst>
          </p:cNvPr>
          <p:cNvSpPr/>
          <p:nvPr/>
        </p:nvSpPr>
        <p:spPr>
          <a:xfrm>
            <a:off x="7840856" y="3692969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3E2CB4-1E4F-455F-BB1E-9F582A8A032D}"/>
              </a:ext>
            </a:extLst>
          </p:cNvPr>
          <p:cNvSpPr/>
          <p:nvPr/>
        </p:nvSpPr>
        <p:spPr>
          <a:xfrm>
            <a:off x="7665722" y="3165031"/>
            <a:ext cx="307339" cy="4600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15055C-41D0-40B4-AB5E-A60E28090013}"/>
              </a:ext>
            </a:extLst>
          </p:cNvPr>
          <p:cNvSpPr/>
          <p:nvPr/>
        </p:nvSpPr>
        <p:spPr>
          <a:xfrm>
            <a:off x="7501099" y="3044841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828A82-A356-4340-A11B-45F7997C0EBF}"/>
              </a:ext>
            </a:extLst>
          </p:cNvPr>
          <p:cNvSpPr/>
          <p:nvPr/>
        </p:nvSpPr>
        <p:spPr>
          <a:xfrm>
            <a:off x="8136003" y="4172016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E49BBE-2434-4750-9E5B-ACBA1ACA9ED3}"/>
              </a:ext>
            </a:extLst>
          </p:cNvPr>
          <p:cNvSpPr/>
          <p:nvPr/>
        </p:nvSpPr>
        <p:spPr>
          <a:xfrm>
            <a:off x="8353420" y="3976377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1C48CB-3BF4-4670-812B-AEC1E5248858}"/>
              </a:ext>
            </a:extLst>
          </p:cNvPr>
          <p:cNvSpPr/>
          <p:nvPr/>
        </p:nvSpPr>
        <p:spPr>
          <a:xfrm>
            <a:off x="8402267" y="3835412"/>
            <a:ext cx="285489" cy="4170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40F5B8-5D64-42FA-809A-4DD99BC26DB8}"/>
              </a:ext>
            </a:extLst>
          </p:cNvPr>
          <p:cNvSpPr/>
          <p:nvPr/>
        </p:nvSpPr>
        <p:spPr>
          <a:xfrm>
            <a:off x="8569574" y="4274005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236F4A-A943-407B-8634-DD0B5A0159FA}"/>
              </a:ext>
            </a:extLst>
          </p:cNvPr>
          <p:cNvSpPr/>
          <p:nvPr/>
        </p:nvSpPr>
        <p:spPr>
          <a:xfrm>
            <a:off x="8791992" y="3922196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E00582-2555-4283-B613-6E795D2085B2}"/>
              </a:ext>
            </a:extLst>
          </p:cNvPr>
          <p:cNvSpPr/>
          <p:nvPr/>
        </p:nvSpPr>
        <p:spPr>
          <a:xfrm>
            <a:off x="8611983" y="3467100"/>
            <a:ext cx="307339" cy="378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EB9EEFE-4335-47A0-B12A-FCEF30CFFFC3}"/>
              </a:ext>
            </a:extLst>
          </p:cNvPr>
          <p:cNvSpPr/>
          <p:nvPr/>
        </p:nvSpPr>
        <p:spPr>
          <a:xfrm>
            <a:off x="8100930" y="3177062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1ADC9A-5381-44A0-BBC6-BB84A158D59B}"/>
              </a:ext>
            </a:extLst>
          </p:cNvPr>
          <p:cNvSpPr/>
          <p:nvPr/>
        </p:nvSpPr>
        <p:spPr>
          <a:xfrm>
            <a:off x="7899585" y="2850883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32307C-8443-46DF-BCB5-0B5FBB95316D}"/>
              </a:ext>
            </a:extLst>
          </p:cNvPr>
          <p:cNvSpPr/>
          <p:nvPr/>
        </p:nvSpPr>
        <p:spPr>
          <a:xfrm>
            <a:off x="7695645" y="2790175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C5C99E-4EA6-421E-9B8E-E22BB21FD17E}"/>
              </a:ext>
            </a:extLst>
          </p:cNvPr>
          <p:cNvSpPr/>
          <p:nvPr/>
        </p:nvSpPr>
        <p:spPr>
          <a:xfrm>
            <a:off x="5909112" y="422883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B87595-7302-402C-A49D-88BEFE9127A1}"/>
              </a:ext>
            </a:extLst>
          </p:cNvPr>
          <p:cNvSpPr/>
          <p:nvPr/>
        </p:nvSpPr>
        <p:spPr>
          <a:xfrm>
            <a:off x="5360079" y="4010348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4E85573-6C98-406D-BD3C-61400E60AE54}"/>
              </a:ext>
            </a:extLst>
          </p:cNvPr>
          <p:cNvSpPr/>
          <p:nvPr/>
        </p:nvSpPr>
        <p:spPr>
          <a:xfrm>
            <a:off x="4185073" y="260965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A539D0-DB0B-4E15-BB48-C74EBDE4227C}"/>
              </a:ext>
            </a:extLst>
          </p:cNvPr>
          <p:cNvSpPr/>
          <p:nvPr/>
        </p:nvSpPr>
        <p:spPr>
          <a:xfrm>
            <a:off x="4185073" y="2292231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0B74ED-FB89-4B2A-B43C-E00AAABAF73D}"/>
              </a:ext>
            </a:extLst>
          </p:cNvPr>
          <p:cNvSpPr/>
          <p:nvPr/>
        </p:nvSpPr>
        <p:spPr>
          <a:xfrm>
            <a:off x="4123689" y="196698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D5F032-D279-4FB5-81FB-3EC005EE08F6}"/>
              </a:ext>
            </a:extLst>
          </p:cNvPr>
          <p:cNvSpPr/>
          <p:nvPr/>
        </p:nvSpPr>
        <p:spPr>
          <a:xfrm>
            <a:off x="2919866" y="691907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82C528-9AD6-4FFE-BD4F-45FE19F7F69B}"/>
              </a:ext>
            </a:extLst>
          </p:cNvPr>
          <p:cNvSpPr/>
          <p:nvPr/>
        </p:nvSpPr>
        <p:spPr>
          <a:xfrm flipV="1">
            <a:off x="3590426" y="1267384"/>
            <a:ext cx="341494" cy="419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7EBEB7-54A5-465A-BC9D-00C3D572C960}"/>
              </a:ext>
            </a:extLst>
          </p:cNvPr>
          <p:cNvSpPr/>
          <p:nvPr/>
        </p:nvSpPr>
        <p:spPr>
          <a:xfrm>
            <a:off x="4424682" y="1775534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1F65A7-C88C-4D55-94A8-30686B7A3BB0}"/>
              </a:ext>
            </a:extLst>
          </p:cNvPr>
          <p:cNvSpPr/>
          <p:nvPr/>
        </p:nvSpPr>
        <p:spPr>
          <a:xfrm>
            <a:off x="4577082" y="2072360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821F9D-9997-4598-98CB-5B639CD633A3}"/>
              </a:ext>
            </a:extLst>
          </p:cNvPr>
          <p:cNvSpPr/>
          <p:nvPr/>
        </p:nvSpPr>
        <p:spPr>
          <a:xfrm>
            <a:off x="5126401" y="1516068"/>
            <a:ext cx="238548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1093AC-00D9-41ED-A08D-41BEF9B9F887}"/>
              </a:ext>
            </a:extLst>
          </p:cNvPr>
          <p:cNvSpPr/>
          <p:nvPr/>
        </p:nvSpPr>
        <p:spPr>
          <a:xfrm>
            <a:off x="4992565" y="1753907"/>
            <a:ext cx="286235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CC0849-C236-46DA-AB7C-12709A0516E0}"/>
              </a:ext>
            </a:extLst>
          </p:cNvPr>
          <p:cNvSpPr/>
          <p:nvPr/>
        </p:nvSpPr>
        <p:spPr>
          <a:xfrm>
            <a:off x="5278800" y="2242009"/>
            <a:ext cx="191592" cy="1960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3D3F0C-54AA-47F2-9CD1-4794B5E3BAEA}"/>
              </a:ext>
            </a:extLst>
          </p:cNvPr>
          <p:cNvSpPr/>
          <p:nvPr/>
        </p:nvSpPr>
        <p:spPr>
          <a:xfrm>
            <a:off x="4975360" y="2092039"/>
            <a:ext cx="286235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710CD7-4D5E-4DAB-ADC4-D25A46D03C5A}"/>
              </a:ext>
            </a:extLst>
          </p:cNvPr>
          <p:cNvSpPr/>
          <p:nvPr/>
        </p:nvSpPr>
        <p:spPr>
          <a:xfrm>
            <a:off x="5102557" y="2335279"/>
            <a:ext cx="286235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44E86A-81DA-470C-8B60-741A1ECF88EB}"/>
              </a:ext>
            </a:extLst>
          </p:cNvPr>
          <p:cNvSpPr/>
          <p:nvPr/>
        </p:nvSpPr>
        <p:spPr>
          <a:xfrm>
            <a:off x="4877839" y="2428549"/>
            <a:ext cx="286235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31A121-DFAC-45E9-AEA1-5B763C63173B}"/>
              </a:ext>
            </a:extLst>
          </p:cNvPr>
          <p:cNvSpPr/>
          <p:nvPr/>
        </p:nvSpPr>
        <p:spPr>
          <a:xfrm>
            <a:off x="5543877" y="2847652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7346DE-A5BE-46AE-805C-C8CD09DF22A8}"/>
              </a:ext>
            </a:extLst>
          </p:cNvPr>
          <p:cNvSpPr/>
          <p:nvPr/>
        </p:nvSpPr>
        <p:spPr>
          <a:xfrm>
            <a:off x="5842172" y="3182885"/>
            <a:ext cx="231707" cy="241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B0F405B-7E3B-4CE4-B1C2-FD9FDB7C3607}"/>
              </a:ext>
            </a:extLst>
          </p:cNvPr>
          <p:cNvSpPr/>
          <p:nvPr/>
        </p:nvSpPr>
        <p:spPr>
          <a:xfrm>
            <a:off x="6320964" y="3440478"/>
            <a:ext cx="286235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3878853-D83C-4BA4-AF79-D2DD5D1E6E96}"/>
              </a:ext>
            </a:extLst>
          </p:cNvPr>
          <p:cNvSpPr/>
          <p:nvPr/>
        </p:nvSpPr>
        <p:spPr>
          <a:xfrm>
            <a:off x="5930761" y="2192784"/>
            <a:ext cx="286235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064177-16F5-4573-971A-C470DF9646CE}"/>
              </a:ext>
            </a:extLst>
          </p:cNvPr>
          <p:cNvSpPr/>
          <p:nvPr/>
        </p:nvSpPr>
        <p:spPr>
          <a:xfrm>
            <a:off x="6378939" y="2185069"/>
            <a:ext cx="286235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817F8AF-E6E8-4DB2-AEF5-E5CEDF3E4660}"/>
              </a:ext>
            </a:extLst>
          </p:cNvPr>
          <p:cNvSpPr/>
          <p:nvPr/>
        </p:nvSpPr>
        <p:spPr>
          <a:xfrm>
            <a:off x="6732087" y="2822227"/>
            <a:ext cx="286235" cy="3533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7C9E-2054-487D-A230-E496902B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C05B-9685-4F4E-8B35-E32C123E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52FB-2E56-493E-8381-A9D1BB8C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895" y="0"/>
            <a:ext cx="1556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6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Cheung</dc:creator>
  <cp:lastModifiedBy>Abraham Cheung</cp:lastModifiedBy>
  <cp:revision>22</cp:revision>
  <dcterms:created xsi:type="dcterms:W3CDTF">2021-06-03T00:59:31Z</dcterms:created>
  <dcterms:modified xsi:type="dcterms:W3CDTF">2021-06-04T07:56:34Z</dcterms:modified>
</cp:coreProperties>
</file>