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2" r:id="rId4"/>
    <p:sldId id="260" r:id="rId5"/>
    <p:sldId id="261" r:id="rId6"/>
    <p:sldId id="258" r:id="rId7"/>
    <p:sldId id="259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51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A1762C-03D9-4073-BCCC-71FA3A6BB39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C511-62CB-4D5E-86CA-CDC7088B8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faithdental.com/smile-on-6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FD94-8B30-487A-BF1E-DA716FA68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SmileOn</a:t>
            </a:r>
            <a:r>
              <a:rPr lang="en-US" dirty="0"/>
              <a:t> 60 Plus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C276-2761-40EF-8ECD-15D55D52D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Dataset</a:t>
            </a:r>
          </a:p>
          <a:p>
            <a:r>
              <a:rPr lang="en-US" dirty="0">
                <a:hlinkClick r:id="rId2"/>
              </a:rPr>
              <a:t>https://interfaithdental.com/smile-on-60/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941-C478-4A6F-A7B1-2A800150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443B-9088-4C7E-BE11-CF06BC09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388646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5AFE-9108-46A6-A9CF-09D99CF8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3F50-BF54-4C32-B970-CA3C3D3E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grad from NSS Data Analytics</a:t>
            </a:r>
          </a:p>
          <a:p>
            <a:r>
              <a:rPr lang="en-US" dirty="0"/>
              <a:t>Prior work</a:t>
            </a:r>
          </a:p>
          <a:p>
            <a:r>
              <a:rPr lang="en-US" dirty="0"/>
              <a:t>Family and </a:t>
            </a:r>
            <a:r>
              <a:rPr lang="en-US" dirty="0" err="1"/>
              <a:t>Chilldren’s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2153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D50-3D36-4F9B-86AC-D22537F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involved in </a:t>
            </a:r>
            <a:r>
              <a:rPr lang="en-US" dirty="0" err="1"/>
              <a:t>SmileOn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E295-1873-4E24-B962-7120B954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Interfaith Dental </a:t>
            </a:r>
          </a:p>
          <a:p>
            <a:r>
              <a:rPr lang="en-US" dirty="0"/>
              <a:t>Dental Clinics</a:t>
            </a:r>
          </a:p>
          <a:p>
            <a:r>
              <a:rPr lang="en-US" dirty="0"/>
              <a:t>Family &amp; Children’s Service (FCS)</a:t>
            </a:r>
          </a:p>
        </p:txBody>
      </p:sp>
    </p:spTree>
    <p:extLst>
      <p:ext uri="{BB962C8B-B14F-4D97-AF65-F5344CB8AC3E}">
        <p14:creationId xmlns:p14="http://schemas.microsoft.com/office/powerpoint/2010/main" val="191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332E-A6D5-4050-A504-19828811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involved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C888-BF5E-45AD-AB4A-E326B24E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Hollie &amp; Mattie (Interfaith)</a:t>
            </a:r>
          </a:p>
          <a:p>
            <a:r>
              <a:rPr lang="en-US" dirty="0"/>
              <a:t>Dental Clinic Staff </a:t>
            </a:r>
          </a:p>
          <a:p>
            <a:r>
              <a:rPr lang="en-US" dirty="0"/>
              <a:t>Call center staff (FCS)</a:t>
            </a:r>
          </a:p>
          <a:p>
            <a:r>
              <a:rPr lang="en-US" dirty="0"/>
              <a:t>Me (FCS)</a:t>
            </a:r>
          </a:p>
        </p:txBody>
      </p:sp>
    </p:spTree>
    <p:extLst>
      <p:ext uri="{BB962C8B-B14F-4D97-AF65-F5344CB8AC3E}">
        <p14:creationId xmlns:p14="http://schemas.microsoft.com/office/powerpoint/2010/main" val="41137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DB30-435C-4864-91A8-5DE3D6FA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BBA5-12B2-4954-917E-AAADBAF3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records software</a:t>
            </a:r>
          </a:p>
          <a:p>
            <a:r>
              <a:rPr lang="en-US" dirty="0"/>
              <a:t>Billing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9C90-AF07-492E-81B5-6FBF7AB2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B2EE-F04B-40DD-845D-319B1419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Clinical</a:t>
            </a:r>
          </a:p>
        </p:txBody>
      </p:sp>
    </p:spTree>
    <p:extLst>
      <p:ext uri="{BB962C8B-B14F-4D97-AF65-F5344CB8AC3E}">
        <p14:creationId xmlns:p14="http://schemas.microsoft.com/office/powerpoint/2010/main" val="421464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F308-2EA8-4332-A213-4541DC2B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B689-1B01-491B-B6D9-DDE05AA5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most important columns</a:t>
            </a:r>
          </a:p>
        </p:txBody>
      </p:sp>
    </p:spTree>
    <p:extLst>
      <p:ext uri="{BB962C8B-B14F-4D97-AF65-F5344CB8AC3E}">
        <p14:creationId xmlns:p14="http://schemas.microsoft.com/office/powerpoint/2010/main" val="147926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FBEF-5577-42AF-8DF1-FF6F59F7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2A71-D039-4D96-92E8-7043498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the dataset, can you measure the effectiveness of the program so far?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Smile On program being used by people in the area where tooth loss is greatest in Tennessee?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3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8778-7084-4E65-B18D-D8E6D6A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D052-554C-428C-B2BE-E654C5D7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75427"/>
            <a:ext cx="8946541" cy="4195481"/>
          </a:xfrm>
        </p:spPr>
        <p:txBody>
          <a:bodyPr/>
          <a:lstStyle/>
          <a:p>
            <a:r>
              <a:rPr lang="en-US" dirty="0"/>
              <a:t>Messy formatting / Data entry integrity</a:t>
            </a:r>
          </a:p>
          <a:p>
            <a:pPr lvl="1"/>
            <a:r>
              <a:rPr lang="en-US" dirty="0"/>
              <a:t>Document your cleaning</a:t>
            </a:r>
          </a:p>
          <a:p>
            <a:pPr lvl="1"/>
            <a:r>
              <a:rPr lang="en-US" dirty="0"/>
              <a:t>Don’t spend all your time cleaning</a:t>
            </a:r>
          </a:p>
          <a:p>
            <a:r>
              <a:rPr lang="en-US" dirty="0"/>
              <a:t>Clinic Location – multiple columns for this, which is the best to use?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Tables vs current format?</a:t>
            </a:r>
          </a:p>
        </p:txBody>
      </p:sp>
    </p:spTree>
    <p:extLst>
      <p:ext uri="{BB962C8B-B14F-4D97-AF65-F5344CB8AC3E}">
        <p14:creationId xmlns:p14="http://schemas.microsoft.com/office/powerpoint/2010/main" val="49441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8742</TotalTime>
  <Words>162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SmileOn 60 Plus</vt:lpstr>
      <vt:lpstr>Who am I?</vt:lpstr>
      <vt:lpstr>Organizations involved in SmileOn</vt:lpstr>
      <vt:lpstr>People involved with data</vt:lpstr>
      <vt:lpstr>iCarol</vt:lpstr>
      <vt:lpstr>Data entry Forms</vt:lpstr>
      <vt:lpstr>Data Dictionary</vt:lpstr>
      <vt:lpstr>Analysis</vt:lpstr>
      <vt:lpstr>Call Outs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Shuler</dc:creator>
  <cp:lastModifiedBy>Dereje Gudeta</cp:lastModifiedBy>
  <cp:revision>22</cp:revision>
  <dcterms:created xsi:type="dcterms:W3CDTF">2020-11-20T19:53:13Z</dcterms:created>
  <dcterms:modified xsi:type="dcterms:W3CDTF">2020-11-30T19:43:40Z</dcterms:modified>
</cp:coreProperties>
</file>