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71C1-8EDF-AB20-F7ED-AC9BE0A8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1DE83-2059-F749-EE0F-F1190D6A8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3DCE6-06E4-A526-CEBF-B04067BE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8CB9-77B8-473B-BE3E-462D341D8C8C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0AC20-442B-0C3E-EA2D-4CF9931E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6FBDD-1797-DE47-3FD4-CEB370A9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EE7E-1984-430A-836E-33DB3B113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2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BB4B6-3A38-4887-EC26-49ECA2E8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71E70-B746-4E5C-EE66-DA241A913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037AC-CF6D-F837-FA40-7D3877CA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8CB9-77B8-473B-BE3E-462D341D8C8C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62164-87CE-29D3-08AE-F539665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56434-5D6B-6332-6A4D-1C08AC4B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EE7E-1984-430A-836E-33DB3B113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4E7DAA-4ED0-EEDE-58BF-61926EB71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3A2E56-8243-0818-0832-CEB110630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F608-2555-E3D1-38E7-A8D38613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8CB9-77B8-473B-BE3E-462D341D8C8C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B5001-D6E3-20FC-535B-77BC223E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A904B-4763-239E-8CD8-460F3350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EE7E-1984-430A-836E-33DB3B113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2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ABDC8-713C-C7FB-FD02-75D5B9BA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10107-F284-969D-03B7-56FE76F8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9CC8C-BDF1-8D1B-9152-09919AAE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8CB9-77B8-473B-BE3E-462D341D8C8C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959A9-AF13-9727-712C-1E5202AA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81668-E888-897C-818A-02793DFF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EE7E-1984-430A-836E-33DB3B113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5B853-A0DB-4C16-C57A-14EA3E6C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65A949-1ABB-46EC-A3ED-452567A97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1BD64-EFE9-20C6-D16E-E19B0BF4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8CB9-77B8-473B-BE3E-462D341D8C8C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2F6A0-BF1B-76DE-ABFE-B110C696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2BD61-1CAC-4919-386E-6814BFD2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EE7E-1984-430A-836E-33DB3B113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4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3D1DF-FF2C-6C68-F9BC-AD0BED25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361B3-5759-F45E-F562-1359FD762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A9D3E9-35E8-DD02-1BDF-B4A1A8086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CD142-AD6C-0DAA-2681-8775BFA4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8CB9-77B8-473B-BE3E-462D341D8C8C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D04D4-327C-F382-CAE2-455BFEA2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3C22D-23EE-E94A-E174-D83FCFEA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EE7E-1984-430A-836E-33DB3B113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1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E67C7-6DAD-87D7-AED2-89B87112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4B0C3-321C-AF5C-6453-99171BB73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77B36-A9CA-D5F1-D38E-1F18E7C6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2BDE9E-1847-A15E-8719-F7DDDC7FB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A5ACE8-504F-C23A-9807-03468DC83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1F8E11-F467-1A53-8D1B-75E29876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8CB9-77B8-473B-BE3E-462D341D8C8C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E00AB2-5A3D-3A7C-8D42-DADEC7DC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32C05A-AF17-B973-58E9-5D8E6B8A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EE7E-1984-430A-836E-33DB3B113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8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D0B2E-DAE6-FCE8-F6E2-9993594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207773-F48F-D3EA-7B87-2F3C724B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8CB9-77B8-473B-BE3E-462D341D8C8C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B74EFC-3178-834A-F264-1E3669EC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B22086-0F47-DAC8-78A4-4F5CB4CF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EE7E-1984-430A-836E-33DB3B113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4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4AC053-A6E8-6D36-1449-B8E9563E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8CB9-77B8-473B-BE3E-462D341D8C8C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E423E-F426-17D0-AD2C-F07EE967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68DB95-82F3-C7AC-30FF-CB6F168E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EE7E-1984-430A-836E-33DB3B113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8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2D03F-37A4-6317-EA18-6E606409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52630-EB04-C003-D75A-D5BBAFDC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168362-C7CA-977A-0EA0-402B17D1A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E25D86-B4D0-F188-0C32-3B8E9407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8CB9-77B8-473B-BE3E-462D341D8C8C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55A44-6C3A-EA8A-1F8F-5E9AD53D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0DAD3-5A5F-555A-AE59-725A50CE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EE7E-1984-430A-836E-33DB3B113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6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DF43E-B8F3-44E7-F085-35723EEA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A528C-88FA-A8A8-4BE6-32743A63F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81DEA-37C7-E62B-C838-E2EB3714C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636F7-0078-9BEB-E0B8-2CC5AAE1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8CB9-77B8-473B-BE3E-462D341D8C8C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188CF-F3D6-0275-AD07-60A62493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817DA-1811-0406-E67E-9A8B7ED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EE7E-1984-430A-836E-33DB3B113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0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28D6C8-CB13-996B-3967-73B464AA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1A11D-607F-6F2A-6B20-265591710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04B5-FF0D-43DA-7DCE-7DBE4A687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A8CB9-77B8-473B-BE3E-462D341D8C8C}" type="datetimeFigureOut">
              <a:rPr lang="ko-KR" altLang="en-US" smtClean="0"/>
              <a:t>2023-07-15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B033A-FB64-4D92-C45A-5B16AADB5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84866-DF87-C9B9-6867-5BFBCE9EB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7EE7E-1984-430A-836E-33DB3B113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2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0DB9004-7A1E-F441-C771-39F6BC62027E}"/>
              </a:ext>
            </a:extLst>
          </p:cNvPr>
          <p:cNvGrpSpPr/>
          <p:nvPr/>
        </p:nvGrpSpPr>
        <p:grpSpPr>
          <a:xfrm>
            <a:off x="733424" y="294138"/>
            <a:ext cx="11325225" cy="6057881"/>
            <a:chOff x="733424" y="294138"/>
            <a:chExt cx="11325225" cy="6057881"/>
          </a:xfrm>
        </p:grpSpPr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8099E03A-BE39-7621-4D9A-41C536D13CCF}"/>
                </a:ext>
              </a:extLst>
            </p:cNvPr>
            <p:cNvSpPr/>
            <p:nvPr/>
          </p:nvSpPr>
          <p:spPr>
            <a:xfrm>
              <a:off x="733424" y="294138"/>
              <a:ext cx="11325225" cy="60578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Line Tracer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(Launch.py)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470971B-AFC5-0E29-554D-1A363D9E425A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>
              <a:off x="9107207" y="3610503"/>
              <a:ext cx="6017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D9F2D00-885B-9C56-9873-7EF2ABBE5132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>
              <a:off x="9107207" y="1409941"/>
              <a:ext cx="45589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0DA6029-209B-8504-FDC9-A3A2F00DB9EF}"/>
                </a:ext>
              </a:extLst>
            </p:cNvPr>
            <p:cNvSpPr/>
            <p:nvPr/>
          </p:nvSpPr>
          <p:spPr>
            <a:xfrm>
              <a:off x="2628900" y="414771"/>
              <a:ext cx="5043056" cy="1995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500" dirty="0">
                  <a:solidFill>
                    <a:schemeClr val="tx1"/>
                  </a:solidFill>
                </a:rPr>
                <a:t>IR LED</a:t>
              </a:r>
            </a:p>
            <a:p>
              <a:r>
                <a:rPr lang="en-US" altLang="ko-KR" sz="1500" dirty="0">
                  <a:solidFill>
                    <a:schemeClr val="tx1"/>
                  </a:solidFill>
                </a:rPr>
                <a:t>Controller</a:t>
              </a:r>
            </a:p>
            <a:p>
              <a:r>
                <a:rPr lang="en-US" altLang="ko-KR" sz="1500" dirty="0">
                  <a:solidFill>
                    <a:schemeClr val="tx1"/>
                  </a:solidFill>
                </a:rPr>
                <a:t>(Launch.py)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4430C2A-903A-1CC2-249C-9D2F75A4CE1D}"/>
                </a:ext>
              </a:extLst>
            </p:cNvPr>
            <p:cNvSpPr/>
            <p:nvPr/>
          </p:nvSpPr>
          <p:spPr>
            <a:xfrm>
              <a:off x="5767528" y="505980"/>
              <a:ext cx="1669842" cy="5347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IR</a:t>
              </a:r>
              <a:r>
                <a:rPr lang="ko-KR" altLang="en-US" sz="1500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dirty="0">
                  <a:solidFill>
                    <a:schemeClr val="tx1"/>
                  </a:solidFill>
                </a:rPr>
                <a:t>LED</a:t>
              </a:r>
              <a:r>
                <a:rPr lang="ko-KR" altLang="en-US" sz="1500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(Node)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1BA4750-1131-327A-8C15-51BA479A2001}"/>
                </a:ext>
              </a:extLst>
            </p:cNvPr>
            <p:cNvSpPr/>
            <p:nvPr/>
          </p:nvSpPr>
          <p:spPr>
            <a:xfrm>
              <a:off x="5767526" y="1131956"/>
              <a:ext cx="1669842" cy="5347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…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3D99ED5-9B7A-8B2C-4E50-53757F77A193}"/>
                </a:ext>
              </a:extLst>
            </p:cNvPr>
            <p:cNvSpPr/>
            <p:nvPr/>
          </p:nvSpPr>
          <p:spPr>
            <a:xfrm>
              <a:off x="5767526" y="1757932"/>
              <a:ext cx="1669842" cy="5347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IR</a:t>
              </a:r>
              <a:r>
                <a:rPr lang="ko-KR" altLang="en-US" sz="1500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dirty="0">
                  <a:solidFill>
                    <a:schemeClr val="tx1"/>
                  </a:solidFill>
                </a:rPr>
                <a:t>LED</a:t>
              </a:r>
              <a:r>
                <a:rPr lang="ko-KR" altLang="en-US" sz="1500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dirty="0">
                  <a:solidFill>
                    <a:schemeClr val="tx1"/>
                  </a:solidFill>
                </a:rPr>
                <a:t>N</a:t>
              </a:r>
              <a:br>
                <a:rPr lang="en-US" altLang="ko-KR" sz="1500" dirty="0">
                  <a:solidFill>
                    <a:schemeClr val="tx1"/>
                  </a:solidFill>
                </a:rPr>
              </a:br>
              <a:r>
                <a:rPr lang="en-US" altLang="ko-KR" sz="1500" dirty="0">
                  <a:solidFill>
                    <a:schemeClr val="tx1"/>
                  </a:solidFill>
                </a:rPr>
                <a:t>(Node)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6F3CA4B-3771-C8F6-1FD8-F239EA9DDC25}"/>
                </a:ext>
              </a:extLst>
            </p:cNvPr>
            <p:cNvSpPr/>
            <p:nvPr/>
          </p:nvSpPr>
          <p:spPr>
            <a:xfrm>
              <a:off x="2628900" y="2615334"/>
              <a:ext cx="5043056" cy="1995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500" dirty="0">
                  <a:solidFill>
                    <a:schemeClr val="tx1"/>
                  </a:solidFill>
                </a:rPr>
                <a:t>IR Sensor</a:t>
              </a:r>
            </a:p>
            <a:p>
              <a:r>
                <a:rPr lang="en-US" altLang="ko-KR" sz="1500" dirty="0">
                  <a:solidFill>
                    <a:schemeClr val="tx1"/>
                  </a:solidFill>
                </a:rPr>
                <a:t>Controller</a:t>
              </a:r>
            </a:p>
            <a:p>
              <a:r>
                <a:rPr lang="en-US" altLang="ko-KR" sz="1500" dirty="0">
                  <a:solidFill>
                    <a:schemeClr val="tx1"/>
                  </a:solidFill>
                </a:rPr>
                <a:t>(Launch.py)</a:t>
              </a:r>
              <a:endParaRPr lang="ko-KR" altLang="en-US" sz="1500" dirty="0">
                <a:solidFill>
                  <a:schemeClr val="tx1"/>
                </a:solidFill>
              </a:endParaRPr>
            </a:p>
            <a:p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80445F5-A675-257C-92DD-74B6AB943E7F}"/>
                </a:ext>
              </a:extLst>
            </p:cNvPr>
            <p:cNvSpPr/>
            <p:nvPr/>
          </p:nvSpPr>
          <p:spPr>
            <a:xfrm>
              <a:off x="5767528" y="2706543"/>
              <a:ext cx="1669842" cy="5347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IR</a:t>
              </a:r>
              <a:r>
                <a:rPr lang="ko-KR" altLang="en-US" sz="1500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dirty="0">
                  <a:solidFill>
                    <a:schemeClr val="tx1"/>
                  </a:solidFill>
                </a:rPr>
                <a:t>Sensor</a:t>
              </a:r>
              <a:r>
                <a:rPr lang="ko-KR" altLang="en-US" sz="1500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dirty="0">
                  <a:solidFill>
                    <a:schemeClr val="tx1"/>
                  </a:solidFill>
                </a:rPr>
                <a:t>1</a:t>
              </a:r>
              <a:br>
                <a:rPr lang="en-US" altLang="ko-KR" sz="1500" dirty="0">
                  <a:solidFill>
                    <a:schemeClr val="tx1"/>
                  </a:solidFill>
                </a:rPr>
              </a:br>
              <a:r>
                <a:rPr lang="en-US" altLang="ko-KR" sz="1500" dirty="0">
                  <a:solidFill>
                    <a:schemeClr val="tx1"/>
                  </a:solidFill>
                </a:rPr>
                <a:t>(Node)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08FDCD8-9A58-C017-88E9-D8EBACF65898}"/>
                </a:ext>
              </a:extLst>
            </p:cNvPr>
            <p:cNvSpPr/>
            <p:nvPr/>
          </p:nvSpPr>
          <p:spPr>
            <a:xfrm>
              <a:off x="5767526" y="3332519"/>
              <a:ext cx="1669842" cy="5347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…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BBC8393-26C9-AA66-88B1-535D973A78DC}"/>
                </a:ext>
              </a:extLst>
            </p:cNvPr>
            <p:cNvSpPr/>
            <p:nvPr/>
          </p:nvSpPr>
          <p:spPr>
            <a:xfrm>
              <a:off x="5767526" y="3958495"/>
              <a:ext cx="1669842" cy="5347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IR</a:t>
              </a:r>
              <a:r>
                <a:rPr lang="ko-KR" altLang="en-US" sz="1500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dirty="0">
                  <a:solidFill>
                    <a:schemeClr val="tx1"/>
                  </a:solidFill>
                </a:rPr>
                <a:t>Sensor</a:t>
              </a:r>
              <a:r>
                <a:rPr lang="ko-KR" altLang="en-US" sz="1500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dirty="0">
                  <a:solidFill>
                    <a:schemeClr val="tx1"/>
                  </a:solidFill>
                </a:rPr>
                <a:t>N</a:t>
              </a:r>
              <a:br>
                <a:rPr lang="en-US" altLang="ko-KR" sz="1500" dirty="0">
                  <a:solidFill>
                    <a:schemeClr val="tx1"/>
                  </a:solidFill>
                </a:rPr>
              </a:br>
              <a:r>
                <a:rPr lang="en-US" altLang="ko-KR" sz="1500" dirty="0">
                  <a:solidFill>
                    <a:schemeClr val="tx1"/>
                  </a:solidFill>
                </a:rPr>
                <a:t>(Node)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2DBF-4E9E-4C1A-3568-E2476FA5C271}"/>
                </a:ext>
              </a:extLst>
            </p:cNvPr>
            <p:cNvSpPr/>
            <p:nvPr/>
          </p:nvSpPr>
          <p:spPr>
            <a:xfrm>
              <a:off x="2628900" y="4815897"/>
              <a:ext cx="5043056" cy="13716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500" dirty="0">
                  <a:solidFill>
                    <a:schemeClr val="tx1"/>
                  </a:solidFill>
                </a:rPr>
                <a:t>Motor</a:t>
              </a:r>
            </a:p>
            <a:p>
              <a:r>
                <a:rPr lang="en-US" altLang="ko-KR" sz="1500" dirty="0">
                  <a:solidFill>
                    <a:schemeClr val="tx1"/>
                  </a:solidFill>
                </a:rPr>
                <a:t>Controller</a:t>
              </a:r>
            </a:p>
            <a:p>
              <a:r>
                <a:rPr lang="en-US" altLang="ko-KR" sz="1500" dirty="0">
                  <a:solidFill>
                    <a:schemeClr val="tx1"/>
                  </a:solidFill>
                </a:rPr>
                <a:t>(Launch.py)</a:t>
              </a:r>
              <a:endParaRPr lang="ko-KR" altLang="en-US" sz="1500" dirty="0">
                <a:solidFill>
                  <a:schemeClr val="tx1"/>
                </a:solidFill>
              </a:endParaRPr>
            </a:p>
            <a:p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FC83EAE-5E28-31B8-BDD4-87A4392B4F77}"/>
                </a:ext>
              </a:extLst>
            </p:cNvPr>
            <p:cNvSpPr/>
            <p:nvPr/>
          </p:nvSpPr>
          <p:spPr>
            <a:xfrm>
              <a:off x="5767528" y="4907106"/>
              <a:ext cx="1669842" cy="5347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Motor</a:t>
              </a:r>
              <a:r>
                <a:rPr lang="ko-KR" altLang="en-US" sz="1500" dirty="0">
                  <a:solidFill>
                    <a:schemeClr val="tx1"/>
                  </a:solidFill>
                </a:rPr>
                <a:t> </a:t>
              </a:r>
              <a:r>
                <a:rPr lang="en-US" altLang="ko-KR" sz="1500" dirty="0">
                  <a:solidFill>
                    <a:schemeClr val="tx1"/>
                  </a:solidFill>
                </a:rPr>
                <a:t>1</a:t>
              </a:r>
              <a:br>
                <a:rPr lang="en-US" altLang="ko-KR" sz="1500" dirty="0">
                  <a:solidFill>
                    <a:schemeClr val="tx1"/>
                  </a:solidFill>
                </a:rPr>
              </a:br>
              <a:r>
                <a:rPr lang="en-US" altLang="ko-KR" sz="1500" dirty="0">
                  <a:solidFill>
                    <a:schemeClr val="tx1"/>
                  </a:solidFill>
                </a:rPr>
                <a:t>(Node)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AB73F95-827C-64D8-DF21-BB2C32F10BD7}"/>
                </a:ext>
              </a:extLst>
            </p:cNvPr>
            <p:cNvSpPr/>
            <p:nvPr/>
          </p:nvSpPr>
          <p:spPr>
            <a:xfrm>
              <a:off x="5767526" y="5559001"/>
              <a:ext cx="1669842" cy="5347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Motor 2</a:t>
              </a:r>
              <a:br>
                <a:rPr lang="en-US" altLang="ko-KR" sz="1500" dirty="0">
                  <a:solidFill>
                    <a:schemeClr val="tx1"/>
                  </a:solidFill>
                </a:rPr>
              </a:br>
              <a:r>
                <a:rPr lang="en-US" altLang="ko-KR" sz="1500" dirty="0">
                  <a:solidFill>
                    <a:schemeClr val="tx1"/>
                  </a:solidFill>
                </a:rPr>
                <a:t>(Node)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D1130EC-EF0F-635A-4C7C-7BF388A128FC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 flipV="1">
              <a:off x="4513121" y="765752"/>
              <a:ext cx="1254407" cy="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7D2CF47-5069-609F-701D-AB7F7091EB7F}"/>
                </a:ext>
              </a:extLst>
            </p:cNvPr>
            <p:cNvCxnSpPr>
              <a:cxnSpLocks/>
              <a:stCxn id="5" idx="1"/>
              <a:endCxn id="17" idx="3"/>
            </p:cNvCxnSpPr>
            <p:nvPr/>
          </p:nvCxnSpPr>
          <p:spPr>
            <a:xfrm flipH="1" flipV="1">
              <a:off x="4660031" y="1399339"/>
              <a:ext cx="110749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26E9962-D78D-3DF3-9864-013116F583A6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4660031" y="2025314"/>
              <a:ext cx="1107495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9D2632C-928D-48CC-247E-F26FE83555DA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4513121" y="2973927"/>
              <a:ext cx="12544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432766E-097D-A290-776C-56F774D44206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4513121" y="3599901"/>
              <a:ext cx="1254405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06A2E9B-7733-7F4B-02E5-89DC7528FE82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4513121" y="4225879"/>
              <a:ext cx="12544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FD06D4E-2B1E-2E3E-B7B5-8FCA6E336736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4591168" y="5174490"/>
              <a:ext cx="11763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B133C84-7062-0A05-141D-5A3E1AC314E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 flipV="1">
              <a:off x="4660031" y="5826383"/>
              <a:ext cx="1107495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1403BA5-D0B5-5A06-FBC1-4CB182A1FBAC}"/>
                </a:ext>
              </a:extLst>
            </p:cNvPr>
            <p:cNvSpPr/>
            <p:nvPr/>
          </p:nvSpPr>
          <p:spPr>
            <a:xfrm>
              <a:off x="3939594" y="505979"/>
              <a:ext cx="720437" cy="17867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IR Led</a:t>
              </a:r>
              <a:br>
                <a:rPr lang="en-US" altLang="ko-KR" sz="1200" dirty="0">
                  <a:solidFill>
                    <a:schemeClr val="tx1"/>
                  </a:solidFill>
                </a:rPr>
              </a:br>
              <a:r>
                <a:rPr lang="en-US" altLang="ko-KR" sz="1200" dirty="0">
                  <a:solidFill>
                    <a:schemeClr val="tx1"/>
                  </a:solidFill>
                </a:rPr>
                <a:t>Params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yaml</a:t>
              </a:r>
              <a:r>
                <a:rPr lang="en-US" altLang="ko-KR" sz="1200" dirty="0">
                  <a:solidFill>
                    <a:schemeClr val="tx1"/>
                  </a:solidFill>
                </a:rPr>
                <a:t> / buffer)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40C7540-024D-59B5-32F2-800076F4C1D9}"/>
                </a:ext>
              </a:extLst>
            </p:cNvPr>
            <p:cNvSpPr/>
            <p:nvPr/>
          </p:nvSpPr>
          <p:spPr>
            <a:xfrm>
              <a:off x="3939594" y="2706542"/>
              <a:ext cx="720437" cy="17867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Sensor</a:t>
              </a:r>
              <a:br>
                <a:rPr lang="en-US" altLang="ko-KR" sz="1200" dirty="0">
                  <a:solidFill>
                    <a:schemeClr val="tx1"/>
                  </a:solidFill>
                </a:rPr>
              </a:br>
              <a:r>
                <a:rPr lang="en-US" altLang="ko-KR" sz="1200" dirty="0">
                  <a:solidFill>
                    <a:schemeClr val="tx1"/>
                  </a:solidFill>
                </a:rPr>
                <a:t>Params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yaml</a:t>
              </a:r>
              <a:r>
                <a:rPr lang="en-US" altLang="ko-KR" sz="1200" dirty="0">
                  <a:solidFill>
                    <a:schemeClr val="tx1"/>
                  </a:solidFill>
                </a:rPr>
                <a:t> / buffer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D4A4EE0-A9C7-91C1-1CAC-32DDD73444B4}"/>
                </a:ext>
              </a:extLst>
            </p:cNvPr>
            <p:cNvSpPr/>
            <p:nvPr/>
          </p:nvSpPr>
          <p:spPr>
            <a:xfrm>
              <a:off x="3939594" y="4907105"/>
              <a:ext cx="720437" cy="12283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Motor</a:t>
              </a:r>
              <a:br>
                <a:rPr lang="en-US" altLang="ko-KR" sz="1200" dirty="0">
                  <a:solidFill>
                    <a:schemeClr val="tx1"/>
                  </a:solidFill>
                </a:rPr>
              </a:br>
              <a:r>
                <a:rPr lang="en-US" altLang="ko-KR" sz="1200" dirty="0">
                  <a:solidFill>
                    <a:schemeClr val="tx1"/>
                  </a:solidFill>
                </a:rPr>
                <a:t>Params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yaml</a:t>
              </a:r>
              <a:r>
                <a:rPr lang="en-US" altLang="ko-KR" sz="1200" dirty="0">
                  <a:solidFill>
                    <a:schemeClr val="tx1"/>
                  </a:solidFill>
                </a:rPr>
                <a:t> / buffer</a:t>
              </a: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405C347-3590-03FE-8912-2FBDE2D1D76C}"/>
                </a:ext>
              </a:extLst>
            </p:cNvPr>
            <p:cNvCxnSpPr/>
            <p:nvPr/>
          </p:nvCxnSpPr>
          <p:spPr>
            <a:xfrm>
              <a:off x="7437368" y="765752"/>
              <a:ext cx="6017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4499E8A-D40A-5FE7-4C8F-78798687B136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7437368" y="1399339"/>
              <a:ext cx="60173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9BDA301-C83B-9A08-E31E-39F2B33F3F4A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7437368" y="2025314"/>
              <a:ext cx="60173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832FA7B-C4A5-1128-1F48-558B6C2B58EE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7437370" y="2973927"/>
              <a:ext cx="6017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BBEDCC91-081E-1678-7B33-9C83FF04591D}"/>
                </a:ext>
              </a:extLst>
            </p:cNvPr>
            <p:cNvCxnSpPr>
              <a:stCxn id="20" idx="3"/>
            </p:cNvCxnSpPr>
            <p:nvPr/>
          </p:nvCxnSpPr>
          <p:spPr>
            <a:xfrm flipV="1">
              <a:off x="7437368" y="3599901"/>
              <a:ext cx="60173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410FDB6-88D9-4A0B-851A-106AD4894DF7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7437368" y="4225879"/>
              <a:ext cx="6017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C69FAEF3-4E38-044A-806E-5749CF21A73B}"/>
                </a:ext>
              </a:extLst>
            </p:cNvPr>
            <p:cNvCxnSpPr>
              <a:stCxn id="26" idx="3"/>
            </p:cNvCxnSpPr>
            <p:nvPr/>
          </p:nvCxnSpPr>
          <p:spPr>
            <a:xfrm>
              <a:off x="7437370" y="5174490"/>
              <a:ext cx="6684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AD558A6D-08F7-F05A-DBFB-1EA37BC4A16E}"/>
                </a:ext>
              </a:extLst>
            </p:cNvPr>
            <p:cNvCxnSpPr>
              <a:stCxn id="28" idx="3"/>
            </p:cNvCxnSpPr>
            <p:nvPr/>
          </p:nvCxnSpPr>
          <p:spPr>
            <a:xfrm flipV="1">
              <a:off x="7437368" y="5826383"/>
              <a:ext cx="668407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사각형: 잘린 한쪽 모서리 80">
              <a:extLst>
                <a:ext uri="{FF2B5EF4-FFF2-40B4-BE49-F238E27FC236}">
                  <a16:creationId xmlns:a16="http://schemas.microsoft.com/office/drawing/2014/main" id="{340CA185-A662-93C6-1C56-88D1852167D3}"/>
                </a:ext>
              </a:extLst>
            </p:cNvPr>
            <p:cNvSpPr/>
            <p:nvPr/>
          </p:nvSpPr>
          <p:spPr>
            <a:xfrm>
              <a:off x="7891674" y="412415"/>
              <a:ext cx="1215533" cy="1995052"/>
            </a:xfrm>
            <a:prstGeom prst="snip1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LED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Status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(Topic)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사각형: 잘린 한쪽 모서리 81">
              <a:extLst>
                <a:ext uri="{FF2B5EF4-FFF2-40B4-BE49-F238E27FC236}">
                  <a16:creationId xmlns:a16="http://schemas.microsoft.com/office/drawing/2014/main" id="{F4648A1F-E5B1-28D4-14BC-8EA964CF6AE4}"/>
                </a:ext>
              </a:extLst>
            </p:cNvPr>
            <p:cNvSpPr/>
            <p:nvPr/>
          </p:nvSpPr>
          <p:spPr>
            <a:xfrm>
              <a:off x="7891674" y="2612977"/>
              <a:ext cx="1215533" cy="1995052"/>
            </a:xfrm>
            <a:prstGeom prst="snip1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Sensor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Status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(Topic)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사각형: 잘린 한쪽 모서리 82">
              <a:extLst>
                <a:ext uri="{FF2B5EF4-FFF2-40B4-BE49-F238E27FC236}">
                  <a16:creationId xmlns:a16="http://schemas.microsoft.com/office/drawing/2014/main" id="{B0F6F27F-BA93-4900-6E99-A265DAB8340F}"/>
                </a:ext>
              </a:extLst>
            </p:cNvPr>
            <p:cNvSpPr/>
            <p:nvPr/>
          </p:nvSpPr>
          <p:spPr>
            <a:xfrm>
              <a:off x="7891675" y="4813539"/>
              <a:ext cx="3357350" cy="1371601"/>
            </a:xfrm>
            <a:prstGeom prst="snip1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Motor Control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(Topic / Service / Action)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24ECA60-7AF1-8283-2C1F-13E19B55EAB4}"/>
                </a:ext>
              </a:extLst>
            </p:cNvPr>
            <p:cNvSpPr txBox="1"/>
            <p:nvPr/>
          </p:nvSpPr>
          <p:spPr>
            <a:xfrm>
              <a:off x="4867658" y="481156"/>
              <a:ext cx="692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params</a:t>
              </a:r>
              <a:endParaRPr lang="ko-KR" altLang="en-US" sz="1200" dirty="0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E327C0D-C24D-9127-08FB-1C5262D19729}"/>
                </a:ext>
              </a:extLst>
            </p:cNvPr>
            <p:cNvSpPr/>
            <p:nvPr/>
          </p:nvSpPr>
          <p:spPr>
            <a:xfrm>
              <a:off x="9496425" y="412415"/>
              <a:ext cx="1752600" cy="41956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Main Processer</a:t>
              </a: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(Node)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41B92A02-B78E-E5D2-C1D5-0549F6214A55}"/>
                </a:ext>
              </a:extLst>
            </p:cNvPr>
            <p:cNvCxnSpPr>
              <a:cxnSpLocks/>
              <a:stCxn id="92" idx="3"/>
              <a:endCxn id="83" idx="0"/>
            </p:cNvCxnSpPr>
            <p:nvPr/>
          </p:nvCxnSpPr>
          <p:spPr>
            <a:xfrm>
              <a:off x="11249025" y="2510222"/>
              <a:ext cx="12700" cy="298911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62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119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유재덕</dc:creator>
  <cp:lastModifiedBy>유재덕</cp:lastModifiedBy>
  <cp:revision>1</cp:revision>
  <dcterms:created xsi:type="dcterms:W3CDTF">2023-07-15T13:16:54Z</dcterms:created>
  <dcterms:modified xsi:type="dcterms:W3CDTF">2023-07-15T13:46:30Z</dcterms:modified>
</cp:coreProperties>
</file>