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907C4E8-33C6-4792-AD29-D333C35FFAB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Covid-19 case and vaccination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C034CEF-E3C7-456C-9419-B4FC2A6AE95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5/10/2021 11:20:02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w Case PM L(4)" id="2" name="slide2">
            <a:extLst>
              <a:ext uri="{FF2B5EF4-FFF2-40B4-BE49-F238E27FC236}">
                <a16:creationId xmlns:a16="http://schemas.microsoft.com/office/drawing/2014/main" id="{F15BA680-B9FC-4E89-9493-0CE7E01C4A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106"/>
            <a:ext cx="12192000" cy="64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2021-05-11T06:20:03Z</dcterms:created>
  <dcterms:modified xsi:type="dcterms:W3CDTF">2021-05-11T06:20:03Z</dcterms:modified>
</cp:coreProperties>
</file>