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298" r:id="rId8"/>
    <p:sldId id="299" r:id="rId9"/>
    <p:sldId id="300" r:id="rId10"/>
    <p:sldId id="275" r:id="rId11"/>
    <p:sldId id="291" r:id="rId12"/>
    <p:sldId id="292" r:id="rId13"/>
    <p:sldId id="272" r:id="rId14"/>
    <p:sldId id="261" r:id="rId15"/>
    <p:sldId id="257" r:id="rId16"/>
    <p:sldId id="293" r:id="rId17"/>
    <p:sldId id="258" r:id="rId18"/>
    <p:sldId id="260" r:id="rId19"/>
    <p:sldId id="289" r:id="rId20"/>
    <p:sldId id="301" r:id="rId21"/>
    <p:sldId id="263" r:id="rId22"/>
    <p:sldId id="265" r:id="rId23"/>
    <p:sldId id="296" r:id="rId24"/>
    <p:sldId id="302" r:id="rId25"/>
    <p:sldId id="267" r:id="rId26"/>
    <p:sldId id="29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95959"/>
    <a:srgbClr val="63A0D7"/>
    <a:srgbClr val="70AD47"/>
    <a:srgbClr val="303030"/>
    <a:srgbClr val="D46112"/>
    <a:srgbClr val="98C0E4"/>
    <a:srgbClr val="C2DAF0"/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83455" autoAdjust="0"/>
  </p:normalViewPr>
  <p:slideViewPr>
    <p:cSldViewPr snapToGrid="0">
      <p:cViewPr varScale="1">
        <p:scale>
          <a:sx n="52" d="100"/>
          <a:sy n="52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adee Castro" userId="5b47d84d-e816-421d-a9bd-ea845bdedce9" providerId="ADAL" clId="{E644B8E3-1F86-42FD-AA6B-77E745015EDE}"/>
    <pc:docChg chg="undo redo custSel addSld delSld modSld sldOrd">
      <pc:chgData name="Auradee Castro" userId="5b47d84d-e816-421d-a9bd-ea845bdedce9" providerId="ADAL" clId="{E644B8E3-1F86-42FD-AA6B-77E745015EDE}" dt="2022-11-22T17:17:08.089" v="1492" actId="207"/>
      <pc:docMkLst>
        <pc:docMk/>
      </pc:docMkLst>
      <pc:sldChg chg="addSp delSp modSp del mod delDesignElem">
        <pc:chgData name="Auradee Castro" userId="5b47d84d-e816-421d-a9bd-ea845bdedce9" providerId="ADAL" clId="{E644B8E3-1F86-42FD-AA6B-77E745015EDE}" dt="2022-11-22T16:10:36.575" v="503" actId="2696"/>
        <pc:sldMkLst>
          <pc:docMk/>
          <pc:sldMk cId="2192155373" sldId="256"/>
        </pc:sldMkLst>
        <pc:spChg chg="mod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" creationId="{2DD1D773-2B1B-DE27-CC17-BDDBEFD14560}"/>
          </ac:spMkLst>
        </pc:spChg>
        <pc:spChg chg="add del">
          <ac:chgData name="Auradee Castro" userId="5b47d84d-e816-421d-a9bd-ea845bdedce9" providerId="ADAL" clId="{E644B8E3-1F86-42FD-AA6B-77E745015EDE}" dt="2022-11-22T16:03:09.666" v="438" actId="11529"/>
          <ac:spMkLst>
            <pc:docMk/>
            <pc:sldMk cId="2192155373" sldId="256"/>
            <ac:spMk id="3" creationId="{A2533E7E-17A9-9B85-C0A4-2AAD04E45570}"/>
          </ac:spMkLst>
        </pc:spChg>
        <pc:spChg chg="mod ord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138" creationId="{291962CA-CE76-6199-0515-77767DAA21D7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2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16" creationId="{4B9FAFB2-BEB5-4848-8018-BCAD99E2E1AA}"/>
          </ac:spMkLst>
        </pc:spChg>
        <pc:spChg chg="add del">
          <ac:chgData name="Auradee Castro" userId="5b47d84d-e816-421d-a9bd-ea845bdedce9" providerId="ADAL" clId="{E644B8E3-1F86-42FD-AA6B-77E745015EDE}" dt="2022-11-22T16:01:19.843" v="412" actId="26606"/>
          <ac:spMkLst>
            <pc:docMk/>
            <pc:sldMk cId="2192155373" sldId="256"/>
            <ac:spMk id="221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01:19.843" v="412" actId="26606"/>
          <ac:spMkLst>
            <pc:docMk/>
            <pc:sldMk cId="2192155373" sldId="256"/>
            <ac:spMk id="223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5" creationId="{05CC4153-3F0D-4F4C-8F12-E8FC3FA40AEE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6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7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01:33.891" v="414" actId="26606"/>
          <ac:spMkLst>
            <pc:docMk/>
            <pc:sldMk cId="2192155373" sldId="256"/>
            <ac:spMk id="228" creationId="{2A8B9026-04DF-499B-A388-67FCB7435E5F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1:42.326" v="416" actId="26606"/>
          <ac:spMkLst>
            <pc:docMk/>
            <pc:sldMk cId="2192155373" sldId="256"/>
            <ac:spMk id="232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01:44.626" v="418" actId="26606"/>
          <ac:spMkLst>
            <pc:docMk/>
            <pc:sldMk cId="2192155373" sldId="256"/>
            <ac:spMk id="234" creationId="{18FD74D4-C0F3-4E5B-9628-885593F0B528}"/>
          </ac:spMkLst>
        </pc:spChg>
        <pc:spChg chg="add del">
          <ac:chgData name="Auradee Castro" userId="5b47d84d-e816-421d-a9bd-ea845bdedce9" providerId="ADAL" clId="{E644B8E3-1F86-42FD-AA6B-77E745015EDE}" dt="2022-11-22T16:01:44.626" v="418" actId="26606"/>
          <ac:spMkLst>
            <pc:docMk/>
            <pc:sldMk cId="2192155373" sldId="256"/>
            <ac:spMk id="235" creationId="{067CFD9A-AD7C-42E8-898D-F51A83B12D73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7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8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03:13.505" v="448" actId="26606"/>
          <ac:spMkLst>
            <pc:docMk/>
            <pc:sldMk cId="2192155373" sldId="256"/>
            <ac:spMk id="239" creationId="{1C091803-41C2-48E0-9228-5148460C7479}"/>
          </ac:spMkLst>
        </pc:spChg>
        <pc:picChg chg="mod">
          <ac:chgData name="Auradee Castro" userId="5b47d84d-e816-421d-a9bd-ea845bdedce9" providerId="ADAL" clId="{E644B8E3-1F86-42FD-AA6B-77E745015EDE}" dt="2022-11-22T16:03:13.505" v="448" actId="26606"/>
          <ac:picMkLst>
            <pc:docMk/>
            <pc:sldMk cId="2192155373" sldId="256"/>
            <ac:picMk id="40" creationId="{A75EE87A-5F9E-3336-022A-717A17EB250F}"/>
          </ac:picMkLst>
        </pc:picChg>
      </pc:sldChg>
      <pc:sldChg chg="addSp delSp modSp mod delDesignElem modNotesTx">
        <pc:chgData name="Auradee Castro" userId="5b47d84d-e816-421d-a9bd-ea845bdedce9" providerId="ADAL" clId="{E644B8E3-1F86-42FD-AA6B-77E745015EDE}" dt="2022-11-22T17:08:50.278" v="1448" actId="20577"/>
        <pc:sldMkLst>
          <pc:docMk/>
          <pc:sldMk cId="824809075" sldId="257"/>
        </pc:sldMkLst>
        <pc:spChg chg="mod">
          <ac:chgData name="Auradee Castro" userId="5b47d84d-e816-421d-a9bd-ea845bdedce9" providerId="ADAL" clId="{E644B8E3-1F86-42FD-AA6B-77E745015EDE}" dt="2022-11-22T16:35:48.739" v="812" actId="1037"/>
          <ac:spMkLst>
            <pc:docMk/>
            <pc:sldMk cId="824809075" sldId="257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35:48.739" v="812" actId="1037"/>
          <ac:spMkLst>
            <pc:docMk/>
            <pc:sldMk cId="824809075" sldId="257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04:32.638" v="453"/>
          <ac:spMkLst>
            <pc:docMk/>
            <pc:sldMk cId="824809075" sldId="257"/>
            <ac:spMk id="5" creationId="{A13E00F0-EBF9-2BD8-7F32-28967EBDDA46}"/>
          </ac:spMkLst>
        </pc:spChg>
        <pc:spChg chg="mod">
          <ac:chgData name="Auradee Castro" userId="5b47d84d-e816-421d-a9bd-ea845bdedce9" providerId="ADAL" clId="{E644B8E3-1F86-42FD-AA6B-77E745015EDE}" dt="2022-11-22T16:04:32.638" v="453"/>
          <ac:spMkLst>
            <pc:docMk/>
            <pc:sldMk cId="824809075" sldId="257"/>
            <ac:spMk id="6" creationId="{C3888BB8-D2DC-E330-E0C1-4F7333739E41}"/>
          </ac:spMkLst>
        </pc:spChg>
        <pc:spChg chg="add del mod">
          <ac:chgData name="Auradee Castro" userId="5b47d84d-e816-421d-a9bd-ea845bdedce9" providerId="ADAL" clId="{E644B8E3-1F86-42FD-AA6B-77E745015EDE}" dt="2022-11-22T16:08:47.782" v="481" actId="21"/>
          <ac:spMkLst>
            <pc:docMk/>
            <pc:sldMk cId="824809075" sldId="257"/>
            <ac:spMk id="9" creationId="{45BA1D82-D10A-A0AA-832C-874D9E57D416}"/>
          </ac:spMkLst>
        </pc:spChg>
        <pc:spChg chg="mod">
          <ac:chgData name="Auradee Castro" userId="5b47d84d-e816-421d-a9bd-ea845bdedce9" providerId="ADAL" clId="{E644B8E3-1F86-42FD-AA6B-77E745015EDE}" dt="2022-11-22T16:35:33.673" v="795"/>
          <ac:spMkLst>
            <pc:docMk/>
            <pc:sldMk cId="824809075" sldId="257"/>
            <ac:spMk id="12" creationId="{28CF8342-2A5D-7AAF-44B9-D200CD1AC483}"/>
          </ac:spMkLst>
        </pc:spChg>
        <pc:spChg chg="mod">
          <ac:chgData name="Auradee Castro" userId="5b47d84d-e816-421d-a9bd-ea845bdedce9" providerId="ADAL" clId="{E644B8E3-1F86-42FD-AA6B-77E745015EDE}" dt="2022-11-22T16:35:33.673" v="795"/>
          <ac:spMkLst>
            <pc:docMk/>
            <pc:sldMk cId="824809075" sldId="257"/>
            <ac:spMk id="13" creationId="{4D6C81E6-875E-90E6-5495-8E1E587749F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24809075" sldId="257"/>
            <ac:spMk id="13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24809075" sldId="257"/>
            <ac:spMk id="139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5:36.558" v="796" actId="478"/>
          <ac:grpSpMkLst>
            <pc:docMk/>
            <pc:sldMk cId="824809075" sldId="257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33.673" v="795"/>
          <ac:grpSpMkLst>
            <pc:docMk/>
            <pc:sldMk cId="824809075" sldId="257"/>
            <ac:grpSpMk id="11" creationId="{96E3A7CD-110E-F56E-4A2E-F7EE3596AEE0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824809075" sldId="257"/>
            <ac:grpSpMk id="140" creationId="{35EE815E-1BD3-4777-B652-6D98825BF66B}"/>
          </ac:grpSpMkLst>
        </pc:grpChg>
        <pc:picChg chg="add mod">
          <ac:chgData name="Auradee Castro" userId="5b47d84d-e816-421d-a9bd-ea845bdedce9" providerId="ADAL" clId="{E644B8E3-1F86-42FD-AA6B-77E745015EDE}" dt="2022-11-22T16:35:42.344" v="797" actId="1076"/>
          <ac:picMkLst>
            <pc:docMk/>
            <pc:sldMk cId="824809075" sldId="257"/>
            <ac:picMk id="7" creationId="{A6377FDD-641D-0721-5DE8-96AE91F233AD}"/>
          </ac:picMkLst>
        </pc:picChg>
        <pc:picChg chg="del mod ord">
          <ac:chgData name="Auradee Castro" userId="5b47d84d-e816-421d-a9bd-ea845bdedce9" providerId="ADAL" clId="{E644B8E3-1F86-42FD-AA6B-77E745015EDE}" dt="2022-11-22T16:08:44.006" v="480" actId="478"/>
          <ac:picMkLst>
            <pc:docMk/>
            <pc:sldMk cId="824809075" sldId="257"/>
            <ac:picMk id="10" creationId="{DF46F1EB-B3FB-CBBE-AD85-32F91D1D14C7}"/>
          </ac:picMkLst>
        </pc:picChg>
      </pc:sldChg>
      <pc:sldChg chg="addSp delSp modSp mod setBg setClrOvrMap delDesignElem">
        <pc:chgData name="Auradee Castro" userId="5b47d84d-e816-421d-a9bd-ea845bdedce9" providerId="ADAL" clId="{E644B8E3-1F86-42FD-AA6B-77E745015EDE}" dt="2022-11-22T17:09:53.133" v="1475" actId="20577"/>
        <pc:sldMkLst>
          <pc:docMk/>
          <pc:sldMk cId="4271545839" sldId="258"/>
        </pc:sldMkLst>
        <pc:spChg chg="mod ord">
          <ac:chgData name="Auradee Castro" userId="5b47d84d-e816-421d-a9bd-ea845bdedce9" providerId="ADAL" clId="{E644B8E3-1F86-42FD-AA6B-77E745015EDE}" dt="2022-11-22T17:09:53.133" v="1475" actId="20577"/>
          <ac:spMkLst>
            <pc:docMk/>
            <pc:sldMk cId="4271545839" sldId="258"/>
            <ac:spMk id="2" creationId="{0E7393C3-5AE8-35E1-24F4-52D6CC0973C8}"/>
          </ac:spMkLst>
        </pc:spChg>
        <pc:spChg chg="add del mod ord">
          <ac:chgData name="Auradee Castro" userId="5b47d84d-e816-421d-a9bd-ea845bdedce9" providerId="ADAL" clId="{E644B8E3-1F86-42FD-AA6B-77E745015EDE}" dt="2022-11-22T16:45:37.306" v="1063" actId="478"/>
          <ac:spMkLst>
            <pc:docMk/>
            <pc:sldMk cId="4271545839" sldId="258"/>
            <ac:spMk id="3" creationId="{1BAD4BC1-6E4F-6DC0-364A-F4F9092C6998}"/>
          </ac:spMkLst>
        </pc:spChg>
        <pc:spChg chg="mod">
          <ac:chgData name="Auradee Castro" userId="5b47d84d-e816-421d-a9bd-ea845bdedce9" providerId="ADAL" clId="{E644B8E3-1F86-42FD-AA6B-77E745015EDE}" dt="2022-11-22T17:09:33.909" v="1449" actId="14100"/>
          <ac:spMkLst>
            <pc:docMk/>
            <pc:sldMk cId="4271545839" sldId="258"/>
            <ac:spMk id="4" creationId="{5E4196BE-98CF-6572-DE84-68E5C9ED43E0}"/>
          </ac:spMkLst>
        </pc:spChg>
        <pc:spChg chg="del mod topLvl">
          <ac:chgData name="Auradee Castro" userId="5b47d84d-e816-421d-a9bd-ea845bdedce9" providerId="ADAL" clId="{E644B8E3-1F86-42FD-AA6B-77E745015EDE}" dt="2022-11-22T16:59:41.349" v="1157" actId="478"/>
          <ac:spMkLst>
            <pc:docMk/>
            <pc:sldMk cId="4271545839" sldId="258"/>
            <ac:spMk id="6" creationId="{ABD585BB-853C-6299-FDE7-BF3C2CCB87B2}"/>
          </ac:spMkLst>
        </pc:spChg>
        <pc:spChg chg="del mod topLvl">
          <ac:chgData name="Auradee Castro" userId="5b47d84d-e816-421d-a9bd-ea845bdedce9" providerId="ADAL" clId="{E644B8E3-1F86-42FD-AA6B-77E745015EDE}" dt="2022-11-22T16:59:43.345" v="1158" actId="478"/>
          <ac:spMkLst>
            <pc:docMk/>
            <pc:sldMk cId="4271545839" sldId="258"/>
            <ac:spMk id="7" creationId="{8D82BFB7-A0B6-0521-66FB-87BE8F2074B9}"/>
          </ac:spMkLst>
        </pc:spChg>
        <pc:spChg chg="mod">
          <ac:chgData name="Auradee Castro" userId="5b47d84d-e816-421d-a9bd-ea845bdedce9" providerId="ADAL" clId="{E644B8E3-1F86-42FD-AA6B-77E745015EDE}" dt="2022-11-22T16:59:43.648" v="1159"/>
          <ac:spMkLst>
            <pc:docMk/>
            <pc:sldMk cId="4271545839" sldId="258"/>
            <ac:spMk id="10" creationId="{1E739C86-AEB3-CDBC-7BC3-EFEDAC749459}"/>
          </ac:spMkLst>
        </pc:spChg>
        <pc:spChg chg="mod">
          <ac:chgData name="Auradee Castro" userId="5b47d84d-e816-421d-a9bd-ea845bdedce9" providerId="ADAL" clId="{E644B8E3-1F86-42FD-AA6B-77E745015EDE}" dt="2022-11-22T16:59:43.648" v="1159"/>
          <ac:spMkLst>
            <pc:docMk/>
            <pc:sldMk cId="4271545839" sldId="258"/>
            <ac:spMk id="11" creationId="{F74D5F74-EFCA-DEB6-8346-DB288F1C4536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74" creationId="{D9F5512A-48E1-4C07-B75E-3CCC517B6804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38" creationId="{A81E7530-396C-45F0-92F4-A885648D1631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39" creationId="{7316481C-0A49-4796-812B-0D64F063B720}"/>
          </ac:spMkLst>
        </pc:spChg>
        <pc:spChg chg="add del">
          <ac:chgData name="Auradee Castro" userId="5b47d84d-e816-421d-a9bd-ea845bdedce9" providerId="ADAL" clId="{E644B8E3-1F86-42FD-AA6B-77E745015EDE}" dt="2022-11-22T16:43:28.979" v="1042" actId="26606"/>
          <ac:spMkLst>
            <pc:docMk/>
            <pc:sldMk cId="4271545839" sldId="258"/>
            <ac:spMk id="140" creationId="{A5271697-90F1-4A23-8EF2-0179F2EAFACB}"/>
          </ac:spMkLst>
        </pc:spChg>
        <pc:spChg chg="add del">
          <ac:chgData name="Auradee Castro" userId="5b47d84d-e816-421d-a9bd-ea845bdedce9" providerId="ADAL" clId="{E644B8E3-1F86-42FD-AA6B-77E745015EDE}" dt="2022-11-22T16:42:57.662" v="1029" actId="26606"/>
          <ac:spMkLst>
            <pc:docMk/>
            <pc:sldMk cId="4271545839" sldId="258"/>
            <ac:spMk id="151" creationId="{3CD9DF72-87A3-404E-A828-84CBF11A8303}"/>
          </ac:spMkLst>
        </pc:spChg>
        <pc:spChg chg="add del">
          <ac:chgData name="Auradee Castro" userId="5b47d84d-e816-421d-a9bd-ea845bdedce9" providerId="ADAL" clId="{E644B8E3-1F86-42FD-AA6B-77E745015EDE}" dt="2022-11-22T16:43:01.671" v="1031" actId="26606"/>
          <ac:spMkLst>
            <pc:docMk/>
            <pc:sldMk cId="4271545839" sldId="258"/>
            <ac:spMk id="155" creationId="{04812C46-200A-4DEB-A05E-3ED6C68C2387}"/>
          </ac:spMkLst>
        </pc:spChg>
        <pc:spChg chg="add del">
          <ac:chgData name="Auradee Castro" userId="5b47d84d-e816-421d-a9bd-ea845bdedce9" providerId="ADAL" clId="{E644B8E3-1F86-42FD-AA6B-77E745015EDE}" dt="2022-11-22T16:43:01.671" v="1031" actId="26606"/>
          <ac:spMkLst>
            <pc:docMk/>
            <pc:sldMk cId="4271545839" sldId="258"/>
            <ac:spMk id="156" creationId="{D1EA859B-E555-4109-94F3-6700E046E008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57" creationId="{829A1E2C-5AC8-40FC-99E9-832069D39792}"/>
          </ac:spMkLst>
        </pc:spChg>
        <pc:spChg chg="add del">
          <ac:chgData name="Auradee Castro" userId="5b47d84d-e816-421d-a9bd-ea845bdedce9" providerId="ADAL" clId="{E644B8E3-1F86-42FD-AA6B-77E745015EDE}" dt="2022-11-22T16:43:05.410" v="1033" actId="26606"/>
          <ac:spMkLst>
            <pc:docMk/>
            <pc:sldMk cId="4271545839" sldId="258"/>
            <ac:spMk id="15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6:43:05.410" v="1033" actId="26606"/>
          <ac:spMkLst>
            <pc:docMk/>
            <pc:sldMk cId="4271545839" sldId="258"/>
            <ac:spMk id="159" creationId="{B19D093C-27FB-4032-B282-42C4563F257C}"/>
          </ac:spMkLst>
        </pc:spChg>
        <pc:spChg chg="add del">
          <ac:chgData name="Auradee Castro" userId="5b47d84d-e816-421d-a9bd-ea845bdedce9" providerId="ADAL" clId="{E644B8E3-1F86-42FD-AA6B-77E745015EDE}" dt="2022-11-22T16:43:14.751" v="1035" actId="26606"/>
          <ac:spMkLst>
            <pc:docMk/>
            <pc:sldMk cId="4271545839" sldId="258"/>
            <ac:spMk id="163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14.751" v="1035" actId="26606"/>
          <ac:spMkLst>
            <pc:docMk/>
            <pc:sldMk cId="4271545839" sldId="258"/>
            <ac:spMk id="164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6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7" creationId="{36D30126-6314-4A93-B27E-5C66CF781924}"/>
          </ac:spMkLst>
        </pc:spChg>
        <pc:spChg chg="add del">
          <ac:chgData name="Auradee Castro" userId="5b47d84d-e816-421d-a9bd-ea845bdedce9" providerId="ADAL" clId="{E644B8E3-1F86-42FD-AA6B-77E745015EDE}" dt="2022-11-22T16:43:16.644" v="1037" actId="26606"/>
          <ac:spMkLst>
            <pc:docMk/>
            <pc:sldMk cId="4271545839" sldId="258"/>
            <ac:spMk id="168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0" creationId="{8181FC64-B306-4821-98E2-780662EFC486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1" creationId="{5871FC61-DD4E-47D4-81FD-8A7E7D12B371}"/>
          </ac:spMkLst>
        </pc:spChg>
        <pc:spChg chg="add del">
          <ac:chgData name="Auradee Castro" userId="5b47d84d-e816-421d-a9bd-ea845bdedce9" providerId="ADAL" clId="{E644B8E3-1F86-42FD-AA6B-77E745015EDE}" dt="2022-11-22T16:43:18.455" v="1039" actId="26606"/>
          <ac:spMkLst>
            <pc:docMk/>
            <pc:sldMk cId="4271545839" sldId="258"/>
            <ac:spMk id="172" creationId="{F9EC3F91-A75C-4F74-867E-E4C28C13546B}"/>
          </ac:spMkLst>
        </pc:spChg>
        <pc:spChg chg="add del">
          <ac:chgData name="Auradee Castro" userId="5b47d84d-e816-421d-a9bd-ea845bdedce9" providerId="ADAL" clId="{E644B8E3-1F86-42FD-AA6B-77E745015EDE}" dt="2022-11-22T16:43:28.947" v="1041" actId="26606"/>
          <ac:spMkLst>
            <pc:docMk/>
            <pc:sldMk cId="4271545839" sldId="258"/>
            <ac:spMk id="174" creationId="{4038CB10-1F5C-4D54-9DF7-12586DE5B007}"/>
          </ac:spMkLst>
        </pc:spChg>
        <pc:spChg chg="add del">
          <ac:chgData name="Auradee Castro" userId="5b47d84d-e816-421d-a9bd-ea845bdedce9" providerId="ADAL" clId="{E644B8E3-1F86-42FD-AA6B-77E745015EDE}" dt="2022-11-22T16:43:28.947" v="1041" actId="26606"/>
          <ac:spMkLst>
            <pc:docMk/>
            <pc:sldMk cId="4271545839" sldId="258"/>
            <ac:spMk id="175" creationId="{73ED6512-6858-4552-B699-9A97FE9A4EA2}"/>
          </ac:spMkLst>
        </pc:spChg>
        <pc:spChg chg="add del">
          <ac:chgData name="Auradee Castro" userId="5b47d84d-e816-421d-a9bd-ea845bdedce9" providerId="ADAL" clId="{E644B8E3-1F86-42FD-AA6B-77E745015EDE}" dt="2022-11-22T16:44:55.140" v="1056" actId="26606"/>
          <ac:spMkLst>
            <pc:docMk/>
            <pc:sldMk cId="4271545839" sldId="258"/>
            <ac:spMk id="177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6:44:52.779" v="1053" actId="26606"/>
          <ac:spMkLst>
            <pc:docMk/>
            <pc:sldMk cId="4271545839" sldId="258"/>
            <ac:spMk id="184" creationId="{D1A4588A-55D5-49B8-BE41-54ACDCFF2C17}"/>
          </ac:spMkLst>
        </pc:spChg>
        <pc:spChg chg="add del">
          <ac:chgData name="Auradee Castro" userId="5b47d84d-e816-421d-a9bd-ea845bdedce9" providerId="ADAL" clId="{E644B8E3-1F86-42FD-AA6B-77E745015EDE}" dt="2022-11-22T16:44:52.779" v="1053" actId="26606"/>
          <ac:spMkLst>
            <pc:docMk/>
            <pc:sldMk cId="4271545839" sldId="258"/>
            <ac:spMk id="186" creationId="{F97E7EA2-EDCD-47E9-81BC-415C606D1B58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88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8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44:55.136" v="1055" actId="26606"/>
          <ac:spMkLst>
            <pc:docMk/>
            <pc:sldMk cId="4271545839" sldId="258"/>
            <ac:spMk id="190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45:57.213" v="1064" actId="26606"/>
          <ac:spMkLst>
            <pc:docMk/>
            <pc:sldMk cId="4271545839" sldId="258"/>
            <ac:spMk id="192" creationId="{D1A4588A-55D5-49B8-BE41-54ACDCFF2C17}"/>
          </ac:spMkLst>
        </pc:spChg>
        <pc:spChg chg="add del">
          <ac:chgData name="Auradee Castro" userId="5b47d84d-e816-421d-a9bd-ea845bdedce9" providerId="ADAL" clId="{E644B8E3-1F86-42FD-AA6B-77E745015EDE}" dt="2022-11-22T16:45:57.213" v="1064" actId="26606"/>
          <ac:spMkLst>
            <pc:docMk/>
            <pc:sldMk cId="4271545839" sldId="258"/>
            <ac:spMk id="193" creationId="{F97E7EA2-EDCD-47E9-81BC-415C606D1B58}"/>
          </ac:spMkLst>
        </pc:spChg>
        <pc:spChg chg="add del">
          <ac:chgData name="Auradee Castro" userId="5b47d84d-e816-421d-a9bd-ea845bdedce9" providerId="ADAL" clId="{E644B8E3-1F86-42FD-AA6B-77E745015EDE}" dt="2022-11-22T16:46:33.702" v="1071" actId="26606"/>
          <ac:spMkLst>
            <pc:docMk/>
            <pc:sldMk cId="4271545839" sldId="258"/>
            <ac:spMk id="198" creationId="{5E8D2E83-FB3A-40E7-A9E5-7AB389D612B4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3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6:46:24.449" v="1068" actId="26606"/>
          <ac:spMkLst>
            <pc:docMk/>
            <pc:sldMk cId="4271545839" sldId="258"/>
            <ac:spMk id="207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6:46:33.698" v="1070" actId="26606"/>
          <ac:spMkLst>
            <pc:docMk/>
            <pc:sldMk cId="4271545839" sldId="258"/>
            <ac:spMk id="209" creationId="{28FF88A3-8EBC-4142-8CC2-EBE257ED6C90}"/>
          </ac:spMkLst>
        </pc:spChg>
        <pc:spChg chg="add">
          <ac:chgData name="Auradee Castro" userId="5b47d84d-e816-421d-a9bd-ea845bdedce9" providerId="ADAL" clId="{E644B8E3-1F86-42FD-AA6B-77E745015EDE}" dt="2022-11-22T16:46:33.702" v="1071" actId="26606"/>
          <ac:spMkLst>
            <pc:docMk/>
            <pc:sldMk cId="4271545839" sldId="258"/>
            <ac:spMk id="213" creationId="{6EFFF4A2-EB01-4738-9824-8D9A72A51BB9}"/>
          </ac:spMkLst>
        </pc:spChg>
        <pc:grpChg chg="add del mod">
          <ac:chgData name="Auradee Castro" userId="5b47d84d-e816-421d-a9bd-ea845bdedce9" providerId="ADAL" clId="{E644B8E3-1F86-42FD-AA6B-77E745015EDE}" dt="2022-11-22T16:47:23.288" v="1075" actId="165"/>
          <ac:grpSpMkLst>
            <pc:docMk/>
            <pc:sldMk cId="4271545839" sldId="258"/>
            <ac:grpSpMk id="5" creationId="{66A1FF83-3B1C-FDEE-4169-DBEDE938C885}"/>
          </ac:grpSpMkLst>
        </pc:grpChg>
        <pc:grpChg chg="add mod">
          <ac:chgData name="Auradee Castro" userId="5b47d84d-e816-421d-a9bd-ea845bdedce9" providerId="ADAL" clId="{E644B8E3-1F86-42FD-AA6B-77E745015EDE}" dt="2022-11-22T16:59:43.648" v="1159"/>
          <ac:grpSpMkLst>
            <pc:docMk/>
            <pc:sldMk cId="4271545839" sldId="258"/>
            <ac:grpSpMk id="9" creationId="{5B6ED603-C2E5-87C5-A328-79BA31198C6E}"/>
          </ac:grpSpMkLst>
        </pc:grpChg>
        <pc:grpChg chg="add del">
          <ac:chgData name="Auradee Castro" userId="5b47d84d-e816-421d-a9bd-ea845bdedce9" providerId="ADAL" clId="{E644B8E3-1F86-42FD-AA6B-77E745015EDE}" dt="2022-11-22T16:43:28.979" v="1042" actId="26606"/>
          <ac:grpSpMkLst>
            <pc:docMk/>
            <pc:sldMk cId="4271545839" sldId="258"/>
            <ac:grpSpMk id="52" creationId="{81DE8B58-F373-409E-A253-4380A66091D4}"/>
          </ac:grpSpMkLst>
        </pc:grpChg>
        <pc:grpChg chg="add del">
          <ac:chgData name="Auradee Castro" userId="5b47d84d-e816-421d-a9bd-ea845bdedce9" providerId="ADAL" clId="{E644B8E3-1F86-42FD-AA6B-77E745015EDE}" dt="2022-11-22T16:43:05.410" v="1033" actId="26606"/>
          <ac:grpSpMkLst>
            <pc:docMk/>
            <pc:sldMk cId="4271545839" sldId="258"/>
            <ac:grpSpMk id="160" creationId="{35EE815E-1BD3-4777-B652-6D98825BF66B}"/>
          </ac:grpSpMkLst>
        </pc:grpChg>
        <pc:grpChg chg="add del">
          <ac:chgData name="Auradee Castro" userId="5b47d84d-e816-421d-a9bd-ea845bdedce9" providerId="ADAL" clId="{E644B8E3-1F86-42FD-AA6B-77E745015EDE}" dt="2022-11-22T16:44:55.140" v="1056" actId="26606"/>
          <ac:grpSpMkLst>
            <pc:docMk/>
            <pc:sldMk cId="4271545839" sldId="258"/>
            <ac:grpSpMk id="178" creationId="{D4469D90-62FA-49B2-981E-5305361D5A58}"/>
          </ac:grpSpMkLst>
        </pc:grpChg>
        <pc:grpChg chg="add del">
          <ac:chgData name="Auradee Castro" userId="5b47d84d-e816-421d-a9bd-ea845bdedce9" providerId="ADAL" clId="{E644B8E3-1F86-42FD-AA6B-77E745015EDE}" dt="2022-11-22T16:46:33.698" v="1070" actId="26606"/>
          <ac:grpSpMkLst>
            <pc:docMk/>
            <pc:sldMk cId="4271545839" sldId="258"/>
            <ac:grpSpMk id="210" creationId="{27D8A815-1B1F-4DB5-A03C-F4987CF0CB0F}"/>
          </ac:grpSpMkLst>
        </pc:grpChg>
        <pc:grpChg chg="add">
          <ac:chgData name="Auradee Castro" userId="5b47d84d-e816-421d-a9bd-ea845bdedce9" providerId="ADAL" clId="{E644B8E3-1F86-42FD-AA6B-77E745015EDE}" dt="2022-11-22T16:46:33.702" v="1071" actId="26606"/>
          <ac:grpSpMkLst>
            <pc:docMk/>
            <pc:sldMk cId="4271545839" sldId="258"/>
            <ac:grpSpMk id="214" creationId="{D4469D90-62FA-49B2-981E-5305361D5A58}"/>
          </ac:grpSpMkLst>
        </pc:grpChg>
        <pc:picChg chg="mod ord">
          <ac:chgData name="Auradee Castro" userId="5b47d84d-e816-421d-a9bd-ea845bdedce9" providerId="ADAL" clId="{E644B8E3-1F86-42FD-AA6B-77E745015EDE}" dt="2022-11-22T16:46:33.702" v="1071" actId="26606"/>
          <ac:picMkLst>
            <pc:docMk/>
            <pc:sldMk cId="4271545839" sldId="258"/>
            <ac:picMk id="8" creationId="{0598DDE3-43D4-80E1-5D7A-E00A58192AA9}"/>
          </ac:picMkLst>
        </pc:picChg>
        <pc:cxnChg chg="add del">
          <ac:chgData name="Auradee Castro" userId="5b47d84d-e816-421d-a9bd-ea845bdedce9" providerId="ADAL" clId="{E644B8E3-1F86-42FD-AA6B-77E745015EDE}" dt="2022-11-22T16:42:57.662" v="1029" actId="26606"/>
          <ac:cxnSpMkLst>
            <pc:docMk/>
            <pc:sldMk cId="4271545839" sldId="258"/>
            <ac:cxnSpMk id="153" creationId="{20E3A342-4D61-4E3F-AF90-1AB42AEB96CC}"/>
          </ac:cxnSpMkLst>
        </pc:cxnChg>
      </pc:sldChg>
      <pc:sldChg chg="addSp delSp modSp mod delDesignElem">
        <pc:chgData name="Auradee Castro" userId="5b47d84d-e816-421d-a9bd-ea845bdedce9" providerId="ADAL" clId="{E644B8E3-1F86-42FD-AA6B-77E745015EDE}" dt="2022-11-22T17:04:58.749" v="1306" actId="255"/>
        <pc:sldMkLst>
          <pc:docMk/>
          <pc:sldMk cId="4060747785" sldId="260"/>
        </pc:sldMkLst>
        <pc:spChg chg="mod">
          <ac:chgData name="Auradee Castro" userId="5b47d84d-e816-421d-a9bd-ea845bdedce9" providerId="ADAL" clId="{E644B8E3-1F86-42FD-AA6B-77E745015EDE}" dt="2022-11-22T17:04:58.749" v="1306" actId="255"/>
          <ac:spMkLst>
            <pc:docMk/>
            <pc:sldMk cId="4060747785" sldId="260"/>
            <ac:spMk id="2" creationId="{CC47716F-0885-6E83-FE61-0E21C75CBB63}"/>
          </ac:spMkLst>
        </pc:spChg>
        <pc:spChg chg="mod">
          <ac:chgData name="Auradee Castro" userId="5b47d84d-e816-421d-a9bd-ea845bdedce9" providerId="ADAL" clId="{E644B8E3-1F86-42FD-AA6B-77E745015EDE}" dt="2022-11-22T16:36:23.249" v="850" actId="1037"/>
          <ac:spMkLst>
            <pc:docMk/>
            <pc:sldMk cId="4060747785" sldId="260"/>
            <ac:spMk id="4" creationId="{ECD99E2C-7ACC-8475-2D64-AD81E78C0379}"/>
          </ac:spMkLst>
        </pc:spChg>
        <pc:spChg chg="mod">
          <ac:chgData name="Auradee Castro" userId="5b47d84d-e816-421d-a9bd-ea845bdedce9" providerId="ADAL" clId="{E644B8E3-1F86-42FD-AA6B-77E745015EDE}" dt="2022-11-22T16:11:39.880" v="514"/>
          <ac:spMkLst>
            <pc:docMk/>
            <pc:sldMk cId="4060747785" sldId="260"/>
            <ac:spMk id="5" creationId="{83D8EDE1-F17B-B38F-092E-34C027FFF50E}"/>
          </ac:spMkLst>
        </pc:spChg>
        <pc:spChg chg="mod">
          <ac:chgData name="Auradee Castro" userId="5b47d84d-e816-421d-a9bd-ea845bdedce9" providerId="ADAL" clId="{E644B8E3-1F86-42FD-AA6B-77E745015EDE}" dt="2022-11-22T16:11:39.880" v="514"/>
          <ac:spMkLst>
            <pc:docMk/>
            <pc:sldMk cId="4060747785" sldId="260"/>
            <ac:spMk id="7" creationId="{AB5C5FB8-B3F1-CD07-176F-564D1119ECC7}"/>
          </ac:spMkLst>
        </pc:spChg>
        <pc:spChg chg="mod">
          <ac:chgData name="Auradee Castro" userId="5b47d84d-e816-421d-a9bd-ea845bdedce9" providerId="ADAL" clId="{E644B8E3-1F86-42FD-AA6B-77E745015EDE}" dt="2022-11-22T16:36:12.972" v="834"/>
          <ac:spMkLst>
            <pc:docMk/>
            <pc:sldMk cId="4060747785" sldId="260"/>
            <ac:spMk id="9" creationId="{A71A3A39-57BC-337A-A3F6-FB154A765625}"/>
          </ac:spMkLst>
        </pc:spChg>
        <pc:spChg chg="mod">
          <ac:chgData name="Auradee Castro" userId="5b47d84d-e816-421d-a9bd-ea845bdedce9" providerId="ADAL" clId="{E644B8E3-1F86-42FD-AA6B-77E745015EDE}" dt="2022-11-22T16:36:12.972" v="834"/>
          <ac:spMkLst>
            <pc:docMk/>
            <pc:sldMk cId="4060747785" sldId="260"/>
            <ac:spMk id="10" creationId="{F6ACA3D9-9957-1BF7-E5BC-59C1BDD097F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060747785" sldId="260"/>
            <ac:spMk id="46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060747785" sldId="260"/>
            <ac:spMk id="48" creationId="{B19D093C-27FB-4032-B282-42C4563F257C}"/>
          </ac:spMkLst>
        </pc:spChg>
        <pc:grpChg chg="add del mod ord">
          <ac:chgData name="Auradee Castro" userId="5b47d84d-e816-421d-a9bd-ea845bdedce9" providerId="ADAL" clId="{E644B8E3-1F86-42FD-AA6B-77E745015EDE}" dt="2022-11-22T16:36:10.461" v="833" actId="478"/>
          <ac:grpSpMkLst>
            <pc:docMk/>
            <pc:sldMk cId="4060747785" sldId="260"/>
            <ac:grpSpMk id="3" creationId="{5FE29D5D-4C4E-F15A-0AD0-F6525C21D59C}"/>
          </ac:grpSpMkLst>
        </pc:grpChg>
        <pc:grpChg chg="add mod">
          <ac:chgData name="Auradee Castro" userId="5b47d84d-e816-421d-a9bd-ea845bdedce9" providerId="ADAL" clId="{E644B8E3-1F86-42FD-AA6B-77E745015EDE}" dt="2022-11-22T16:36:12.972" v="834"/>
          <ac:grpSpMkLst>
            <pc:docMk/>
            <pc:sldMk cId="4060747785" sldId="260"/>
            <ac:grpSpMk id="8" creationId="{01AAB61F-71EB-7D83-F9CD-E732D5DC1653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4060747785" sldId="260"/>
            <ac:grpSpMk id="50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16.858" v="835" actId="14100"/>
          <ac:picMkLst>
            <pc:docMk/>
            <pc:sldMk cId="4060747785" sldId="260"/>
            <ac:picMk id="6" creationId="{4324A9ED-A892-6B7F-3971-45C8BFA4BE94}"/>
          </ac:picMkLst>
        </pc:picChg>
      </pc:sldChg>
      <pc:sldChg chg="addSp delSp modSp mod setBg addAnim delAnim delDesignElem">
        <pc:chgData name="Auradee Castro" userId="5b47d84d-e816-421d-a9bd-ea845bdedce9" providerId="ADAL" clId="{E644B8E3-1F86-42FD-AA6B-77E745015EDE}" dt="2022-11-22T16:51:00.062" v="1106" actId="26606"/>
        <pc:sldMkLst>
          <pc:docMk/>
          <pc:sldMk cId="901603988" sldId="261"/>
        </pc:sldMkLst>
        <pc:spChg chg="mod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2" creationId="{8CD84766-A35F-7FFE-1003-600B3EBCD340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36" creationId="{71B2258F-86CA-4D4D-8270-BC05FCDEBFB3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39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0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1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2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00.062" v="1106" actId="26606"/>
          <ac:spMkLst>
            <pc:docMk/>
            <pc:sldMk cId="901603988" sldId="261"/>
            <ac:spMk id="43" creationId="{B0FAED46-1BF7-48DB-980D-571CD2A30DC4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4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6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49:18.460" v="1090" actId="26606"/>
          <ac:spMkLst>
            <pc:docMk/>
            <pc:sldMk cId="901603988" sldId="261"/>
            <ac:spMk id="48" creationId="{B0FAED46-1BF7-48DB-980D-571CD2A30DC4}"/>
          </ac:spMkLst>
        </pc:spChg>
        <pc:picChg chg="mod">
          <ac:chgData name="Auradee Castro" userId="5b47d84d-e816-421d-a9bd-ea845bdedce9" providerId="ADAL" clId="{E644B8E3-1F86-42FD-AA6B-77E745015EDE}" dt="2022-11-22T16:51:00.062" v="1106" actId="26606"/>
          <ac:picMkLst>
            <pc:docMk/>
            <pc:sldMk cId="901603988" sldId="261"/>
            <ac:picMk id="37" creationId="{525E6B29-7124-002B-BA54-3524BA1CE8F7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51:34.454" v="1115" actId="2696"/>
        <pc:sldMkLst>
          <pc:docMk/>
          <pc:sldMk cId="1085722116" sldId="262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085722116" sldId="262"/>
            <ac:spMk id="15" creationId="{71B2258F-86CA-4D4D-8270-BC05FCDEBFB3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7:10:29.240" v="1476" actId="14100"/>
        <pc:sldMkLst>
          <pc:docMk/>
          <pc:sldMk cId="3401272136" sldId="263"/>
        </pc:sldMkLst>
        <pc:spChg chg="mod">
          <ac:chgData name="Auradee Castro" userId="5b47d84d-e816-421d-a9bd-ea845bdedce9" providerId="ADAL" clId="{E644B8E3-1F86-42FD-AA6B-77E745015EDE}" dt="2022-11-22T17:05:39.863" v="1373" actId="255"/>
          <ac:spMkLst>
            <pc:docMk/>
            <pc:sldMk cId="3401272136" sldId="263"/>
            <ac:spMk id="2" creationId="{67D41FD5-62EF-FCBD-0BBB-6E3EE6D5049A}"/>
          </ac:spMkLst>
        </pc:spChg>
        <pc:spChg chg="mod">
          <ac:chgData name="Auradee Castro" userId="5b47d84d-e816-421d-a9bd-ea845bdedce9" providerId="ADAL" clId="{E644B8E3-1F86-42FD-AA6B-77E745015EDE}" dt="2022-11-22T17:10:29.240" v="1476" actId="14100"/>
          <ac:spMkLst>
            <pc:docMk/>
            <pc:sldMk cId="3401272136" sldId="263"/>
            <ac:spMk id="4" creationId="{E9F8E972-5CF6-9C34-1809-7BDF3D3D07B9}"/>
          </ac:spMkLst>
        </pc:spChg>
        <pc:spChg chg="mod">
          <ac:chgData name="Auradee Castro" userId="5b47d84d-e816-421d-a9bd-ea845bdedce9" providerId="ADAL" clId="{E644B8E3-1F86-42FD-AA6B-77E745015EDE}" dt="2022-11-22T16:15:41.468" v="543"/>
          <ac:spMkLst>
            <pc:docMk/>
            <pc:sldMk cId="3401272136" sldId="263"/>
            <ac:spMk id="5" creationId="{29683D30-066C-84C5-4CD1-13EB0B29D1F7}"/>
          </ac:spMkLst>
        </pc:spChg>
        <pc:spChg chg="mod">
          <ac:chgData name="Auradee Castro" userId="5b47d84d-e816-421d-a9bd-ea845bdedce9" providerId="ADAL" clId="{E644B8E3-1F86-42FD-AA6B-77E745015EDE}" dt="2022-11-22T16:15:41.468" v="543"/>
          <ac:spMkLst>
            <pc:docMk/>
            <pc:sldMk cId="3401272136" sldId="263"/>
            <ac:spMk id="7" creationId="{7680FAF1-2437-F620-98C8-54873F48D1F5}"/>
          </ac:spMkLst>
        </pc:spChg>
        <pc:spChg chg="mod">
          <ac:chgData name="Auradee Castro" userId="5b47d84d-e816-421d-a9bd-ea845bdedce9" providerId="ADAL" clId="{E644B8E3-1F86-42FD-AA6B-77E745015EDE}" dt="2022-11-22T16:36:31.300" v="851"/>
          <ac:spMkLst>
            <pc:docMk/>
            <pc:sldMk cId="3401272136" sldId="263"/>
            <ac:spMk id="9" creationId="{24DBBD9A-DC48-9813-BA8B-3275FABB6976}"/>
          </ac:spMkLst>
        </pc:spChg>
        <pc:spChg chg="mod">
          <ac:chgData name="Auradee Castro" userId="5b47d84d-e816-421d-a9bd-ea845bdedce9" providerId="ADAL" clId="{E644B8E3-1F86-42FD-AA6B-77E745015EDE}" dt="2022-11-22T16:36:31.300" v="851"/>
          <ac:spMkLst>
            <pc:docMk/>
            <pc:sldMk cId="3401272136" sldId="263"/>
            <ac:spMk id="10" creationId="{0E1C9762-6B0F-CBF2-D88A-FC1A55A08936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401272136" sldId="263"/>
            <ac:spMk id="99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401272136" sldId="263"/>
            <ac:spMk id="100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6:33.054" v="852" actId="478"/>
          <ac:grpSpMkLst>
            <pc:docMk/>
            <pc:sldMk cId="3401272136" sldId="263"/>
            <ac:grpSpMk id="3" creationId="{FF946AA4-F2CA-508F-54EE-AA2FF3349A7C}"/>
          </ac:grpSpMkLst>
        </pc:grpChg>
        <pc:grpChg chg="add mod">
          <ac:chgData name="Auradee Castro" userId="5b47d84d-e816-421d-a9bd-ea845bdedce9" providerId="ADAL" clId="{E644B8E3-1F86-42FD-AA6B-77E745015EDE}" dt="2022-11-22T16:36:31.300" v="851"/>
          <ac:grpSpMkLst>
            <pc:docMk/>
            <pc:sldMk cId="3401272136" sldId="263"/>
            <ac:grpSpMk id="8" creationId="{9615653F-A965-8CEA-7A86-1E668218B6BB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3401272136" sldId="263"/>
            <ac:grpSpMk id="101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36.572" v="853" actId="1076"/>
          <ac:picMkLst>
            <pc:docMk/>
            <pc:sldMk cId="3401272136" sldId="263"/>
            <ac:picMk id="6" creationId="{2D1E6171-725B-9FB8-EB45-04ABBD2EAB7F}"/>
          </ac:picMkLst>
        </pc:picChg>
      </pc:sldChg>
      <pc:sldChg chg="addSp delSp modSp del mod delDesignElem">
        <pc:chgData name="Auradee Castro" userId="5b47d84d-e816-421d-a9bd-ea845bdedce9" providerId="ADAL" clId="{E644B8E3-1F86-42FD-AA6B-77E745015EDE}" dt="2022-11-22T16:26:06.278" v="666" actId="2696"/>
        <pc:sldMkLst>
          <pc:docMk/>
          <pc:sldMk cId="960456750" sldId="264"/>
        </pc:sldMkLst>
        <pc:spChg chg="add mod">
          <ac:chgData name="Auradee Castro" userId="5b47d84d-e816-421d-a9bd-ea845bdedce9" providerId="ADAL" clId="{E644B8E3-1F86-42FD-AA6B-77E745015EDE}" dt="2022-11-22T16:24:20.240" v="637"/>
          <ac:spMkLst>
            <pc:docMk/>
            <pc:sldMk cId="960456750" sldId="264"/>
            <ac:spMk id="3" creationId="{58E220EF-5997-117F-3B8C-DC8F709423A6}"/>
          </ac:spMkLst>
        </pc:spChg>
        <pc:spChg chg="add mod">
          <ac:chgData name="Auradee Castro" userId="5b47d84d-e816-421d-a9bd-ea845bdedce9" providerId="ADAL" clId="{E644B8E3-1F86-42FD-AA6B-77E745015EDE}" dt="2022-11-22T16:24:20.240" v="637"/>
          <ac:spMkLst>
            <pc:docMk/>
            <pc:sldMk cId="960456750" sldId="264"/>
            <ac:spMk id="4" creationId="{188D62FF-9433-3A45-B552-E0368D68D821}"/>
          </ac:spMkLst>
        </pc:spChg>
        <pc:spChg chg="add del mod">
          <ac:chgData name="Auradee Castro" userId="5b47d84d-e816-421d-a9bd-ea845bdedce9" providerId="ADAL" clId="{E644B8E3-1F86-42FD-AA6B-77E745015EDE}" dt="2022-11-22T16:24:48.412" v="644"/>
          <ac:spMkLst>
            <pc:docMk/>
            <pc:sldMk cId="960456750" sldId="264"/>
            <ac:spMk id="5" creationId="{44F14FDD-64C9-3D25-F551-341B36E24C1A}"/>
          </ac:spMkLst>
        </pc:spChg>
        <pc:spChg chg="add del mod">
          <ac:chgData name="Auradee Castro" userId="5b47d84d-e816-421d-a9bd-ea845bdedce9" providerId="ADAL" clId="{E644B8E3-1F86-42FD-AA6B-77E745015EDE}" dt="2022-11-22T16:24:48.412" v="644"/>
          <ac:spMkLst>
            <pc:docMk/>
            <pc:sldMk cId="960456750" sldId="264"/>
            <ac:spMk id="6" creationId="{EA0CE435-DD8D-E3FA-075D-C7906DC032D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86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88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960456750" sldId="264"/>
            <ac:spMk id="90" creationId="{4B9FAFB2-BEB5-4848-8018-BCAD99E2E1AA}"/>
          </ac:spMkLst>
        </pc:spChg>
        <pc:picChg chg="mod ord">
          <ac:chgData name="Auradee Castro" userId="5b47d84d-e816-421d-a9bd-ea845bdedce9" providerId="ADAL" clId="{E644B8E3-1F86-42FD-AA6B-77E745015EDE}" dt="2022-11-22T16:25:48.377" v="658" actId="1076"/>
          <ac:picMkLst>
            <pc:docMk/>
            <pc:sldMk cId="960456750" sldId="264"/>
            <ac:picMk id="13" creationId="{7AE49A7E-C6EE-F1F4-0D5A-216E4830856E}"/>
          </ac:picMkLst>
        </pc:picChg>
      </pc:sldChg>
      <pc:sldChg chg="addSp delSp modSp mod delDesignElem modNotesTx">
        <pc:chgData name="Auradee Castro" userId="5b47d84d-e816-421d-a9bd-ea845bdedce9" providerId="ADAL" clId="{E644B8E3-1F86-42FD-AA6B-77E745015EDE}" dt="2022-11-22T17:11:17.995" v="1483" actId="255"/>
        <pc:sldMkLst>
          <pc:docMk/>
          <pc:sldMk cId="3434802809" sldId="265"/>
        </pc:sldMkLst>
        <pc:spChg chg="mod ord">
          <ac:chgData name="Auradee Castro" userId="5b47d84d-e816-421d-a9bd-ea845bdedce9" providerId="ADAL" clId="{E644B8E3-1F86-42FD-AA6B-77E745015EDE}" dt="2022-11-22T17:11:17.995" v="1483" actId="255"/>
          <ac:spMkLst>
            <pc:docMk/>
            <pc:sldMk cId="3434802809" sldId="265"/>
            <ac:spMk id="3" creationId="{49058A7B-E531-D2BD-00C4-F64FA5006503}"/>
          </ac:spMkLst>
        </pc:spChg>
        <pc:spChg chg="mod">
          <ac:chgData name="Auradee Castro" userId="5b47d84d-e816-421d-a9bd-ea845bdedce9" providerId="ADAL" clId="{E644B8E3-1F86-42FD-AA6B-77E745015EDE}" dt="2022-11-22T16:37:00.880" v="887" actId="1037"/>
          <ac:spMkLst>
            <pc:docMk/>
            <pc:sldMk cId="3434802809" sldId="265"/>
            <ac:spMk id="4" creationId="{9E2FE775-43B5-5317-C546-38E70065E458}"/>
          </ac:spMkLst>
        </pc:spChg>
        <pc:spChg chg="mod">
          <ac:chgData name="Auradee Castro" userId="5b47d84d-e816-421d-a9bd-ea845bdedce9" providerId="ADAL" clId="{E644B8E3-1F86-42FD-AA6B-77E745015EDE}" dt="2022-11-22T16:17:40.792" v="564"/>
          <ac:spMkLst>
            <pc:docMk/>
            <pc:sldMk cId="3434802809" sldId="265"/>
            <ac:spMk id="5" creationId="{E243287D-C002-72D5-D5D1-7A2975E2B152}"/>
          </ac:spMkLst>
        </pc:spChg>
        <pc:spChg chg="mod">
          <ac:chgData name="Auradee Castro" userId="5b47d84d-e816-421d-a9bd-ea845bdedce9" providerId="ADAL" clId="{E644B8E3-1F86-42FD-AA6B-77E745015EDE}" dt="2022-11-22T16:17:40.792" v="564"/>
          <ac:spMkLst>
            <pc:docMk/>
            <pc:sldMk cId="3434802809" sldId="265"/>
            <ac:spMk id="6" creationId="{905A8CD1-E16D-78CA-2242-FED363CBA04C}"/>
          </ac:spMkLst>
        </pc:spChg>
        <pc:spChg chg="mod">
          <ac:chgData name="Auradee Castro" userId="5b47d84d-e816-421d-a9bd-ea845bdedce9" providerId="ADAL" clId="{E644B8E3-1F86-42FD-AA6B-77E745015EDE}" dt="2022-11-22T16:36:49.235" v="869"/>
          <ac:spMkLst>
            <pc:docMk/>
            <pc:sldMk cId="3434802809" sldId="265"/>
            <ac:spMk id="8" creationId="{9713418E-E2C2-17D4-D0C3-1BF33D69398F}"/>
          </ac:spMkLst>
        </pc:spChg>
        <pc:spChg chg="mod">
          <ac:chgData name="Auradee Castro" userId="5b47d84d-e816-421d-a9bd-ea845bdedce9" providerId="ADAL" clId="{E644B8E3-1F86-42FD-AA6B-77E745015EDE}" dt="2022-11-22T16:36:49.235" v="869"/>
          <ac:spMkLst>
            <pc:docMk/>
            <pc:sldMk cId="3434802809" sldId="265"/>
            <ac:spMk id="9" creationId="{42948985-58C7-43E3-5C79-D1B38281DCF0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67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69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1" creationId="{4B9FAFB2-BEB5-4848-8018-BCAD99E2E1AA}"/>
          </ac:spMkLst>
        </pc:spChg>
        <pc:spChg chg="add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6" creationId="{33CD251C-A887-4D2F-925B-FC097198538B}"/>
          </ac:spMkLst>
        </pc:spChg>
        <pc:spChg chg="add">
          <ac:chgData name="Auradee Castro" userId="5b47d84d-e816-421d-a9bd-ea845bdedce9" providerId="ADAL" clId="{E644B8E3-1F86-42FD-AA6B-77E745015EDE}" dt="2022-11-22T16:17:11.279" v="558" actId="26606"/>
          <ac:spMkLst>
            <pc:docMk/>
            <pc:sldMk cId="3434802809" sldId="265"/>
            <ac:spMk id="78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6:50.863" v="870" actId="478"/>
          <ac:grpSpMkLst>
            <pc:docMk/>
            <pc:sldMk cId="3434802809" sldId="265"/>
            <ac:grpSpMk id="2" creationId="{2552DFAB-1921-F6CF-0CFD-D4E5A317A3ED}"/>
          </ac:grpSpMkLst>
        </pc:grpChg>
        <pc:grpChg chg="add mod">
          <ac:chgData name="Auradee Castro" userId="5b47d84d-e816-421d-a9bd-ea845bdedce9" providerId="ADAL" clId="{E644B8E3-1F86-42FD-AA6B-77E745015EDE}" dt="2022-11-22T16:36:49.235" v="869"/>
          <ac:grpSpMkLst>
            <pc:docMk/>
            <pc:sldMk cId="3434802809" sldId="265"/>
            <ac:grpSpMk id="7" creationId="{8577474E-33D3-B18A-018A-07AE4E7D0C9B}"/>
          </ac:grpSpMkLst>
        </pc:grpChg>
        <pc:grpChg chg="add">
          <ac:chgData name="Auradee Castro" userId="5b47d84d-e816-421d-a9bd-ea845bdedce9" providerId="ADAL" clId="{E644B8E3-1F86-42FD-AA6B-77E745015EDE}" dt="2022-11-22T16:17:11.279" v="558" actId="26606"/>
          <ac:grpSpMkLst>
            <pc:docMk/>
            <pc:sldMk cId="3434802809" sldId="265"/>
            <ac:grpSpMk id="80" creationId="{35EE815E-1BD3-4777-B652-6D98825BF66B}"/>
          </ac:grpSpMkLst>
        </pc:grpChg>
        <pc:picChg chg="mod ord">
          <ac:chgData name="Auradee Castro" userId="5b47d84d-e816-421d-a9bd-ea845bdedce9" providerId="ADAL" clId="{E644B8E3-1F86-42FD-AA6B-77E745015EDE}" dt="2022-11-22T16:36:55.491" v="872" actId="14100"/>
          <ac:picMkLst>
            <pc:docMk/>
            <pc:sldMk cId="3434802809" sldId="265"/>
            <ac:picMk id="38" creationId="{296B2887-AB9F-5DE1-EE22-3C16E1288AAB}"/>
          </ac:picMkLst>
        </pc:picChg>
      </pc:sldChg>
      <pc:sldChg chg="addSp delSp modSp del mod delDesignElem">
        <pc:chgData name="Auradee Castro" userId="5b47d84d-e816-421d-a9bd-ea845bdedce9" providerId="ADAL" clId="{E644B8E3-1F86-42FD-AA6B-77E745015EDE}" dt="2022-11-22T16:52:17.762" v="1126" actId="47"/>
        <pc:sldMkLst>
          <pc:docMk/>
          <pc:sldMk cId="319723733" sldId="266"/>
        </pc:sldMkLst>
        <pc:spChg chg="mod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" creationId="{B7B83BF0-F5D5-AA61-9B90-5E5D7061B3A2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4" creationId="{0671A8AE-40A1-4631-A6B8-581AFF065482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6" creationId="{AB58EF07-17C2-48CF-ABB0-EEF1F17CB8F0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18" creationId="{AF2F604E-43BE-4DC3-B983-E071523364F8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0" creationId="{08C9B587-E65E-4B52-B37C-ABEBB6E87928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5" creationId="{B0354608-2C0B-45C8-8C8B-8E3ED2EF58E4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7" creationId="{A69EB637-CEDE-43AD-8B65-DDD63C08FB34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29" creationId="{CDD7DB09-290B-4A1F-BFC1-51ED7C978ED6}"/>
          </ac:spMkLst>
        </pc:spChg>
        <pc:spChg chg="add del">
          <ac:chgData name="Auradee Castro" userId="5b47d84d-e816-421d-a9bd-ea845bdedce9" providerId="ADAL" clId="{E644B8E3-1F86-42FD-AA6B-77E745015EDE}" dt="2022-11-22T16:51:57.806" v="1119" actId="26606"/>
          <ac:spMkLst>
            <pc:docMk/>
            <pc:sldMk cId="319723733" sldId="266"/>
            <ac:spMk id="31" creationId="{B0FAED46-1BF7-48DB-980D-571CD2A30DC4}"/>
          </ac:spMkLst>
        </pc:spChg>
        <pc:picChg chg="mod">
          <ac:chgData name="Auradee Castro" userId="5b47d84d-e816-421d-a9bd-ea845bdedce9" providerId="ADAL" clId="{E644B8E3-1F86-42FD-AA6B-77E745015EDE}" dt="2022-11-22T16:51:57.806" v="1119" actId="26606"/>
          <ac:picMkLst>
            <pc:docMk/>
            <pc:sldMk cId="319723733" sldId="266"/>
            <ac:picMk id="5" creationId="{E168F901-2684-D689-AD86-0CCAA03630C9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6:22.725" v="1444" actId="255"/>
        <pc:sldMkLst>
          <pc:docMk/>
          <pc:sldMk cId="3676767648" sldId="267"/>
        </pc:sldMkLst>
        <pc:spChg chg="mod">
          <ac:chgData name="Auradee Castro" userId="5b47d84d-e816-421d-a9bd-ea845bdedce9" providerId="ADAL" clId="{E644B8E3-1F86-42FD-AA6B-77E745015EDE}" dt="2022-11-22T17:06:22.725" v="1444" actId="255"/>
          <ac:spMkLst>
            <pc:docMk/>
            <pc:sldMk cId="3676767648" sldId="267"/>
            <ac:spMk id="2" creationId="{659FD6FC-474F-14E2-46EA-F687A6D18D8A}"/>
          </ac:spMkLst>
        </pc:spChg>
        <pc:spChg chg="mod">
          <ac:chgData name="Auradee Castro" userId="5b47d84d-e816-421d-a9bd-ea845bdedce9" providerId="ADAL" clId="{E644B8E3-1F86-42FD-AA6B-77E745015EDE}" dt="2022-11-22T16:37:55.385" v="928" actId="1037"/>
          <ac:spMkLst>
            <pc:docMk/>
            <pc:sldMk cId="3676767648" sldId="267"/>
            <ac:spMk id="4" creationId="{9E8822DE-DE51-E163-EBBB-F6C7A488E1BB}"/>
          </ac:spMkLst>
        </pc:spChg>
        <pc:spChg chg="mod">
          <ac:chgData name="Auradee Castro" userId="5b47d84d-e816-421d-a9bd-ea845bdedce9" providerId="ADAL" clId="{E644B8E3-1F86-42FD-AA6B-77E745015EDE}" dt="2022-11-22T16:27:01.274" v="673"/>
          <ac:spMkLst>
            <pc:docMk/>
            <pc:sldMk cId="3676767648" sldId="267"/>
            <ac:spMk id="5" creationId="{5750DF23-7974-8E71-8E87-EEB2E1695D89}"/>
          </ac:spMkLst>
        </pc:spChg>
        <pc:spChg chg="mod">
          <ac:chgData name="Auradee Castro" userId="5b47d84d-e816-421d-a9bd-ea845bdedce9" providerId="ADAL" clId="{E644B8E3-1F86-42FD-AA6B-77E745015EDE}" dt="2022-11-22T16:27:01.274" v="673"/>
          <ac:spMkLst>
            <pc:docMk/>
            <pc:sldMk cId="3676767648" sldId="267"/>
            <ac:spMk id="6" creationId="{5C7D1AF4-B1F7-5623-F8D3-EFFA4312B07A}"/>
          </ac:spMkLst>
        </pc:spChg>
        <pc:spChg chg="add del mod">
          <ac:chgData name="Auradee Castro" userId="5b47d84d-e816-421d-a9bd-ea845bdedce9" providerId="ADAL" clId="{E644B8E3-1F86-42FD-AA6B-77E745015EDE}" dt="2022-11-22T16:30:52.670" v="718" actId="21"/>
          <ac:spMkLst>
            <pc:docMk/>
            <pc:sldMk cId="3676767648" sldId="267"/>
            <ac:spMk id="8" creationId="{B75723B3-272D-AB22-1ABE-2561F22863A1}"/>
          </ac:spMkLst>
        </pc:spChg>
        <pc:spChg chg="mod">
          <ac:chgData name="Auradee Castro" userId="5b47d84d-e816-421d-a9bd-ea845bdedce9" providerId="ADAL" clId="{E644B8E3-1F86-42FD-AA6B-77E745015EDE}" dt="2022-11-22T16:37:43.970" v="910"/>
          <ac:spMkLst>
            <pc:docMk/>
            <pc:sldMk cId="3676767648" sldId="267"/>
            <ac:spMk id="12" creationId="{D257ABB5-1D86-F99D-C48D-037DD275369B}"/>
          </ac:spMkLst>
        </pc:spChg>
        <pc:spChg chg="mod">
          <ac:chgData name="Auradee Castro" userId="5b47d84d-e816-421d-a9bd-ea845bdedce9" providerId="ADAL" clId="{E644B8E3-1F86-42FD-AA6B-77E745015EDE}" dt="2022-11-22T16:37:43.970" v="910"/>
          <ac:spMkLst>
            <pc:docMk/>
            <pc:sldMk cId="3676767648" sldId="267"/>
            <ac:spMk id="13" creationId="{86F455EE-3DEB-2A20-485D-1F58CF0A903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676767648" sldId="267"/>
            <ac:spMk id="71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676767648" sldId="267"/>
            <ac:spMk id="73" creationId="{B19D093C-27FB-4032-B282-42C4563F257C}"/>
          </ac:spMkLst>
        </pc:spChg>
        <pc:grpChg chg="add del mod">
          <ac:chgData name="Auradee Castro" userId="5b47d84d-e816-421d-a9bd-ea845bdedce9" providerId="ADAL" clId="{E644B8E3-1F86-42FD-AA6B-77E745015EDE}" dt="2022-11-22T16:37:45.711" v="911" actId="478"/>
          <ac:grpSpMkLst>
            <pc:docMk/>
            <pc:sldMk cId="3676767648" sldId="267"/>
            <ac:grpSpMk id="3" creationId="{48D72EF3-3888-33B1-29A4-2248AE2504CB}"/>
          </ac:grpSpMkLst>
        </pc:grpChg>
        <pc:grpChg chg="add mod">
          <ac:chgData name="Auradee Castro" userId="5b47d84d-e816-421d-a9bd-ea845bdedce9" providerId="ADAL" clId="{E644B8E3-1F86-42FD-AA6B-77E745015EDE}" dt="2022-11-22T16:37:43.970" v="910"/>
          <ac:grpSpMkLst>
            <pc:docMk/>
            <pc:sldMk cId="3676767648" sldId="267"/>
            <ac:grpSpMk id="11" creationId="{89B9B485-9F8A-BDA6-2B16-E9E17431EB88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3676767648" sldId="267"/>
            <ac:grpSpMk id="75" creationId="{35EE815E-1BD3-4777-B652-6D98825BF66B}"/>
          </ac:grpSpMkLst>
        </pc:grpChg>
        <pc:picChg chg="add mod">
          <ac:chgData name="Auradee Castro" userId="5b47d84d-e816-421d-a9bd-ea845bdedce9" providerId="ADAL" clId="{E644B8E3-1F86-42FD-AA6B-77E745015EDE}" dt="2022-11-22T16:37:47.855" v="912" actId="1076"/>
          <ac:picMkLst>
            <pc:docMk/>
            <pc:sldMk cId="3676767648" sldId="267"/>
            <ac:picMk id="9" creationId="{D6C1F190-B5C7-8D86-69EF-10BBD5707F3C}"/>
          </ac:picMkLst>
        </pc:picChg>
        <pc:picChg chg="del mod ord">
          <ac:chgData name="Auradee Castro" userId="5b47d84d-e816-421d-a9bd-ea845bdedce9" providerId="ADAL" clId="{E644B8E3-1F86-42FD-AA6B-77E745015EDE}" dt="2022-11-22T16:30:49.550" v="716" actId="478"/>
          <ac:picMkLst>
            <pc:docMk/>
            <pc:sldMk cId="3676767648" sldId="267"/>
            <ac:picMk id="10" creationId="{D6C1F190-B5C7-8D86-69EF-10BBD5707F3C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6:15:20.051" v="542" actId="1076"/>
        <pc:sldMkLst>
          <pc:docMk/>
          <pc:sldMk cId="4146813856" sldId="268"/>
        </pc:sldMkLst>
        <pc:spChg chg="mod">
          <ac:chgData name="Auradee Castro" userId="5b47d84d-e816-421d-a9bd-ea845bdedce9" providerId="ADAL" clId="{E644B8E3-1F86-42FD-AA6B-77E745015EDE}" dt="2022-11-22T16:15:05.840" v="540"/>
          <ac:spMkLst>
            <pc:docMk/>
            <pc:sldMk cId="4146813856" sldId="268"/>
            <ac:spMk id="4" creationId="{EF71E68C-A50B-CABC-48FA-42C843D112FB}"/>
          </ac:spMkLst>
        </pc:spChg>
        <pc:spChg chg="mod">
          <ac:chgData name="Auradee Castro" userId="5b47d84d-e816-421d-a9bd-ea845bdedce9" providerId="ADAL" clId="{E644B8E3-1F86-42FD-AA6B-77E745015EDE}" dt="2022-11-22T16:15:05.840" v="540"/>
          <ac:spMkLst>
            <pc:docMk/>
            <pc:sldMk cId="4146813856" sldId="268"/>
            <ac:spMk id="5" creationId="{1257C116-F9D6-400C-DE46-F7BAB3B55DC2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46813856" sldId="268"/>
            <ac:spMk id="48" creationId="{7F57BEA8-497D-4AA8-8A18-BDCD696B25FE}"/>
          </ac:spMkLst>
        </pc:spChg>
        <pc:grpChg chg="add mod">
          <ac:chgData name="Auradee Castro" userId="5b47d84d-e816-421d-a9bd-ea845bdedce9" providerId="ADAL" clId="{E644B8E3-1F86-42FD-AA6B-77E745015EDE}" dt="2022-11-22T16:15:05.840" v="540"/>
          <ac:grpSpMkLst>
            <pc:docMk/>
            <pc:sldMk cId="4146813856" sldId="268"/>
            <ac:grpSpMk id="3" creationId="{F289C219-47C3-7E1B-B57F-6DE7055469BD}"/>
          </ac:grpSpMkLst>
        </pc:grpChg>
        <pc:picChg chg="mod ord">
          <ac:chgData name="Auradee Castro" userId="5b47d84d-e816-421d-a9bd-ea845bdedce9" providerId="ADAL" clId="{E644B8E3-1F86-42FD-AA6B-77E745015EDE}" dt="2022-11-22T16:15:20.051" v="542" actId="1076"/>
          <ac:picMkLst>
            <pc:docMk/>
            <pc:sldMk cId="4146813856" sldId="268"/>
            <ac:picMk id="6" creationId="{57B448F6-EC5E-84E8-2C77-844D742149E8}"/>
          </ac:picMkLst>
        </pc:pic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46" creationId="{D2E961F1-4A28-4A5F-BBD4-6E400E5E6C75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50" creationId="{A82415D3-DDE5-4D63-8CB3-23A5EC581B27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146813856" sldId="268"/>
            <ac:cxnSpMk id="52" creationId="{AD7193FB-6AE6-4B3B-8F89-56B55DD63B4D}"/>
          </ac:cxnSpMkLst>
        </pc:cxnChg>
      </pc:sldChg>
      <pc:sldChg chg="addSp delSp del delDesignElem">
        <pc:chgData name="Auradee Castro" userId="5b47d84d-e816-421d-a9bd-ea845bdedce9" providerId="ADAL" clId="{E644B8E3-1F86-42FD-AA6B-77E745015EDE}" dt="2022-11-22T16:00:23.618" v="410" actId="2696"/>
        <pc:sldMkLst>
          <pc:docMk/>
          <pc:sldMk cId="4135445611" sldId="271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0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2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4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35445611" sldId="271"/>
            <ac:spMk id="36" creationId="{A8D57A06-A426-446D-B02C-A2DC6B62E45E}"/>
          </ac:spMkLst>
        </pc:spChg>
      </pc:sldChg>
      <pc:sldChg chg="addSp delSp modSp mod ord delDesignElem">
        <pc:chgData name="Auradee Castro" userId="5b47d84d-e816-421d-a9bd-ea845bdedce9" providerId="ADAL" clId="{E644B8E3-1F86-42FD-AA6B-77E745015EDE}" dt="2022-11-22T16:54:17.426" v="1138"/>
        <pc:sldMkLst>
          <pc:docMk/>
          <pc:sldMk cId="2973203715" sldId="272"/>
        </pc:sldMkLst>
        <pc:spChg chg="add mod">
          <ac:chgData name="Auradee Castro" userId="5b47d84d-e816-421d-a9bd-ea845bdedce9" providerId="ADAL" clId="{E644B8E3-1F86-42FD-AA6B-77E745015EDE}" dt="2022-11-22T15:57:38.477" v="386" actId="207"/>
          <ac:spMkLst>
            <pc:docMk/>
            <pc:sldMk cId="2973203715" sldId="272"/>
            <ac:spMk id="2" creationId="{7043BE77-FC9C-3C2A-1AF7-B22B06C7934C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8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0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2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51:10.974" v="327" actId="26606"/>
          <ac:spMkLst>
            <pc:docMk/>
            <pc:sldMk cId="2973203715" sldId="272"/>
            <ac:spMk id="14" creationId="{A8D57A06-A426-446D-B02C-A2DC6B62E45E}"/>
          </ac:spMkLst>
        </pc:spChg>
        <pc:spChg chg="add del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1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2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55.587" v="381" actId="26606"/>
          <ac:spMkLst>
            <pc:docMk/>
            <pc:sldMk cId="2973203715" sldId="272"/>
            <ac:spMk id="26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55.587" v="381" actId="26606"/>
          <ac:spMkLst>
            <pc:docMk/>
            <pc:sldMk cId="2973203715" sldId="272"/>
            <ac:spMk id="28" creationId="{6166C6D1-23AC-49C4-BA07-238E4E9F8CEB}"/>
          </ac:spMkLst>
        </pc:spChg>
        <pc:spChg chg="add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30" creationId="{B775CD93-9DF2-48CB-9F57-1BCA9A46C7FA}"/>
          </ac:spMkLst>
        </pc:spChg>
        <pc:spChg chg="add">
          <ac:chgData name="Auradee Castro" userId="5b47d84d-e816-421d-a9bd-ea845bdedce9" providerId="ADAL" clId="{E644B8E3-1F86-42FD-AA6B-77E745015EDE}" dt="2022-11-22T15:56:55.589" v="382" actId="26606"/>
          <ac:spMkLst>
            <pc:docMk/>
            <pc:sldMk cId="2973203715" sldId="272"/>
            <ac:spMk id="31" creationId="{6166C6D1-23AC-49C4-BA07-238E4E9F8CEB}"/>
          </ac:spMkLst>
        </pc:spChg>
        <pc:picChg chg="mod">
          <ac:chgData name="Auradee Castro" userId="5b47d84d-e816-421d-a9bd-ea845bdedce9" providerId="ADAL" clId="{E644B8E3-1F86-42FD-AA6B-77E745015EDE}" dt="2022-11-22T15:56:55.587" v="381" actId="26606"/>
          <ac:picMkLst>
            <pc:docMk/>
            <pc:sldMk cId="2973203715" sldId="272"/>
            <ac:picMk id="3" creationId="{62760669-1C8C-FA2B-57EE-E299C85E995F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5:59:38.516" v="403" actId="47"/>
        <pc:sldMkLst>
          <pc:docMk/>
          <pc:sldMk cId="1570052812" sldId="274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0" creationId="{AB8C311F-7253-4AED-9701-7FC0708C41C7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2" creationId="{E2384209-CB15-4CDF-9D31-C44FD9A3F20D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4" creationId="{2633B3B5-CC90-43F0-8714-D31D1F3F02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1570052812" sldId="274"/>
            <ac:spMk id="36" creationId="{A8D57A06-A426-446D-B02C-A2DC6B62E45E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7:17:08.089" v="1492" actId="207"/>
        <pc:sldMkLst>
          <pc:docMk/>
          <pc:sldMk cId="2333082773" sldId="275"/>
        </pc:sldMkLst>
        <pc:spChg chg="add del mod">
          <ac:chgData name="Auradee Castro" userId="5b47d84d-e816-421d-a9bd-ea845bdedce9" providerId="ADAL" clId="{E644B8E3-1F86-42FD-AA6B-77E745015EDE}" dt="2022-11-22T17:16:42.132" v="1489" actId="22"/>
          <ac:spMkLst>
            <pc:docMk/>
            <pc:sldMk cId="2333082773" sldId="275"/>
            <ac:spMk id="5" creationId="{39D264DD-9393-C23E-4F8D-45798DEB5E31}"/>
          </ac:spMkLst>
        </pc:spChg>
        <pc:spChg chg="add mod">
          <ac:chgData name="Auradee Castro" userId="5b47d84d-e816-421d-a9bd-ea845bdedce9" providerId="ADAL" clId="{E644B8E3-1F86-42FD-AA6B-77E745015EDE}" dt="2022-11-22T17:17:08.089" v="1492" actId="207"/>
          <ac:spMkLst>
            <pc:docMk/>
            <pc:sldMk cId="2333082773" sldId="275"/>
            <ac:spMk id="6" creationId="{4C90865F-AEBD-DA92-3D55-C015FAE8B50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8" creationId="{0671A8AE-40A1-4631-A6B8-581AFF065482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0" creationId="{AB58EF07-17C2-48CF-ABB0-EEF1F17CB8F0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2" creationId="{AF2F604E-43BE-4DC3-B983-E071523364F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333082773" sldId="275"/>
            <ac:spMk id="14" creationId="{08C9B587-E65E-4B52-B37C-ABEBB6E87928}"/>
          </ac:spMkLst>
        </pc:spChg>
        <pc:picChg chg="add mod">
          <ac:chgData name="Auradee Castro" userId="5b47d84d-e816-421d-a9bd-ea845bdedce9" providerId="ADAL" clId="{E644B8E3-1F86-42FD-AA6B-77E745015EDE}" dt="2022-11-22T17:17:01.726" v="1491" actId="1076"/>
          <ac:picMkLst>
            <pc:docMk/>
            <pc:sldMk cId="2333082773" sldId="275"/>
            <ac:picMk id="7" creationId="{CA6349E9-7C92-549C-C2C5-6AEE2909A371}"/>
          </ac:picMkLst>
        </pc:picChg>
      </pc:sldChg>
      <pc:sldChg chg="addSp delSp modSp mod ord delDesignElem">
        <pc:chgData name="Auradee Castro" userId="5b47d84d-e816-421d-a9bd-ea845bdedce9" providerId="ADAL" clId="{E644B8E3-1F86-42FD-AA6B-77E745015EDE}" dt="2022-11-22T16:53:23.304" v="1132"/>
        <pc:sldMkLst>
          <pc:docMk/>
          <pc:sldMk cId="4158285141" sldId="277"/>
        </pc:sldMkLst>
        <pc:spChg chg="ord">
          <ac:chgData name="Auradee Castro" userId="5b47d84d-e816-421d-a9bd-ea845bdedce9" providerId="ADAL" clId="{E644B8E3-1F86-42FD-AA6B-77E745015EDE}" dt="2022-11-22T15:40:04.296" v="207" actId="166"/>
          <ac:spMkLst>
            <pc:docMk/>
            <pc:sldMk cId="4158285141" sldId="277"/>
            <ac:spMk id="2" creationId="{E799ADE4-D461-52C9-677A-5B45B34529C7}"/>
          </ac:spMkLst>
        </pc:spChg>
        <pc:spChg chg="mod topLvl">
          <ac:chgData name="Auradee Castro" userId="5b47d84d-e816-421d-a9bd-ea845bdedce9" providerId="ADAL" clId="{E644B8E3-1F86-42FD-AA6B-77E745015EDE}" dt="2022-11-22T15:42:34.916" v="232" actId="338"/>
          <ac:spMkLst>
            <pc:docMk/>
            <pc:sldMk cId="4158285141" sldId="277"/>
            <ac:spMk id="4" creationId="{42401F63-1545-456E-63F0-16E699B41E59}"/>
          </ac:spMkLst>
        </pc:spChg>
        <pc:spChg chg="mod topLvl">
          <ac:chgData name="Auradee Castro" userId="5b47d84d-e816-421d-a9bd-ea845bdedce9" providerId="ADAL" clId="{E644B8E3-1F86-42FD-AA6B-77E745015EDE}" dt="2022-11-22T15:42:34.916" v="232" actId="338"/>
          <ac:spMkLst>
            <pc:docMk/>
            <pc:sldMk cId="4158285141" sldId="277"/>
            <ac:spMk id="5" creationId="{CDB0DA66-39B6-7FC2-412B-AD1E22B10D23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46" creationId="{C7FA33FF-088D-4F16-95A2-2C64D353DEA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48" creationId="{A376EFB1-01CF-419F-ABF1-2AF02BBFCBD1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158285141" sldId="277"/>
            <ac:spMk id="50" creationId="{FF9DEA15-78BD-4750-AA18-B9F28A6D5AB8}"/>
          </ac:spMkLst>
        </pc:spChg>
        <pc:grpChg chg="add del mod ord">
          <ac:chgData name="Auradee Castro" userId="5b47d84d-e816-421d-a9bd-ea845bdedce9" providerId="ADAL" clId="{E644B8E3-1F86-42FD-AA6B-77E745015EDE}" dt="2022-11-22T15:42:07.811" v="226" actId="165"/>
          <ac:grpSpMkLst>
            <pc:docMk/>
            <pc:sldMk cId="4158285141" sldId="277"/>
            <ac:grpSpMk id="3" creationId="{2D4515DA-60ED-EB08-89AE-3D42FB488F4B}"/>
          </ac:grpSpMkLst>
        </pc:grpChg>
        <pc:grpChg chg="add mod">
          <ac:chgData name="Auradee Castro" userId="5b47d84d-e816-421d-a9bd-ea845bdedce9" providerId="ADAL" clId="{E644B8E3-1F86-42FD-AA6B-77E745015EDE}" dt="2022-11-22T15:42:44.959" v="246" actId="1037"/>
          <ac:grpSpMkLst>
            <pc:docMk/>
            <pc:sldMk cId="4158285141" sldId="277"/>
            <ac:grpSpMk id="6" creationId="{B27861D3-95B1-5516-3062-A9D8DEEE3A09}"/>
          </ac:grpSpMkLst>
        </pc:grpChg>
      </pc:sldChg>
      <pc:sldChg chg="addSp delSp modSp mod setBg addAnim delAnim delDesignElem">
        <pc:chgData name="Auradee Castro" userId="5b47d84d-e816-421d-a9bd-ea845bdedce9" providerId="ADAL" clId="{E644B8E3-1F86-42FD-AA6B-77E745015EDE}" dt="2022-11-22T15:38:06.902" v="198" actId="164"/>
        <pc:sldMkLst>
          <pc:docMk/>
          <pc:sldMk cId="1462093503" sldId="278"/>
        </pc:sldMkLst>
        <pc:spChg chg="mod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" creationId="{5EB6AFC8-1296-940C-57C1-34955C52E39F}"/>
          </ac:spMkLst>
        </pc:spChg>
        <pc:spChg chg="add del mod">
          <ac:chgData name="Auradee Castro" userId="5b47d84d-e816-421d-a9bd-ea845bdedce9" providerId="ADAL" clId="{E644B8E3-1F86-42FD-AA6B-77E745015EDE}" dt="2022-11-22T15:38:06.902" v="198" actId="164"/>
          <ac:spMkLst>
            <pc:docMk/>
            <pc:sldMk cId="1462093503" sldId="278"/>
            <ac:spMk id="3" creationId="{FF6C4FAD-7879-CCCF-6C2E-ABB7E56B8A99}"/>
          </ac:spMkLst>
        </pc:spChg>
        <pc:spChg chg="add mod">
          <ac:chgData name="Auradee Castro" userId="5b47d84d-e816-421d-a9bd-ea845bdedce9" providerId="ADAL" clId="{E644B8E3-1F86-42FD-AA6B-77E745015EDE}" dt="2022-11-22T15:38:06.902" v="198" actId="164"/>
          <ac:spMkLst>
            <pc:docMk/>
            <pc:sldMk cId="1462093503" sldId="278"/>
            <ac:spMk id="4" creationId="{E76836E8-C743-6DB9-5FF9-B7E12A919D9E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0" creationId="{A017E2F9-032A-4CAE-A2E4-7465A67B7A03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2" creationId="{036EB2E8-1BD0-492D-BF5A-CE0184DA769D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24" creationId="{5316ED32-D562-46FD-A6C1-B0FBF4EF62B6}"/>
          </ac:spMkLst>
        </pc:spChg>
        <pc:spChg chg="add del">
          <ac:chgData name="Auradee Castro" userId="5b47d84d-e816-421d-a9bd-ea845bdedce9" providerId="ADAL" clId="{E644B8E3-1F86-42FD-AA6B-77E745015EDE}" dt="2022-11-22T15:33:34.466" v="181" actId="26606"/>
          <ac:spMkLst>
            <pc:docMk/>
            <pc:sldMk cId="1462093503" sldId="278"/>
            <ac:spMk id="29" creationId="{FEF4E260-B79D-41D8-90EB-C84807CD77EC}"/>
          </ac:spMkLst>
        </pc:spChg>
        <pc:spChg chg="add del">
          <ac:chgData name="Auradee Castro" userId="5b47d84d-e816-421d-a9bd-ea845bdedce9" providerId="ADAL" clId="{E644B8E3-1F86-42FD-AA6B-77E745015EDE}" dt="2022-11-22T15:33:34.466" v="181" actId="26606"/>
          <ac:spMkLst>
            <pc:docMk/>
            <pc:sldMk cId="1462093503" sldId="278"/>
            <ac:spMk id="33" creationId="{241208F6-8B1C-4098-9388-150BC8E447B2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5" creationId="{1A882A9F-F4E9-4E23-8F0B-20B5DF42EAA9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6" creationId="{CDA1A2E9-63FE-408D-A803-8E306ECAB4B3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7" creationId="{DAE8F46F-D590-45CD-AF41-A04DC11D1BB4}"/>
          </ac:spMkLst>
        </pc:spChg>
        <pc:spChg chg="add del">
          <ac:chgData name="Auradee Castro" userId="5b47d84d-e816-421d-a9bd-ea845bdedce9" providerId="ADAL" clId="{E644B8E3-1F86-42FD-AA6B-77E745015EDE}" dt="2022-11-22T15:33:41.057" v="183" actId="26606"/>
          <ac:spMkLst>
            <pc:docMk/>
            <pc:sldMk cId="1462093503" sldId="278"/>
            <ac:spMk id="38" creationId="{FBE9F90C-C163-435B-9A68-D15C92D1CF2B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0" creationId="{CDA1A2E9-63FE-408D-A803-8E306ECAB4B3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1" creationId="{1A882A9F-F4E9-4E23-8F0B-20B5DF42EAA9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2" creationId="{FBE9F90C-C163-435B-9A68-D15C92D1CF2B}"/>
          </ac:spMkLst>
        </pc:spChg>
        <pc:spChg chg="add del">
          <ac:chgData name="Auradee Castro" userId="5b47d84d-e816-421d-a9bd-ea845bdedce9" providerId="ADAL" clId="{E644B8E3-1F86-42FD-AA6B-77E745015EDE}" dt="2022-11-22T15:33:58.720" v="186" actId="26606"/>
          <ac:spMkLst>
            <pc:docMk/>
            <pc:sldMk cId="1462093503" sldId="278"/>
            <ac:spMk id="43" creationId="{DAE8F46F-D590-45CD-AF41-A04DC11D1BB4}"/>
          </ac:spMkLst>
        </pc:spChg>
        <pc:grpChg chg="add mod">
          <ac:chgData name="Auradee Castro" userId="5b47d84d-e816-421d-a9bd-ea845bdedce9" providerId="ADAL" clId="{E644B8E3-1F86-42FD-AA6B-77E745015EDE}" dt="2022-11-22T15:38:06.902" v="198" actId="164"/>
          <ac:grpSpMkLst>
            <pc:docMk/>
            <pc:sldMk cId="1462093503" sldId="278"/>
            <ac:grpSpMk id="5" creationId="{C7989261-FB29-63C3-5EB1-1EA8602588DD}"/>
          </ac:grpSpMkLst>
        </pc:grpChg>
        <pc:cxnChg chg="add del">
          <ac:chgData name="Auradee Castro" userId="5b47d84d-e816-421d-a9bd-ea845bdedce9" providerId="ADAL" clId="{E644B8E3-1F86-42FD-AA6B-77E745015EDE}" dt="2022-11-22T15:33:34.466" v="181" actId="26606"/>
          <ac:cxnSpMkLst>
            <pc:docMk/>
            <pc:sldMk cId="1462093503" sldId="278"/>
            <ac:cxnSpMk id="31" creationId="{0686AD50-C6DC-4D98-A467-9AC1F3C2D8D0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0:44.911" v="1166" actId="113"/>
        <pc:sldMkLst>
          <pc:docMk/>
          <pc:sldMk cId="1389726931" sldId="280"/>
        </pc:sldMkLst>
        <pc:spChg chg="mod">
          <ac:chgData name="Auradee Castro" userId="5b47d84d-e816-421d-a9bd-ea845bdedce9" providerId="ADAL" clId="{E644B8E3-1F86-42FD-AA6B-77E745015EDE}" dt="2022-11-22T17:00:44.911" v="1166" actId="113"/>
          <ac:spMkLst>
            <pc:docMk/>
            <pc:sldMk cId="1389726931" sldId="280"/>
            <ac:spMk id="2" creationId="{3E6ACCEB-A27B-C6D9-B00F-C218C5D062AE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18" creationId="{BACC6370-2D7E-4714-9D71-7542949D7D5D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0" creationId="{256B2C21-A230-48C0-8DF1-C46611373C44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2" creationId="{3847E18C-932D-4C95-AABA-FEC7C9499AD7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4" creationId="{3150CB11-0C61-439E-910F-5787759E72A0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6" creationId="{43F8A58B-5155-44CE-A5FF-7647B47D0A7A}"/>
          </ac:spMkLst>
        </pc:spChg>
        <pc:spChg chg="add del">
          <ac:chgData name="Auradee Castro" userId="5b47d84d-e816-421d-a9bd-ea845bdedce9" providerId="ADAL" clId="{E644B8E3-1F86-42FD-AA6B-77E745015EDE}" dt="2022-11-22T15:15:30.322" v="88" actId="26606"/>
          <ac:spMkLst>
            <pc:docMk/>
            <pc:sldMk cId="1389726931" sldId="280"/>
            <ac:spMk id="28" creationId="{443F2ACA-E6D6-4028-82DD-F03C262D5DE6}"/>
          </ac:spMkLst>
        </pc:spChg>
        <pc:spChg chg="add del">
          <ac:chgData name="Auradee Castro" userId="5b47d84d-e816-421d-a9bd-ea845bdedce9" providerId="ADAL" clId="{E644B8E3-1F86-42FD-AA6B-77E745015EDE}" dt="2022-11-22T15:15:33.767" v="90" actId="26606"/>
          <ac:spMkLst>
            <pc:docMk/>
            <pc:sldMk cId="1389726931" sldId="280"/>
            <ac:spMk id="30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5:15:33.767" v="90" actId="26606"/>
          <ac:spMkLst>
            <pc:docMk/>
            <pc:sldMk cId="1389726931" sldId="280"/>
            <ac:spMk id="31" creationId="{B19D093C-27FB-4032-B282-42C4563F257C}"/>
          </ac:spMkLst>
        </pc:spChg>
        <pc:spChg chg="add del">
          <ac:chgData name="Auradee Castro" userId="5b47d84d-e816-421d-a9bd-ea845bdedce9" providerId="ADAL" clId="{E644B8E3-1F86-42FD-AA6B-77E745015EDE}" dt="2022-11-22T15:15:35.873" v="92" actId="26606"/>
          <ac:spMkLst>
            <pc:docMk/>
            <pc:sldMk cId="1389726931" sldId="280"/>
            <ac:spMk id="35" creationId="{DCC231C8-C761-4B31-9B1C-C6D19248C6B3}"/>
          </ac:spMkLst>
        </pc:spChg>
        <pc:spChg chg="add del">
          <ac:chgData name="Auradee Castro" userId="5b47d84d-e816-421d-a9bd-ea845bdedce9" providerId="ADAL" clId="{E644B8E3-1F86-42FD-AA6B-77E745015EDE}" dt="2022-11-22T15:15:48.688" v="94" actId="26606"/>
          <ac:spMkLst>
            <pc:docMk/>
            <pc:sldMk cId="1389726931" sldId="280"/>
            <ac:spMk id="37" creationId="{955A2079-FA98-4876-80F0-72364A7D2EA4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39" creationId="{A8384FB5-9ADC-4DDC-881B-597D56F5B15D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0" creationId="{91E5A9A7-95C6-4F4F-B00E-C82E07FE62EF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1" creationId="{D07DD2DE-F619-49DD-B5E7-03A290FF4ED1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2" creationId="{85149191-5F60-4A28-AAFF-039F96B0F3EC}"/>
          </ac:spMkLst>
        </pc:spChg>
        <pc:spChg chg="add del">
          <ac:chgData name="Auradee Castro" userId="5b47d84d-e816-421d-a9bd-ea845bdedce9" providerId="ADAL" clId="{E644B8E3-1F86-42FD-AA6B-77E745015EDE}" dt="2022-11-22T15:15:56.320" v="96" actId="26606"/>
          <ac:spMkLst>
            <pc:docMk/>
            <pc:sldMk cId="1389726931" sldId="280"/>
            <ac:spMk id="43" creationId="{F8260ED5-17F7-4158-B241-D51DD4CF1B7E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5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6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6:11.204" v="98" actId="26606"/>
          <ac:spMkLst>
            <pc:docMk/>
            <pc:sldMk cId="1389726931" sldId="280"/>
            <ac:spMk id="47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6:21.042" v="100" actId="26606"/>
          <ac:spMkLst>
            <pc:docMk/>
            <pc:sldMk cId="1389726931" sldId="280"/>
            <ac:spMk id="49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6:33.990" v="102" actId="26606"/>
          <ac:spMkLst>
            <pc:docMk/>
            <pc:sldMk cId="1389726931" sldId="280"/>
            <ac:spMk id="51" creationId="{28FF88A3-8EBC-4142-8CC2-EBE257ED6C90}"/>
          </ac:spMkLst>
        </pc:spChg>
        <pc:spChg chg="add del">
          <ac:chgData name="Auradee Castro" userId="5b47d84d-e816-421d-a9bd-ea845bdedce9" providerId="ADAL" clId="{E644B8E3-1F86-42FD-AA6B-77E745015EDE}" dt="2022-11-22T15:16:51.231" v="104" actId="26606"/>
          <ac:spMkLst>
            <pc:docMk/>
            <pc:sldMk cId="1389726931" sldId="280"/>
            <ac:spMk id="55" creationId="{AB45A142-4255-493C-8284-5D566C121B10}"/>
          </ac:spMkLst>
        </pc:spChg>
        <pc:spChg chg="add del">
          <ac:chgData name="Auradee Castro" userId="5b47d84d-e816-421d-a9bd-ea845bdedce9" providerId="ADAL" clId="{E644B8E3-1F86-42FD-AA6B-77E745015EDE}" dt="2022-11-22T15:16:57.620" v="106" actId="26606"/>
          <ac:spMkLst>
            <pc:docMk/>
            <pc:sldMk cId="1389726931" sldId="280"/>
            <ac:spMk id="58" creationId="{1A9F7B4E-B03D-4F64-BE33-00D074458D45}"/>
          </ac:spMkLst>
        </pc:spChg>
        <pc:spChg chg="add del">
          <ac:chgData name="Auradee Castro" userId="5b47d84d-e816-421d-a9bd-ea845bdedce9" providerId="ADAL" clId="{E644B8E3-1F86-42FD-AA6B-77E745015EDE}" dt="2022-11-22T15:16:57.620" v="106" actId="26606"/>
          <ac:spMkLst>
            <pc:docMk/>
            <pc:sldMk cId="1389726931" sldId="280"/>
            <ac:spMk id="59" creationId="{7E2BE7F7-CA89-4002-ACCE-A478AEA24F5E}"/>
          </ac:spMkLst>
        </pc:spChg>
        <pc:spChg chg="add del">
          <ac:chgData name="Auradee Castro" userId="5b47d84d-e816-421d-a9bd-ea845bdedce9" providerId="ADAL" clId="{E644B8E3-1F86-42FD-AA6B-77E745015EDE}" dt="2022-11-22T15:17:03.251" v="108" actId="26606"/>
          <ac:spMkLst>
            <pc:docMk/>
            <pc:sldMk cId="1389726931" sldId="280"/>
            <ac:spMk id="61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7:04.493" v="110" actId="26606"/>
          <ac:spMkLst>
            <pc:docMk/>
            <pc:sldMk cId="1389726931" sldId="280"/>
            <ac:spMk id="63" creationId="{257363FD-7E77-4145-9483-331A807ADF0E}"/>
          </ac:spMkLst>
        </pc:spChg>
        <pc:spChg chg="add del">
          <ac:chgData name="Auradee Castro" userId="5b47d84d-e816-421d-a9bd-ea845bdedce9" providerId="ADAL" clId="{E644B8E3-1F86-42FD-AA6B-77E745015EDE}" dt="2022-11-22T15:17:19.786" v="112" actId="26606"/>
          <ac:spMkLst>
            <pc:docMk/>
            <pc:sldMk cId="1389726931" sldId="280"/>
            <ac:spMk id="65" creationId="{9228552E-C8B1-4A80-8448-0787CE0FC704}"/>
          </ac:spMkLst>
        </pc:spChg>
        <pc:grpChg chg="add del">
          <ac:chgData name="Auradee Castro" userId="5b47d84d-e816-421d-a9bd-ea845bdedce9" providerId="ADAL" clId="{E644B8E3-1F86-42FD-AA6B-77E745015EDE}" dt="2022-11-22T15:15:33.767" v="90" actId="26606"/>
          <ac:grpSpMkLst>
            <pc:docMk/>
            <pc:sldMk cId="1389726931" sldId="280"/>
            <ac:grpSpMk id="32" creationId="{35EE815E-1BD3-4777-B652-6D98825BF66B}"/>
          </ac:grpSpMkLst>
        </pc:grpChg>
        <pc:grpChg chg="add del">
          <ac:chgData name="Auradee Castro" userId="5b47d84d-e816-421d-a9bd-ea845bdedce9" providerId="ADAL" clId="{E644B8E3-1F86-42FD-AA6B-77E745015EDE}" dt="2022-11-22T15:16:33.990" v="102" actId="26606"/>
          <ac:grpSpMkLst>
            <pc:docMk/>
            <pc:sldMk cId="1389726931" sldId="280"/>
            <ac:grpSpMk id="52" creationId="{27D8A815-1B1F-4DB5-A03C-F4987CF0CB0F}"/>
          </ac:grpSpMkLst>
        </pc:grpChg>
        <pc:graphicFrameChg chg="mod modGraphic">
          <ac:chgData name="Auradee Castro" userId="5b47d84d-e816-421d-a9bd-ea845bdedce9" providerId="ADAL" clId="{E644B8E3-1F86-42FD-AA6B-77E745015EDE}" dt="2022-11-22T17:00:41.201" v="1165" actId="255"/>
          <ac:graphicFrameMkLst>
            <pc:docMk/>
            <pc:sldMk cId="1389726931" sldId="280"/>
            <ac:graphicFrameMk id="5" creationId="{CAA03557-E571-F490-DE90-6FA861CB6FA9}"/>
          </ac:graphicFrameMkLst>
        </pc:graphicFrameChg>
        <pc:cxnChg chg="add del">
          <ac:chgData name="Auradee Castro" userId="5b47d84d-e816-421d-a9bd-ea845bdedce9" providerId="ADAL" clId="{E644B8E3-1F86-42FD-AA6B-77E745015EDE}" dt="2022-11-22T15:16:51.231" v="104" actId="26606"/>
          <ac:cxnSpMkLst>
            <pc:docMk/>
            <pc:sldMk cId="1389726931" sldId="280"/>
            <ac:cxnSpMk id="56" creationId="{38FB9660-F42F-4313-BBC4-47C007FE484C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0:55.186" v="1168" actId="20577"/>
        <pc:sldMkLst>
          <pc:docMk/>
          <pc:sldMk cId="610385475" sldId="281"/>
        </pc:sldMkLst>
        <pc:spChg chg="mod">
          <ac:chgData name="Auradee Castro" userId="5b47d84d-e816-421d-a9bd-ea845bdedce9" providerId="ADAL" clId="{E644B8E3-1F86-42FD-AA6B-77E745015EDE}" dt="2022-11-22T17:00:48.569" v="1167" actId="113"/>
          <ac:spMkLst>
            <pc:docMk/>
            <pc:sldMk cId="610385475" sldId="281"/>
            <ac:spMk id="2" creationId="{C87A63F5-0524-3B68-A886-B1289C5471B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10385475" sldId="281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16" creationId="{2B566528-1B12-4246-9431-5C2D7D081168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17" creationId="{2E80C965-DB6D-4F81-9E9E-B027384D0BD6}"/>
          </ac:spMkLst>
        </pc:spChg>
        <pc:spChg chg="add del">
          <ac:chgData name="Auradee Castro" userId="5b47d84d-e816-421d-a9bd-ea845bdedce9" providerId="ADAL" clId="{E644B8E3-1F86-42FD-AA6B-77E745015EDE}" dt="2022-11-22T15:10:38.672" v="1" actId="26606"/>
          <ac:spMkLst>
            <pc:docMk/>
            <pc:sldMk cId="610385475" sldId="281"/>
            <ac:spMk id="18" creationId="{56E9B3E6-E277-4D68-BA48-9CB43FFBD6E2}"/>
          </ac:spMkLst>
        </pc:spChg>
        <pc:spChg chg="add del">
          <ac:chgData name="Auradee Castro" userId="5b47d84d-e816-421d-a9bd-ea845bdedce9" providerId="ADAL" clId="{E644B8E3-1F86-42FD-AA6B-77E745015EDE}" dt="2022-11-22T15:10:44.965" v="7" actId="26606"/>
          <ac:spMkLst>
            <pc:docMk/>
            <pc:sldMk cId="610385475" sldId="281"/>
            <ac:spMk id="19" creationId="{C5E6CFF1-2F42-4E10-9A97-F116F46F53FE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22" creationId="{AAD0DBB9-1A4B-4391-81D4-CB19F9AB918A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23" creationId="{A580F890-B085-4E95-96AA-55AEBEC5CE6E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24" creationId="{063BBA22-50EA-4C4D-BE05-F1CE4E63AA56}"/>
          </ac:spMkLst>
        </pc:spChg>
        <pc:spChg chg="add del">
          <ac:chgData name="Auradee Castro" userId="5b47d84d-e816-421d-a9bd-ea845bdedce9" providerId="ADAL" clId="{E644B8E3-1F86-42FD-AA6B-77E745015EDE}" dt="2022-11-22T15:10:38.672" v="1" actId="26606"/>
          <ac:spMkLst>
            <pc:docMk/>
            <pc:sldMk cId="610385475" sldId="281"/>
            <ac:spMk id="25" creationId="{D5B0017B-2ECA-49AF-B397-DC140825DF8D}"/>
          </ac:spMkLst>
        </pc:spChg>
        <pc:spChg chg="add del">
          <ac:chgData name="Auradee Castro" userId="5b47d84d-e816-421d-a9bd-ea845bdedce9" providerId="ADAL" clId="{E644B8E3-1F86-42FD-AA6B-77E745015EDE}" dt="2022-11-22T15:10:46.618" v="9" actId="26606"/>
          <ac:spMkLst>
            <pc:docMk/>
            <pc:sldMk cId="610385475" sldId="281"/>
            <ac:spMk id="26" creationId="{D9A7F3BF-8763-4074-AD77-92790AF314D1}"/>
          </ac:spMkLst>
        </pc:spChg>
        <pc:spChg chg="add del">
          <ac:chgData name="Auradee Castro" userId="5b47d84d-e816-421d-a9bd-ea845bdedce9" providerId="ADAL" clId="{E644B8E3-1F86-42FD-AA6B-77E745015EDE}" dt="2022-11-22T15:10:40.678" v="3" actId="26606"/>
          <ac:spMkLst>
            <pc:docMk/>
            <pc:sldMk cId="610385475" sldId="281"/>
            <ac:spMk id="29" creationId="{70DFC902-7D23-471A-B557-B6B6917D7A0D}"/>
          </ac:spMkLst>
        </pc:spChg>
        <pc:spChg chg="add del">
          <ac:chgData name="Auradee Castro" userId="5b47d84d-e816-421d-a9bd-ea845bdedce9" providerId="ADAL" clId="{E644B8E3-1F86-42FD-AA6B-77E745015EDE}" dt="2022-11-22T15:10:40.678" v="3" actId="26606"/>
          <ac:spMkLst>
            <pc:docMk/>
            <pc:sldMk cId="610385475" sldId="281"/>
            <ac:spMk id="30" creationId="{A55D5633-D557-4DCA-982C-FF36EB7A1C00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31" creationId="{D3F51FEB-38FB-4F6C-9F7B-2F2AFAB65463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32" creationId="{BACC6370-2D7E-4714-9D71-7542949D7D5D}"/>
          </ac:spMkLst>
        </pc:spChg>
        <pc:spChg chg="add del">
          <ac:chgData name="Auradee Castro" userId="5b47d84d-e816-421d-a9bd-ea845bdedce9" providerId="ADAL" clId="{E644B8E3-1F86-42FD-AA6B-77E745015EDE}" dt="2022-11-22T15:10:42.694" v="5" actId="26606"/>
          <ac:spMkLst>
            <pc:docMk/>
            <pc:sldMk cId="610385475" sldId="281"/>
            <ac:spMk id="33" creationId="{F68B3F68-107C-434F-AA38-110D5EA91B85}"/>
          </ac:spMkLst>
        </pc:spChg>
        <pc:spChg chg="add del">
          <ac:chgData name="Auradee Castro" userId="5b47d84d-e816-421d-a9bd-ea845bdedce9" providerId="ADAL" clId="{E644B8E3-1F86-42FD-AA6B-77E745015EDE}" dt="2022-11-22T15:11:15.871" v="31" actId="26606"/>
          <ac:spMkLst>
            <pc:docMk/>
            <pc:sldMk cId="610385475" sldId="281"/>
            <ac:spMk id="34" creationId="{1E547BA6-BAE0-43BB-A7CA-60F69CE252F0}"/>
          </ac:spMkLst>
        </pc:spChg>
        <pc:spChg chg="add del">
          <ac:chgData name="Auradee Castro" userId="5b47d84d-e816-421d-a9bd-ea845bdedce9" providerId="ADAL" clId="{E644B8E3-1F86-42FD-AA6B-77E745015EDE}" dt="2022-11-22T15:11:18.365" v="33" actId="26606"/>
          <ac:spMkLst>
            <pc:docMk/>
            <pc:sldMk cId="610385475" sldId="281"/>
            <ac:spMk id="36" creationId="{E112DF30-5C96-46A5-81A0-341076AFC891}"/>
          </ac:spMkLst>
        </pc:spChg>
        <pc:spChg chg="add del">
          <ac:chgData name="Auradee Castro" userId="5b47d84d-e816-421d-a9bd-ea845bdedce9" providerId="ADAL" clId="{E644B8E3-1F86-42FD-AA6B-77E745015EDE}" dt="2022-11-22T15:10:48.571" v="11" actId="26606"/>
          <ac:spMkLst>
            <pc:docMk/>
            <pc:sldMk cId="610385475" sldId="281"/>
            <ac:spMk id="37" creationId="{9228552E-C8B1-4A80-8448-0787CE0FC704}"/>
          </ac:spMkLst>
        </pc:spChg>
        <pc:spChg chg="add del">
          <ac:chgData name="Auradee Castro" userId="5b47d84d-e816-421d-a9bd-ea845bdedce9" providerId="ADAL" clId="{E644B8E3-1F86-42FD-AA6B-77E745015EDE}" dt="2022-11-22T15:11:18.365" v="33" actId="26606"/>
          <ac:spMkLst>
            <pc:docMk/>
            <pc:sldMk cId="610385475" sldId="281"/>
            <ac:spMk id="39" creationId="{9E44E6C6-920F-4AC8-83F4-7F94687E7A89}"/>
          </ac:spMkLst>
        </pc:spChg>
        <pc:spChg chg="add del">
          <ac:chgData name="Auradee Castro" userId="5b47d84d-e816-421d-a9bd-ea845bdedce9" providerId="ADAL" clId="{E644B8E3-1F86-42FD-AA6B-77E745015EDE}" dt="2022-11-22T15:10:50.378" v="13" actId="26606"/>
          <ac:spMkLst>
            <pc:docMk/>
            <pc:sldMk cId="610385475" sldId="281"/>
            <ac:spMk id="40" creationId="{955A2079-FA98-4876-80F0-72364A7D2EA4}"/>
          </ac:spMkLst>
        </pc:spChg>
        <pc:spChg chg="add del">
          <ac:chgData name="Auradee Castro" userId="5b47d84d-e816-421d-a9bd-ea845bdedce9" providerId="ADAL" clId="{E644B8E3-1F86-42FD-AA6B-77E745015EDE}" dt="2022-11-22T15:10:51.713" v="15" actId="26606"/>
          <ac:spMkLst>
            <pc:docMk/>
            <pc:sldMk cId="610385475" sldId="281"/>
            <ac:spMk id="42" creationId="{6C4028FD-8BAA-4A19-BFDE-594D991B7552}"/>
          </ac:spMkLst>
        </pc:spChg>
        <pc:spChg chg="add del">
          <ac:chgData name="Auradee Castro" userId="5b47d84d-e816-421d-a9bd-ea845bdedce9" providerId="ADAL" clId="{E644B8E3-1F86-42FD-AA6B-77E745015EDE}" dt="2022-11-22T15:10:53.891" v="17" actId="26606"/>
          <ac:spMkLst>
            <pc:docMk/>
            <pc:sldMk cId="610385475" sldId="281"/>
            <ac:spMk id="44" creationId="{7D144591-E9E9-4209-8701-3BB48A917D51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6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7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0:58.129" v="19" actId="26606"/>
          <ac:spMkLst>
            <pc:docMk/>
            <pc:sldMk cId="610385475" sldId="281"/>
            <ac:spMk id="48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0:59.891" v="21" actId="26606"/>
          <ac:spMkLst>
            <pc:docMk/>
            <pc:sldMk cId="610385475" sldId="281"/>
            <ac:spMk id="52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4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1:01.093" v="23" actId="26606"/>
          <ac:spMkLst>
            <pc:docMk/>
            <pc:sldMk cId="610385475" sldId="281"/>
            <ac:spMk id="56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58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59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11:05.982" v="25" actId="26606"/>
          <ac:spMkLst>
            <pc:docMk/>
            <pc:sldMk cId="610385475" sldId="281"/>
            <ac:spMk id="60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11:11.913" v="27" actId="26606"/>
          <ac:spMkLst>
            <pc:docMk/>
            <pc:sldMk cId="610385475" sldId="281"/>
            <ac:spMk id="62" creationId="{D4771268-CB57-404A-9271-370EB28F6090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7" creationId="{2B566528-1B12-4246-9431-5C2D7D081168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8" creationId="{2E80C965-DB6D-4F81-9E9E-B027384D0BD6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69" creationId="{A580F890-B085-4E95-96AA-55AEBEC5CE6E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70" creationId="{D3F51FEB-38FB-4F6C-9F7B-2F2AFAB65463}"/>
          </ac:spMkLst>
        </pc:spChg>
        <pc:spChg chg="add del">
          <ac:chgData name="Auradee Castro" userId="5b47d84d-e816-421d-a9bd-ea845bdedce9" providerId="ADAL" clId="{E644B8E3-1F86-42FD-AA6B-77E745015EDE}" dt="2022-11-22T15:11:20.931" v="35" actId="26606"/>
          <ac:spMkLst>
            <pc:docMk/>
            <pc:sldMk cId="610385475" sldId="281"/>
            <ac:spMk id="71" creationId="{1E547BA6-BAE0-43BB-A7CA-60F69CE252F0}"/>
          </ac:spMkLst>
        </pc:spChg>
        <pc:spChg chg="add del">
          <ac:chgData name="Auradee Castro" userId="5b47d84d-e816-421d-a9bd-ea845bdedce9" providerId="ADAL" clId="{E644B8E3-1F86-42FD-AA6B-77E745015EDE}" dt="2022-11-22T15:11:24.282" v="37" actId="26606"/>
          <ac:spMkLst>
            <pc:docMk/>
            <pc:sldMk cId="610385475" sldId="281"/>
            <ac:spMk id="73" creationId="{1A9F7B4E-B03D-4F64-BE33-00D074458D45}"/>
          </ac:spMkLst>
        </pc:spChg>
        <pc:spChg chg="add del">
          <ac:chgData name="Auradee Castro" userId="5b47d84d-e816-421d-a9bd-ea845bdedce9" providerId="ADAL" clId="{E644B8E3-1F86-42FD-AA6B-77E745015EDE}" dt="2022-11-22T15:11:24.282" v="37" actId="26606"/>
          <ac:spMkLst>
            <pc:docMk/>
            <pc:sldMk cId="610385475" sldId="281"/>
            <ac:spMk id="74" creationId="{7E2BE7F7-CA89-4002-ACCE-A478AEA24F5E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6" creationId="{C4285719-470E-454C-AF62-8323075F1F5B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7" creationId="{CD9FE4EF-C4D8-49A0-B2FF-81D8DB7D8A24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8" creationId="{4300840D-0A0B-4512-BACA-B439D5B9C57C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79" creationId="{D2B78728-A580-49A7-84F9-6EF6F583ADE0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80" creationId="{38FAA1A1-D861-433F-88FA-1E9D6FD31D11}"/>
          </ac:spMkLst>
        </pc:spChg>
        <pc:spChg chg="add del">
          <ac:chgData name="Auradee Castro" userId="5b47d84d-e816-421d-a9bd-ea845bdedce9" providerId="ADAL" clId="{E644B8E3-1F86-42FD-AA6B-77E745015EDE}" dt="2022-11-22T15:11:42.473" v="39" actId="26606"/>
          <ac:spMkLst>
            <pc:docMk/>
            <pc:sldMk cId="610385475" sldId="281"/>
            <ac:spMk id="81" creationId="{8D71EDA1-87BF-4D5D-AB79-F346FD19278A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3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4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2:02.019" v="41" actId="26606"/>
          <ac:spMkLst>
            <pc:docMk/>
            <pc:sldMk cId="610385475" sldId="281"/>
            <ac:spMk id="85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2:12.920" v="43" actId="26606"/>
          <ac:spMkLst>
            <pc:docMk/>
            <pc:sldMk cId="610385475" sldId="281"/>
            <ac:spMk id="87" creationId="{362810D9-2C5A-477D-949C-C191895477F3}"/>
          </ac:spMkLst>
        </pc:spChg>
        <pc:spChg chg="add del">
          <ac:chgData name="Auradee Castro" userId="5b47d84d-e816-421d-a9bd-ea845bdedce9" providerId="ADAL" clId="{E644B8E3-1F86-42FD-AA6B-77E745015EDE}" dt="2022-11-22T15:12:12.920" v="43" actId="26606"/>
          <ac:spMkLst>
            <pc:docMk/>
            <pc:sldMk cId="610385475" sldId="281"/>
            <ac:spMk id="88" creationId="{081E4A58-353D-44AE-B2FC-2A74E2E400F7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0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1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12:29.197" v="45" actId="26606"/>
          <ac:spMkLst>
            <pc:docMk/>
            <pc:sldMk cId="610385475" sldId="281"/>
            <ac:spMk id="92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12:33.903" v="47" actId="26606"/>
          <ac:spMkLst>
            <pc:docMk/>
            <pc:sldMk cId="610385475" sldId="281"/>
            <ac:spMk id="94" creationId="{D4771268-CB57-404A-9271-370EB28F6090}"/>
          </ac:spMkLst>
        </pc:spChg>
        <pc:grpChg chg="add del">
          <ac:chgData name="Auradee Castro" userId="5b47d84d-e816-421d-a9bd-ea845bdedce9" providerId="ADAL" clId="{E644B8E3-1F86-42FD-AA6B-77E745015EDE}" dt="2022-11-22T15:10:38.672" v="1" actId="26606"/>
          <ac:grpSpMkLst>
            <pc:docMk/>
            <pc:sldMk cId="610385475" sldId="281"/>
            <ac:grpSpMk id="20" creationId="{AE1C45F0-260A-458C-96ED-C1F6D2151219}"/>
          </ac:grpSpMkLst>
        </pc:grpChg>
        <pc:grpChg chg="add del">
          <ac:chgData name="Auradee Castro" userId="5b47d84d-e816-421d-a9bd-ea845bdedce9" providerId="ADAL" clId="{E644B8E3-1F86-42FD-AA6B-77E745015EDE}" dt="2022-11-22T15:10:46.618" v="9" actId="26606"/>
          <ac:grpSpMkLst>
            <pc:docMk/>
            <pc:sldMk cId="610385475" sldId="281"/>
            <ac:grpSpMk id="28" creationId="{7A9648D6-B41B-42D0-A817-AE2607B0B5B8}"/>
          </ac:grpSpMkLst>
        </pc:grpChg>
        <pc:grpChg chg="add del">
          <ac:chgData name="Auradee Castro" userId="5b47d84d-e816-421d-a9bd-ea845bdedce9" providerId="ADAL" clId="{E644B8E3-1F86-42FD-AA6B-77E745015EDE}" dt="2022-11-22T15:11:18.365" v="33" actId="26606"/>
          <ac:grpSpMkLst>
            <pc:docMk/>
            <pc:sldMk cId="610385475" sldId="281"/>
            <ac:grpSpMk id="41" creationId="{68DE60DE-A968-4121-AFBB-E1A35832ED30}"/>
          </ac:grpSpMkLst>
        </pc:grpChg>
        <pc:grpChg chg="add del">
          <ac:chgData name="Auradee Castro" userId="5b47d84d-e816-421d-a9bd-ea845bdedce9" providerId="ADAL" clId="{E644B8E3-1F86-42FD-AA6B-77E745015EDE}" dt="2022-11-22T15:11:18.365" v="33" actId="26606"/>
          <ac:grpSpMkLst>
            <pc:docMk/>
            <pc:sldMk cId="610385475" sldId="281"/>
            <ac:grpSpMk id="57" creationId="{69E22CE9-7281-4287-84CA-AE7F8031099F}"/>
          </ac:grpSpMkLst>
        </pc:grpChg>
        <pc:graphicFrameChg chg="mod modGraphic">
          <ac:chgData name="Auradee Castro" userId="5b47d84d-e816-421d-a9bd-ea845bdedce9" providerId="ADAL" clId="{E644B8E3-1F86-42FD-AA6B-77E745015EDE}" dt="2022-11-22T17:00:55.186" v="1168" actId="20577"/>
          <ac:graphicFrameMkLst>
            <pc:docMk/>
            <pc:sldMk cId="610385475" sldId="281"/>
            <ac:graphicFrameMk id="5" creationId="{702671D4-C087-EDB2-C109-7E3779A707A4}"/>
          </ac:graphicFrameMkLst>
        </pc:graphicFrameChg>
        <pc:picChg chg="add del">
          <ac:chgData name="Auradee Castro" userId="5b47d84d-e816-421d-a9bd-ea845bdedce9" providerId="ADAL" clId="{E644B8E3-1F86-42FD-AA6B-77E745015EDE}" dt="2022-11-22T15:10:44.965" v="7" actId="26606"/>
          <ac:picMkLst>
            <pc:docMk/>
            <pc:sldMk cId="610385475" sldId="281"/>
            <ac:picMk id="15" creationId="{E986F7BE-6B86-9574-FD35-0889E30291CE}"/>
          </ac:picMkLst>
        </pc:picChg>
        <pc:picChg chg="add del">
          <ac:chgData name="Auradee Castro" userId="5b47d84d-e816-421d-a9bd-ea845bdedce9" providerId="ADAL" clId="{E644B8E3-1F86-42FD-AA6B-77E745015EDE}" dt="2022-11-22T15:10:48.571" v="11" actId="26606"/>
          <ac:picMkLst>
            <pc:docMk/>
            <pc:sldMk cId="610385475" sldId="281"/>
            <ac:picMk id="38" creationId="{85A8F036-2E0F-ADB6-B9BB-8F15A5631D71}"/>
          </ac:picMkLst>
        </pc:picChg>
        <pc:cxnChg chg="add del">
          <ac:chgData name="Auradee Castro" userId="5b47d84d-e816-421d-a9bd-ea845bdedce9" providerId="ADAL" clId="{E644B8E3-1F86-42FD-AA6B-77E745015EDE}" dt="2022-11-22T15:10:44.965" v="7" actId="26606"/>
          <ac:cxnSpMkLst>
            <pc:docMk/>
            <pc:sldMk cId="610385475" sldId="281"/>
            <ac:cxnSpMk id="21" creationId="{67182200-4859-4C8D-BCBB-55B245C28BA3}"/>
          </ac:cxnSpMkLst>
        </pc:cxnChg>
        <pc:cxnChg chg="add del">
          <ac:chgData name="Auradee Castro" userId="5b47d84d-e816-421d-a9bd-ea845bdedce9" providerId="ADAL" clId="{E644B8E3-1F86-42FD-AA6B-77E745015EDE}" dt="2022-11-22T15:10:38.672" v="1" actId="26606"/>
          <ac:cxnSpMkLst>
            <pc:docMk/>
            <pc:sldMk cId="610385475" sldId="281"/>
            <ac:cxnSpMk id="27" creationId="{6CF1BAF6-AD41-4082-B212-8A1F9A2E8779}"/>
          </ac:cxnSpMkLst>
        </pc:cxnChg>
        <pc:cxnChg chg="add del">
          <ac:chgData name="Auradee Castro" userId="5b47d84d-e816-421d-a9bd-ea845bdedce9" providerId="ADAL" clId="{E644B8E3-1F86-42FD-AA6B-77E745015EDE}" dt="2022-11-22T15:10:46.618" v="9" actId="26606"/>
          <ac:cxnSpMkLst>
            <pc:docMk/>
            <pc:sldMk cId="610385475" sldId="281"/>
            <ac:cxnSpMk id="35" creationId="{C49DA8F6-BCC1-4447-B54C-57856834B94B}"/>
          </ac:cxnSpMkLst>
        </pc:cxnChg>
      </pc:sldChg>
      <pc:sldChg chg="addSp delSp modSp mod setClrOvrMap delDesignElem">
        <pc:chgData name="Auradee Castro" userId="5b47d84d-e816-421d-a9bd-ea845bdedce9" providerId="ADAL" clId="{E644B8E3-1F86-42FD-AA6B-77E745015EDE}" dt="2022-11-22T17:02:27.205" v="1207" actId="1036"/>
        <pc:sldMkLst>
          <pc:docMk/>
          <pc:sldMk cId="1668514024" sldId="282"/>
        </pc:sldMkLst>
        <pc:spChg chg="mod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" creationId="{8DEC363D-ACCD-B944-AF95-233AC0BC7D88}"/>
          </ac:spMkLst>
        </pc:spChg>
        <pc:spChg chg="mod">
          <ac:chgData name="Auradee Castro" userId="5b47d84d-e816-421d-a9bd-ea845bdedce9" providerId="ADAL" clId="{E644B8E3-1F86-42FD-AA6B-77E745015EDE}" dt="2022-11-22T17:02:03.864" v="1202" actId="255"/>
          <ac:spMkLst>
            <pc:docMk/>
            <pc:sldMk cId="1668514024" sldId="282"/>
            <ac:spMk id="3" creationId="{24AFC8EB-CE7E-4B54-4DA1-E83F77C3A55E}"/>
          </ac:spMkLst>
        </pc:spChg>
        <pc:spChg chg="add del mod topLvl">
          <ac:chgData name="Auradee Castro" userId="5b47d84d-e816-421d-a9bd-ea845bdedce9" providerId="ADAL" clId="{E644B8E3-1F86-42FD-AA6B-77E745015EDE}" dt="2022-11-22T15:46:19.292" v="294" actId="21"/>
          <ac:spMkLst>
            <pc:docMk/>
            <pc:sldMk cId="1668514024" sldId="282"/>
            <ac:spMk id="6" creationId="{A8427A4E-DD9D-053C-271B-1C8A509570A6}"/>
          </ac:spMkLst>
        </pc:spChg>
        <pc:spChg chg="mod topLvl">
          <ac:chgData name="Auradee Castro" userId="5b47d84d-e816-421d-a9bd-ea845bdedce9" providerId="ADAL" clId="{E644B8E3-1F86-42FD-AA6B-77E745015EDE}" dt="2022-11-22T15:46:19.292" v="294" actId="21"/>
          <ac:spMkLst>
            <pc:docMk/>
            <pc:sldMk cId="1668514024" sldId="282"/>
            <ac:spMk id="7" creationId="{5E3076F9-6F3C-D583-1DA7-0B1C87F15B93}"/>
          </ac:spMkLst>
        </pc:spChg>
        <pc:spChg chg="add mod ord">
          <ac:chgData name="Auradee Castro" userId="5b47d84d-e816-421d-a9bd-ea845bdedce9" providerId="ADAL" clId="{E644B8E3-1F86-42FD-AA6B-77E745015EDE}" dt="2022-11-22T15:46:27.068" v="296" actId="164"/>
          <ac:spMkLst>
            <pc:docMk/>
            <pc:sldMk cId="1668514024" sldId="282"/>
            <ac:spMk id="8" creationId="{AC9328E8-0BA5-4027-BB9E-3D1B7A189BB0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17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18" creationId="{23D97D8B-CFC5-431A-AA32-93C4522A6EE6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3" creationId="{56C20283-73E0-40EC-8AD8-057F581F64C2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5" creationId="{3FCC729B-E528-40C3-82D3-BA4375575E87}"/>
          </ac:spMkLst>
        </pc:spChg>
        <pc:spChg chg="add del">
          <ac:chgData name="Auradee Castro" userId="5b47d84d-e816-421d-a9bd-ea845bdedce9" providerId="ADAL" clId="{E644B8E3-1F86-42FD-AA6B-77E745015EDE}" dt="2022-11-22T15:32:19.071" v="174" actId="26606"/>
          <ac:spMkLst>
            <pc:docMk/>
            <pc:sldMk cId="1668514024" sldId="282"/>
            <ac:spMk id="27" creationId="{58F1FB8D-1842-4A04-998D-6CF047AB2790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30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32:43.302" v="176" actId="26606"/>
          <ac:spMkLst>
            <pc:docMk/>
            <pc:sldMk cId="1668514024" sldId="282"/>
            <ac:spMk id="31" creationId="{23D97D8B-CFC5-431A-AA32-93C4522A6EE6}"/>
          </ac:spMkLst>
        </pc:spChg>
        <pc:grpChg chg="add del mod">
          <ac:chgData name="Auradee Castro" userId="5b47d84d-e816-421d-a9bd-ea845bdedce9" providerId="ADAL" clId="{E644B8E3-1F86-42FD-AA6B-77E745015EDE}" dt="2022-11-22T15:46:27.068" v="296" actId="164"/>
          <ac:grpSpMkLst>
            <pc:docMk/>
            <pc:sldMk cId="1668514024" sldId="282"/>
            <ac:grpSpMk id="4" creationId="{02222713-2D49-23C1-07FB-BBD1E9A0EE54}"/>
          </ac:grpSpMkLst>
        </pc:grpChg>
        <pc:grpChg chg="add mod">
          <ac:chgData name="Auradee Castro" userId="5b47d84d-e816-421d-a9bd-ea845bdedce9" providerId="ADAL" clId="{E644B8E3-1F86-42FD-AA6B-77E745015EDE}" dt="2022-11-22T17:01:31.324" v="1181" actId="1036"/>
          <ac:grpSpMkLst>
            <pc:docMk/>
            <pc:sldMk cId="1668514024" sldId="282"/>
            <ac:grpSpMk id="9" creationId="{8EE0B7C5-9B06-909C-AF57-654E91CB4E70}"/>
          </ac:grpSpMkLst>
        </pc:grpChg>
        <pc:grpChg chg="add del">
          <ac:chgData name="Auradee Castro" userId="5b47d84d-e816-421d-a9bd-ea845bdedce9" providerId="ADAL" clId="{E644B8E3-1F86-42FD-AA6B-77E745015EDE}" dt="2022-11-22T15:32:43.302" v="176" actId="26606"/>
          <ac:grpSpMkLst>
            <pc:docMk/>
            <pc:sldMk cId="1668514024" sldId="282"/>
            <ac:grpSpMk id="14" creationId="{F91EAA54-AC0A-4AEF-ACE5-B1DD3DC8173B}"/>
          </ac:grpSpMkLst>
        </pc:grpChg>
        <pc:grpChg chg="add del">
          <ac:chgData name="Auradee Castro" userId="5b47d84d-e816-421d-a9bd-ea845bdedce9" providerId="ADAL" clId="{E644B8E3-1F86-42FD-AA6B-77E745015EDE}" dt="2022-11-22T15:32:43.302" v="176" actId="26606"/>
          <ac:grpSpMkLst>
            <pc:docMk/>
            <pc:sldMk cId="1668514024" sldId="282"/>
            <ac:grpSpMk id="32" creationId="{F91EAA54-AC0A-4AEF-ACE5-B1DD3DC8173B}"/>
          </ac:grpSpMkLst>
        </pc:grpChg>
        <pc:picChg chg="del mod ord">
          <ac:chgData name="Auradee Castro" userId="5b47d84d-e816-421d-a9bd-ea845bdedce9" providerId="ADAL" clId="{E644B8E3-1F86-42FD-AA6B-77E745015EDE}" dt="2022-11-22T16:58:05.469" v="1139" actId="478"/>
          <ac:picMkLst>
            <pc:docMk/>
            <pc:sldMk cId="1668514024" sldId="282"/>
            <ac:picMk id="5" creationId="{7F5C3062-9B8C-D9BB-5424-6F048C60186D}"/>
          </ac:picMkLst>
        </pc:picChg>
        <pc:picChg chg="add mod modCrop">
          <ac:chgData name="Auradee Castro" userId="5b47d84d-e816-421d-a9bd-ea845bdedce9" providerId="ADAL" clId="{E644B8E3-1F86-42FD-AA6B-77E745015EDE}" dt="2022-11-22T17:02:27.205" v="1207" actId="1036"/>
          <ac:picMkLst>
            <pc:docMk/>
            <pc:sldMk cId="1668514024" sldId="282"/>
            <ac:picMk id="11" creationId="{46E8F07A-4297-9E69-F185-362FF9841A67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2:43.884" v="1226" actId="1076"/>
        <pc:sldMkLst>
          <pc:docMk/>
          <pc:sldMk cId="602058030" sldId="283"/>
        </pc:sldMkLst>
        <pc:spChg chg="mod">
          <ac:chgData name="Auradee Castro" userId="5b47d84d-e816-421d-a9bd-ea845bdedce9" providerId="ADAL" clId="{E644B8E3-1F86-42FD-AA6B-77E745015EDE}" dt="2022-11-22T15:45:57.210" v="286"/>
          <ac:spMkLst>
            <pc:docMk/>
            <pc:sldMk cId="602058030" sldId="283"/>
            <ac:spMk id="5" creationId="{3FCD1010-B8CE-C77D-0F7E-3AB7CB4C25C7}"/>
          </ac:spMkLst>
        </pc:spChg>
        <pc:spChg chg="mod">
          <ac:chgData name="Auradee Castro" userId="5b47d84d-e816-421d-a9bd-ea845bdedce9" providerId="ADAL" clId="{E644B8E3-1F86-42FD-AA6B-77E745015EDE}" dt="2022-11-22T15:45:57.210" v="286"/>
          <ac:spMkLst>
            <pc:docMk/>
            <pc:sldMk cId="602058030" sldId="283"/>
            <ac:spMk id="6" creationId="{AD6C12FE-0DE4-4861-6E1A-78053DC4712E}"/>
          </ac:spMkLst>
        </pc:spChg>
        <pc:spChg chg="add del mod">
          <ac:chgData name="Auradee Castro" userId="5b47d84d-e816-421d-a9bd-ea845bdedce9" providerId="ADAL" clId="{E644B8E3-1F86-42FD-AA6B-77E745015EDE}" dt="2022-11-22T15:46:18.745" v="293"/>
          <ac:spMkLst>
            <pc:docMk/>
            <pc:sldMk cId="602058030" sldId="283"/>
            <ac:spMk id="7" creationId="{C3E1366E-EBBA-0926-5206-E7B93D01EAE0}"/>
          </ac:spMkLst>
        </pc:spChg>
        <pc:spChg chg="mod">
          <ac:chgData name="Auradee Castro" userId="5b47d84d-e816-421d-a9bd-ea845bdedce9" providerId="ADAL" clId="{E644B8E3-1F86-42FD-AA6B-77E745015EDE}" dt="2022-11-22T17:02:33.117" v="1220" actId="1036"/>
          <ac:spMkLst>
            <pc:docMk/>
            <pc:sldMk cId="602058030" sldId="283"/>
            <ac:spMk id="10" creationId="{EB308444-D002-EE13-0F28-595CF1EE5A53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1" creationId="{9AAFA515-245B-3030-F3ED-3EB70450ADB7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3" creationId="{43699799-1421-E5B1-A909-87B3B7746500}"/>
          </ac:spMkLst>
        </pc:spChg>
        <pc:spChg chg="mod">
          <ac:chgData name="Auradee Castro" userId="5b47d84d-e816-421d-a9bd-ea845bdedce9" providerId="ADAL" clId="{E644B8E3-1F86-42FD-AA6B-77E745015EDE}" dt="2022-11-22T15:46:34.883" v="299"/>
          <ac:spMkLst>
            <pc:docMk/>
            <pc:sldMk cId="602058030" sldId="283"/>
            <ac:spMk id="15" creationId="{3BBB9A29-5F88-81E4-6159-79929B494053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02058030" sldId="283"/>
            <ac:spMk id="39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602058030" sldId="283"/>
            <ac:spMk id="40" creationId="{23D97D8B-CFC5-431A-AA32-93C4522A6EE6}"/>
          </ac:spMkLst>
        </pc:spChg>
        <pc:grpChg chg="add del mod">
          <ac:chgData name="Auradee Castro" userId="5b47d84d-e816-421d-a9bd-ea845bdedce9" providerId="ADAL" clId="{E644B8E3-1F86-42FD-AA6B-77E745015EDE}" dt="2022-11-22T15:46:20.077" v="295"/>
          <ac:grpSpMkLst>
            <pc:docMk/>
            <pc:sldMk cId="602058030" sldId="283"/>
            <ac:grpSpMk id="4" creationId="{F73A1EBA-37E9-4C4A-54ED-5901C7F61A1F}"/>
          </ac:grpSpMkLst>
        </pc:grpChg>
        <pc:grpChg chg="add mod">
          <ac:chgData name="Auradee Castro" userId="5b47d84d-e816-421d-a9bd-ea845bdedce9" providerId="ADAL" clId="{E644B8E3-1F86-42FD-AA6B-77E745015EDE}" dt="2022-11-22T17:01:34.939" v="1186" actId="1036"/>
          <ac:grpSpMkLst>
            <pc:docMk/>
            <pc:sldMk cId="602058030" sldId="283"/>
            <ac:grpSpMk id="9" creationId="{51B156B2-D591-5E87-0DE9-13CFC0747B5A}"/>
          </ac:grpSpMkLst>
        </pc:grpChg>
        <pc:grpChg chg="mod">
          <ac:chgData name="Auradee Castro" userId="5b47d84d-e816-421d-a9bd-ea845bdedce9" providerId="ADAL" clId="{E644B8E3-1F86-42FD-AA6B-77E745015EDE}" dt="2022-11-22T15:46:34.883" v="299"/>
          <ac:grpSpMkLst>
            <pc:docMk/>
            <pc:sldMk cId="602058030" sldId="283"/>
            <ac:grpSpMk id="12" creationId="{2CDD44B0-8046-758C-1DA3-0B5B55F7481B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602058030" sldId="283"/>
            <ac:grpSpMk id="23" creationId="{F91EAA54-AC0A-4AEF-ACE5-B1DD3DC8173B}"/>
          </ac:grpSpMkLst>
        </pc:grpChg>
        <pc:picChg chg="mod">
          <ac:chgData name="Auradee Castro" userId="5b47d84d-e816-421d-a9bd-ea845bdedce9" providerId="ADAL" clId="{E644B8E3-1F86-42FD-AA6B-77E745015EDE}" dt="2022-11-22T17:02:39.686" v="1225" actId="1076"/>
          <ac:picMkLst>
            <pc:docMk/>
            <pc:sldMk cId="602058030" sldId="283"/>
            <ac:picMk id="8" creationId="{6CD1FA93-7844-B571-0612-5D9A29035B37}"/>
          </ac:picMkLst>
        </pc:picChg>
        <pc:picChg chg="mod">
          <ac:chgData name="Auradee Castro" userId="5b47d84d-e816-421d-a9bd-ea845bdedce9" providerId="ADAL" clId="{E644B8E3-1F86-42FD-AA6B-77E745015EDE}" dt="2022-11-22T17:02:43.884" v="1226" actId="1076"/>
          <ac:picMkLst>
            <pc:docMk/>
            <pc:sldMk cId="602058030" sldId="283"/>
            <ac:picMk id="14" creationId="{A50BFB01-180B-D10B-757A-E4CF8C6EC130}"/>
          </ac:picMkLst>
        </pc:picChg>
      </pc:sldChg>
      <pc:sldChg chg="addSp delSp modSp mod delDesignElem">
        <pc:chgData name="Auradee Castro" userId="5b47d84d-e816-421d-a9bd-ea845bdedce9" providerId="ADAL" clId="{E644B8E3-1F86-42FD-AA6B-77E745015EDE}" dt="2022-11-22T17:02:58.446" v="1251" actId="113"/>
        <pc:sldMkLst>
          <pc:docMk/>
          <pc:sldMk cId="837130610" sldId="284"/>
        </pc:sldMkLst>
        <pc:spChg chg="mod">
          <ac:chgData name="Auradee Castro" userId="5b47d84d-e816-421d-a9bd-ea845bdedce9" providerId="ADAL" clId="{E644B8E3-1F86-42FD-AA6B-77E745015EDE}" dt="2022-11-22T17:02:58.446" v="1251" actId="113"/>
          <ac:spMkLst>
            <pc:docMk/>
            <pc:sldMk cId="837130610" sldId="284"/>
            <ac:spMk id="6" creationId="{6634720A-7FC9-FF2F-3498-B2F457CA7B0D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7" creationId="{EA3A90AB-E8EE-D2DA-A1A1-3B13DBB1BBE2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9" creationId="{6FDFF5BD-C3C1-4EE7-7724-04AD74716368}"/>
          </ac:spMkLst>
        </pc:spChg>
        <pc:spChg chg="mod">
          <ac:chgData name="Auradee Castro" userId="5b47d84d-e816-421d-a9bd-ea845bdedce9" providerId="ADAL" clId="{E644B8E3-1F86-42FD-AA6B-77E745015EDE}" dt="2022-11-22T15:48:43.699" v="318"/>
          <ac:spMkLst>
            <pc:docMk/>
            <pc:sldMk cId="837130610" sldId="284"/>
            <ac:spMk id="10" creationId="{4A6A85EC-B353-F8D7-86B1-36726FBEAD9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37130610" sldId="284"/>
            <ac:spMk id="20" creationId="{6EFFF4A2-EB01-4738-9824-8D9A72A51BB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837130610" sldId="284"/>
            <ac:spMk id="21" creationId="{23D97D8B-CFC5-431A-AA32-93C4522A6EE6}"/>
          </ac:spMkLst>
        </pc:spChg>
        <pc:grpChg chg="add mod">
          <ac:chgData name="Auradee Castro" userId="5b47d84d-e816-421d-a9bd-ea845bdedce9" providerId="ADAL" clId="{E644B8E3-1F86-42FD-AA6B-77E745015EDE}" dt="2022-11-22T17:01:39.213" v="1195" actId="1036"/>
          <ac:grpSpMkLst>
            <pc:docMk/>
            <pc:sldMk cId="837130610" sldId="284"/>
            <ac:grpSpMk id="4" creationId="{44364636-61B6-F8E7-2F1B-19BEE73F3C10}"/>
          </ac:grpSpMkLst>
        </pc:grpChg>
        <pc:grpChg chg="mod">
          <ac:chgData name="Auradee Castro" userId="5b47d84d-e816-421d-a9bd-ea845bdedce9" providerId="ADAL" clId="{E644B8E3-1F86-42FD-AA6B-77E745015EDE}" dt="2022-11-22T15:48:43.699" v="318"/>
          <ac:grpSpMkLst>
            <pc:docMk/>
            <pc:sldMk cId="837130610" sldId="284"/>
            <ac:grpSpMk id="8" creationId="{8822C31C-5C71-95A3-9E2D-B306EE4D8FE9}"/>
          </ac:grpSpMkLst>
        </pc:grpChg>
        <pc:grpChg chg="add del">
          <ac:chgData name="Auradee Castro" userId="5b47d84d-e816-421d-a9bd-ea845bdedce9" providerId="ADAL" clId="{E644B8E3-1F86-42FD-AA6B-77E745015EDE}" dt="2022-11-22T15:15:10.539" v="86"/>
          <ac:grpSpMkLst>
            <pc:docMk/>
            <pc:sldMk cId="837130610" sldId="284"/>
            <ac:grpSpMk id="14" creationId="{F91EAA54-AC0A-4AEF-ACE5-B1DD3DC8173B}"/>
          </ac:grpSpMkLst>
        </pc:grpChg>
        <pc:picChg chg="mod">
          <ac:chgData name="Auradee Castro" userId="5b47d84d-e816-421d-a9bd-ea845bdedce9" providerId="ADAL" clId="{E644B8E3-1F86-42FD-AA6B-77E745015EDE}" dt="2022-11-22T17:02:49.476" v="1238" actId="1036"/>
          <ac:picMkLst>
            <pc:docMk/>
            <pc:sldMk cId="837130610" sldId="284"/>
            <ac:picMk id="5" creationId="{D0D9CF5D-E6E9-9A32-8192-2B5C7F7A1530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21:20.495" v="600" actId="2696"/>
        <pc:sldMkLst>
          <pc:docMk/>
          <pc:sldMk cId="2190260734" sldId="285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9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190260734" sldId="285"/>
            <ac:spMk id="16" creationId="{4B9FAFB2-BEB5-4848-8018-BCAD99E2E1AA}"/>
          </ac:spMkLst>
        </pc:spChg>
      </pc:sldChg>
      <pc:sldChg chg="addSp delSp modSp del mod delDesignElem">
        <pc:chgData name="Auradee Castro" userId="5b47d84d-e816-421d-a9bd-ea845bdedce9" providerId="ADAL" clId="{E644B8E3-1F86-42FD-AA6B-77E745015EDE}" dt="2022-11-22T16:41:01.041" v="997" actId="2696"/>
        <pc:sldMkLst>
          <pc:docMk/>
          <pc:sldMk cId="2693801359" sldId="287"/>
        </pc:sldMkLst>
        <pc:spChg chg="mod">
          <ac:chgData name="Auradee Castro" userId="5b47d84d-e816-421d-a9bd-ea845bdedce9" providerId="ADAL" clId="{E644B8E3-1F86-42FD-AA6B-77E745015EDE}" dt="2022-11-22T16:18:39.096" v="579" actId="20577"/>
          <ac:spMkLst>
            <pc:docMk/>
            <pc:sldMk cId="2693801359" sldId="287"/>
            <ac:spMk id="3" creationId="{8CBEB0EE-A2C2-7A51-16FA-AB91051890CF}"/>
          </ac:spMkLst>
        </pc:spChg>
        <pc:spChg chg="mod topLvl">
          <ac:chgData name="Auradee Castro" userId="5b47d84d-e816-421d-a9bd-ea845bdedce9" providerId="ADAL" clId="{E644B8E3-1F86-42FD-AA6B-77E745015EDE}" dt="2022-11-22T16:04:23.542" v="452" actId="164"/>
          <ac:spMkLst>
            <pc:docMk/>
            <pc:sldMk cId="2693801359" sldId="287"/>
            <ac:spMk id="5" creationId="{22C22AE2-C125-5B39-8ED2-08407EB1646F}"/>
          </ac:spMkLst>
        </pc:spChg>
        <pc:spChg chg="mod topLvl">
          <ac:chgData name="Auradee Castro" userId="5b47d84d-e816-421d-a9bd-ea845bdedce9" providerId="ADAL" clId="{E644B8E3-1F86-42FD-AA6B-77E745015EDE}" dt="2022-11-22T16:04:23.542" v="452" actId="164"/>
          <ac:spMkLst>
            <pc:docMk/>
            <pc:sldMk cId="2693801359" sldId="287"/>
            <ac:spMk id="6" creationId="{E1A92CAE-6A67-BBAE-CF43-98CE6F760B0E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1" creationId="{C7FA33FF-088D-4F16-95A2-2C64D353DEA8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3" creationId="{A376EFB1-01CF-419F-ABF1-2AF02BBFCBD1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2693801359" sldId="287"/>
            <ac:spMk id="35" creationId="{FF9DEA15-78BD-4750-AA18-B9F28A6D5AB8}"/>
          </ac:spMkLst>
        </pc:spChg>
        <pc:grpChg chg="add del mod">
          <ac:chgData name="Auradee Castro" userId="5b47d84d-e816-421d-a9bd-ea845bdedce9" providerId="ADAL" clId="{E644B8E3-1F86-42FD-AA6B-77E745015EDE}" dt="2022-11-22T16:03:51.908" v="449" actId="165"/>
          <ac:grpSpMkLst>
            <pc:docMk/>
            <pc:sldMk cId="2693801359" sldId="287"/>
            <ac:grpSpMk id="4" creationId="{C6CFF3C2-EADF-91B2-3661-8B59C284B8BF}"/>
          </ac:grpSpMkLst>
        </pc:grpChg>
        <pc:grpChg chg="add mod">
          <ac:chgData name="Auradee Castro" userId="5b47d84d-e816-421d-a9bd-ea845bdedce9" providerId="ADAL" clId="{E644B8E3-1F86-42FD-AA6B-77E745015EDE}" dt="2022-11-22T16:04:23.542" v="452" actId="164"/>
          <ac:grpSpMkLst>
            <pc:docMk/>
            <pc:sldMk cId="2693801359" sldId="287"/>
            <ac:grpSpMk id="9" creationId="{241D21AC-6F69-8B4F-2D36-1E1021CE76C9}"/>
          </ac:grpSpMkLst>
        </pc:grpChg>
        <pc:picChg chg="mod ord">
          <ac:chgData name="Auradee Castro" userId="5b47d84d-e816-421d-a9bd-ea845bdedce9" providerId="ADAL" clId="{E644B8E3-1F86-42FD-AA6B-77E745015EDE}" dt="2022-11-22T16:19:06.229" v="582" actId="1076"/>
          <ac:picMkLst>
            <pc:docMk/>
            <pc:sldMk cId="2693801359" sldId="287"/>
            <ac:picMk id="7" creationId="{84439696-8971-3E5C-7763-1B195E86102E}"/>
          </ac:picMkLst>
        </pc:picChg>
        <pc:picChg chg="mod ord">
          <ac:chgData name="Auradee Castro" userId="5b47d84d-e816-421d-a9bd-ea845bdedce9" providerId="ADAL" clId="{E644B8E3-1F86-42FD-AA6B-77E745015EDE}" dt="2022-11-22T16:18:59.973" v="581" actId="1076"/>
          <ac:picMkLst>
            <pc:docMk/>
            <pc:sldMk cId="2693801359" sldId="287"/>
            <ac:picMk id="8" creationId="{7B55B138-C46A-9FCB-D774-ECAF07F46CFC}"/>
          </ac:picMkLst>
        </pc:picChg>
      </pc:sldChg>
      <pc:sldChg chg="addSp delSp del delDesignElem">
        <pc:chgData name="Auradee Castro" userId="5b47d84d-e816-421d-a9bd-ea845bdedce9" providerId="ADAL" clId="{E644B8E3-1F86-42FD-AA6B-77E745015EDE}" dt="2022-11-22T16:23:50.895" v="636" actId="2696"/>
        <pc:sldMkLst>
          <pc:docMk/>
          <pc:sldMk cId="370006825" sldId="288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9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14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70006825" sldId="288"/>
            <ac:spMk id="16" creationId="{4B9FAFB2-BEB5-4848-8018-BCAD99E2E1AA}"/>
          </ac:spMkLst>
        </pc:spChg>
      </pc:sldChg>
      <pc:sldChg chg="addSp delSp modSp mod delDesignElem">
        <pc:chgData name="Auradee Castro" userId="5b47d84d-e816-421d-a9bd-ea845bdedce9" providerId="ADAL" clId="{E644B8E3-1F86-42FD-AA6B-77E745015EDE}" dt="2022-11-22T16:59:35.412" v="1156" actId="1076"/>
        <pc:sldMkLst>
          <pc:docMk/>
          <pc:sldMk cId="4215276711" sldId="289"/>
        </pc:sldMkLst>
        <pc:spChg chg="del mod topLvl">
          <ac:chgData name="Auradee Castro" userId="5b47d84d-e816-421d-a9bd-ea845bdedce9" providerId="ADAL" clId="{E644B8E3-1F86-42FD-AA6B-77E745015EDE}" dt="2022-11-22T16:14:20.044" v="532" actId="478"/>
          <ac:spMkLst>
            <pc:docMk/>
            <pc:sldMk cId="4215276711" sldId="289"/>
            <ac:spMk id="4" creationId="{A2800F8F-C2E8-4ED7-1171-ADB80A43EFCE}"/>
          </ac:spMkLst>
        </pc:spChg>
        <pc:spChg chg="mod topLvl">
          <ac:chgData name="Auradee Castro" userId="5b47d84d-e816-421d-a9bd-ea845bdedce9" providerId="ADAL" clId="{E644B8E3-1F86-42FD-AA6B-77E745015EDE}" dt="2022-11-22T16:14:41.060" v="537" actId="164"/>
          <ac:spMkLst>
            <pc:docMk/>
            <pc:sldMk cId="4215276711" sldId="289"/>
            <ac:spMk id="7" creationId="{0F111DEE-D65A-BBD8-4120-F0B6F130A9BE}"/>
          </ac:spMkLst>
        </pc:spChg>
        <pc:spChg chg="mod topLvl">
          <ac:chgData name="Auradee Castro" userId="5b47d84d-e816-421d-a9bd-ea845bdedce9" providerId="ADAL" clId="{E644B8E3-1F86-42FD-AA6B-77E745015EDE}" dt="2022-11-22T16:14:41.060" v="537" actId="164"/>
          <ac:spMkLst>
            <pc:docMk/>
            <pc:sldMk cId="4215276711" sldId="289"/>
            <ac:spMk id="8" creationId="{B89BBAD9-F31D-90EF-FD24-8BDBFEA0300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4215276711" sldId="289"/>
            <ac:spMk id="48" creationId="{7F57BEA8-497D-4AA8-8A18-BDCD696B25FE}"/>
          </ac:spMkLst>
        </pc:spChg>
        <pc:grpChg chg="add del mod">
          <ac:chgData name="Auradee Castro" userId="5b47d84d-e816-421d-a9bd-ea845bdedce9" providerId="ADAL" clId="{E644B8E3-1F86-42FD-AA6B-77E745015EDE}" dt="2022-11-22T16:14:17.572" v="531" actId="165"/>
          <ac:grpSpMkLst>
            <pc:docMk/>
            <pc:sldMk cId="4215276711" sldId="289"/>
            <ac:grpSpMk id="3" creationId="{40DBD86B-5187-4B52-D49B-B3EE366D2A3A}"/>
          </ac:grpSpMkLst>
        </pc:grpChg>
        <pc:grpChg chg="del mod topLvl">
          <ac:chgData name="Auradee Castro" userId="5b47d84d-e816-421d-a9bd-ea845bdedce9" providerId="ADAL" clId="{E644B8E3-1F86-42FD-AA6B-77E745015EDE}" dt="2022-11-22T16:14:37.669" v="536" actId="165"/>
          <ac:grpSpMkLst>
            <pc:docMk/>
            <pc:sldMk cId="4215276711" sldId="289"/>
            <ac:grpSpMk id="6" creationId="{0FA96984-6F5A-9DEB-7CD3-B287AE59B77D}"/>
          </ac:grpSpMkLst>
        </pc:grpChg>
        <pc:grpChg chg="add mod">
          <ac:chgData name="Auradee Castro" userId="5b47d84d-e816-421d-a9bd-ea845bdedce9" providerId="ADAL" clId="{E644B8E3-1F86-42FD-AA6B-77E745015EDE}" dt="2022-11-22T16:14:43.471" v="538" actId="1035"/>
          <ac:grpSpMkLst>
            <pc:docMk/>
            <pc:sldMk cId="4215276711" sldId="289"/>
            <ac:grpSpMk id="9" creationId="{24A7738B-FD44-EABC-0E83-70188147EE4F}"/>
          </ac:grpSpMkLst>
        </pc:grpChg>
        <pc:picChg chg="mod ord">
          <ac:chgData name="Auradee Castro" userId="5b47d84d-e816-421d-a9bd-ea845bdedce9" providerId="ADAL" clId="{E644B8E3-1F86-42FD-AA6B-77E745015EDE}" dt="2022-11-22T16:59:35.412" v="1156" actId="1076"/>
          <ac:picMkLst>
            <pc:docMk/>
            <pc:sldMk cId="4215276711" sldId="289"/>
            <ac:picMk id="5" creationId="{8864EFE5-F563-9E3B-EB5D-CDC85AEB5351}"/>
          </ac:picMkLst>
        </pc:pic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46" creationId="{D2E961F1-4A28-4A5F-BBD4-6E400E5E6C75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50" creationId="{A82415D3-DDE5-4D63-8CB3-23A5EC581B27}"/>
          </ac:cxnSpMkLst>
        </pc:cxnChg>
        <pc:cxnChg chg="add del">
          <ac:chgData name="Auradee Castro" userId="5b47d84d-e816-421d-a9bd-ea845bdedce9" providerId="ADAL" clId="{E644B8E3-1F86-42FD-AA6B-77E745015EDE}" dt="2022-11-22T15:15:10.539" v="86"/>
          <ac:cxnSpMkLst>
            <pc:docMk/>
            <pc:sldMk cId="4215276711" sldId="289"/>
            <ac:cxnSpMk id="52" creationId="{AD7193FB-6AE6-4B3B-8F89-56B55DD63B4D}"/>
          </ac:cxnSpMkLst>
        </pc:cxnChg>
      </pc:sldChg>
      <pc:sldChg chg="addSp delSp del delDesignElem">
        <pc:chgData name="Auradee Castro" userId="5b47d84d-e816-421d-a9bd-ea845bdedce9" providerId="ADAL" clId="{E644B8E3-1F86-42FD-AA6B-77E745015EDE}" dt="2022-11-22T16:28:37.980" v="696" actId="2696"/>
        <pc:sldMkLst>
          <pc:docMk/>
          <pc:sldMk cId="3945350979" sldId="290"/>
        </pc:sldMkLst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86" creationId="{C232B152-3720-4D3B-97ED-45CE5483F16F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88" creationId="{11BAB570-FF10-4E96-8A3F-FA9804702B89}"/>
          </ac:spMkLst>
        </pc:spChg>
        <pc:spChg chg="add del">
          <ac:chgData name="Auradee Castro" userId="5b47d84d-e816-421d-a9bd-ea845bdedce9" providerId="ADAL" clId="{E644B8E3-1F86-42FD-AA6B-77E745015EDE}" dt="2022-11-22T15:15:10.539" v="86"/>
          <ac:spMkLst>
            <pc:docMk/>
            <pc:sldMk cId="3945350979" sldId="290"/>
            <ac:spMk id="90" creationId="{4B9FAFB2-BEB5-4848-8018-BCAD99E2E1AA}"/>
          </ac:spMkLst>
        </pc:spChg>
      </pc:sldChg>
      <pc:sldChg chg="addSp delSp modSp add del mod ord">
        <pc:chgData name="Auradee Castro" userId="5b47d84d-e816-421d-a9bd-ea845bdedce9" providerId="ADAL" clId="{E644B8E3-1F86-42FD-AA6B-77E745015EDE}" dt="2022-11-22T15:57:00.295" v="383" actId="2696"/>
        <pc:sldMkLst>
          <pc:docMk/>
          <pc:sldMk cId="205768504" sldId="291"/>
        </pc:sldMkLst>
        <pc:spChg chg="del">
          <ac:chgData name="Auradee Castro" userId="5b47d84d-e816-421d-a9bd-ea845bdedce9" providerId="ADAL" clId="{E644B8E3-1F86-42FD-AA6B-77E745015EDE}" dt="2022-11-22T15:53:16.081" v="338" actId="21"/>
          <ac:spMkLst>
            <pc:docMk/>
            <pc:sldMk cId="205768504" sldId="291"/>
            <ac:spMk id="2" creationId="{C87A63F5-0524-3B68-A886-B1289C5471B8}"/>
          </ac:spMkLst>
        </pc:spChg>
        <pc:spChg chg="add del mod">
          <ac:chgData name="Auradee Castro" userId="5b47d84d-e816-421d-a9bd-ea845bdedce9" providerId="ADAL" clId="{E644B8E3-1F86-42FD-AA6B-77E745015EDE}" dt="2022-11-22T15:53:12.643" v="337" actId="21"/>
          <ac:spMkLst>
            <pc:docMk/>
            <pc:sldMk cId="205768504" sldId="291"/>
            <ac:spMk id="4" creationId="{E61B65E7-F9C4-EF9A-1F36-075C71536703}"/>
          </ac:spMkLst>
        </pc:spChg>
        <pc:spChg chg="add del mod">
          <ac:chgData name="Auradee Castro" userId="5b47d84d-e816-421d-a9bd-ea845bdedce9" providerId="ADAL" clId="{E644B8E3-1F86-42FD-AA6B-77E745015EDE}" dt="2022-11-22T15:53:19.602" v="339" actId="21"/>
          <ac:spMkLst>
            <pc:docMk/>
            <pc:sldMk cId="205768504" sldId="291"/>
            <ac:spMk id="8" creationId="{68A860D5-5D02-18F3-5E89-3263E5C3F3B0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13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15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5:43.948" v="361" actId="26606"/>
          <ac:spMkLst>
            <pc:docMk/>
            <pc:sldMk cId="205768504" sldId="291"/>
            <ac:spMk id="16" creationId="{42A4FC2C-047E-45A5-965D-8E1E3BF09BC6}"/>
          </ac:spMkLst>
        </pc:spChg>
        <pc:spChg chg="add del">
          <ac:chgData name="Auradee Castro" userId="5b47d84d-e816-421d-a9bd-ea845bdedce9" providerId="ADAL" clId="{E644B8E3-1F86-42FD-AA6B-77E745015EDE}" dt="2022-11-22T15:55:59.177" v="364" actId="26606"/>
          <ac:spMkLst>
            <pc:docMk/>
            <pc:sldMk cId="205768504" sldId="291"/>
            <ac:spMk id="17" creationId="{5D9FC6AC-4A12-4825-8ABE-0732B8EF4D16}"/>
          </ac:spMkLst>
        </pc:spChg>
        <pc:spChg chg="add del">
          <ac:chgData name="Auradee Castro" userId="5b47d84d-e816-421d-a9bd-ea845bdedce9" providerId="ADAL" clId="{E644B8E3-1F86-42FD-AA6B-77E745015EDE}" dt="2022-11-22T15:54:39.399" v="349" actId="26606"/>
          <ac:spMkLst>
            <pc:docMk/>
            <pc:sldMk cId="205768504" sldId="291"/>
            <ac:spMk id="18" creationId="{42A4FC2C-047E-45A5-965D-8E1E3BF09BC6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19" creationId="{1C091803-41C2-48E0-9228-5148460C7479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20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21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4:44.975" v="353" actId="26606"/>
          <ac:spMkLst>
            <pc:docMk/>
            <pc:sldMk cId="205768504" sldId="291"/>
            <ac:spMk id="22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06.140" v="366" actId="26606"/>
          <ac:spMkLst>
            <pc:docMk/>
            <pc:sldMk cId="205768504" sldId="291"/>
            <ac:spMk id="23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4:56.924" v="355" actId="26606"/>
          <ac:spMkLst>
            <pc:docMk/>
            <pc:sldMk cId="205768504" sldId="291"/>
            <ac:spMk id="24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4:56.924" v="355" actId="26606"/>
          <ac:spMkLst>
            <pc:docMk/>
            <pc:sldMk cId="205768504" sldId="291"/>
            <ac:spMk id="25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6:12.071" v="368" actId="26606"/>
          <ac:spMkLst>
            <pc:docMk/>
            <pc:sldMk cId="205768504" sldId="291"/>
            <ac:spMk id="26" creationId="{1500B4A4-B1F1-41EA-886A-B8A210DBCA3B}"/>
          </ac:spMkLst>
        </pc:spChg>
        <pc:spChg chg="add del">
          <ac:chgData name="Auradee Castro" userId="5b47d84d-e816-421d-a9bd-ea845bdedce9" providerId="ADAL" clId="{E644B8E3-1F86-42FD-AA6B-77E745015EDE}" dt="2022-11-22T15:56:12.071" v="368" actId="26606"/>
          <ac:spMkLst>
            <pc:docMk/>
            <pc:sldMk cId="205768504" sldId="291"/>
            <ac:spMk id="27" creationId="{5E55A99C-0BDC-4DBE-8E40-9FA66F629FA1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5" creationId="{76C9B752-504F-4803-92CD-5373B8220C2C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6" creationId="{A5C2A117-93B7-4C54-9DCE-BDD4A5A05B6D}"/>
          </ac:spMkLst>
        </pc:spChg>
        <pc:spChg chg="add del">
          <ac:chgData name="Auradee Castro" userId="5b47d84d-e816-421d-a9bd-ea845bdedce9" providerId="ADAL" clId="{E644B8E3-1F86-42FD-AA6B-77E745015EDE}" dt="2022-11-22T15:56:15.032" v="370" actId="26606"/>
          <ac:spMkLst>
            <pc:docMk/>
            <pc:sldMk cId="205768504" sldId="291"/>
            <ac:spMk id="47" creationId="{C262B97F-B393-4C41-A3C9-DD240F982861}"/>
          </ac:spMkLst>
        </pc:spChg>
        <pc:spChg chg="add del">
          <ac:chgData name="Auradee Castro" userId="5b47d84d-e816-421d-a9bd-ea845bdedce9" providerId="ADAL" clId="{E644B8E3-1F86-42FD-AA6B-77E745015EDE}" dt="2022-11-22T15:56:16.013" v="372" actId="26606"/>
          <ac:spMkLst>
            <pc:docMk/>
            <pc:sldMk cId="205768504" sldId="291"/>
            <ac:spMk id="53" creationId="{940F20C4-574D-4AD1-A244-96E69925EC90}"/>
          </ac:spMkLst>
        </pc:spChg>
        <pc:spChg chg="add del">
          <ac:chgData name="Auradee Castro" userId="5b47d84d-e816-421d-a9bd-ea845bdedce9" providerId="ADAL" clId="{E644B8E3-1F86-42FD-AA6B-77E745015EDE}" dt="2022-11-22T15:56:16.727" v="374" actId="26606"/>
          <ac:spMkLst>
            <pc:docMk/>
            <pc:sldMk cId="205768504" sldId="291"/>
            <ac:spMk id="58" creationId="{216BB327-7AA9-4EC5-815F-9D8E6BC53E34}"/>
          </ac:spMkLst>
        </pc:spChg>
        <pc:spChg chg="add del">
          <ac:chgData name="Auradee Castro" userId="5b47d84d-e816-421d-a9bd-ea845bdedce9" providerId="ADAL" clId="{E644B8E3-1F86-42FD-AA6B-77E745015EDE}" dt="2022-11-22T15:56:18.270" v="376" actId="26606"/>
          <ac:spMkLst>
            <pc:docMk/>
            <pc:sldMk cId="205768504" sldId="291"/>
            <ac:spMk id="60" creationId="{A4D1609B-102A-4C77-86A2-ACB29FB96D59}"/>
          </ac:spMkLst>
        </pc:spChg>
        <pc:spChg chg="add del">
          <ac:chgData name="Auradee Castro" userId="5b47d84d-e816-421d-a9bd-ea845bdedce9" providerId="ADAL" clId="{E644B8E3-1F86-42FD-AA6B-77E745015EDE}" dt="2022-11-22T15:56:18.270" v="376" actId="26606"/>
          <ac:spMkLst>
            <pc:docMk/>
            <pc:sldMk cId="205768504" sldId="291"/>
            <ac:spMk id="61" creationId="{38CA0C41-9332-42E9-BF4A-5DB3363BE15A}"/>
          </ac:spMkLst>
        </pc:spChg>
        <pc:spChg chg="add del">
          <ac:chgData name="Auradee Castro" userId="5b47d84d-e816-421d-a9bd-ea845bdedce9" providerId="ADAL" clId="{E644B8E3-1F86-42FD-AA6B-77E745015EDE}" dt="2022-11-22T15:56:34.023" v="378" actId="26606"/>
          <ac:spMkLst>
            <pc:docMk/>
            <pc:sldMk cId="205768504" sldId="291"/>
            <ac:spMk id="63" creationId="{1500B4A4-B1F1-41EA-886A-B8A210DBCA3B}"/>
          </ac:spMkLst>
        </pc:spChg>
        <pc:spChg chg="add del">
          <ac:chgData name="Auradee Castro" userId="5b47d84d-e816-421d-a9bd-ea845bdedce9" providerId="ADAL" clId="{E644B8E3-1F86-42FD-AA6B-77E745015EDE}" dt="2022-11-22T15:56:34.023" v="378" actId="26606"/>
          <ac:spMkLst>
            <pc:docMk/>
            <pc:sldMk cId="205768504" sldId="291"/>
            <ac:spMk id="64" creationId="{5E55A99C-0BDC-4DBE-8E40-9FA66F629FA1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6" creationId="{1C091803-41C2-48E0-9228-5148460C7479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7" creationId="{B775CD93-9DF2-48CB-9F57-1BCA9A46C7FA}"/>
          </ac:spMkLst>
        </pc:spChg>
        <pc:spChg chg="add">
          <ac:chgData name="Auradee Castro" userId="5b47d84d-e816-421d-a9bd-ea845bdedce9" providerId="ADAL" clId="{E644B8E3-1F86-42FD-AA6B-77E745015EDE}" dt="2022-11-22T15:56:34.026" v="379" actId="26606"/>
          <ac:spMkLst>
            <pc:docMk/>
            <pc:sldMk cId="205768504" sldId="291"/>
            <ac:spMk id="68" creationId="{6166C6D1-23AC-49C4-BA07-238E4E9F8CEB}"/>
          </ac:spMkLst>
        </pc:spChg>
        <pc:grpChg chg="add del">
          <ac:chgData name="Auradee Castro" userId="5b47d84d-e816-421d-a9bd-ea845bdedce9" providerId="ADAL" clId="{E644B8E3-1F86-42FD-AA6B-77E745015EDE}" dt="2022-11-22T15:56:15.032" v="370" actId="26606"/>
          <ac:grpSpMkLst>
            <pc:docMk/>
            <pc:sldMk cId="205768504" sldId="291"/>
            <ac:grpSpMk id="48" creationId="{391021FB-218F-4441-88C5-259B444A2E0C}"/>
          </ac:grpSpMkLst>
        </pc:grpChg>
        <pc:grpChg chg="add del">
          <ac:chgData name="Auradee Castro" userId="5b47d84d-e816-421d-a9bd-ea845bdedce9" providerId="ADAL" clId="{E644B8E3-1F86-42FD-AA6B-77E745015EDE}" dt="2022-11-22T15:56:16.013" v="372" actId="26606"/>
          <ac:grpSpMkLst>
            <pc:docMk/>
            <pc:sldMk cId="205768504" sldId="291"/>
            <ac:grpSpMk id="54" creationId="{9A7CC453-6F47-4427-B67D-37E65A92C553}"/>
          </ac:grpSpMkLst>
        </pc:grpChg>
        <pc:graphicFrameChg chg="del">
          <ac:chgData name="Auradee Castro" userId="5b47d84d-e816-421d-a9bd-ea845bdedce9" providerId="ADAL" clId="{E644B8E3-1F86-42FD-AA6B-77E745015EDE}" dt="2022-11-22T15:52:52.390" v="335" actId="478"/>
          <ac:graphicFrameMkLst>
            <pc:docMk/>
            <pc:sldMk cId="205768504" sldId="291"/>
            <ac:graphicFrameMk id="5" creationId="{702671D4-C087-EDB2-C109-7E3779A707A4}"/>
          </ac:graphicFrameMkLst>
        </pc:graphicFrameChg>
        <pc:picChg chg="add mod modCrop">
          <ac:chgData name="Auradee Castro" userId="5b47d84d-e816-421d-a9bd-ea845bdedce9" providerId="ADAL" clId="{E644B8E3-1F86-42FD-AA6B-77E745015EDE}" dt="2022-11-22T15:56:34.026" v="379" actId="26606"/>
          <ac:picMkLst>
            <pc:docMk/>
            <pc:sldMk cId="205768504" sldId="291"/>
            <ac:picMk id="6" creationId="{7FD8F694-6DAF-9C5B-C8EE-85E7B969A4B0}"/>
          </ac:picMkLst>
        </pc:picChg>
      </pc:sldChg>
      <pc:sldChg chg="addSp delSp modSp add mod ord">
        <pc:chgData name="Auradee Castro" userId="5b47d84d-e816-421d-a9bd-ea845bdedce9" providerId="ADAL" clId="{E644B8E3-1F86-42FD-AA6B-77E745015EDE}" dt="2022-11-22T16:54:06.307" v="1134"/>
        <pc:sldMkLst>
          <pc:docMk/>
          <pc:sldMk cId="2669966001" sldId="291"/>
        </pc:sldMkLst>
        <pc:spChg chg="mod">
          <ac:chgData name="Auradee Castro" userId="5b47d84d-e816-421d-a9bd-ea845bdedce9" providerId="ADAL" clId="{E644B8E3-1F86-42FD-AA6B-77E745015EDE}" dt="2022-11-22T16:48:21.249" v="1086" actId="207"/>
          <ac:spMkLst>
            <pc:docMk/>
            <pc:sldMk cId="2669966001" sldId="291"/>
            <ac:spMk id="2" creationId="{7043BE77-FC9C-3C2A-1AF7-B22B06C7934C}"/>
          </ac:spMkLst>
        </pc:spChg>
        <pc:picChg chg="add del">
          <ac:chgData name="Auradee Castro" userId="5b47d84d-e816-421d-a9bd-ea845bdedce9" providerId="ADAL" clId="{E644B8E3-1F86-42FD-AA6B-77E745015EDE}" dt="2022-11-22T15:58:42.271" v="400" actId="478"/>
          <ac:picMkLst>
            <pc:docMk/>
            <pc:sldMk cId="2669966001" sldId="291"/>
            <ac:picMk id="3" creationId="{62760669-1C8C-FA2B-57EE-E299C85E995F}"/>
          </ac:picMkLst>
        </pc:picChg>
        <pc:picChg chg="add mod ord">
          <ac:chgData name="Auradee Castro" userId="5b47d84d-e816-421d-a9bd-ea845bdedce9" providerId="ADAL" clId="{E644B8E3-1F86-42FD-AA6B-77E745015EDE}" dt="2022-11-22T15:59:08.785" v="401" actId="14100"/>
          <ac:picMkLst>
            <pc:docMk/>
            <pc:sldMk cId="2669966001" sldId="291"/>
            <ac:picMk id="4" creationId="{EFDFD60D-4E25-BB46-6CA3-50BC4994A470}"/>
          </ac:picMkLst>
        </pc:picChg>
      </pc:sldChg>
      <pc:sldChg chg="addSp delSp add del setBg delDesignElem">
        <pc:chgData name="Auradee Castro" userId="5b47d84d-e816-421d-a9bd-ea845bdedce9" providerId="ADAL" clId="{E644B8E3-1F86-42FD-AA6B-77E745015EDE}" dt="2022-11-22T15:52:29.774" v="331"/>
        <pc:sldMkLst>
          <pc:docMk/>
          <pc:sldMk cId="3405058529" sldId="291"/>
        </pc:sldMkLst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9" creationId="{B775CD93-9DF2-48CB-9F57-1BCA9A46C7FA}"/>
          </ac:spMkLst>
        </pc:spChg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11" creationId="{6166C6D1-23AC-49C4-BA07-238E4E9F8CEB}"/>
          </ac:spMkLst>
        </pc:spChg>
        <pc:spChg chg="add del">
          <ac:chgData name="Auradee Castro" userId="5b47d84d-e816-421d-a9bd-ea845bdedce9" providerId="ADAL" clId="{E644B8E3-1F86-42FD-AA6B-77E745015EDE}" dt="2022-11-22T15:52:29.774" v="331"/>
          <ac:spMkLst>
            <pc:docMk/>
            <pc:sldMk cId="3405058529" sldId="291"/>
            <ac:spMk id="13" creationId="{1C091803-41C2-48E0-9228-5148460C7479}"/>
          </ac:spMkLst>
        </pc:spChg>
      </pc:sldChg>
      <pc:sldChg chg="addSp modSp add mod ord">
        <pc:chgData name="Auradee Castro" userId="5b47d84d-e816-421d-a9bd-ea845bdedce9" providerId="ADAL" clId="{E644B8E3-1F86-42FD-AA6B-77E745015EDE}" dt="2022-11-22T16:54:11.363" v="1136"/>
        <pc:sldMkLst>
          <pc:docMk/>
          <pc:sldMk cId="3082241041" sldId="292"/>
        </pc:sldMkLst>
        <pc:picChg chg="add mod">
          <ac:chgData name="Auradee Castro" userId="5b47d84d-e816-421d-a9bd-ea845bdedce9" providerId="ADAL" clId="{E644B8E3-1F86-42FD-AA6B-77E745015EDE}" dt="2022-11-22T16:00:09.769" v="407" actId="14100"/>
          <ac:picMkLst>
            <pc:docMk/>
            <pc:sldMk cId="3082241041" sldId="292"/>
            <ac:picMk id="3" creationId="{ABFBD3E5-C26F-F3CF-BB74-76FAB940CB77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7:04:32.919" v="1253" actId="113"/>
        <pc:sldMkLst>
          <pc:docMk/>
          <pc:sldMk cId="1608927967" sldId="293"/>
        </pc:sldMkLst>
        <pc:spChg chg="mod">
          <ac:chgData name="Auradee Castro" userId="5b47d84d-e816-421d-a9bd-ea845bdedce9" providerId="ADAL" clId="{E644B8E3-1F86-42FD-AA6B-77E745015EDE}" dt="2022-11-22T17:04:32.919" v="1253" actId="113"/>
          <ac:spMkLst>
            <pc:docMk/>
            <pc:sldMk cId="1608927967" sldId="293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36:06.786" v="832" actId="1037"/>
          <ac:spMkLst>
            <pc:docMk/>
            <pc:sldMk cId="1608927967" sldId="293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35:52.859" v="813"/>
          <ac:spMkLst>
            <pc:docMk/>
            <pc:sldMk cId="1608927967" sldId="293"/>
            <ac:spMk id="8" creationId="{E418E8A5-22C3-FDB5-76CD-C8E3DB71DA31}"/>
          </ac:spMkLst>
        </pc:spChg>
        <pc:spChg chg="mod">
          <ac:chgData name="Auradee Castro" userId="5b47d84d-e816-421d-a9bd-ea845bdedce9" providerId="ADAL" clId="{E644B8E3-1F86-42FD-AA6B-77E745015EDE}" dt="2022-11-22T16:35:52.859" v="813"/>
          <ac:spMkLst>
            <pc:docMk/>
            <pc:sldMk cId="1608927967" sldId="293"/>
            <ac:spMk id="9" creationId="{3FC84287-C0B7-2BB6-6097-3E37D07206E9}"/>
          </ac:spMkLst>
        </pc:spChg>
        <pc:grpChg chg="del">
          <ac:chgData name="Auradee Castro" userId="5b47d84d-e816-421d-a9bd-ea845bdedce9" providerId="ADAL" clId="{E644B8E3-1F86-42FD-AA6B-77E745015EDE}" dt="2022-11-22T16:35:54.656" v="814" actId="478"/>
          <ac:grpSpMkLst>
            <pc:docMk/>
            <pc:sldMk cId="1608927967" sldId="293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52.859" v="813"/>
          <ac:grpSpMkLst>
            <pc:docMk/>
            <pc:sldMk cId="1608927967" sldId="293"/>
            <ac:grpSpMk id="7" creationId="{91C36DED-DDC0-3C97-01F0-98062B236FB5}"/>
          </ac:grpSpMkLst>
        </pc:grpChg>
        <pc:picChg chg="mod">
          <ac:chgData name="Auradee Castro" userId="5b47d84d-e816-421d-a9bd-ea845bdedce9" providerId="ADAL" clId="{E644B8E3-1F86-42FD-AA6B-77E745015EDE}" dt="2022-11-22T16:36:01.437" v="817" actId="14100"/>
          <ac:picMkLst>
            <pc:docMk/>
            <pc:sldMk cId="1608927967" sldId="293"/>
            <ac:picMk id="10" creationId="{DF46F1EB-B3FB-CBBE-AD85-32F91D1D14C7}"/>
          </ac:picMkLst>
        </pc:picChg>
      </pc:sldChg>
      <pc:sldChg chg="addSp delSp modSp add del mod ord">
        <pc:chgData name="Auradee Castro" userId="5b47d84d-e816-421d-a9bd-ea845bdedce9" providerId="ADAL" clId="{E644B8E3-1F86-42FD-AA6B-77E745015EDE}" dt="2022-11-22T16:35:27.794" v="794" actId="2696"/>
        <pc:sldMkLst>
          <pc:docMk/>
          <pc:sldMk cId="3633146456" sldId="294"/>
        </pc:sldMkLst>
        <pc:spChg chg="mod">
          <ac:chgData name="Auradee Castro" userId="5b47d84d-e816-421d-a9bd-ea845bdedce9" providerId="ADAL" clId="{E644B8E3-1F86-42FD-AA6B-77E745015EDE}" dt="2022-11-22T16:19:30.123" v="588" actId="20577"/>
          <ac:spMkLst>
            <pc:docMk/>
            <pc:sldMk cId="3633146456" sldId="294"/>
            <ac:spMk id="2" creationId="{4FBB617C-508E-D8C4-3A73-7C7BFF12CDF3}"/>
          </ac:spMkLst>
        </pc:spChg>
        <pc:spChg chg="mod">
          <ac:chgData name="Auradee Castro" userId="5b47d84d-e816-421d-a9bd-ea845bdedce9" providerId="ADAL" clId="{E644B8E3-1F86-42FD-AA6B-77E745015EDE}" dt="2022-11-22T16:19:42.279" v="589"/>
          <ac:spMkLst>
            <pc:docMk/>
            <pc:sldMk cId="3633146456" sldId="294"/>
            <ac:spMk id="3" creationId="{8CBEB0EE-A2C2-7A51-16FA-AB91051890CF}"/>
          </ac:spMkLst>
        </pc:spChg>
        <pc:spChg chg="mod">
          <ac:chgData name="Auradee Castro" userId="5b47d84d-e816-421d-a9bd-ea845bdedce9" providerId="ADAL" clId="{E644B8E3-1F86-42FD-AA6B-77E745015EDE}" dt="2022-11-22T16:20:05.963" v="591"/>
          <ac:spMkLst>
            <pc:docMk/>
            <pc:sldMk cId="3633146456" sldId="294"/>
            <ac:spMk id="11" creationId="{14C3712D-28D5-F396-D3B5-5AE180329A4A}"/>
          </ac:spMkLst>
        </pc:spChg>
        <pc:spChg chg="mod topLvl">
          <ac:chgData name="Auradee Castro" userId="5b47d84d-e816-421d-a9bd-ea845bdedce9" providerId="ADAL" clId="{E644B8E3-1F86-42FD-AA6B-77E745015EDE}" dt="2022-11-22T16:20:49.781" v="597" actId="164"/>
          <ac:spMkLst>
            <pc:docMk/>
            <pc:sldMk cId="3633146456" sldId="294"/>
            <ac:spMk id="14" creationId="{9721B0B4-9C56-CD5E-3824-CDB658DCAE82}"/>
          </ac:spMkLst>
        </pc:spChg>
        <pc:grpChg chg="add mod">
          <ac:chgData name="Auradee Castro" userId="5b47d84d-e816-421d-a9bd-ea845bdedce9" providerId="ADAL" clId="{E644B8E3-1F86-42FD-AA6B-77E745015EDE}" dt="2022-11-22T16:21:06.607" v="598" actId="14100"/>
          <ac:grpSpMkLst>
            <pc:docMk/>
            <pc:sldMk cId="3633146456" sldId="294"/>
            <ac:grpSpMk id="4" creationId="{AC0DB0C5-8AAF-2D39-21F8-5AAB56030AF0}"/>
          </ac:grpSpMkLst>
        </pc:grpChg>
        <pc:grpChg chg="add del mod">
          <ac:chgData name="Auradee Castro" userId="5b47d84d-e816-421d-a9bd-ea845bdedce9" providerId="ADAL" clId="{E644B8E3-1F86-42FD-AA6B-77E745015EDE}" dt="2022-11-22T16:20:18.773" v="593" actId="165"/>
          <ac:grpSpMkLst>
            <pc:docMk/>
            <pc:sldMk cId="3633146456" sldId="294"/>
            <ac:grpSpMk id="12" creationId="{17EFD838-FB88-439B-1DE4-27EFCF143507}"/>
          </ac:grpSpMkLst>
        </pc:grpChg>
        <pc:grpChg chg="add mod">
          <ac:chgData name="Auradee Castro" userId="5b47d84d-e816-421d-a9bd-ea845bdedce9" providerId="ADAL" clId="{E644B8E3-1F86-42FD-AA6B-77E745015EDE}" dt="2022-11-22T16:21:06.607" v="598" actId="14100"/>
          <ac:grpSpMkLst>
            <pc:docMk/>
            <pc:sldMk cId="3633146456" sldId="294"/>
            <ac:grpSpMk id="15" creationId="{542E0D2E-5BF8-A41E-521E-0E43E8A4824D}"/>
          </ac:grpSpMkLst>
        </pc:grpChg>
        <pc:picChg chg="del">
          <ac:chgData name="Auradee Castro" userId="5b47d84d-e816-421d-a9bd-ea845bdedce9" providerId="ADAL" clId="{E644B8E3-1F86-42FD-AA6B-77E745015EDE}" dt="2022-11-22T16:20:05.207" v="590" actId="478"/>
          <ac:picMkLst>
            <pc:docMk/>
            <pc:sldMk cId="3633146456" sldId="294"/>
            <ac:picMk id="7" creationId="{84439696-8971-3E5C-7763-1B195E86102E}"/>
          </ac:picMkLst>
        </pc:picChg>
        <pc:picChg chg="del">
          <ac:chgData name="Auradee Castro" userId="5b47d84d-e816-421d-a9bd-ea845bdedce9" providerId="ADAL" clId="{E644B8E3-1F86-42FD-AA6B-77E745015EDE}" dt="2022-11-22T16:20:05.207" v="590" actId="478"/>
          <ac:picMkLst>
            <pc:docMk/>
            <pc:sldMk cId="3633146456" sldId="294"/>
            <ac:picMk id="8" creationId="{7B55B138-C46A-9FCB-D774-ECAF07F46CFC}"/>
          </ac:picMkLst>
        </pc:picChg>
        <pc:picChg chg="mod">
          <ac:chgData name="Auradee Castro" userId="5b47d84d-e816-421d-a9bd-ea845bdedce9" providerId="ADAL" clId="{E644B8E3-1F86-42FD-AA6B-77E745015EDE}" dt="2022-11-22T16:20:05.963" v="591"/>
          <ac:picMkLst>
            <pc:docMk/>
            <pc:sldMk cId="3633146456" sldId="294"/>
            <ac:picMk id="10" creationId="{83AEB44C-AA0A-D48B-66FA-F9E8F8F3D833}"/>
          </ac:picMkLst>
        </pc:picChg>
        <pc:picChg chg="mod topLvl">
          <ac:chgData name="Auradee Castro" userId="5b47d84d-e816-421d-a9bd-ea845bdedce9" providerId="ADAL" clId="{E644B8E3-1F86-42FD-AA6B-77E745015EDE}" dt="2022-11-22T16:20:49.781" v="597" actId="164"/>
          <ac:picMkLst>
            <pc:docMk/>
            <pc:sldMk cId="3633146456" sldId="294"/>
            <ac:picMk id="13" creationId="{79712116-74BF-93EA-4980-48370F409B0B}"/>
          </ac:picMkLst>
        </pc:picChg>
      </pc:sldChg>
      <pc:sldChg chg="addSp delSp modSp add del mod">
        <pc:chgData name="Auradee Castro" userId="5b47d84d-e816-421d-a9bd-ea845bdedce9" providerId="ADAL" clId="{E644B8E3-1F86-42FD-AA6B-77E745015EDE}" dt="2022-11-22T16:40:02.970" v="963" actId="2696"/>
        <pc:sldMkLst>
          <pc:docMk/>
          <pc:sldMk cId="3106883817" sldId="295"/>
        </pc:sldMkLst>
        <pc:spChg chg="mod">
          <ac:chgData name="Auradee Castro" userId="5b47d84d-e816-421d-a9bd-ea845bdedce9" providerId="ADAL" clId="{E644B8E3-1F86-42FD-AA6B-77E745015EDE}" dt="2022-11-22T16:23:35.943" v="635" actId="12"/>
          <ac:spMkLst>
            <pc:docMk/>
            <pc:sldMk cId="3106883817" sldId="295"/>
            <ac:spMk id="3" creationId="{8CBEB0EE-A2C2-7A51-16FA-AB91051890CF}"/>
          </ac:spMkLst>
        </pc:spChg>
        <pc:spChg chg="add mod">
          <ac:chgData name="Auradee Castro" userId="5b47d84d-e816-421d-a9bd-ea845bdedce9" providerId="ADAL" clId="{E644B8E3-1F86-42FD-AA6B-77E745015EDE}" dt="2022-11-22T16:21:58.013" v="606" actId="1076"/>
          <ac:spMkLst>
            <pc:docMk/>
            <pc:sldMk cId="3106883817" sldId="295"/>
            <ac:spMk id="7" creationId="{C4B6E97D-8662-5899-58E4-32EF9EBDDF39}"/>
          </ac:spMkLst>
        </pc:spChg>
        <pc:grpChg chg="del">
          <ac:chgData name="Auradee Castro" userId="5b47d84d-e816-421d-a9bd-ea845bdedce9" providerId="ADAL" clId="{E644B8E3-1F86-42FD-AA6B-77E745015EDE}" dt="2022-11-22T16:21:28.667" v="601" actId="478"/>
          <ac:grpSpMkLst>
            <pc:docMk/>
            <pc:sldMk cId="3106883817" sldId="295"/>
            <ac:grpSpMk id="4" creationId="{AC0DB0C5-8AAF-2D39-21F8-5AAB56030AF0}"/>
          </ac:grpSpMkLst>
        </pc:grpChg>
        <pc:grpChg chg="del">
          <ac:chgData name="Auradee Castro" userId="5b47d84d-e816-421d-a9bd-ea845bdedce9" providerId="ADAL" clId="{E644B8E3-1F86-42FD-AA6B-77E745015EDE}" dt="2022-11-22T16:21:28.667" v="601" actId="478"/>
          <ac:grpSpMkLst>
            <pc:docMk/>
            <pc:sldMk cId="3106883817" sldId="295"/>
            <ac:grpSpMk id="15" creationId="{542E0D2E-5BF8-A41E-521E-0E43E8A4824D}"/>
          </ac:grpSpMkLst>
        </pc:grpChg>
        <pc:picChg chg="add mod">
          <ac:chgData name="Auradee Castro" userId="5b47d84d-e816-421d-a9bd-ea845bdedce9" providerId="ADAL" clId="{E644B8E3-1F86-42FD-AA6B-77E745015EDE}" dt="2022-11-22T16:22:20.294" v="611" actId="208"/>
          <ac:picMkLst>
            <pc:docMk/>
            <pc:sldMk cId="3106883817" sldId="295"/>
            <ac:picMk id="8" creationId="{20E751F5-ABF7-5A3A-75A2-8B6E6074ED91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7:05:50.881" v="1377" actId="255"/>
        <pc:sldMkLst>
          <pc:docMk/>
          <pc:sldMk cId="3173352943" sldId="296"/>
        </pc:sldMkLst>
        <pc:spChg chg="mod">
          <ac:chgData name="Auradee Castro" userId="5b47d84d-e816-421d-a9bd-ea845bdedce9" providerId="ADAL" clId="{E644B8E3-1F86-42FD-AA6B-77E745015EDE}" dt="2022-11-22T17:05:50.881" v="1377" actId="255"/>
          <ac:spMkLst>
            <pc:docMk/>
            <pc:sldMk cId="3173352943" sldId="296"/>
            <ac:spMk id="3" creationId="{49058A7B-E531-D2BD-00C4-F64FA5006503}"/>
          </ac:spMkLst>
        </pc:spChg>
        <pc:spChg chg="mod">
          <ac:chgData name="Auradee Castro" userId="5b47d84d-e816-421d-a9bd-ea845bdedce9" providerId="ADAL" clId="{E644B8E3-1F86-42FD-AA6B-77E745015EDE}" dt="2022-11-22T16:37:37.284" v="909" actId="255"/>
          <ac:spMkLst>
            <pc:docMk/>
            <pc:sldMk cId="3173352943" sldId="296"/>
            <ac:spMk id="4" creationId="{9E2FE775-43B5-5317-C546-38E70065E458}"/>
          </ac:spMkLst>
        </pc:spChg>
        <pc:spChg chg="add del mod">
          <ac:chgData name="Auradee Castro" userId="5b47d84d-e816-421d-a9bd-ea845bdedce9" providerId="ADAL" clId="{E644B8E3-1F86-42FD-AA6B-77E745015EDE}" dt="2022-11-22T16:25:53.885" v="662" actId="21"/>
          <ac:spMkLst>
            <pc:docMk/>
            <pc:sldMk cId="3173352943" sldId="296"/>
            <ac:spMk id="8" creationId="{9317920A-AC9D-C3F1-00D2-EA83F7131803}"/>
          </ac:spMkLst>
        </pc:spChg>
        <pc:spChg chg="mod">
          <ac:chgData name="Auradee Castro" userId="5b47d84d-e816-421d-a9bd-ea845bdedce9" providerId="ADAL" clId="{E644B8E3-1F86-42FD-AA6B-77E745015EDE}" dt="2022-11-22T16:37:06.262" v="888"/>
          <ac:spMkLst>
            <pc:docMk/>
            <pc:sldMk cId="3173352943" sldId="296"/>
            <ac:spMk id="11" creationId="{254FDC89-E119-E56C-7BEC-B5399BFA06C3}"/>
          </ac:spMkLst>
        </pc:spChg>
        <pc:spChg chg="mod">
          <ac:chgData name="Auradee Castro" userId="5b47d84d-e816-421d-a9bd-ea845bdedce9" providerId="ADAL" clId="{E644B8E3-1F86-42FD-AA6B-77E745015EDE}" dt="2022-11-22T16:37:06.262" v="888"/>
          <ac:spMkLst>
            <pc:docMk/>
            <pc:sldMk cId="3173352943" sldId="296"/>
            <ac:spMk id="12" creationId="{EA560F10-B3F4-BF81-CB1D-C0FD043A142A}"/>
          </ac:spMkLst>
        </pc:spChg>
        <pc:grpChg chg="del">
          <ac:chgData name="Auradee Castro" userId="5b47d84d-e816-421d-a9bd-ea845bdedce9" providerId="ADAL" clId="{E644B8E3-1F86-42FD-AA6B-77E745015EDE}" dt="2022-11-22T16:37:07.969" v="889" actId="478"/>
          <ac:grpSpMkLst>
            <pc:docMk/>
            <pc:sldMk cId="3173352943" sldId="296"/>
            <ac:grpSpMk id="2" creationId="{2552DFAB-1921-F6CF-0CFD-D4E5A317A3ED}"/>
          </ac:grpSpMkLst>
        </pc:grpChg>
        <pc:grpChg chg="add mod">
          <ac:chgData name="Auradee Castro" userId="5b47d84d-e816-421d-a9bd-ea845bdedce9" providerId="ADAL" clId="{E644B8E3-1F86-42FD-AA6B-77E745015EDE}" dt="2022-11-22T16:37:06.262" v="888"/>
          <ac:grpSpMkLst>
            <pc:docMk/>
            <pc:sldMk cId="3173352943" sldId="296"/>
            <ac:grpSpMk id="10" creationId="{CB6FE374-57E0-47D7-6D55-5ECD5A7B3EF4}"/>
          </ac:grpSpMkLst>
        </pc:grpChg>
        <pc:picChg chg="add mod">
          <ac:chgData name="Auradee Castro" userId="5b47d84d-e816-421d-a9bd-ea845bdedce9" providerId="ADAL" clId="{E644B8E3-1F86-42FD-AA6B-77E745015EDE}" dt="2022-11-22T16:37:17.997" v="892" actId="1076"/>
          <ac:picMkLst>
            <pc:docMk/>
            <pc:sldMk cId="3173352943" sldId="296"/>
            <ac:picMk id="9" creationId="{5B28B09B-81CB-DD6C-DA74-89A55BCD82D8}"/>
          </ac:picMkLst>
        </pc:picChg>
        <pc:picChg chg="del mod">
          <ac:chgData name="Auradee Castro" userId="5b47d84d-e816-421d-a9bd-ea845bdedce9" providerId="ADAL" clId="{E644B8E3-1F86-42FD-AA6B-77E745015EDE}" dt="2022-11-22T16:25:50.982" v="660" actId="478"/>
          <ac:picMkLst>
            <pc:docMk/>
            <pc:sldMk cId="3173352943" sldId="296"/>
            <ac:picMk id="38" creationId="{296B2887-AB9F-5DE1-EE22-3C16E1288AAB}"/>
          </ac:picMkLst>
        </pc:picChg>
      </pc:sldChg>
      <pc:sldChg chg="addSp delSp modSp add mod modNotesTx">
        <pc:chgData name="Auradee Castro" userId="5b47d84d-e816-421d-a9bd-ea845bdedce9" providerId="ADAL" clId="{E644B8E3-1F86-42FD-AA6B-77E745015EDE}" dt="2022-11-22T17:12:00.961" v="1485" actId="1076"/>
        <pc:sldMkLst>
          <pc:docMk/>
          <pc:sldMk cId="4252647322" sldId="297"/>
        </pc:sldMkLst>
        <pc:spChg chg="mod">
          <ac:chgData name="Auradee Castro" userId="5b47d84d-e816-421d-a9bd-ea845bdedce9" providerId="ADAL" clId="{E644B8E3-1F86-42FD-AA6B-77E745015EDE}" dt="2022-11-22T16:38:15.503" v="949" actId="1037"/>
          <ac:spMkLst>
            <pc:docMk/>
            <pc:sldMk cId="4252647322" sldId="297"/>
            <ac:spMk id="2" creationId="{659FD6FC-474F-14E2-46EA-F687A6D18D8A}"/>
          </ac:spMkLst>
        </pc:spChg>
        <pc:spChg chg="mod">
          <ac:chgData name="Auradee Castro" userId="5b47d84d-e816-421d-a9bd-ea845bdedce9" providerId="ADAL" clId="{E644B8E3-1F86-42FD-AA6B-77E745015EDE}" dt="2022-11-22T16:38:15.503" v="949" actId="1037"/>
          <ac:spMkLst>
            <pc:docMk/>
            <pc:sldMk cId="4252647322" sldId="297"/>
            <ac:spMk id="4" creationId="{9E8822DE-DE51-E163-EBBB-F6C7A488E1BB}"/>
          </ac:spMkLst>
        </pc:spChg>
        <pc:spChg chg="add del mod">
          <ac:chgData name="Auradee Castro" userId="5b47d84d-e816-421d-a9bd-ea845bdedce9" providerId="ADAL" clId="{E644B8E3-1F86-42FD-AA6B-77E745015EDE}" dt="2022-11-22T16:26:56.017" v="671" actId="21"/>
          <ac:spMkLst>
            <pc:docMk/>
            <pc:sldMk cId="4252647322" sldId="297"/>
            <ac:spMk id="5" creationId="{F6A7CBF9-0CC6-D581-38BA-960F2F761606}"/>
          </ac:spMkLst>
        </pc:spChg>
        <pc:spChg chg="mod">
          <ac:chgData name="Auradee Castro" userId="5b47d84d-e816-421d-a9bd-ea845bdedce9" providerId="ADAL" clId="{E644B8E3-1F86-42FD-AA6B-77E745015EDE}" dt="2022-11-22T16:27:43.528" v="685"/>
          <ac:spMkLst>
            <pc:docMk/>
            <pc:sldMk cId="4252647322" sldId="297"/>
            <ac:spMk id="8" creationId="{6F1A626A-F7EF-2C58-D1A1-C6689F699BB0}"/>
          </ac:spMkLst>
        </pc:spChg>
        <pc:spChg chg="mod">
          <ac:chgData name="Auradee Castro" userId="5b47d84d-e816-421d-a9bd-ea845bdedce9" providerId="ADAL" clId="{E644B8E3-1F86-42FD-AA6B-77E745015EDE}" dt="2022-11-22T16:27:43.528" v="685"/>
          <ac:spMkLst>
            <pc:docMk/>
            <pc:sldMk cId="4252647322" sldId="297"/>
            <ac:spMk id="9" creationId="{950603C7-0E30-C415-01D4-D912B84718DE}"/>
          </ac:spMkLst>
        </pc:spChg>
        <pc:spChg chg="mod">
          <ac:chgData name="Auradee Castro" userId="5b47d84d-e816-421d-a9bd-ea845bdedce9" providerId="ADAL" clId="{E644B8E3-1F86-42FD-AA6B-77E745015EDE}" dt="2022-11-22T16:37:59.015" v="929"/>
          <ac:spMkLst>
            <pc:docMk/>
            <pc:sldMk cId="4252647322" sldId="297"/>
            <ac:spMk id="12" creationId="{3AE65C74-3E8B-B790-E437-E0B2E445EA7C}"/>
          </ac:spMkLst>
        </pc:spChg>
        <pc:spChg chg="mod">
          <ac:chgData name="Auradee Castro" userId="5b47d84d-e816-421d-a9bd-ea845bdedce9" providerId="ADAL" clId="{E644B8E3-1F86-42FD-AA6B-77E745015EDE}" dt="2022-11-22T16:37:59.015" v="929"/>
          <ac:spMkLst>
            <pc:docMk/>
            <pc:sldMk cId="4252647322" sldId="297"/>
            <ac:spMk id="13" creationId="{B15A2069-9263-2909-8692-FAE737A76A69}"/>
          </ac:spMkLst>
        </pc:spChg>
        <pc:grpChg chg="add del mod">
          <ac:chgData name="Auradee Castro" userId="5b47d84d-e816-421d-a9bd-ea845bdedce9" providerId="ADAL" clId="{E644B8E3-1F86-42FD-AA6B-77E745015EDE}" dt="2022-11-22T16:38:00.499" v="930" actId="478"/>
          <ac:grpSpMkLst>
            <pc:docMk/>
            <pc:sldMk cId="4252647322" sldId="297"/>
            <ac:grpSpMk id="7" creationId="{5622A501-8F2E-E122-3771-A9B491EEDD18}"/>
          </ac:grpSpMkLst>
        </pc:grpChg>
        <pc:grpChg chg="add mod">
          <ac:chgData name="Auradee Castro" userId="5b47d84d-e816-421d-a9bd-ea845bdedce9" providerId="ADAL" clId="{E644B8E3-1F86-42FD-AA6B-77E745015EDE}" dt="2022-11-22T16:37:59.015" v="929"/>
          <ac:grpSpMkLst>
            <pc:docMk/>
            <pc:sldMk cId="4252647322" sldId="297"/>
            <ac:grpSpMk id="11" creationId="{F58C6EEC-42E7-1CDF-34C8-0E8EDEF9C1F2}"/>
          </ac:grpSpMkLst>
        </pc:grpChg>
        <pc:picChg chg="add mod ord">
          <ac:chgData name="Auradee Castro" userId="5b47d84d-e816-421d-a9bd-ea845bdedce9" providerId="ADAL" clId="{E644B8E3-1F86-42FD-AA6B-77E745015EDE}" dt="2022-11-22T17:12:00.961" v="1485" actId="1076"/>
          <ac:picMkLst>
            <pc:docMk/>
            <pc:sldMk cId="4252647322" sldId="297"/>
            <ac:picMk id="6" creationId="{823F7917-B3FF-FD69-2A46-8EC567D5963B}"/>
          </ac:picMkLst>
        </pc:picChg>
        <pc:picChg chg="del">
          <ac:chgData name="Auradee Castro" userId="5b47d84d-e816-421d-a9bd-ea845bdedce9" providerId="ADAL" clId="{E644B8E3-1F86-42FD-AA6B-77E745015EDE}" dt="2022-11-22T16:26:53.115" v="669" actId="478"/>
          <ac:picMkLst>
            <pc:docMk/>
            <pc:sldMk cId="4252647322" sldId="297"/>
            <ac:picMk id="10" creationId="{D6C1F190-B5C7-8D86-69EF-10BBD5707F3C}"/>
          </ac:picMkLst>
        </pc:picChg>
      </pc:sldChg>
      <pc:sldChg chg="addSp delSp modSp add mod ord">
        <pc:chgData name="Auradee Castro" userId="5b47d84d-e816-421d-a9bd-ea845bdedce9" providerId="ADAL" clId="{E644B8E3-1F86-42FD-AA6B-77E745015EDE}" dt="2022-11-22T17:08:02.189" v="1445" actId="255"/>
        <pc:sldMkLst>
          <pc:docMk/>
          <pc:sldMk cId="1413526695" sldId="298"/>
        </pc:sldMkLst>
        <pc:spChg chg="mod">
          <ac:chgData name="Auradee Castro" userId="5b47d84d-e816-421d-a9bd-ea845bdedce9" providerId="ADAL" clId="{E644B8E3-1F86-42FD-AA6B-77E745015EDE}" dt="2022-11-22T16:35:17.175" v="793" actId="1037"/>
          <ac:spMkLst>
            <pc:docMk/>
            <pc:sldMk cId="1413526695" sldId="298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7:08:02.189" v="1445" actId="255"/>
          <ac:spMkLst>
            <pc:docMk/>
            <pc:sldMk cId="1413526695" sldId="298"/>
            <ac:spMk id="4" creationId="{D6F821CE-AA27-1C10-59E9-6B5DA17D704D}"/>
          </ac:spMkLst>
        </pc:spChg>
        <pc:spChg chg="mod">
          <ac:chgData name="Auradee Castro" userId="5b47d84d-e816-421d-a9bd-ea845bdedce9" providerId="ADAL" clId="{E644B8E3-1F86-42FD-AA6B-77E745015EDE}" dt="2022-11-22T16:32:32.370" v="741"/>
          <ac:spMkLst>
            <pc:docMk/>
            <pc:sldMk cId="1413526695" sldId="298"/>
            <ac:spMk id="10" creationId="{819E6AFC-A212-D564-178E-4539ABB7871F}"/>
          </ac:spMkLst>
        </pc:spChg>
        <pc:spChg chg="mod topLvl">
          <ac:chgData name="Auradee Castro" userId="5b47d84d-e816-421d-a9bd-ea845bdedce9" providerId="ADAL" clId="{E644B8E3-1F86-42FD-AA6B-77E745015EDE}" dt="2022-11-22T16:33:06.850" v="747" actId="164"/>
          <ac:spMkLst>
            <pc:docMk/>
            <pc:sldMk cId="1413526695" sldId="298"/>
            <ac:spMk id="13" creationId="{0EDAC727-CDE6-B48A-FB48-8A66318C70D0}"/>
          </ac:spMkLst>
        </pc:spChg>
        <pc:grpChg chg="mod">
          <ac:chgData name="Auradee Castro" userId="5b47d84d-e816-421d-a9bd-ea845bdedce9" providerId="ADAL" clId="{E644B8E3-1F86-42FD-AA6B-77E745015EDE}" dt="2022-11-22T16:34:54.781" v="776" actId="1037"/>
          <ac:grpSpMkLst>
            <pc:docMk/>
            <pc:sldMk cId="1413526695" sldId="298"/>
            <ac:grpSpMk id="3" creationId="{D745B2DE-3D19-232C-72BE-E39F9A547D25}"/>
          </ac:grpSpMkLst>
        </pc:grpChg>
        <pc:grpChg chg="add mod">
          <ac:chgData name="Auradee Castro" userId="5b47d84d-e816-421d-a9bd-ea845bdedce9" providerId="ADAL" clId="{E644B8E3-1F86-42FD-AA6B-77E745015EDE}" dt="2022-11-22T16:35:05.331" v="777" actId="1076"/>
          <ac:grpSpMkLst>
            <pc:docMk/>
            <pc:sldMk cId="1413526695" sldId="298"/>
            <ac:grpSpMk id="8" creationId="{6803EFD2-F5AE-5FF8-6800-028651E56279}"/>
          </ac:grpSpMkLst>
        </pc:grpChg>
        <pc:grpChg chg="add del mod">
          <ac:chgData name="Auradee Castro" userId="5b47d84d-e816-421d-a9bd-ea845bdedce9" providerId="ADAL" clId="{E644B8E3-1F86-42FD-AA6B-77E745015EDE}" dt="2022-11-22T16:32:47.552" v="744" actId="165"/>
          <ac:grpSpMkLst>
            <pc:docMk/>
            <pc:sldMk cId="1413526695" sldId="298"/>
            <ac:grpSpMk id="11" creationId="{F96EBEA4-5D42-C383-4F94-9197B4BE6313}"/>
          </ac:grpSpMkLst>
        </pc:grpChg>
        <pc:grpChg chg="add mod">
          <ac:chgData name="Auradee Castro" userId="5b47d84d-e816-421d-a9bd-ea845bdedce9" providerId="ADAL" clId="{E644B8E3-1F86-42FD-AA6B-77E745015EDE}" dt="2022-11-22T16:35:05.331" v="777" actId="1076"/>
          <ac:grpSpMkLst>
            <pc:docMk/>
            <pc:sldMk cId="1413526695" sldId="298"/>
            <ac:grpSpMk id="14" creationId="{66320297-2D09-3DC1-736B-EF1B3B53AFFD}"/>
          </ac:grpSpMkLst>
        </pc:grpChg>
        <pc:picChg chg="del">
          <ac:chgData name="Auradee Castro" userId="5b47d84d-e816-421d-a9bd-ea845bdedce9" providerId="ADAL" clId="{E644B8E3-1F86-42FD-AA6B-77E745015EDE}" dt="2022-11-22T16:32:31.867" v="740" actId="478"/>
          <ac:picMkLst>
            <pc:docMk/>
            <pc:sldMk cId="1413526695" sldId="298"/>
            <ac:picMk id="7" creationId="{A6377FDD-641D-0721-5DE8-96AE91F233AD}"/>
          </ac:picMkLst>
        </pc:picChg>
        <pc:picChg chg="mod">
          <ac:chgData name="Auradee Castro" userId="5b47d84d-e816-421d-a9bd-ea845bdedce9" providerId="ADAL" clId="{E644B8E3-1F86-42FD-AA6B-77E745015EDE}" dt="2022-11-22T16:32:32.370" v="741"/>
          <ac:picMkLst>
            <pc:docMk/>
            <pc:sldMk cId="1413526695" sldId="298"/>
            <ac:picMk id="9" creationId="{3628787D-DFBB-42D8-67C5-8A0950C91822}"/>
          </ac:picMkLst>
        </pc:picChg>
        <pc:picChg chg="mod topLvl">
          <ac:chgData name="Auradee Castro" userId="5b47d84d-e816-421d-a9bd-ea845bdedce9" providerId="ADAL" clId="{E644B8E3-1F86-42FD-AA6B-77E745015EDE}" dt="2022-11-22T16:33:06.850" v="747" actId="164"/>
          <ac:picMkLst>
            <pc:docMk/>
            <pc:sldMk cId="1413526695" sldId="298"/>
            <ac:picMk id="12" creationId="{5BCD578D-F354-C6BC-F1AA-13ACD99AAFD0}"/>
          </ac:picMkLst>
        </pc:picChg>
      </pc:sldChg>
      <pc:sldChg chg="addSp delSp add del setBg delDesignElem">
        <pc:chgData name="Auradee Castro" userId="5b47d84d-e816-421d-a9bd-ea845bdedce9" providerId="ADAL" clId="{E644B8E3-1F86-42FD-AA6B-77E745015EDE}" dt="2022-11-22T16:31:57.969" v="724"/>
        <pc:sldMkLst>
          <pc:docMk/>
          <pc:sldMk cId="3067022826" sldId="298"/>
        </pc:sldMkLst>
        <pc:spChg chg="add del">
          <ac:chgData name="Auradee Castro" userId="5b47d84d-e816-421d-a9bd-ea845bdedce9" providerId="ADAL" clId="{E644B8E3-1F86-42FD-AA6B-77E745015EDE}" dt="2022-11-22T16:31:57.969" v="724"/>
          <ac:spMkLst>
            <pc:docMk/>
            <pc:sldMk cId="3067022826" sldId="298"/>
            <ac:spMk id="138" creationId="{33CD251C-A887-4D2F-925B-FC097198538B}"/>
          </ac:spMkLst>
        </pc:spChg>
        <pc:spChg chg="add del">
          <ac:chgData name="Auradee Castro" userId="5b47d84d-e816-421d-a9bd-ea845bdedce9" providerId="ADAL" clId="{E644B8E3-1F86-42FD-AA6B-77E745015EDE}" dt="2022-11-22T16:31:57.969" v="724"/>
          <ac:spMkLst>
            <pc:docMk/>
            <pc:sldMk cId="3067022826" sldId="298"/>
            <ac:spMk id="139" creationId="{B19D093C-27FB-4032-B282-42C4563F257C}"/>
          </ac:spMkLst>
        </pc:spChg>
        <pc:grpChg chg="add del">
          <ac:chgData name="Auradee Castro" userId="5b47d84d-e816-421d-a9bd-ea845bdedce9" providerId="ADAL" clId="{E644B8E3-1F86-42FD-AA6B-77E745015EDE}" dt="2022-11-22T16:31:57.969" v="724"/>
          <ac:grpSpMkLst>
            <pc:docMk/>
            <pc:sldMk cId="3067022826" sldId="298"/>
            <ac:grpSpMk id="140" creationId="{35EE815E-1BD3-4777-B652-6D98825BF66B}"/>
          </ac:grpSpMkLst>
        </pc:grpChg>
      </pc:sldChg>
      <pc:sldChg chg="addSp delSp modSp add mod">
        <pc:chgData name="Auradee Castro" userId="5b47d84d-e816-421d-a9bd-ea845bdedce9" providerId="ADAL" clId="{E644B8E3-1F86-42FD-AA6B-77E745015EDE}" dt="2022-11-22T16:39:47.081" v="962" actId="208"/>
        <pc:sldMkLst>
          <pc:docMk/>
          <pc:sldMk cId="1798696969" sldId="299"/>
        </pc:sldMkLst>
        <pc:spChg chg="mod">
          <ac:chgData name="Auradee Castro" userId="5b47d84d-e816-421d-a9bd-ea845bdedce9" providerId="ADAL" clId="{E644B8E3-1F86-42FD-AA6B-77E745015EDE}" dt="2022-11-22T16:38:47.369" v="953" actId="255"/>
          <ac:spMkLst>
            <pc:docMk/>
            <pc:sldMk cId="1798696969" sldId="299"/>
            <ac:spMk id="4" creationId="{D6F821CE-AA27-1C10-59E9-6B5DA17D704D}"/>
          </ac:spMkLst>
        </pc:spChg>
        <pc:spChg chg="add mod">
          <ac:chgData name="Auradee Castro" userId="5b47d84d-e816-421d-a9bd-ea845bdedce9" providerId="ADAL" clId="{E644B8E3-1F86-42FD-AA6B-77E745015EDE}" dt="2022-11-22T16:39:39.824" v="961" actId="1076"/>
          <ac:spMkLst>
            <pc:docMk/>
            <pc:sldMk cId="1798696969" sldId="299"/>
            <ac:spMk id="7" creationId="{D76051B4-7B7E-052E-FFF4-BB55794CF519}"/>
          </ac:spMkLst>
        </pc:spChg>
        <pc:grpChg chg="del">
          <ac:chgData name="Auradee Castro" userId="5b47d84d-e816-421d-a9bd-ea845bdedce9" providerId="ADAL" clId="{E644B8E3-1F86-42FD-AA6B-77E745015EDE}" dt="2022-11-22T16:38:57.365" v="954" actId="478"/>
          <ac:grpSpMkLst>
            <pc:docMk/>
            <pc:sldMk cId="1798696969" sldId="299"/>
            <ac:grpSpMk id="8" creationId="{6803EFD2-F5AE-5FF8-6800-028651E56279}"/>
          </ac:grpSpMkLst>
        </pc:grpChg>
        <pc:grpChg chg="del">
          <ac:chgData name="Auradee Castro" userId="5b47d84d-e816-421d-a9bd-ea845bdedce9" providerId="ADAL" clId="{E644B8E3-1F86-42FD-AA6B-77E745015EDE}" dt="2022-11-22T16:38:57.365" v="954" actId="478"/>
          <ac:grpSpMkLst>
            <pc:docMk/>
            <pc:sldMk cId="1798696969" sldId="299"/>
            <ac:grpSpMk id="14" creationId="{66320297-2D09-3DC1-736B-EF1B3B53AFFD}"/>
          </ac:grpSpMkLst>
        </pc:grpChg>
        <pc:picChg chg="add mod">
          <ac:chgData name="Auradee Castro" userId="5b47d84d-e816-421d-a9bd-ea845bdedce9" providerId="ADAL" clId="{E644B8E3-1F86-42FD-AA6B-77E745015EDE}" dt="2022-11-22T16:39:47.081" v="962" actId="208"/>
          <ac:picMkLst>
            <pc:docMk/>
            <pc:sldMk cId="1798696969" sldId="299"/>
            <ac:picMk id="11" creationId="{CB8A1FA3-B061-FC48-3ACF-E7A856A54977}"/>
          </ac:picMkLst>
        </pc:picChg>
      </pc:sldChg>
      <pc:sldChg chg="addSp delSp modSp add mod">
        <pc:chgData name="Auradee Castro" userId="5b47d84d-e816-421d-a9bd-ea845bdedce9" providerId="ADAL" clId="{E644B8E3-1F86-42FD-AA6B-77E745015EDE}" dt="2022-11-22T16:42:26.060" v="1027" actId="14100"/>
        <pc:sldMkLst>
          <pc:docMk/>
          <pc:sldMk cId="1221295475" sldId="300"/>
        </pc:sldMkLst>
        <pc:spChg chg="mod">
          <ac:chgData name="Auradee Castro" userId="5b47d84d-e816-421d-a9bd-ea845bdedce9" providerId="ADAL" clId="{E644B8E3-1F86-42FD-AA6B-77E745015EDE}" dt="2022-11-22T16:40:37.574" v="991" actId="20577"/>
          <ac:spMkLst>
            <pc:docMk/>
            <pc:sldMk cId="1221295475" sldId="300"/>
            <ac:spMk id="2" creationId="{AAFCA3E7-7A36-A14C-D185-D04DA502FB91}"/>
          </ac:spMkLst>
        </pc:spChg>
        <pc:spChg chg="mod">
          <ac:chgData name="Auradee Castro" userId="5b47d84d-e816-421d-a9bd-ea845bdedce9" providerId="ADAL" clId="{E644B8E3-1F86-42FD-AA6B-77E745015EDE}" dt="2022-11-22T16:40:21.547" v="966" actId="207"/>
          <ac:spMkLst>
            <pc:docMk/>
            <pc:sldMk cId="1221295475" sldId="300"/>
            <ac:spMk id="4" creationId="{D6F821CE-AA27-1C10-59E9-6B5DA17D704D}"/>
          </ac:spMkLst>
        </pc:spChg>
        <pc:spChg chg="del">
          <ac:chgData name="Auradee Castro" userId="5b47d84d-e816-421d-a9bd-ea845bdedce9" providerId="ADAL" clId="{E644B8E3-1F86-42FD-AA6B-77E745015EDE}" dt="2022-11-22T16:40:46.810" v="992" actId="478"/>
          <ac:spMkLst>
            <pc:docMk/>
            <pc:sldMk cId="1221295475" sldId="300"/>
            <ac:spMk id="7" creationId="{D76051B4-7B7E-052E-FFF4-BB55794CF519}"/>
          </ac:spMkLst>
        </pc:spChg>
        <pc:picChg chg="add del mod">
          <ac:chgData name="Auradee Castro" userId="5b47d84d-e816-421d-a9bd-ea845bdedce9" providerId="ADAL" clId="{E644B8E3-1F86-42FD-AA6B-77E745015EDE}" dt="2022-11-22T16:42:19.483" v="1023" actId="1076"/>
          <ac:picMkLst>
            <pc:docMk/>
            <pc:sldMk cId="1221295475" sldId="300"/>
            <ac:picMk id="8" creationId="{0FB850F4-3732-7697-F605-7B69FA5165D9}"/>
          </ac:picMkLst>
        </pc:picChg>
        <pc:picChg chg="add mod">
          <ac:chgData name="Auradee Castro" userId="5b47d84d-e816-421d-a9bd-ea845bdedce9" providerId="ADAL" clId="{E644B8E3-1F86-42FD-AA6B-77E745015EDE}" dt="2022-11-22T16:42:26.060" v="1027" actId="14100"/>
          <ac:picMkLst>
            <pc:docMk/>
            <pc:sldMk cId="1221295475" sldId="300"/>
            <ac:picMk id="9" creationId="{894285CA-BC01-2097-8F5A-E5CFDCE51BA3}"/>
          </ac:picMkLst>
        </pc:picChg>
        <pc:picChg chg="del">
          <ac:chgData name="Auradee Castro" userId="5b47d84d-e816-421d-a9bd-ea845bdedce9" providerId="ADAL" clId="{E644B8E3-1F86-42FD-AA6B-77E745015EDE}" dt="2022-11-22T16:40:46.810" v="992" actId="478"/>
          <ac:picMkLst>
            <pc:docMk/>
            <pc:sldMk cId="1221295475" sldId="300"/>
            <ac:picMk id="11" creationId="{CB8A1FA3-B061-FC48-3ACF-E7A856A54977}"/>
          </ac:picMkLst>
        </pc:picChg>
        <pc:picChg chg="add del mod modCrop">
          <ac:chgData name="Auradee Castro" userId="5b47d84d-e816-421d-a9bd-ea845bdedce9" providerId="ADAL" clId="{E644B8E3-1F86-42FD-AA6B-77E745015EDE}" dt="2022-11-22T16:41:57.232" v="1016" actId="22"/>
          <ac:picMkLst>
            <pc:docMk/>
            <pc:sldMk cId="1221295475" sldId="300"/>
            <ac:picMk id="12" creationId="{9C163D7F-29AB-607F-1A95-531B0EB9C40A}"/>
          </ac:picMkLst>
        </pc:picChg>
      </pc:sldChg>
      <pc:sldChg chg="modSp add mod ord">
        <pc:chgData name="Auradee Castro" userId="5b47d84d-e816-421d-a9bd-ea845bdedce9" providerId="ADAL" clId="{E644B8E3-1F86-42FD-AA6B-77E745015EDE}" dt="2022-11-22T16:51:31.407" v="1114"/>
        <pc:sldMkLst>
          <pc:docMk/>
          <pc:sldMk cId="439063595" sldId="301"/>
        </pc:sldMkLst>
        <pc:spChg chg="mod">
          <ac:chgData name="Auradee Castro" userId="5b47d84d-e816-421d-a9bd-ea845bdedce9" providerId="ADAL" clId="{E644B8E3-1F86-42FD-AA6B-77E745015EDE}" dt="2022-11-22T16:51:31.407" v="1114"/>
          <ac:spMkLst>
            <pc:docMk/>
            <pc:sldMk cId="439063595" sldId="301"/>
            <ac:spMk id="2" creationId="{8CD84766-A35F-7FFE-1003-600B3EBCD340}"/>
          </ac:spMkLst>
        </pc:spChg>
      </pc:sldChg>
      <pc:sldChg chg="delSp modSp add del mod setBg delDesignElem">
        <pc:chgData name="Auradee Castro" userId="5b47d84d-e816-421d-a9bd-ea845bdedce9" providerId="ADAL" clId="{E644B8E3-1F86-42FD-AA6B-77E745015EDE}" dt="2022-11-22T16:51:22.618" v="1110" actId="2696"/>
        <pc:sldMkLst>
          <pc:docMk/>
          <pc:sldMk cId="3356589663" sldId="301"/>
        </pc:sldMkLst>
        <pc:spChg chg="mod">
          <ac:chgData name="Auradee Castro" userId="5b47d84d-e816-421d-a9bd-ea845bdedce9" providerId="ADAL" clId="{E644B8E3-1F86-42FD-AA6B-77E745015EDE}" dt="2022-11-22T16:51:17.990" v="1109"/>
          <ac:spMkLst>
            <pc:docMk/>
            <pc:sldMk cId="3356589663" sldId="301"/>
            <ac:spMk id="2" creationId="{8CD84766-A35F-7FFE-1003-600B3EBCD340}"/>
          </ac:spMkLst>
        </pc:spChg>
        <pc:spChg chg="del">
          <ac:chgData name="Auradee Castro" userId="5b47d84d-e816-421d-a9bd-ea845bdedce9" providerId="ADAL" clId="{E644B8E3-1F86-42FD-AA6B-77E745015EDE}" dt="2022-11-22T16:51:13.942" v="1108"/>
          <ac:spMkLst>
            <pc:docMk/>
            <pc:sldMk cId="3356589663" sldId="301"/>
            <ac:spMk id="36" creationId="{71B2258F-86CA-4D4D-8270-BC05FCDEBFB3}"/>
          </ac:spMkLst>
        </pc:spChg>
      </pc:sldChg>
      <pc:sldChg chg="addSp delSp add del setBg delDesignElem">
        <pc:chgData name="Auradee Castro" userId="5b47d84d-e816-421d-a9bd-ea845bdedce9" providerId="ADAL" clId="{E644B8E3-1F86-42FD-AA6B-77E745015EDE}" dt="2022-11-22T16:51:58.261" v="1120"/>
        <pc:sldMkLst>
          <pc:docMk/>
          <pc:sldMk cId="458013822" sldId="302"/>
        </pc:sldMkLst>
        <pc:spChg chg="add del">
          <ac:chgData name="Auradee Castro" userId="5b47d84d-e816-421d-a9bd-ea845bdedce9" providerId="ADAL" clId="{E644B8E3-1F86-42FD-AA6B-77E745015EDE}" dt="2022-11-22T16:51:58.261" v="1120"/>
          <ac:spMkLst>
            <pc:docMk/>
            <pc:sldMk cId="458013822" sldId="302"/>
            <ac:spMk id="36" creationId="{71B2258F-86CA-4D4D-8270-BC05FCDEBFB3}"/>
          </ac:spMkLst>
        </pc:spChg>
      </pc:sldChg>
      <pc:sldChg chg="modSp add mod ord">
        <pc:chgData name="Auradee Castro" userId="5b47d84d-e816-421d-a9bd-ea845bdedce9" providerId="ADAL" clId="{E644B8E3-1F86-42FD-AA6B-77E745015EDE}" dt="2022-11-22T16:52:24.901" v="1128" actId="20577"/>
        <pc:sldMkLst>
          <pc:docMk/>
          <pc:sldMk cId="3269992455" sldId="302"/>
        </pc:sldMkLst>
        <pc:spChg chg="mod">
          <ac:chgData name="Auradee Castro" userId="5b47d84d-e816-421d-a9bd-ea845bdedce9" providerId="ADAL" clId="{E644B8E3-1F86-42FD-AA6B-77E745015EDE}" dt="2022-11-22T16:52:24.901" v="1128" actId="20577"/>
          <ac:spMkLst>
            <pc:docMk/>
            <pc:sldMk cId="3269992455" sldId="302"/>
            <ac:spMk id="2" creationId="{8CD84766-A35F-7FFE-1003-600B3EBCD340}"/>
          </ac:spMkLst>
        </pc:spChg>
      </pc:sldChg>
    </pc:docChg>
  </pc:docChgLst>
  <pc:docChgLst>
    <pc:chgData name="Auradee Castro" userId="5b47d84d-e816-421d-a9bd-ea845bdedce9" providerId="ADAL" clId="{F45E7E18-0DA1-4586-A1CC-BF9FF15FE7C6}"/>
    <pc:docChg chg="undo custSel addSld delSld modSld sldOrd">
      <pc:chgData name="Auradee Castro" userId="5b47d84d-e816-421d-a9bd-ea845bdedce9" providerId="ADAL" clId="{F45E7E18-0DA1-4586-A1CC-BF9FF15FE7C6}" dt="2022-11-22T00:30:17.131" v="2173"/>
      <pc:docMkLst>
        <pc:docMk/>
      </pc:docMkLst>
      <pc:sldChg chg="addSp delSp modSp mod delDesignElem modNotesTx">
        <pc:chgData name="Auradee Castro" userId="5b47d84d-e816-421d-a9bd-ea845bdedce9" providerId="ADAL" clId="{F45E7E18-0DA1-4586-A1CC-BF9FF15FE7C6}" dt="2022-11-22T00:15:28.162" v="1726" actId="20577"/>
        <pc:sldMkLst>
          <pc:docMk/>
          <pc:sldMk cId="2192155373" sldId="25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" creationId="{2DD1D773-2B1B-DE27-CC17-BDDBEFD14560}"/>
          </ac:spMkLst>
        </pc:spChg>
        <pc:spChg chg="mod">
          <ac:chgData name="Auradee Castro" userId="5b47d84d-e816-421d-a9bd-ea845bdedce9" providerId="ADAL" clId="{F45E7E18-0DA1-4586-A1CC-BF9FF15FE7C6}" dt="2022-11-22T00:15:28.162" v="1726" actId="20577"/>
          <ac:spMkLst>
            <pc:docMk/>
            <pc:sldMk cId="2192155373" sldId="256"/>
            <ac:spMk id="138" creationId="{291962CA-CE76-6199-0515-77767DAA21D7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2" creationId="{C232B152-3720-4D3B-97ED-45CE5483F16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4" creationId="{11BAB570-FF10-4E96-8A3F-FA9804702B8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192155373" sldId="256"/>
            <ac:spMk id="216" creationId="{4B9FAFB2-BEB5-4848-8018-BCAD99E2E1AA}"/>
          </ac:spMkLst>
        </pc:spChg>
        <pc:picChg chg="mod modCrop">
          <ac:chgData name="Auradee Castro" userId="5b47d84d-e816-421d-a9bd-ea845bdedce9" providerId="ADAL" clId="{F45E7E18-0DA1-4586-A1CC-BF9FF15FE7C6}" dt="2022-11-21T23:28:15.850" v="481" actId="1076"/>
          <ac:picMkLst>
            <pc:docMk/>
            <pc:sldMk cId="2192155373" sldId="256"/>
            <ac:picMk id="40" creationId="{A75EE87A-5F9E-3336-022A-717A17EB250F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39:21.364" v="833" actId="20577"/>
        <pc:sldMkLst>
          <pc:docMk/>
          <pc:sldMk cId="824809075" sldId="257"/>
        </pc:sldMkLst>
        <pc:spChg chg="mod">
          <ac:chgData name="Auradee Castro" userId="5b47d84d-e816-421d-a9bd-ea845bdedce9" providerId="ADAL" clId="{F45E7E18-0DA1-4586-A1CC-BF9FF15FE7C6}" dt="2022-11-21T23:39:21.364" v="833" actId="20577"/>
          <ac:spMkLst>
            <pc:docMk/>
            <pc:sldMk cId="824809075" sldId="257"/>
            <ac:spMk id="2" creationId="{AAFCA3E7-7A36-A14C-D185-D04DA502FB91}"/>
          </ac:spMkLst>
        </pc:spChg>
        <pc:spChg chg="mod">
          <ac:chgData name="Auradee Castro" userId="5b47d84d-e816-421d-a9bd-ea845bdedce9" providerId="ADAL" clId="{F45E7E18-0DA1-4586-A1CC-BF9FF15FE7C6}" dt="2022-11-21T23:35:32.571" v="795" actId="255"/>
          <ac:spMkLst>
            <pc:docMk/>
            <pc:sldMk cId="824809075" sldId="257"/>
            <ac:spMk id="4" creationId="{D6F821CE-AA27-1C10-59E9-6B5DA17D704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1" creationId="{32AEEBC8-9D30-42EF-95F2-386C2653FB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2" creationId="{3529E97A-97C3-40EA-8A04-5C02398D568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824809075" sldId="257"/>
            <ac:spMk id="113" creationId="{59FA8C2E-A5A7-4490-927A-7CD58343EDBB}"/>
          </ac:spMkLst>
        </pc:spChg>
        <pc:picChg chg="mod modCrop">
          <ac:chgData name="Auradee Castro" userId="5b47d84d-e816-421d-a9bd-ea845bdedce9" providerId="ADAL" clId="{F45E7E18-0DA1-4586-A1CC-BF9FF15FE7C6}" dt="2022-11-21T23:36:05.985" v="803" actId="732"/>
          <ac:picMkLst>
            <pc:docMk/>
            <pc:sldMk cId="824809075" sldId="257"/>
            <ac:picMk id="10" creationId="{DF46F1EB-B3FB-CBBE-AD85-32F91D1D14C7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2T00:15:49.460" v="1731" actId="20577"/>
        <pc:sldMkLst>
          <pc:docMk/>
          <pc:sldMk cId="4271545839" sldId="258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2" creationId="{0E7393C3-5AE8-35E1-24F4-52D6CC0973C8}"/>
          </ac:spMkLst>
        </pc:spChg>
        <pc:spChg chg="mod">
          <ac:chgData name="Auradee Castro" userId="5b47d84d-e816-421d-a9bd-ea845bdedce9" providerId="ADAL" clId="{F45E7E18-0DA1-4586-A1CC-BF9FF15FE7C6}" dt="2022-11-22T00:15:49.460" v="1731" actId="20577"/>
          <ac:spMkLst>
            <pc:docMk/>
            <pc:sldMk cId="4271545839" sldId="258"/>
            <ac:spMk id="4" creationId="{5E4196BE-98CF-6572-DE84-68E5C9ED43E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74" creationId="{D9F5512A-48E1-4C07-B75E-3CCC517B6804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38" creationId="{A81E7530-396C-45F0-92F4-A885648D1631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39" creationId="{7316481C-0A49-4796-812B-0D64F063B72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271545839" sldId="258"/>
            <ac:spMk id="140" creationId="{A5271697-90F1-4A23-8EF2-0179F2EAFACB}"/>
          </ac:spMkLst>
        </pc:spChg>
        <pc:grpChg chg="add del">
          <ac:chgData name="Auradee Castro" userId="5b47d84d-e816-421d-a9bd-ea845bdedce9" providerId="ADAL" clId="{F45E7E18-0DA1-4586-A1CC-BF9FF15FE7C6}" dt="2022-11-21T23:11:47.200" v="228"/>
          <ac:grpSpMkLst>
            <pc:docMk/>
            <pc:sldMk cId="4271545839" sldId="258"/>
            <ac:grpSpMk id="52" creationId="{81DE8B58-F373-409E-A253-4380A66091D4}"/>
          </ac:grpSpMkLst>
        </pc:grpChg>
        <pc:picChg chg="add del mod ord modCrop">
          <ac:chgData name="Auradee Castro" userId="5b47d84d-e816-421d-a9bd-ea845bdedce9" providerId="ADAL" clId="{F45E7E18-0DA1-4586-A1CC-BF9FF15FE7C6}" dt="2022-11-21T23:42:09.771" v="903" actId="478"/>
          <ac:picMkLst>
            <pc:docMk/>
            <pc:sldMk cId="4271545839" sldId="258"/>
            <ac:picMk id="3" creationId="{F99911F2-BFB9-AC62-8CB3-3E38120F1277}"/>
          </ac:picMkLst>
        </pc:picChg>
        <pc:picChg chg="mod modCrop">
          <ac:chgData name="Auradee Castro" userId="5b47d84d-e816-421d-a9bd-ea845bdedce9" providerId="ADAL" clId="{F45E7E18-0DA1-4586-A1CC-BF9FF15FE7C6}" dt="2022-11-21T23:42:45.385" v="904" actId="29295"/>
          <ac:picMkLst>
            <pc:docMk/>
            <pc:sldMk cId="4271545839" sldId="258"/>
            <ac:picMk id="8" creationId="{0598DDE3-43D4-80E1-5D7A-E00A58192AA9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49:12.069" v="1085" actId="14100"/>
        <pc:sldMkLst>
          <pc:docMk/>
          <pc:sldMk cId="1621939155" sldId="259"/>
        </pc:sldMkLst>
        <pc:spChg chg="add mod">
          <ac:chgData name="Auradee Castro" userId="5b47d84d-e816-421d-a9bd-ea845bdedce9" providerId="ADAL" clId="{F45E7E18-0DA1-4586-A1CC-BF9FF15FE7C6}" dt="2022-11-21T23:47:54.804" v="1069" actId="478"/>
          <ac:spMkLst>
            <pc:docMk/>
            <pc:sldMk cId="1621939155" sldId="259"/>
            <ac:spMk id="4" creationId="{5BE3E881-7090-5375-C1B7-1937B9AB46CC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1" creationId="{A8384FB5-9ADC-4DDC-881B-597D56F5B15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3" creationId="{91E5A9A7-95C6-4F4F-B00E-C82E07FE62E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5" creationId="{D07DD2DE-F619-49DD-B5E7-03A290FF4ED1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7" creationId="{85149191-5F60-4A28-AAFF-039F96B0F3EC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621939155" sldId="259"/>
            <ac:spMk id="19" creationId="{F8260ED5-17F7-4158-B241-D51DD4CF1B7E}"/>
          </ac:spMkLst>
        </pc:spChg>
        <pc:picChg chg="del">
          <ac:chgData name="Auradee Castro" userId="5b47d84d-e816-421d-a9bd-ea845bdedce9" providerId="ADAL" clId="{F45E7E18-0DA1-4586-A1CC-BF9FF15FE7C6}" dt="2022-11-21T23:47:54.804" v="1069" actId="478"/>
          <ac:picMkLst>
            <pc:docMk/>
            <pc:sldMk cId="1621939155" sldId="259"/>
            <ac:picMk id="6" creationId="{38D16F6F-EFAD-191E-7219-8E0369ADAA58}"/>
          </ac:picMkLst>
        </pc:picChg>
        <pc:picChg chg="add mod modCrop">
          <ac:chgData name="Auradee Castro" userId="5b47d84d-e816-421d-a9bd-ea845bdedce9" providerId="ADAL" clId="{F45E7E18-0DA1-4586-A1CC-BF9FF15FE7C6}" dt="2022-11-21T23:49:12.069" v="1085" actId="14100"/>
          <ac:picMkLst>
            <pc:docMk/>
            <pc:sldMk cId="1621939155" sldId="259"/>
            <ac:picMk id="7" creationId="{8AF846E6-C49C-CF48-C2DF-981689A0DAD1}"/>
          </ac:picMkLst>
        </pc:picChg>
      </pc:sldChg>
      <pc:sldChg chg="addSp delSp modSp mod delDesignElem modNotesTx">
        <pc:chgData name="Auradee Castro" userId="5b47d84d-e816-421d-a9bd-ea845bdedce9" providerId="ADAL" clId="{F45E7E18-0DA1-4586-A1CC-BF9FF15FE7C6}" dt="2022-11-21T23:46:33.019" v="1068" actId="14100"/>
        <pc:sldMkLst>
          <pc:docMk/>
          <pc:sldMk cId="4060747785" sldId="260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" creationId="{ECD99E2C-7ACC-8475-2D64-AD81E78C037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0" creationId="{2B97F24A-32CE-4C1C-A50D-3016B394DCF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060747785" sldId="260"/>
            <ac:spMk id="41" creationId="{CD8B4F24-440B-49E9-B85D-733523DC064B}"/>
          </ac:spMkLst>
        </pc:spChg>
        <pc:picChg chg="mod">
          <ac:chgData name="Auradee Castro" userId="5b47d84d-e816-421d-a9bd-ea845bdedce9" providerId="ADAL" clId="{F45E7E18-0DA1-4586-A1CC-BF9FF15FE7C6}" dt="2022-11-21T23:46:33.019" v="1068" actId="14100"/>
          <ac:picMkLst>
            <pc:docMk/>
            <pc:sldMk cId="4060747785" sldId="260"/>
            <ac:picMk id="6" creationId="{4324A9ED-A892-6B7F-3971-45C8BFA4BE94}"/>
          </ac:picMkLst>
        </pc:pic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901603988" sldId="261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01603988" sldId="261"/>
            <ac:spMk id="36" creationId="{71B2258F-86CA-4D4D-8270-BC05FCDEBFB3}"/>
          </ac:spMkLst>
        </pc:sp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1085722116" sldId="262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085722116" sldId="262"/>
            <ac:spMk id="15" creationId="{71B2258F-86CA-4D4D-8270-BC05FCDEBFB3}"/>
          </ac:spMkLst>
        </pc:spChg>
      </pc:sldChg>
      <pc:sldChg chg="addSp delSp modSp mod delDesignElem modNotesTx">
        <pc:chgData name="Auradee Castro" userId="5b47d84d-e816-421d-a9bd-ea845bdedce9" providerId="ADAL" clId="{F45E7E18-0DA1-4586-A1CC-BF9FF15FE7C6}" dt="2022-11-22T00:08:34.941" v="1528" actId="20577"/>
        <pc:sldMkLst>
          <pc:docMk/>
          <pc:sldMk cId="3401272136" sldId="263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2" creationId="{67D41FD5-62EF-FCBD-0BBB-6E3EE6D5049A}"/>
          </ac:spMkLst>
        </pc:spChg>
        <pc:spChg chg="mod">
          <ac:chgData name="Auradee Castro" userId="5b47d84d-e816-421d-a9bd-ea845bdedce9" providerId="ADAL" clId="{F45E7E18-0DA1-4586-A1CC-BF9FF15FE7C6}" dt="2022-11-22T00:08:34.941" v="1528" actId="20577"/>
          <ac:spMkLst>
            <pc:docMk/>
            <pc:sldMk cId="3401272136" sldId="263"/>
            <ac:spMk id="4" creationId="{E9F8E972-5CF6-9C34-1809-7BDF3D3D07B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99" creationId="{33CD251C-A887-4D2F-925B-FC097198538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01272136" sldId="263"/>
            <ac:spMk id="100" creationId="{B19D093C-27FB-4032-B282-42C4563F257C}"/>
          </ac:spMkLst>
        </pc:spChg>
        <pc:grpChg chg="add del">
          <ac:chgData name="Auradee Castro" userId="5b47d84d-e816-421d-a9bd-ea845bdedce9" providerId="ADAL" clId="{F45E7E18-0DA1-4586-A1CC-BF9FF15FE7C6}" dt="2022-11-21T23:11:47.200" v="228"/>
          <ac:grpSpMkLst>
            <pc:docMk/>
            <pc:sldMk cId="3401272136" sldId="263"/>
            <ac:grpSpMk id="101" creationId="{35EE815E-1BD3-4777-B652-6D98825BF66B}"/>
          </ac:grpSpMkLst>
        </pc:grpChg>
      </pc:sldChg>
      <pc:sldChg chg="addSp delSp modSp mod delDesignElem">
        <pc:chgData name="Auradee Castro" userId="5b47d84d-e816-421d-a9bd-ea845bdedce9" providerId="ADAL" clId="{F45E7E18-0DA1-4586-A1CC-BF9FF15FE7C6}" dt="2022-11-22T00:07:44.667" v="1518" actId="113"/>
        <pc:sldMkLst>
          <pc:docMk/>
          <pc:sldMk cId="960456750" sldId="264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2" creationId="{EBC10841-8939-105C-1FF0-D24B5924E622}"/>
          </ac:spMkLst>
        </pc:spChg>
        <pc:spChg chg="mod">
          <ac:chgData name="Auradee Castro" userId="5b47d84d-e816-421d-a9bd-ea845bdedce9" providerId="ADAL" clId="{F45E7E18-0DA1-4586-A1CC-BF9FF15FE7C6}" dt="2022-11-22T00:07:44.667" v="1518" actId="113"/>
          <ac:spMkLst>
            <pc:docMk/>
            <pc:sldMk cId="960456750" sldId="264"/>
            <ac:spMk id="31" creationId="{6361AEF6-63C1-4C22-F512-EB1703AA49A4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86" creationId="{C232B152-3720-4D3B-97ED-45CE5483F16F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88" creationId="{11BAB570-FF10-4E96-8A3F-FA9804702B8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960456750" sldId="264"/>
            <ac:spMk id="90" creationId="{4B9FAFB2-BEB5-4848-8018-BCAD99E2E1AA}"/>
          </ac:spMkLst>
        </pc:spChg>
      </pc:sldChg>
      <pc:sldChg chg="addSp delSp modSp mod delDesignElem modNotesTx">
        <pc:chgData name="Auradee Castro" userId="5b47d84d-e816-421d-a9bd-ea845bdedce9" providerId="ADAL" clId="{F45E7E18-0DA1-4586-A1CC-BF9FF15FE7C6}" dt="2022-11-22T00:27:12.026" v="2029" actId="20577"/>
        <pc:sldMkLst>
          <pc:docMk/>
          <pc:sldMk cId="3434802809" sldId="265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434802809" sldId="265"/>
            <ac:spMk id="2" creationId="{1E361625-2652-9E98-7A63-D12AEEEBE48B}"/>
          </ac:spMkLst>
        </pc:spChg>
        <pc:spChg chg="mod">
          <ac:chgData name="Auradee Castro" userId="5b47d84d-e816-421d-a9bd-ea845bdedce9" providerId="ADAL" clId="{F45E7E18-0DA1-4586-A1CC-BF9FF15FE7C6}" dt="2022-11-22T00:18:49.108" v="1868" actId="20577"/>
          <ac:spMkLst>
            <pc:docMk/>
            <pc:sldMk cId="3434802809" sldId="265"/>
            <ac:spMk id="4" creationId="{9E2FE775-43B5-5317-C546-38E70065E45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434802809" sldId="265"/>
            <ac:spMk id="62" creationId="{42A5316D-ED2F-4F89-B4B4-8D9240B1A348}"/>
          </ac:spMkLst>
        </pc:spChg>
        <pc:picChg chg="mod">
          <ac:chgData name="Auradee Castro" userId="5b47d84d-e816-421d-a9bd-ea845bdedce9" providerId="ADAL" clId="{F45E7E18-0DA1-4586-A1CC-BF9FF15FE7C6}" dt="2022-11-22T00:10:49.672" v="1537" actId="1076"/>
          <ac:picMkLst>
            <pc:docMk/>
            <pc:sldMk cId="3434802809" sldId="265"/>
            <ac:picMk id="38" creationId="{296B2887-AB9F-5DE1-EE22-3C16E1288AAB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1T23:11:47.200" v="228"/>
        <pc:sldMkLst>
          <pc:docMk/>
          <pc:sldMk cId="319723733" sldId="26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19723733" sldId="266"/>
            <ac:spMk id="2" creationId="{B7B83BF0-F5D5-AA61-9B90-5E5D7061B3A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19723733" sldId="266"/>
            <ac:spMk id="9" creationId="{E49CC64F-7275-4E33-961B-0C5CDC439875}"/>
          </ac:spMkLst>
        </pc:spChg>
      </pc:sldChg>
      <pc:sldChg chg="addSp delSp modSp mod delDesignElem">
        <pc:chgData name="Auradee Castro" userId="5b47d84d-e816-421d-a9bd-ea845bdedce9" providerId="ADAL" clId="{F45E7E18-0DA1-4586-A1CC-BF9FF15FE7C6}" dt="2022-11-22T00:21:49.091" v="1920" actId="14100"/>
        <pc:sldMkLst>
          <pc:docMk/>
          <pc:sldMk cId="3676767648" sldId="267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2" creationId="{659FD6FC-474F-14E2-46EA-F687A6D18D8A}"/>
          </ac:spMkLst>
        </pc:spChg>
        <pc:spChg chg="mod">
          <ac:chgData name="Auradee Castro" userId="5b47d84d-e816-421d-a9bd-ea845bdedce9" providerId="ADAL" clId="{F45E7E18-0DA1-4586-A1CC-BF9FF15FE7C6}" dt="2022-11-22T00:21:49.091" v="1920" actId="14100"/>
          <ac:spMkLst>
            <pc:docMk/>
            <pc:sldMk cId="3676767648" sldId="267"/>
            <ac:spMk id="4" creationId="{9E8822DE-DE51-E163-EBBB-F6C7A488E1BB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4" creationId="{7FF47CB7-972F-479F-A36D-9E72D26EC8DA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5" creationId="{0D153B68-5844-490D-8E67-F616D6D721CA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3676767648" sldId="267"/>
            <ac:spMk id="66" creationId="{9A0D773F-7A7D-4DBB-9DEA-86BB8B8F4BC8}"/>
          </ac:spMkLst>
        </pc:spChg>
        <pc:picChg chg="mod">
          <ac:chgData name="Auradee Castro" userId="5b47d84d-e816-421d-a9bd-ea845bdedce9" providerId="ADAL" clId="{F45E7E18-0DA1-4586-A1CC-BF9FF15FE7C6}" dt="2022-11-22T00:19:29.274" v="1869" actId="14100"/>
          <ac:picMkLst>
            <pc:docMk/>
            <pc:sldMk cId="3676767648" sldId="267"/>
            <ac:picMk id="10" creationId="{D6C1F190-B5C7-8D86-69EF-10BBD5707F3C}"/>
          </ac:picMkLst>
        </pc:picChg>
      </pc:sldChg>
      <pc:sldChg chg="addSp delSp modSp mod delDesignElem">
        <pc:chgData name="Auradee Castro" userId="5b47d84d-e816-421d-a9bd-ea845bdedce9" providerId="ADAL" clId="{F45E7E18-0DA1-4586-A1CC-BF9FF15FE7C6}" dt="2022-11-22T00:24:22.459" v="2015" actId="732"/>
        <pc:sldMkLst>
          <pc:docMk/>
          <pc:sldMk cId="4146813856" sldId="268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46813856" sldId="268"/>
            <ac:spMk id="40" creationId="{0E91F5CA-B392-444C-88E3-BF5BAAEBDEB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46813856" sldId="268"/>
            <ac:spMk id="41" creationId="{DFCA2118-59A2-4310-A4B2-F2CBA821E842}"/>
          </ac:spMkLst>
        </pc:spChg>
        <pc:picChg chg="mod modCrop">
          <ac:chgData name="Auradee Castro" userId="5b47d84d-e816-421d-a9bd-ea845bdedce9" providerId="ADAL" clId="{F45E7E18-0DA1-4586-A1CC-BF9FF15FE7C6}" dt="2022-11-22T00:24:22.459" v="2015" actId="732"/>
          <ac:picMkLst>
            <pc:docMk/>
            <pc:sldMk cId="4146813856" sldId="268"/>
            <ac:picMk id="6" creationId="{57B448F6-EC5E-84E8-2C77-844D742149E8}"/>
          </ac:picMkLst>
        </pc:picChg>
      </pc:sldChg>
      <pc:sldChg chg="addSp delSp modSp mod delDesignElem modNotesTx">
        <pc:chgData name="Auradee Castro" userId="5b47d84d-e816-421d-a9bd-ea845bdedce9" providerId="ADAL" clId="{F45E7E18-0DA1-4586-A1CC-BF9FF15FE7C6}" dt="2022-11-22T00:30:17.131" v="2173"/>
        <pc:sldMkLst>
          <pc:docMk/>
          <pc:sldMk cId="2610149747" sldId="269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" creationId="{DCC761B3-2A19-E5B3-1D82-F27A9CB78BD8}"/>
          </ac:spMkLst>
        </pc:spChg>
        <pc:spChg chg="mod">
          <ac:chgData name="Auradee Castro" userId="5b47d84d-e816-421d-a9bd-ea845bdedce9" providerId="ADAL" clId="{F45E7E18-0DA1-4586-A1CC-BF9FF15FE7C6}" dt="2022-11-22T00:23:30.433" v="2007" actId="14100"/>
          <ac:spMkLst>
            <pc:docMk/>
            <pc:sldMk cId="2610149747" sldId="269"/>
            <ac:spMk id="4" creationId="{B19E28C9-45E8-C038-CC16-DC4928C8AF56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5" creationId="{E862BE82-D00D-42C1-BF16-93AA37870C3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610149747" sldId="269"/>
            <ac:spMk id="26" creationId="{F6D92C2D-1D3D-4974-918C-06579FB354A9}"/>
          </ac:spMkLst>
        </pc:spChg>
        <pc:picChg chg="mod">
          <ac:chgData name="Auradee Castro" userId="5b47d84d-e816-421d-a9bd-ea845bdedce9" providerId="ADAL" clId="{F45E7E18-0DA1-4586-A1CC-BF9FF15FE7C6}" dt="2022-11-22T00:23:35.965" v="2008" actId="14100"/>
          <ac:picMkLst>
            <pc:docMk/>
            <pc:sldMk cId="2610149747" sldId="269"/>
            <ac:picMk id="12" creationId="{910A9938-D532-8FF0-256E-0CE33B0E0D96}"/>
          </ac:picMkLst>
        </pc:pic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4135445611" sldId="271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2" creationId="{3DAD86CA-8235-409B-982B-5E7A033E239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3" creationId="{9F234FBA-3501-47B4-AE0C-AA4AFBC8F603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4135445611" sldId="271"/>
            <ac:spMk id="24" creationId="{B5EF893B-0491-416E-9D33-BADE9600792A}"/>
          </ac:spMkLst>
        </pc:spChg>
        <pc:cxnChg chg="add del">
          <ac:chgData name="Auradee Castro" userId="5b47d84d-e816-421d-a9bd-ea845bdedce9" providerId="ADAL" clId="{F45E7E18-0DA1-4586-A1CC-BF9FF15FE7C6}" dt="2022-11-21T23:11:47.200" v="228"/>
          <ac:cxnSpMkLst>
            <pc:docMk/>
            <pc:sldMk cId="4135445611" sldId="271"/>
            <ac:cxnSpMk id="25" creationId="{469F4FF8-F8B0-4630-BA1B-0D8B324CD5FF}"/>
          </ac:cxnSpMkLst>
        </pc:cxnChg>
      </pc:sldChg>
      <pc:sldChg chg="addSp delSp delDesignElem">
        <pc:chgData name="Auradee Castro" userId="5b47d84d-e816-421d-a9bd-ea845bdedce9" providerId="ADAL" clId="{F45E7E18-0DA1-4586-A1CC-BF9FF15FE7C6}" dt="2022-11-21T23:11:47.200" v="228"/>
        <pc:sldMkLst>
          <pc:docMk/>
          <pc:sldMk cId="2973203715" sldId="272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8" creationId="{AB8C311F-7253-4AED-9701-7FC0708C41C7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0" creationId="{E2384209-CB15-4CDF-9D31-C44FD9A3F20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2" creationId="{2633B3B5-CC90-43F0-8714-D31D1F3F0209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973203715" sldId="272"/>
            <ac:spMk id="14" creationId="{A8D57A06-A426-446D-B02C-A2DC6B62E45E}"/>
          </ac:spMkLst>
        </pc:spChg>
      </pc:sldChg>
      <pc:sldChg chg="addSp delSp modSp del mod delDesignElem">
        <pc:chgData name="Auradee Castro" userId="5b47d84d-e816-421d-a9bd-ea845bdedce9" providerId="ADAL" clId="{F45E7E18-0DA1-4586-A1CC-BF9FF15FE7C6}" dt="2022-11-21T23:15:07.175" v="311" actId="2696"/>
        <pc:sldMkLst>
          <pc:docMk/>
          <pc:sldMk cId="670590910" sldId="273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2" creationId="{6A78423D-988E-F003-C1D6-47CE87F56431}"/>
          </ac:spMkLst>
        </pc:spChg>
        <pc:spChg chg="add mod">
          <ac:chgData name="Auradee Castro" userId="5b47d84d-e816-421d-a9bd-ea845bdedce9" providerId="ADAL" clId="{F45E7E18-0DA1-4586-A1CC-BF9FF15FE7C6}" dt="2022-11-21T23:13:12.132" v="248" actId="1076"/>
          <ac:spMkLst>
            <pc:docMk/>
            <pc:sldMk cId="670590910" sldId="273"/>
            <ac:spMk id="3" creationId="{21FBCEBE-0382-E325-502E-8ABF2156FFBD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670590910" sldId="273"/>
            <ac:spMk id="14" creationId="{08C9B587-E65E-4B52-B37C-ABEBB6E87928}"/>
          </ac:spMkLst>
        </pc:spChg>
      </pc:sldChg>
      <pc:sldChg chg="addSp delSp modSp mod delDesignElem">
        <pc:chgData name="Auradee Castro" userId="5b47d84d-e816-421d-a9bd-ea845bdedce9" providerId="ADAL" clId="{F45E7E18-0DA1-4586-A1CC-BF9FF15FE7C6}" dt="2022-11-21T23:11:47.200" v="228"/>
        <pc:sldMkLst>
          <pc:docMk/>
          <pc:sldMk cId="1570052812" sldId="274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1" creationId="{9F234FBA-3501-47B4-AE0C-AA4AFBC8F603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2" creationId="{3DAD86CA-8235-409B-982B-5E7A033E239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1570052812" sldId="274"/>
            <ac:spMk id="23" creationId="{B5EF893B-0491-416E-9D33-BADE9600792A}"/>
          </ac:spMkLst>
        </pc:spChg>
        <pc:picChg chg="add del mod">
          <ac:chgData name="Auradee Castro" userId="5b47d84d-e816-421d-a9bd-ea845bdedce9" providerId="ADAL" clId="{F45E7E18-0DA1-4586-A1CC-BF9FF15FE7C6}" dt="2022-11-21T23:09:51.591" v="44"/>
          <ac:picMkLst>
            <pc:docMk/>
            <pc:sldMk cId="1570052812" sldId="274"/>
            <ac:picMk id="2" creationId="{D0BA164D-AD1A-AAC6-1ED4-39E5D4B55F01}"/>
          </ac:picMkLst>
        </pc:picChg>
        <pc:picChg chg="add del">
          <ac:chgData name="Auradee Castro" userId="5b47d84d-e816-421d-a9bd-ea845bdedce9" providerId="ADAL" clId="{F45E7E18-0DA1-4586-A1CC-BF9FF15FE7C6}" dt="2022-11-21T23:09:51.987" v="45" actId="478"/>
          <ac:picMkLst>
            <pc:docMk/>
            <pc:sldMk cId="1570052812" sldId="274"/>
            <ac:picMk id="4" creationId="{C4C8FA57-DDB8-E507-8D83-8EB1636F9AFA}"/>
          </ac:picMkLst>
        </pc:picChg>
        <pc:cxnChg chg="add del">
          <ac:chgData name="Auradee Castro" userId="5b47d84d-e816-421d-a9bd-ea845bdedce9" providerId="ADAL" clId="{F45E7E18-0DA1-4586-A1CC-BF9FF15FE7C6}" dt="2022-11-21T23:11:47.200" v="228"/>
          <ac:cxnSpMkLst>
            <pc:docMk/>
            <pc:sldMk cId="1570052812" sldId="274"/>
            <ac:cxnSpMk id="25" creationId="{469F4FF8-F8B0-4630-BA1B-0D8B324CD5FF}"/>
          </ac:cxnSpMkLst>
        </pc:cxnChg>
      </pc:sldChg>
      <pc:sldChg chg="modSp new del">
        <pc:chgData name="Auradee Castro" userId="5b47d84d-e816-421d-a9bd-ea845bdedce9" providerId="ADAL" clId="{F45E7E18-0DA1-4586-A1CC-BF9FF15FE7C6}" dt="2022-11-21T23:11:13.252" v="151" actId="47"/>
        <pc:sldMkLst>
          <pc:docMk/>
          <pc:sldMk cId="528227352" sldId="275"/>
        </pc:sldMkLst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2" creationId="{3131FC79-3AD6-BBDB-3778-4103750BE7DE}"/>
          </ac:spMkLst>
        </pc:spChg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3" creationId="{86FD30C1-A6C1-6A25-0C43-9032EAC44930}"/>
          </ac:spMkLst>
        </pc:spChg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528227352" sldId="275"/>
            <ac:spMk id="4" creationId="{160EAECB-EB68-D20E-5108-EE055B832C08}"/>
          </ac:spMkLst>
        </pc:spChg>
      </pc:sldChg>
      <pc:sldChg chg="addSp delSp add delDesignElem">
        <pc:chgData name="Auradee Castro" userId="5b47d84d-e816-421d-a9bd-ea845bdedce9" providerId="ADAL" clId="{F45E7E18-0DA1-4586-A1CC-BF9FF15FE7C6}" dt="2022-11-21T23:11:47.200" v="228"/>
        <pc:sldMkLst>
          <pc:docMk/>
          <pc:sldMk cId="2333082773" sldId="275"/>
        </pc:sldMkLst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47.200" v="228"/>
          <ac:spMkLst>
            <pc:docMk/>
            <pc:sldMk cId="2333082773" sldId="275"/>
            <ac:spMk id="14" creationId="{08C9B587-E65E-4B52-B37C-ABEBB6E87928}"/>
          </ac:spMkLst>
        </pc:spChg>
      </pc:sldChg>
      <pc:sldChg chg="add del">
        <pc:chgData name="Auradee Castro" userId="5b47d84d-e816-421d-a9bd-ea845bdedce9" providerId="ADAL" clId="{F45E7E18-0DA1-4586-A1CC-BF9FF15FE7C6}" dt="2022-11-21T23:11:04.979" v="146" actId="2890"/>
        <pc:sldMkLst>
          <pc:docMk/>
          <pc:sldMk cId="440978916" sldId="276"/>
        </pc:sldMkLst>
      </pc:sldChg>
      <pc:sldChg chg="modSp new del">
        <pc:chgData name="Auradee Castro" userId="5b47d84d-e816-421d-a9bd-ea845bdedce9" providerId="ADAL" clId="{F45E7E18-0DA1-4586-A1CC-BF9FF15FE7C6}" dt="2022-11-21T23:09:52.394" v="46" actId="680"/>
        <pc:sldMkLst>
          <pc:docMk/>
          <pc:sldMk cId="907207367" sldId="276"/>
        </pc:sldMkLst>
        <pc:spChg chg="mod">
          <ac:chgData name="Auradee Castro" userId="5b47d84d-e816-421d-a9bd-ea845bdedce9" providerId="ADAL" clId="{F45E7E18-0DA1-4586-A1CC-BF9FF15FE7C6}" dt="2022-11-21T23:09:28.525" v="39"/>
          <ac:spMkLst>
            <pc:docMk/>
            <pc:sldMk cId="907207367" sldId="276"/>
            <ac:spMk id="2" creationId="{04D644AE-9786-B938-85FD-61B52264AB64}"/>
          </ac:spMkLst>
        </pc:spChg>
      </pc:sldChg>
      <pc:sldChg chg="new add del">
        <pc:chgData name="Auradee Castro" userId="5b47d84d-e816-421d-a9bd-ea845bdedce9" providerId="ADAL" clId="{F45E7E18-0DA1-4586-A1CC-BF9FF15FE7C6}" dt="2022-11-21T23:11:05.101" v="150" actId="680"/>
        <pc:sldMkLst>
          <pc:docMk/>
          <pc:sldMk cId="1384786725" sldId="276"/>
        </pc:sldMkLst>
      </pc:sldChg>
      <pc:sldChg chg="modSp new del mod">
        <pc:chgData name="Auradee Castro" userId="5b47d84d-e816-421d-a9bd-ea845bdedce9" providerId="ADAL" clId="{F45E7E18-0DA1-4586-A1CC-BF9FF15FE7C6}" dt="2022-11-21T23:13:38.772" v="259" actId="2696"/>
        <pc:sldMkLst>
          <pc:docMk/>
          <pc:sldMk cId="2001929447" sldId="276"/>
        </pc:sldMkLst>
        <pc:spChg chg="mod">
          <ac:chgData name="Auradee Castro" userId="5b47d84d-e816-421d-a9bd-ea845bdedce9" providerId="ADAL" clId="{F45E7E18-0DA1-4586-A1CC-BF9FF15FE7C6}" dt="2022-11-21T23:11:47.200" v="228"/>
          <ac:spMkLst>
            <pc:docMk/>
            <pc:sldMk cId="2001929447" sldId="276"/>
            <ac:spMk id="2" creationId="{DFBD393B-38D8-347F-82D4-09904413E1E4}"/>
          </ac:spMkLst>
        </pc:spChg>
      </pc:sldChg>
      <pc:sldChg chg="addSp delSp add del setBg delDesignElem">
        <pc:chgData name="Auradee Castro" userId="5b47d84d-e816-421d-a9bd-ea845bdedce9" providerId="ADAL" clId="{F45E7E18-0DA1-4586-A1CC-BF9FF15FE7C6}" dt="2022-11-21T23:07:47.726" v="8"/>
        <pc:sldMkLst>
          <pc:docMk/>
          <pc:sldMk cId="2988507657" sldId="276"/>
        </pc:sldMkLst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07:47.726" v="8"/>
          <ac:spMkLst>
            <pc:docMk/>
            <pc:sldMk cId="2988507657" sldId="276"/>
            <ac:spMk id="14" creationId="{08C9B587-E65E-4B52-B37C-ABEBB6E87928}"/>
          </ac:spMkLst>
        </pc:spChg>
      </pc:sldChg>
      <pc:sldChg chg="addSp delSp add del setBg delDesignElem">
        <pc:chgData name="Auradee Castro" userId="5b47d84d-e816-421d-a9bd-ea845bdedce9" providerId="ADAL" clId="{F45E7E18-0DA1-4586-A1CC-BF9FF15FE7C6}" dt="2022-11-21T23:11:05.041" v="148"/>
        <pc:sldMkLst>
          <pc:docMk/>
          <pc:sldMk cId="3746930246" sldId="276"/>
        </pc:sldMkLst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8" creationId="{0671A8AE-40A1-4631-A6B8-581AFF065482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0" creationId="{AB58EF07-17C2-48CF-ABB0-EEF1F17CB8F0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2" creationId="{AF2F604E-43BE-4DC3-B983-E071523364F8}"/>
          </ac:spMkLst>
        </pc:spChg>
        <pc:spChg chg="add del">
          <ac:chgData name="Auradee Castro" userId="5b47d84d-e816-421d-a9bd-ea845bdedce9" providerId="ADAL" clId="{F45E7E18-0DA1-4586-A1CC-BF9FF15FE7C6}" dt="2022-11-21T23:11:05.041" v="148"/>
          <ac:spMkLst>
            <pc:docMk/>
            <pc:sldMk cId="3746930246" sldId="276"/>
            <ac:spMk id="14" creationId="{08C9B587-E65E-4B52-B37C-ABEBB6E87928}"/>
          </ac:spMkLst>
        </pc:spChg>
      </pc:sldChg>
      <pc:sldChg chg="addSp delSp modSp add mod ord">
        <pc:chgData name="Auradee Castro" userId="5b47d84d-e816-421d-a9bd-ea845bdedce9" providerId="ADAL" clId="{F45E7E18-0DA1-4586-A1CC-BF9FF15FE7C6}" dt="2022-11-21T23:13:33.684" v="258"/>
        <pc:sldMkLst>
          <pc:docMk/>
          <pc:sldMk cId="4158285141" sldId="277"/>
        </pc:sldMkLst>
        <pc:spChg chg="mod">
          <ac:chgData name="Auradee Castro" userId="5b47d84d-e816-421d-a9bd-ea845bdedce9" providerId="ADAL" clId="{F45E7E18-0DA1-4586-A1CC-BF9FF15FE7C6}" dt="2022-11-21T23:12:37.449" v="238" actId="20577"/>
          <ac:spMkLst>
            <pc:docMk/>
            <pc:sldMk cId="4158285141" sldId="277"/>
            <ac:spMk id="2" creationId="{E799ADE4-D461-52C9-677A-5B45B34529C7}"/>
          </ac:spMkLst>
        </pc:spChg>
        <pc:spChg chg="add mod">
          <ac:chgData name="Auradee Castro" userId="5b47d84d-e816-421d-a9bd-ea845bdedce9" providerId="ADAL" clId="{F45E7E18-0DA1-4586-A1CC-BF9FF15FE7C6}" dt="2022-11-21T23:13:27.629" v="256" actId="5793"/>
          <ac:spMkLst>
            <pc:docMk/>
            <pc:sldMk cId="4158285141" sldId="277"/>
            <ac:spMk id="4" creationId="{B3E336C9-7970-F0E4-E920-894D1AAC0A3C}"/>
          </ac:spMkLst>
        </pc:spChg>
        <pc:picChg chg="del">
          <ac:chgData name="Auradee Castro" userId="5b47d84d-e816-421d-a9bd-ea845bdedce9" providerId="ADAL" clId="{F45E7E18-0DA1-4586-A1CC-BF9FF15FE7C6}" dt="2022-11-21T23:13:18.615" v="249" actId="478"/>
          <ac:picMkLst>
            <pc:docMk/>
            <pc:sldMk cId="4158285141" sldId="277"/>
            <ac:picMk id="6" creationId="{38D16F6F-EFAD-191E-7219-8E0369ADAA58}"/>
          </ac:picMkLst>
        </pc:picChg>
      </pc:sldChg>
      <pc:sldChg chg="addSp delSp modSp add del mod ord">
        <pc:chgData name="Auradee Castro" userId="5b47d84d-e816-421d-a9bd-ea845bdedce9" providerId="ADAL" clId="{F45E7E18-0DA1-4586-A1CC-BF9FF15FE7C6}" dt="2022-11-21T23:15:04.749" v="310" actId="2696"/>
        <pc:sldMkLst>
          <pc:docMk/>
          <pc:sldMk cId="1119928466" sldId="278"/>
        </pc:sldMkLst>
        <pc:spChg chg="add mod">
          <ac:chgData name="Auradee Castro" userId="5b47d84d-e816-421d-a9bd-ea845bdedce9" providerId="ADAL" clId="{F45E7E18-0DA1-4586-A1CC-BF9FF15FE7C6}" dt="2022-11-21T23:14:59.665" v="309" actId="20577"/>
          <ac:spMkLst>
            <pc:docMk/>
            <pc:sldMk cId="1119928466" sldId="278"/>
            <ac:spMk id="2" creationId="{914AD497-9416-1702-53FF-14EF1BB5A927}"/>
          </ac:spMkLst>
        </pc:spChg>
        <pc:spChg chg="add mod">
          <ac:chgData name="Auradee Castro" userId="5b47d84d-e816-421d-a9bd-ea845bdedce9" providerId="ADAL" clId="{F45E7E18-0DA1-4586-A1CC-BF9FF15FE7C6}" dt="2022-11-21T23:14:46.046" v="279" actId="1076"/>
          <ac:spMkLst>
            <pc:docMk/>
            <pc:sldMk cId="1119928466" sldId="278"/>
            <ac:spMk id="4" creationId="{BF8FB4D0-284B-4739-9FA2-4A0DA219BD34}"/>
          </ac:spMkLst>
        </pc:spChg>
        <pc:picChg chg="del">
          <ac:chgData name="Auradee Castro" userId="5b47d84d-e816-421d-a9bd-ea845bdedce9" providerId="ADAL" clId="{F45E7E18-0DA1-4586-A1CC-BF9FF15FE7C6}" dt="2022-11-21T23:14:08.526" v="263" actId="478"/>
          <ac:picMkLst>
            <pc:docMk/>
            <pc:sldMk cId="1119928466" sldId="278"/>
            <ac:picMk id="3" creationId="{62760669-1C8C-FA2B-57EE-E299C85E995F}"/>
          </ac:picMkLst>
        </pc:picChg>
      </pc:sldChg>
      <pc:sldChg chg="new del">
        <pc:chgData name="Auradee Castro" userId="5b47d84d-e816-421d-a9bd-ea845bdedce9" providerId="ADAL" clId="{F45E7E18-0DA1-4586-A1CC-BF9FF15FE7C6}" dt="2022-11-22T00:24:39.966" v="2017" actId="2696"/>
        <pc:sldMkLst>
          <pc:docMk/>
          <pc:sldMk cId="1170264697" sldId="278"/>
        </pc:sldMkLst>
      </pc:sldChg>
    </pc:docChg>
  </pc:docChgLst>
  <pc:docChgLst>
    <pc:chgData name="Auradee Castro" userId="5b47d84d-e816-421d-a9bd-ea845bdedce9" providerId="ADAL" clId="{6F8FE196-6123-461E-8247-505E5B44E8A5}"/>
    <pc:docChg chg="delSld">
      <pc:chgData name="Auradee Castro" userId="5b47d84d-e816-421d-a9bd-ea845bdedce9" providerId="ADAL" clId="{6F8FE196-6123-461E-8247-505E5B44E8A5}" dt="2022-12-09T19:53:28.327" v="0" actId="2696"/>
      <pc:docMkLst>
        <pc:docMk/>
      </pc:docMkLst>
      <pc:sldChg chg="del">
        <pc:chgData name="Auradee Castro" userId="5b47d84d-e816-421d-a9bd-ea845bdedce9" providerId="ADAL" clId="{6F8FE196-6123-461E-8247-505E5B44E8A5}" dt="2022-12-09T19:53:28.327" v="0" actId="2696"/>
        <pc:sldMkLst>
          <pc:docMk/>
          <pc:sldMk cId="4158285141" sldId="27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.gc.ca/opendata-donneesouvertes/data/EN_ODP-PR-AgeGroup.xlsx" TargetMode="External"/><Relationship Id="rId2" Type="http://schemas.openxmlformats.org/officeDocument/2006/relationships/hyperlink" Target="https://www.cic.gc.ca/opendata-donneesouvertes/data/EN_ODP-PR-ProvNOC4.xlsx" TargetMode="External"/><Relationship Id="rId1" Type="http://schemas.openxmlformats.org/officeDocument/2006/relationships/hyperlink" Target="https://open.canada.ca/data/en/dataset/f7e5498e-0ad8-4417-85c9-9b8aff9b9eda" TargetMode="External"/><Relationship Id="rId4" Type="http://schemas.openxmlformats.org/officeDocument/2006/relationships/hyperlink" Target="https://www.cic.gc.ca/opendata-donneesouvertes/data/EN_ODP-PR-English-Speaking_count.xlsx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.gc.ca/opendata-donneesouvertes/data/EN_ODP-PR-AgeGroup.xlsx" TargetMode="External"/><Relationship Id="rId2" Type="http://schemas.openxmlformats.org/officeDocument/2006/relationships/hyperlink" Target="https://www.cic.gc.ca/opendata-donneesouvertes/data/EN_ODP-PR-ProvNOC4.xlsx" TargetMode="External"/><Relationship Id="rId1" Type="http://schemas.openxmlformats.org/officeDocument/2006/relationships/hyperlink" Target="https://open.canada.ca/data/en/dataset/f7e5498e-0ad8-4417-85c9-9b8aff9b9eda" TargetMode="External"/><Relationship Id="rId4" Type="http://schemas.openxmlformats.org/officeDocument/2006/relationships/hyperlink" Target="https://www.cic.gc.ca/opendata-donneesouvertes/data/EN_ODP-PR-English-Speaking_count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C04DB-EB85-43F2-9C86-6F2DFED9AEA0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EFC4E0-0C4E-419D-A6FE-3FFEA924C495}">
      <dgm:prSet custT="1"/>
      <dgm:spPr/>
      <dgm:t>
        <a:bodyPr/>
        <a:lstStyle/>
        <a:p>
          <a:r>
            <a:rPr lang="en-US" sz="2400" dirty="0"/>
            <a:t>To provide data visualization and conduct data analysis on Canada Permanent Residence (PR) approvals for the last 5.75 years (from January 2017 to September 2022)</a:t>
          </a:r>
        </a:p>
      </dgm:t>
    </dgm:pt>
    <dgm:pt modelId="{B1C2A8D4-A9B1-489F-8581-88DABF62ACB8}" type="parTrans" cxnId="{0C213C6D-6FDA-4752-B111-E6C475187AEF}">
      <dgm:prSet/>
      <dgm:spPr/>
      <dgm:t>
        <a:bodyPr/>
        <a:lstStyle/>
        <a:p>
          <a:endParaRPr lang="en-US"/>
        </a:p>
      </dgm:t>
    </dgm:pt>
    <dgm:pt modelId="{688CAF69-765E-495E-81E0-4ED0A14B798E}" type="sibTrans" cxnId="{0C213C6D-6FDA-4752-B111-E6C475187AEF}">
      <dgm:prSet/>
      <dgm:spPr/>
      <dgm:t>
        <a:bodyPr/>
        <a:lstStyle/>
        <a:p>
          <a:endParaRPr lang="en-US"/>
        </a:p>
      </dgm:t>
    </dgm:pt>
    <dgm:pt modelId="{E1C06B80-FFC3-4794-B385-60F4DDB8E437}">
      <dgm:prSet custT="1"/>
      <dgm:spPr>
        <a:solidFill>
          <a:srgbClr val="5B9BD5"/>
        </a:solidFill>
      </dgm:spPr>
      <dgm:t>
        <a:bodyPr/>
        <a:lstStyle/>
        <a:p>
          <a:r>
            <a:rPr lang="en-US" sz="3200" dirty="0"/>
            <a:t>Scope of the data analysis</a:t>
          </a:r>
        </a:p>
      </dgm:t>
    </dgm:pt>
    <dgm:pt modelId="{1267437F-F789-4FA9-BCA7-A3B94EE75CE9}" type="parTrans" cxnId="{CCF04624-89E5-4EA4-9D6E-1BCE75C1D672}">
      <dgm:prSet/>
      <dgm:spPr/>
      <dgm:t>
        <a:bodyPr/>
        <a:lstStyle/>
        <a:p>
          <a:endParaRPr lang="en-US"/>
        </a:p>
      </dgm:t>
    </dgm:pt>
    <dgm:pt modelId="{3252D21F-5D5B-4E30-8567-9AAEE7D3BDCC}" type="sibTrans" cxnId="{CCF04624-89E5-4EA4-9D6E-1BCE75C1D672}">
      <dgm:prSet/>
      <dgm:spPr/>
      <dgm:t>
        <a:bodyPr/>
        <a:lstStyle/>
        <a:p>
          <a:endParaRPr lang="en-US"/>
        </a:p>
      </dgm:t>
    </dgm:pt>
    <dgm:pt modelId="{D6EC5957-48C1-4739-B7EF-C01A786445BC}">
      <dgm:prSet/>
      <dgm:spPr/>
      <dgm:t>
        <a:bodyPr/>
        <a:lstStyle/>
        <a:p>
          <a:r>
            <a:rPr lang="en-US"/>
            <a:t>Admission by Province and National Occupation Category (NOC)</a:t>
          </a:r>
        </a:p>
      </dgm:t>
    </dgm:pt>
    <dgm:pt modelId="{6DBF6A9C-0E5E-418C-BD1A-A9612189AFF9}" type="parTrans" cxnId="{F1718B2C-023B-4B0F-8035-93DE2911EA87}">
      <dgm:prSet/>
      <dgm:spPr/>
      <dgm:t>
        <a:bodyPr/>
        <a:lstStyle/>
        <a:p>
          <a:endParaRPr lang="en-US"/>
        </a:p>
      </dgm:t>
    </dgm:pt>
    <dgm:pt modelId="{4788ED49-FB1C-4E80-BFA3-03658B98723F}" type="sibTrans" cxnId="{F1718B2C-023B-4B0F-8035-93DE2911EA87}">
      <dgm:prSet/>
      <dgm:spPr/>
      <dgm:t>
        <a:bodyPr/>
        <a:lstStyle/>
        <a:p>
          <a:endParaRPr lang="en-US"/>
        </a:p>
      </dgm:t>
    </dgm:pt>
    <dgm:pt modelId="{A44CBDF8-3272-481B-AC70-C4EDCBC4C2BF}">
      <dgm:prSet/>
      <dgm:spPr/>
      <dgm:t>
        <a:bodyPr/>
        <a:lstStyle/>
        <a:p>
          <a:r>
            <a:rPr lang="en-US"/>
            <a:t>Admission by Province and Immigration Category</a:t>
          </a:r>
        </a:p>
      </dgm:t>
    </dgm:pt>
    <dgm:pt modelId="{E3B9916D-3D98-4274-9937-D85CF6784E3B}" type="parTrans" cxnId="{06AAA472-182D-44C9-8234-DE5AF1DCF049}">
      <dgm:prSet/>
      <dgm:spPr/>
      <dgm:t>
        <a:bodyPr/>
        <a:lstStyle/>
        <a:p>
          <a:endParaRPr lang="en-US"/>
        </a:p>
      </dgm:t>
    </dgm:pt>
    <dgm:pt modelId="{7F743514-4500-489E-BB56-A1030239ED7D}" type="sibTrans" cxnId="{06AAA472-182D-44C9-8234-DE5AF1DCF049}">
      <dgm:prSet/>
      <dgm:spPr/>
      <dgm:t>
        <a:bodyPr/>
        <a:lstStyle/>
        <a:p>
          <a:endParaRPr lang="en-US"/>
        </a:p>
      </dgm:t>
    </dgm:pt>
    <dgm:pt modelId="{9CCA5099-6329-4FEC-B1A8-B369C939650E}">
      <dgm:prSet/>
      <dgm:spPr/>
      <dgm:t>
        <a:bodyPr/>
        <a:lstStyle/>
        <a:p>
          <a:r>
            <a:rPr lang="en-US"/>
            <a:t>Admission by Province and Age Group</a:t>
          </a:r>
        </a:p>
      </dgm:t>
    </dgm:pt>
    <dgm:pt modelId="{E1147AA0-EE04-4D0D-AB9C-929524D4748D}" type="parTrans" cxnId="{6DB559D6-F03B-436A-A2E7-08ECEF77E40C}">
      <dgm:prSet/>
      <dgm:spPr/>
      <dgm:t>
        <a:bodyPr/>
        <a:lstStyle/>
        <a:p>
          <a:endParaRPr lang="en-US"/>
        </a:p>
      </dgm:t>
    </dgm:pt>
    <dgm:pt modelId="{A80C3EEA-5796-4F5F-A3E4-FAD5CEEDF12D}" type="sibTrans" cxnId="{6DB559D6-F03B-436A-A2E7-08ECEF77E40C}">
      <dgm:prSet/>
      <dgm:spPr/>
      <dgm:t>
        <a:bodyPr/>
        <a:lstStyle/>
        <a:p>
          <a:endParaRPr lang="en-US"/>
        </a:p>
      </dgm:t>
    </dgm:pt>
    <dgm:pt modelId="{8E7AD4C2-FCF4-41B7-84C1-9D830F132366}" type="pres">
      <dgm:prSet presAssocID="{C69C04DB-EB85-43F2-9C86-6F2DFED9AEA0}" presName="Name0" presStyleCnt="0">
        <dgm:presLayoutVars>
          <dgm:dir/>
          <dgm:animLvl val="lvl"/>
          <dgm:resizeHandles val="exact"/>
        </dgm:presLayoutVars>
      </dgm:prSet>
      <dgm:spPr/>
    </dgm:pt>
    <dgm:pt modelId="{900709D5-B656-4A88-9488-DCA72E89B41F}" type="pres">
      <dgm:prSet presAssocID="{E1C06B80-FFC3-4794-B385-60F4DDB8E437}" presName="boxAndChildren" presStyleCnt="0"/>
      <dgm:spPr/>
    </dgm:pt>
    <dgm:pt modelId="{3DC6A956-3D0E-45F8-826F-DD40D813B1DC}" type="pres">
      <dgm:prSet presAssocID="{E1C06B80-FFC3-4794-B385-60F4DDB8E437}" presName="parentTextBox" presStyleLbl="node1" presStyleIdx="0" presStyleCnt="2"/>
      <dgm:spPr/>
    </dgm:pt>
    <dgm:pt modelId="{858D3654-2E33-44E1-B00A-E35CAF73B972}" type="pres">
      <dgm:prSet presAssocID="{E1C06B80-FFC3-4794-B385-60F4DDB8E437}" presName="entireBox" presStyleLbl="node1" presStyleIdx="0" presStyleCnt="2"/>
      <dgm:spPr/>
    </dgm:pt>
    <dgm:pt modelId="{1C5FD8D0-1C38-4185-AD2B-864F6E6C73B4}" type="pres">
      <dgm:prSet presAssocID="{E1C06B80-FFC3-4794-B385-60F4DDB8E437}" presName="descendantBox" presStyleCnt="0"/>
      <dgm:spPr/>
    </dgm:pt>
    <dgm:pt modelId="{55E22CDE-92F7-4CBF-B0D1-63AACD1000E3}" type="pres">
      <dgm:prSet presAssocID="{D6EC5957-48C1-4739-B7EF-C01A786445BC}" presName="childTextBox" presStyleLbl="fgAccFollowNode1" presStyleIdx="0" presStyleCnt="3">
        <dgm:presLayoutVars>
          <dgm:bulletEnabled val="1"/>
        </dgm:presLayoutVars>
      </dgm:prSet>
      <dgm:spPr/>
    </dgm:pt>
    <dgm:pt modelId="{89D9E589-1BBC-4B46-9E93-3A0178F44DEC}" type="pres">
      <dgm:prSet presAssocID="{A44CBDF8-3272-481B-AC70-C4EDCBC4C2BF}" presName="childTextBox" presStyleLbl="fgAccFollowNode1" presStyleIdx="1" presStyleCnt="3">
        <dgm:presLayoutVars>
          <dgm:bulletEnabled val="1"/>
        </dgm:presLayoutVars>
      </dgm:prSet>
      <dgm:spPr/>
    </dgm:pt>
    <dgm:pt modelId="{8B330A28-E9C1-4ABE-9EC3-02A9FE5BF3F3}" type="pres">
      <dgm:prSet presAssocID="{9CCA5099-6329-4FEC-B1A8-B369C939650E}" presName="childTextBox" presStyleLbl="fgAccFollowNode1" presStyleIdx="2" presStyleCnt="3">
        <dgm:presLayoutVars>
          <dgm:bulletEnabled val="1"/>
        </dgm:presLayoutVars>
      </dgm:prSet>
      <dgm:spPr/>
    </dgm:pt>
    <dgm:pt modelId="{3E68A7C5-6176-4820-AB2D-E654345D9D0B}" type="pres">
      <dgm:prSet presAssocID="{688CAF69-765E-495E-81E0-4ED0A14B798E}" presName="sp" presStyleCnt="0"/>
      <dgm:spPr/>
    </dgm:pt>
    <dgm:pt modelId="{1B30E2E0-B4D7-40A1-A833-48B243E288CC}" type="pres">
      <dgm:prSet presAssocID="{9FEFC4E0-0C4E-419D-A6FE-3FFEA924C495}" presName="arrowAndChildren" presStyleCnt="0"/>
      <dgm:spPr/>
    </dgm:pt>
    <dgm:pt modelId="{3D685AA6-E789-4E70-9A03-ECEF2ED35191}" type="pres">
      <dgm:prSet presAssocID="{9FEFC4E0-0C4E-419D-A6FE-3FFEA924C495}" presName="parentTextArrow" presStyleLbl="node1" presStyleIdx="1" presStyleCnt="2"/>
      <dgm:spPr/>
    </dgm:pt>
  </dgm:ptLst>
  <dgm:cxnLst>
    <dgm:cxn modelId="{CCF04624-89E5-4EA4-9D6E-1BCE75C1D672}" srcId="{C69C04DB-EB85-43F2-9C86-6F2DFED9AEA0}" destId="{E1C06B80-FFC3-4794-B385-60F4DDB8E437}" srcOrd="1" destOrd="0" parTransId="{1267437F-F789-4FA9-BCA7-A3B94EE75CE9}" sibTransId="{3252D21F-5D5B-4E30-8567-9AAEE7D3BDCC}"/>
    <dgm:cxn modelId="{F1718B2C-023B-4B0F-8035-93DE2911EA87}" srcId="{E1C06B80-FFC3-4794-B385-60F4DDB8E437}" destId="{D6EC5957-48C1-4739-B7EF-C01A786445BC}" srcOrd="0" destOrd="0" parTransId="{6DBF6A9C-0E5E-418C-BD1A-A9612189AFF9}" sibTransId="{4788ED49-FB1C-4E80-BFA3-03658B98723F}"/>
    <dgm:cxn modelId="{73209438-FDEC-4DE1-9ABF-C38A85D217E3}" type="presOf" srcId="{9CCA5099-6329-4FEC-B1A8-B369C939650E}" destId="{8B330A28-E9C1-4ABE-9EC3-02A9FE5BF3F3}" srcOrd="0" destOrd="0" presId="urn:microsoft.com/office/officeart/2005/8/layout/process4"/>
    <dgm:cxn modelId="{0C213C6D-6FDA-4752-B111-E6C475187AEF}" srcId="{C69C04DB-EB85-43F2-9C86-6F2DFED9AEA0}" destId="{9FEFC4E0-0C4E-419D-A6FE-3FFEA924C495}" srcOrd="0" destOrd="0" parTransId="{B1C2A8D4-A9B1-489F-8581-88DABF62ACB8}" sibTransId="{688CAF69-765E-495E-81E0-4ED0A14B798E}"/>
    <dgm:cxn modelId="{06AAA472-182D-44C9-8234-DE5AF1DCF049}" srcId="{E1C06B80-FFC3-4794-B385-60F4DDB8E437}" destId="{A44CBDF8-3272-481B-AC70-C4EDCBC4C2BF}" srcOrd="1" destOrd="0" parTransId="{E3B9916D-3D98-4274-9937-D85CF6784E3B}" sibTransId="{7F743514-4500-489E-BB56-A1030239ED7D}"/>
    <dgm:cxn modelId="{3B6FEA76-0D9E-4BD3-97DE-7EFD340C75B9}" type="presOf" srcId="{E1C06B80-FFC3-4794-B385-60F4DDB8E437}" destId="{858D3654-2E33-44E1-B00A-E35CAF73B972}" srcOrd="1" destOrd="0" presId="urn:microsoft.com/office/officeart/2005/8/layout/process4"/>
    <dgm:cxn modelId="{133115CB-4140-4838-B019-692B2BAD02BE}" type="presOf" srcId="{A44CBDF8-3272-481B-AC70-C4EDCBC4C2BF}" destId="{89D9E589-1BBC-4B46-9E93-3A0178F44DEC}" srcOrd="0" destOrd="0" presId="urn:microsoft.com/office/officeart/2005/8/layout/process4"/>
    <dgm:cxn modelId="{6DB559D6-F03B-436A-A2E7-08ECEF77E40C}" srcId="{E1C06B80-FFC3-4794-B385-60F4DDB8E437}" destId="{9CCA5099-6329-4FEC-B1A8-B369C939650E}" srcOrd="2" destOrd="0" parTransId="{E1147AA0-EE04-4D0D-AB9C-929524D4748D}" sibTransId="{A80C3EEA-5796-4F5F-A3E4-FAD5CEEDF12D}"/>
    <dgm:cxn modelId="{92D7D7DB-C925-42DC-88CC-BA7674A84694}" type="presOf" srcId="{9FEFC4E0-0C4E-419D-A6FE-3FFEA924C495}" destId="{3D685AA6-E789-4E70-9A03-ECEF2ED35191}" srcOrd="0" destOrd="0" presId="urn:microsoft.com/office/officeart/2005/8/layout/process4"/>
    <dgm:cxn modelId="{DCC250DD-AA23-4E3E-BAF2-7622CF9F8704}" type="presOf" srcId="{C69C04DB-EB85-43F2-9C86-6F2DFED9AEA0}" destId="{8E7AD4C2-FCF4-41B7-84C1-9D830F132366}" srcOrd="0" destOrd="0" presId="urn:microsoft.com/office/officeart/2005/8/layout/process4"/>
    <dgm:cxn modelId="{FFEEC5F7-C751-4873-B527-306354E173CB}" type="presOf" srcId="{E1C06B80-FFC3-4794-B385-60F4DDB8E437}" destId="{3DC6A956-3D0E-45F8-826F-DD40D813B1DC}" srcOrd="0" destOrd="0" presId="urn:microsoft.com/office/officeart/2005/8/layout/process4"/>
    <dgm:cxn modelId="{6759F1F8-6E78-4C52-84C3-C80F1C85799E}" type="presOf" srcId="{D6EC5957-48C1-4739-B7EF-C01A786445BC}" destId="{55E22CDE-92F7-4CBF-B0D1-63AACD1000E3}" srcOrd="0" destOrd="0" presId="urn:microsoft.com/office/officeart/2005/8/layout/process4"/>
    <dgm:cxn modelId="{55A6DECF-1654-446D-A387-2AAAE090E782}" type="presParOf" srcId="{8E7AD4C2-FCF4-41B7-84C1-9D830F132366}" destId="{900709D5-B656-4A88-9488-DCA72E89B41F}" srcOrd="0" destOrd="0" presId="urn:microsoft.com/office/officeart/2005/8/layout/process4"/>
    <dgm:cxn modelId="{8AD59F44-1707-441A-9520-60BA32FC04A8}" type="presParOf" srcId="{900709D5-B656-4A88-9488-DCA72E89B41F}" destId="{3DC6A956-3D0E-45F8-826F-DD40D813B1DC}" srcOrd="0" destOrd="0" presId="urn:microsoft.com/office/officeart/2005/8/layout/process4"/>
    <dgm:cxn modelId="{BA46AE15-F78A-4681-A99F-398A87C1FCEF}" type="presParOf" srcId="{900709D5-B656-4A88-9488-DCA72E89B41F}" destId="{858D3654-2E33-44E1-B00A-E35CAF73B972}" srcOrd="1" destOrd="0" presId="urn:microsoft.com/office/officeart/2005/8/layout/process4"/>
    <dgm:cxn modelId="{46A8F572-A085-4C09-A134-484443E20944}" type="presParOf" srcId="{900709D5-B656-4A88-9488-DCA72E89B41F}" destId="{1C5FD8D0-1C38-4185-AD2B-864F6E6C73B4}" srcOrd="2" destOrd="0" presId="urn:microsoft.com/office/officeart/2005/8/layout/process4"/>
    <dgm:cxn modelId="{E63D7111-C5A2-49E8-A7C6-473514EB7F05}" type="presParOf" srcId="{1C5FD8D0-1C38-4185-AD2B-864F6E6C73B4}" destId="{55E22CDE-92F7-4CBF-B0D1-63AACD1000E3}" srcOrd="0" destOrd="0" presId="urn:microsoft.com/office/officeart/2005/8/layout/process4"/>
    <dgm:cxn modelId="{CB040A9C-B6DA-4517-8F00-7F536F266448}" type="presParOf" srcId="{1C5FD8D0-1C38-4185-AD2B-864F6E6C73B4}" destId="{89D9E589-1BBC-4B46-9E93-3A0178F44DEC}" srcOrd="1" destOrd="0" presId="urn:microsoft.com/office/officeart/2005/8/layout/process4"/>
    <dgm:cxn modelId="{6699E6C4-1EA3-4016-B1EF-8C5EA038C5B4}" type="presParOf" srcId="{1C5FD8D0-1C38-4185-AD2B-864F6E6C73B4}" destId="{8B330A28-E9C1-4ABE-9EC3-02A9FE5BF3F3}" srcOrd="2" destOrd="0" presId="urn:microsoft.com/office/officeart/2005/8/layout/process4"/>
    <dgm:cxn modelId="{AC9B8C0A-BB02-4B6A-85EE-DA4D229D6248}" type="presParOf" srcId="{8E7AD4C2-FCF4-41B7-84C1-9D830F132366}" destId="{3E68A7C5-6176-4820-AB2D-E654345D9D0B}" srcOrd="1" destOrd="0" presId="urn:microsoft.com/office/officeart/2005/8/layout/process4"/>
    <dgm:cxn modelId="{8040B9FC-53CC-40B4-B7C7-1BB00B55CF1B}" type="presParOf" srcId="{8E7AD4C2-FCF4-41B7-84C1-9D830F132366}" destId="{1B30E2E0-B4D7-40A1-A833-48B243E288CC}" srcOrd="2" destOrd="0" presId="urn:microsoft.com/office/officeart/2005/8/layout/process4"/>
    <dgm:cxn modelId="{6AADC797-4244-46A1-A9DF-7E7528254742}" type="presParOf" srcId="{1B30E2E0-B4D7-40A1-A833-48B243E288CC}" destId="{3D685AA6-E789-4E70-9A03-ECEF2ED351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ACED3-3C59-4839-A6B7-6A52D2EDF9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A57EAE-E9A4-4C93-9575-942B3A3D23AF}">
      <dgm:prSet custT="1"/>
      <dgm:spPr/>
      <dgm:t>
        <a:bodyPr/>
        <a:lstStyle/>
        <a:p>
          <a:r>
            <a:rPr lang="en-US" sz="2000" dirty="0"/>
            <a:t>The datasets for Canada Permanent Residents are taken from </a:t>
          </a:r>
          <a:r>
            <a:rPr lang="en-US" sz="20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Permanent Residents – Monthly IRCC Updates</a:t>
          </a:r>
          <a:r>
            <a:rPr lang="en-US" sz="2000" dirty="0"/>
            <a:t>, which provides records from January 2015 to September 2022</a:t>
          </a:r>
        </a:p>
      </dgm:t>
    </dgm:pt>
    <dgm:pt modelId="{ACD6A12D-020D-400B-BA9F-9E5B9EA9FEC0}" type="parTrans" cxnId="{17812921-8AEB-4077-A8F2-67DD74DDF6FF}">
      <dgm:prSet/>
      <dgm:spPr/>
      <dgm:t>
        <a:bodyPr/>
        <a:lstStyle/>
        <a:p>
          <a:endParaRPr lang="en-US"/>
        </a:p>
      </dgm:t>
    </dgm:pt>
    <dgm:pt modelId="{43DC47F4-1EF3-45B2-BA20-FAD1DF7100CD}" type="sibTrans" cxnId="{17812921-8AEB-4077-A8F2-67DD74DDF6FF}">
      <dgm:prSet/>
      <dgm:spPr/>
      <dgm:t>
        <a:bodyPr/>
        <a:lstStyle/>
        <a:p>
          <a:endParaRPr lang="en-US"/>
        </a:p>
      </dgm:t>
    </dgm:pt>
    <dgm:pt modelId="{6F51DA62-85D8-43FB-B54E-BADA5F1223E7}">
      <dgm:prSet custT="1"/>
      <dgm:spPr>
        <a:solidFill>
          <a:srgbClr val="5B9BD5"/>
        </a:solidFill>
      </dgm:spPr>
      <dgm:t>
        <a:bodyPr/>
        <a:lstStyle/>
        <a:p>
          <a:r>
            <a:rPr lang="en-US" sz="2000" dirty="0"/>
            <a:t>Data included on data analysis</a:t>
          </a:r>
        </a:p>
      </dgm:t>
    </dgm:pt>
    <dgm:pt modelId="{E7515789-11BF-4654-84DA-D0D2E5807928}" type="parTrans" cxnId="{8D110D12-6F92-4050-A51D-FDF57A6DD1B4}">
      <dgm:prSet/>
      <dgm:spPr/>
      <dgm:t>
        <a:bodyPr/>
        <a:lstStyle/>
        <a:p>
          <a:endParaRPr lang="en-US"/>
        </a:p>
      </dgm:t>
    </dgm:pt>
    <dgm:pt modelId="{75C0762D-5CC3-43AE-AD86-325293FC3F53}" type="sibTrans" cxnId="{8D110D12-6F92-4050-A51D-FDF57A6DD1B4}">
      <dgm:prSet/>
      <dgm:spPr/>
      <dgm:t>
        <a:bodyPr/>
        <a:lstStyle/>
        <a:p>
          <a:endParaRPr lang="en-US"/>
        </a:p>
      </dgm:t>
    </dgm:pt>
    <dgm:pt modelId="{8C9B3580-A8E3-47E3-8E30-0EA6C9A8C20B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National Occupation Category (NOC)</a:t>
          </a:r>
          <a:endParaRPr lang="en-US" sz="1800" dirty="0">
            <a:solidFill>
              <a:schemeClr val="tx1"/>
            </a:solidFill>
          </a:endParaRPr>
        </a:p>
      </dgm:t>
    </dgm:pt>
    <dgm:pt modelId="{2991C8CE-D361-4D82-AAEE-C7672FFB2B66}" type="parTrans" cxnId="{0D68F5ED-7400-460F-8B70-373356A7FB2B}">
      <dgm:prSet/>
      <dgm:spPr/>
      <dgm:t>
        <a:bodyPr/>
        <a:lstStyle/>
        <a:p>
          <a:endParaRPr lang="en-US"/>
        </a:p>
      </dgm:t>
    </dgm:pt>
    <dgm:pt modelId="{AC4E9BF6-FD30-4B80-83B5-1C55E331EB3F}" type="sibTrans" cxnId="{0D68F5ED-7400-460F-8B70-373356A7FB2B}">
      <dgm:prSet/>
      <dgm:spPr/>
      <dgm:t>
        <a:bodyPr/>
        <a:lstStyle/>
        <a:p>
          <a:endParaRPr lang="en-US"/>
        </a:p>
      </dgm:t>
    </dgm:pt>
    <dgm:pt modelId="{A0C8A34C-53FF-4F4D-BAD7-152BF5D87130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Immigration Category</a:t>
          </a:r>
          <a:endParaRPr lang="en-US" sz="1800">
            <a:solidFill>
              <a:schemeClr val="tx1"/>
            </a:solidFill>
          </a:endParaRPr>
        </a:p>
      </dgm:t>
    </dgm:pt>
    <dgm:pt modelId="{06A6DFE0-2337-41BF-9A7C-FFA22269EBAD}" type="parTrans" cxnId="{2AF2FCA5-8B03-4A1E-9AD8-0BB154282069}">
      <dgm:prSet/>
      <dgm:spPr/>
      <dgm:t>
        <a:bodyPr/>
        <a:lstStyle/>
        <a:p>
          <a:endParaRPr lang="en-US"/>
        </a:p>
      </dgm:t>
    </dgm:pt>
    <dgm:pt modelId="{50F3796E-69BA-432D-B18F-9610485B230A}" type="sibTrans" cxnId="{2AF2FCA5-8B03-4A1E-9AD8-0BB154282069}">
      <dgm:prSet/>
      <dgm:spPr/>
      <dgm:t>
        <a:bodyPr/>
        <a:lstStyle/>
        <a:p>
          <a:endParaRPr lang="en-US"/>
        </a:p>
      </dgm:t>
    </dgm:pt>
    <dgm:pt modelId="{00758508-6E82-495C-902F-849B82F9CC64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Age Group</a:t>
          </a:r>
          <a:endParaRPr lang="en-US" sz="1800" dirty="0">
            <a:solidFill>
              <a:schemeClr val="tx1"/>
            </a:solidFill>
          </a:endParaRPr>
        </a:p>
      </dgm:t>
    </dgm:pt>
    <dgm:pt modelId="{53241710-216C-4885-A81B-5E84DAB701A0}" type="parTrans" cxnId="{B6F2B8D5-82BF-4202-8DD9-A9986A917992}">
      <dgm:prSet/>
      <dgm:spPr/>
      <dgm:t>
        <a:bodyPr/>
        <a:lstStyle/>
        <a:p>
          <a:endParaRPr lang="en-US"/>
        </a:p>
      </dgm:t>
    </dgm:pt>
    <dgm:pt modelId="{3D073EBE-328C-4F29-8B4C-8B27FFA41320}" type="sibTrans" cxnId="{B6F2B8D5-82BF-4202-8DD9-A9986A917992}">
      <dgm:prSet/>
      <dgm:spPr/>
      <dgm:t>
        <a:bodyPr/>
        <a:lstStyle/>
        <a:p>
          <a:endParaRPr lang="en-US"/>
        </a:p>
      </dgm:t>
    </dgm:pt>
    <dgm:pt modelId="{E7EA6714-EBD3-431D-B50A-986CF9ED81B9}">
      <dgm:prSet custT="1"/>
      <dgm:spPr>
        <a:solidFill>
          <a:srgbClr val="70AD47"/>
        </a:solidFill>
      </dgm:spPr>
      <dgm:t>
        <a:bodyPr/>
        <a:lstStyle/>
        <a:p>
          <a:r>
            <a:rPr lang="en-US" sz="1800" dirty="0"/>
            <a:t>The figures in datasets are suppressed or rounded to prevent identification of individuals. The reports can only give rough estimate of the total approvals, and not the actual ones</a:t>
          </a:r>
          <a:r>
            <a:rPr lang="en-US" sz="2000" dirty="0"/>
            <a:t>.</a:t>
          </a:r>
        </a:p>
      </dgm:t>
    </dgm:pt>
    <dgm:pt modelId="{A98EED60-DF06-4398-B2A1-FC75AD46344C}" type="parTrans" cxnId="{9DB9905E-5770-4B25-8CBD-8C11D4C46F27}">
      <dgm:prSet/>
      <dgm:spPr/>
      <dgm:t>
        <a:bodyPr/>
        <a:lstStyle/>
        <a:p>
          <a:endParaRPr lang="en-US"/>
        </a:p>
      </dgm:t>
    </dgm:pt>
    <dgm:pt modelId="{1AD4C9E5-3B9A-4E77-90C0-8715C6023699}" type="sibTrans" cxnId="{9DB9905E-5770-4B25-8CBD-8C11D4C46F27}">
      <dgm:prSet/>
      <dgm:spPr/>
      <dgm:t>
        <a:bodyPr/>
        <a:lstStyle/>
        <a:p>
          <a:endParaRPr lang="en-US"/>
        </a:p>
      </dgm:t>
    </dgm:pt>
    <dgm:pt modelId="{2ACEE1DE-EA03-476A-8ACB-80FE6B036EC4}">
      <dgm:prSet/>
      <dgm:spPr/>
      <dgm:t>
        <a:bodyPr/>
        <a:lstStyle/>
        <a:p>
          <a:endParaRPr lang="en-US" sz="3000" dirty="0"/>
        </a:p>
      </dgm:t>
    </dgm:pt>
    <dgm:pt modelId="{66DDDC1C-5ECB-4ED1-8ECD-B385C09E64DB}" type="parTrans" cxnId="{CFF3E534-1A76-413D-9F98-6DA30F722DD3}">
      <dgm:prSet/>
      <dgm:spPr/>
      <dgm:t>
        <a:bodyPr/>
        <a:lstStyle/>
        <a:p>
          <a:endParaRPr lang="en-US"/>
        </a:p>
      </dgm:t>
    </dgm:pt>
    <dgm:pt modelId="{E5BD9F71-74AA-446F-87E2-42DC78FDEEF9}" type="sibTrans" cxnId="{CFF3E534-1A76-413D-9F98-6DA30F722DD3}">
      <dgm:prSet/>
      <dgm:spPr/>
      <dgm:t>
        <a:bodyPr/>
        <a:lstStyle/>
        <a:p>
          <a:endParaRPr lang="en-US"/>
        </a:p>
      </dgm:t>
    </dgm:pt>
    <dgm:pt modelId="{5DA9E194-30B2-48F9-9BFD-F54CFAF94013}">
      <dgm:prSet custT="1"/>
      <dgm:spPr/>
      <dgm:t>
        <a:bodyPr/>
        <a:lstStyle/>
        <a:p>
          <a:endParaRPr lang="en-US" sz="1800" dirty="0">
            <a:solidFill>
              <a:schemeClr val="tx1"/>
            </a:solidFill>
          </a:endParaRPr>
        </a:p>
      </dgm:t>
    </dgm:pt>
    <dgm:pt modelId="{784F3A10-C0BE-4F51-B1A1-47D8709D379A}" type="parTrans" cxnId="{E410A24C-E825-4C23-B581-90C4396A9918}">
      <dgm:prSet/>
      <dgm:spPr/>
      <dgm:t>
        <a:bodyPr/>
        <a:lstStyle/>
        <a:p>
          <a:endParaRPr lang="en-US"/>
        </a:p>
      </dgm:t>
    </dgm:pt>
    <dgm:pt modelId="{B7BE8CC5-EE52-4956-B521-0068D2D8851F}" type="sibTrans" cxnId="{E410A24C-E825-4C23-B581-90C4396A9918}">
      <dgm:prSet/>
      <dgm:spPr/>
      <dgm:t>
        <a:bodyPr/>
        <a:lstStyle/>
        <a:p>
          <a:endParaRPr lang="en-US"/>
        </a:p>
      </dgm:t>
    </dgm:pt>
    <dgm:pt modelId="{AAAB3F9E-61D8-480F-A000-A46BC5C3CB29}" type="pres">
      <dgm:prSet presAssocID="{C95ACED3-3C59-4839-A6B7-6A52D2EDF963}" presName="linear" presStyleCnt="0">
        <dgm:presLayoutVars>
          <dgm:animLvl val="lvl"/>
          <dgm:resizeHandles val="exact"/>
        </dgm:presLayoutVars>
      </dgm:prSet>
      <dgm:spPr/>
    </dgm:pt>
    <dgm:pt modelId="{63D550D3-D219-40BF-86B7-ABC365B865CB}" type="pres">
      <dgm:prSet presAssocID="{B2A57EAE-E9A4-4C93-9575-942B3A3D23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F5A3CB-8E44-491D-B7C9-FB892C0AD97F}" type="pres">
      <dgm:prSet presAssocID="{43DC47F4-1EF3-45B2-BA20-FAD1DF7100CD}" presName="spacer" presStyleCnt="0"/>
      <dgm:spPr/>
    </dgm:pt>
    <dgm:pt modelId="{96BE94FD-741C-4E02-A284-97553BFDF46B}" type="pres">
      <dgm:prSet presAssocID="{6F51DA62-85D8-43FB-B54E-BADA5F1223E7}" presName="parentText" presStyleLbl="node1" presStyleIdx="1" presStyleCnt="3" custScaleY="56128">
        <dgm:presLayoutVars>
          <dgm:chMax val="0"/>
          <dgm:bulletEnabled val="1"/>
        </dgm:presLayoutVars>
      </dgm:prSet>
      <dgm:spPr>
        <a:prstGeom prst="roundRect">
          <a:avLst/>
        </a:prstGeom>
      </dgm:spPr>
    </dgm:pt>
    <dgm:pt modelId="{EABA7FD2-5A30-497A-89CD-21449F072DCE}" type="pres">
      <dgm:prSet presAssocID="{6F51DA62-85D8-43FB-B54E-BADA5F1223E7}" presName="childText" presStyleLbl="revTx" presStyleIdx="0" presStyleCnt="1">
        <dgm:presLayoutVars>
          <dgm:bulletEnabled val="1"/>
        </dgm:presLayoutVars>
      </dgm:prSet>
      <dgm:spPr/>
    </dgm:pt>
    <dgm:pt modelId="{24B9B76D-AC98-46BE-8D26-682D83D1A1C6}" type="pres">
      <dgm:prSet presAssocID="{E7EA6714-EBD3-431D-B50A-986CF9ED81B9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8D110D12-6F92-4050-A51D-FDF57A6DD1B4}" srcId="{C95ACED3-3C59-4839-A6B7-6A52D2EDF963}" destId="{6F51DA62-85D8-43FB-B54E-BADA5F1223E7}" srcOrd="1" destOrd="0" parTransId="{E7515789-11BF-4654-84DA-D0D2E5807928}" sibTransId="{75C0762D-5CC3-43AE-AD86-325293FC3F53}"/>
    <dgm:cxn modelId="{5DDF221E-2484-4B6D-812E-A427068AF970}" type="presOf" srcId="{C95ACED3-3C59-4839-A6B7-6A52D2EDF963}" destId="{AAAB3F9E-61D8-480F-A000-A46BC5C3CB29}" srcOrd="0" destOrd="0" presId="urn:microsoft.com/office/officeart/2005/8/layout/vList2"/>
    <dgm:cxn modelId="{17812921-8AEB-4077-A8F2-67DD74DDF6FF}" srcId="{C95ACED3-3C59-4839-A6B7-6A52D2EDF963}" destId="{B2A57EAE-E9A4-4C93-9575-942B3A3D23AF}" srcOrd="0" destOrd="0" parTransId="{ACD6A12D-020D-400B-BA9F-9E5B9EA9FEC0}" sibTransId="{43DC47F4-1EF3-45B2-BA20-FAD1DF7100CD}"/>
    <dgm:cxn modelId="{56B6C92E-F07B-4770-BCFB-916E6B09F73B}" type="presOf" srcId="{A0C8A34C-53FF-4F4D-BAD7-152BF5D87130}" destId="{EABA7FD2-5A30-497A-89CD-21449F072DCE}" srcOrd="0" destOrd="2" presId="urn:microsoft.com/office/officeart/2005/8/layout/vList2"/>
    <dgm:cxn modelId="{CFF3E534-1A76-413D-9F98-6DA30F722DD3}" srcId="{6F51DA62-85D8-43FB-B54E-BADA5F1223E7}" destId="{2ACEE1DE-EA03-476A-8ACB-80FE6B036EC4}" srcOrd="4" destOrd="0" parTransId="{66DDDC1C-5ECB-4ED1-8ECD-B385C09E64DB}" sibTransId="{E5BD9F71-74AA-446F-87E2-42DC78FDEEF9}"/>
    <dgm:cxn modelId="{8A1BD337-9599-475D-B932-58DAA9A08BBE}" type="presOf" srcId="{B2A57EAE-E9A4-4C93-9575-942B3A3D23AF}" destId="{63D550D3-D219-40BF-86B7-ABC365B865CB}" srcOrd="0" destOrd="0" presId="urn:microsoft.com/office/officeart/2005/8/layout/vList2"/>
    <dgm:cxn modelId="{9DB9905E-5770-4B25-8CBD-8C11D4C46F27}" srcId="{C95ACED3-3C59-4839-A6B7-6A52D2EDF963}" destId="{E7EA6714-EBD3-431D-B50A-986CF9ED81B9}" srcOrd="2" destOrd="0" parTransId="{A98EED60-DF06-4398-B2A1-FC75AD46344C}" sibTransId="{1AD4C9E5-3B9A-4E77-90C0-8715C6023699}"/>
    <dgm:cxn modelId="{6EE5D662-665D-4B2C-B0DA-51D9A1F713EB}" type="presOf" srcId="{5DA9E194-30B2-48F9-9BFD-F54CFAF94013}" destId="{EABA7FD2-5A30-497A-89CD-21449F072DCE}" srcOrd="0" destOrd="0" presId="urn:microsoft.com/office/officeart/2005/8/layout/vList2"/>
    <dgm:cxn modelId="{E410A24C-E825-4C23-B581-90C4396A9918}" srcId="{6F51DA62-85D8-43FB-B54E-BADA5F1223E7}" destId="{5DA9E194-30B2-48F9-9BFD-F54CFAF94013}" srcOrd="0" destOrd="0" parTransId="{784F3A10-C0BE-4F51-B1A1-47D8709D379A}" sibTransId="{B7BE8CC5-EE52-4956-B521-0068D2D8851F}"/>
    <dgm:cxn modelId="{120A6871-1409-4B81-94EC-BE7940EDB861}" type="presOf" srcId="{E7EA6714-EBD3-431D-B50A-986CF9ED81B9}" destId="{24B9B76D-AC98-46BE-8D26-682D83D1A1C6}" srcOrd="0" destOrd="0" presId="urn:microsoft.com/office/officeart/2005/8/layout/vList2"/>
    <dgm:cxn modelId="{327C0177-6D52-43FD-AC9B-9D0848DC1CD7}" type="presOf" srcId="{6F51DA62-85D8-43FB-B54E-BADA5F1223E7}" destId="{96BE94FD-741C-4E02-A284-97553BFDF46B}" srcOrd="0" destOrd="0" presId="urn:microsoft.com/office/officeart/2005/8/layout/vList2"/>
    <dgm:cxn modelId="{199FCFA3-D26F-44E4-AA35-B58ABCAAD7C1}" type="presOf" srcId="{8C9B3580-A8E3-47E3-8E30-0EA6C9A8C20B}" destId="{EABA7FD2-5A30-497A-89CD-21449F072DCE}" srcOrd="0" destOrd="1" presId="urn:microsoft.com/office/officeart/2005/8/layout/vList2"/>
    <dgm:cxn modelId="{2AF2FCA5-8B03-4A1E-9AD8-0BB154282069}" srcId="{6F51DA62-85D8-43FB-B54E-BADA5F1223E7}" destId="{A0C8A34C-53FF-4F4D-BAD7-152BF5D87130}" srcOrd="2" destOrd="0" parTransId="{06A6DFE0-2337-41BF-9A7C-FFA22269EBAD}" sibTransId="{50F3796E-69BA-432D-B18F-9610485B230A}"/>
    <dgm:cxn modelId="{195156B4-47A6-434E-811A-0642CCADCA4B}" type="presOf" srcId="{00758508-6E82-495C-902F-849B82F9CC64}" destId="{EABA7FD2-5A30-497A-89CD-21449F072DCE}" srcOrd="0" destOrd="3" presId="urn:microsoft.com/office/officeart/2005/8/layout/vList2"/>
    <dgm:cxn modelId="{B6F2B8D5-82BF-4202-8DD9-A9986A917992}" srcId="{6F51DA62-85D8-43FB-B54E-BADA5F1223E7}" destId="{00758508-6E82-495C-902F-849B82F9CC64}" srcOrd="3" destOrd="0" parTransId="{53241710-216C-4885-A81B-5E84DAB701A0}" sibTransId="{3D073EBE-328C-4F29-8B4C-8B27FFA41320}"/>
    <dgm:cxn modelId="{9DD53FE2-8BD4-4547-9F43-2632D8E574EF}" type="presOf" srcId="{2ACEE1DE-EA03-476A-8ACB-80FE6B036EC4}" destId="{EABA7FD2-5A30-497A-89CD-21449F072DCE}" srcOrd="0" destOrd="4" presId="urn:microsoft.com/office/officeart/2005/8/layout/vList2"/>
    <dgm:cxn modelId="{0D68F5ED-7400-460F-8B70-373356A7FB2B}" srcId="{6F51DA62-85D8-43FB-B54E-BADA5F1223E7}" destId="{8C9B3580-A8E3-47E3-8E30-0EA6C9A8C20B}" srcOrd="1" destOrd="0" parTransId="{2991C8CE-D361-4D82-AAEE-C7672FFB2B66}" sibTransId="{AC4E9BF6-FD30-4B80-83B5-1C55E331EB3F}"/>
    <dgm:cxn modelId="{86507BEE-365C-462F-836A-415D21DCF7A0}" type="presParOf" srcId="{AAAB3F9E-61D8-480F-A000-A46BC5C3CB29}" destId="{63D550D3-D219-40BF-86B7-ABC365B865CB}" srcOrd="0" destOrd="0" presId="urn:microsoft.com/office/officeart/2005/8/layout/vList2"/>
    <dgm:cxn modelId="{0CD2AFFC-67B8-4142-91BA-90F38D70E6B6}" type="presParOf" srcId="{AAAB3F9E-61D8-480F-A000-A46BC5C3CB29}" destId="{F5F5A3CB-8E44-491D-B7C9-FB892C0AD97F}" srcOrd="1" destOrd="0" presId="urn:microsoft.com/office/officeart/2005/8/layout/vList2"/>
    <dgm:cxn modelId="{816E3605-AE58-4FA1-BC1C-EF0E76BB57DF}" type="presParOf" srcId="{AAAB3F9E-61D8-480F-A000-A46BC5C3CB29}" destId="{96BE94FD-741C-4E02-A284-97553BFDF46B}" srcOrd="2" destOrd="0" presId="urn:microsoft.com/office/officeart/2005/8/layout/vList2"/>
    <dgm:cxn modelId="{D5F920EC-16F0-470C-A549-3416E0800A40}" type="presParOf" srcId="{AAAB3F9E-61D8-480F-A000-A46BC5C3CB29}" destId="{EABA7FD2-5A30-497A-89CD-21449F072DCE}" srcOrd="3" destOrd="0" presId="urn:microsoft.com/office/officeart/2005/8/layout/vList2"/>
    <dgm:cxn modelId="{CE152B22-753E-4B82-B2A9-4478B8954F0E}" type="presParOf" srcId="{AAAB3F9E-61D8-480F-A000-A46BC5C3CB29}" destId="{24B9B76D-AC98-46BE-8D26-682D83D1A1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D3654-2E33-44E1-B00A-E35CAF73B972}">
      <dsp:nvSpPr>
        <dsp:cNvPr id="0" name=""/>
        <dsp:cNvSpPr/>
      </dsp:nvSpPr>
      <dsp:spPr>
        <a:xfrm>
          <a:off x="0" y="3304625"/>
          <a:ext cx="7037387" cy="2168192"/>
        </a:xfrm>
        <a:prstGeom prst="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Scope of the data analysis</a:t>
          </a:r>
        </a:p>
      </dsp:txBody>
      <dsp:txXfrm>
        <a:off x="0" y="3304625"/>
        <a:ext cx="7037387" cy="1170823"/>
      </dsp:txXfrm>
    </dsp:sp>
    <dsp:sp modelId="{55E22CDE-92F7-4CBF-B0D1-63AACD1000E3}">
      <dsp:nvSpPr>
        <dsp:cNvPr id="0" name=""/>
        <dsp:cNvSpPr/>
      </dsp:nvSpPr>
      <dsp:spPr>
        <a:xfrm>
          <a:off x="3436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National Occupation Category (NOC)</a:t>
          </a:r>
        </a:p>
      </dsp:txBody>
      <dsp:txXfrm>
        <a:off x="3436" y="4432085"/>
        <a:ext cx="2343504" cy="997368"/>
      </dsp:txXfrm>
    </dsp:sp>
    <dsp:sp modelId="{89D9E589-1BBC-4B46-9E93-3A0178F44DEC}">
      <dsp:nvSpPr>
        <dsp:cNvPr id="0" name=""/>
        <dsp:cNvSpPr/>
      </dsp:nvSpPr>
      <dsp:spPr>
        <a:xfrm>
          <a:off x="2346941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Immigration Category</a:t>
          </a:r>
        </a:p>
      </dsp:txBody>
      <dsp:txXfrm>
        <a:off x="2346941" y="4432085"/>
        <a:ext cx="2343504" cy="997368"/>
      </dsp:txXfrm>
    </dsp:sp>
    <dsp:sp modelId="{8B330A28-E9C1-4ABE-9EC3-02A9FE5BF3F3}">
      <dsp:nvSpPr>
        <dsp:cNvPr id="0" name=""/>
        <dsp:cNvSpPr/>
      </dsp:nvSpPr>
      <dsp:spPr>
        <a:xfrm>
          <a:off x="4690445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Admission by Province and Age Group</a:t>
          </a:r>
        </a:p>
      </dsp:txBody>
      <dsp:txXfrm>
        <a:off x="4690445" y="4432085"/>
        <a:ext cx="2343504" cy="997368"/>
      </dsp:txXfrm>
    </dsp:sp>
    <dsp:sp modelId="{3D685AA6-E789-4E70-9A03-ECEF2ED35191}">
      <dsp:nvSpPr>
        <dsp:cNvPr id="0" name=""/>
        <dsp:cNvSpPr/>
      </dsp:nvSpPr>
      <dsp:spPr>
        <a:xfrm rot="10800000">
          <a:off x="0" y="2468"/>
          <a:ext cx="7037387" cy="333467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provide data visualization and conduct data analysis on Canada Permanent Residence (PR) approvals for the last 5.75 years (from January 2017 to September 2022)</a:t>
          </a:r>
        </a:p>
      </dsp:txBody>
      <dsp:txXfrm rot="10800000">
        <a:off x="0" y="2468"/>
        <a:ext cx="7037387" cy="2166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550D3-D219-40BF-86B7-ABC365B865CB}">
      <dsp:nvSpPr>
        <dsp:cNvPr id="0" name=""/>
        <dsp:cNvSpPr/>
      </dsp:nvSpPr>
      <dsp:spPr>
        <a:xfrm>
          <a:off x="0" y="228004"/>
          <a:ext cx="7037387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datasets for Canada Permanent Residents are taken from </a:t>
          </a:r>
          <a:r>
            <a:rPr lang="en-US" sz="20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Permanent Residents – Monthly IRCC Updates</a:t>
          </a:r>
          <a:r>
            <a:rPr lang="en-US" sz="2000" kern="1200" dirty="0"/>
            <a:t>, which provides records from January 2015 to September 2022</a:t>
          </a:r>
        </a:p>
      </dsp:txBody>
      <dsp:txXfrm>
        <a:off x="59399" y="287403"/>
        <a:ext cx="6918589" cy="1098002"/>
      </dsp:txXfrm>
    </dsp:sp>
    <dsp:sp modelId="{96BE94FD-741C-4E02-A284-97553BFDF46B}">
      <dsp:nvSpPr>
        <dsp:cNvPr id="0" name=""/>
        <dsp:cNvSpPr/>
      </dsp:nvSpPr>
      <dsp:spPr>
        <a:xfrm>
          <a:off x="0" y="1632004"/>
          <a:ext cx="7037387" cy="682965"/>
        </a:xfrm>
        <a:prstGeom prst="roundRect">
          <a:avLst/>
        </a:prstGeom>
        <a:solidFill>
          <a:srgbClr val="5B9B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included on data analysis</a:t>
          </a:r>
        </a:p>
      </dsp:txBody>
      <dsp:txXfrm>
        <a:off x="33340" y="1665344"/>
        <a:ext cx="6970707" cy="616285"/>
      </dsp:txXfrm>
    </dsp:sp>
    <dsp:sp modelId="{EABA7FD2-5A30-497A-89CD-21449F072DCE}">
      <dsp:nvSpPr>
        <dsp:cNvPr id="0" name=""/>
        <dsp:cNvSpPr/>
      </dsp:nvSpPr>
      <dsp:spPr>
        <a:xfrm>
          <a:off x="0" y="2314970"/>
          <a:ext cx="7037387" cy="1715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43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National Occupation Category (NOC)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Immigration Category</a:t>
          </a:r>
          <a:endParaRPr lang="en-US" sz="1800" kern="120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Admission by Province and Age Group</a:t>
          </a:r>
          <a:endParaRPr lang="en-US" sz="1800" kern="1200" dirty="0">
            <a:solidFill>
              <a:schemeClr val="tx1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000" kern="1200" dirty="0"/>
        </a:p>
      </dsp:txBody>
      <dsp:txXfrm>
        <a:off x="0" y="2314970"/>
        <a:ext cx="7037387" cy="1715512"/>
      </dsp:txXfrm>
    </dsp:sp>
    <dsp:sp modelId="{24B9B76D-AC98-46BE-8D26-682D83D1A1C6}">
      <dsp:nvSpPr>
        <dsp:cNvPr id="0" name=""/>
        <dsp:cNvSpPr/>
      </dsp:nvSpPr>
      <dsp:spPr>
        <a:xfrm>
          <a:off x="0" y="4030482"/>
          <a:ext cx="7037387" cy="1216800"/>
        </a:xfrm>
        <a:prstGeom prst="rect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figures in datasets are suppressed or rounded to prevent identification of individuals. The reports can only give rough estimate of the total approvals, and not the actual ones</a:t>
          </a:r>
          <a:r>
            <a:rPr lang="en-US" sz="2000" kern="1200" dirty="0"/>
            <a:t>.</a:t>
          </a:r>
        </a:p>
      </dsp:txBody>
      <dsp:txXfrm>
        <a:off x="0" y="4030482"/>
        <a:ext cx="7037387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47C8-3CFD-40CD-9B13-4B615E71D821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700C-D7A0-4CEF-BA73-6FFC784F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77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figures in datasets are suppressed or rounded to prevent identification of individuals -&gt;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This may result to the sum of the figures not equating to the totals indicated.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F4E5-CC62-4260-AA5B-ACAA1E9D5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surge of approvals for NOC B has started on 2021 -&gt; </a:t>
            </a:r>
            <a:r>
              <a:rPr lang="en-US" b="0" dirty="0">
                <a:solidFill>
                  <a:srgbClr val="FFFFFF"/>
                </a:solidFill>
              </a:rPr>
              <a:t>caused by of TR to PR program and the </a:t>
            </a:r>
            <a:r>
              <a:rPr lang="en-US" b="0" dirty="0">
                <a:solidFill>
                  <a:srgbClr val="FFFFFF"/>
                </a:solidFill>
                <a:hlinkClick r:id="rId3"/>
              </a:rPr>
              <a:t>mass approval on CEC applicants</a:t>
            </a:r>
            <a:endParaRPr lang="en-US" b="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90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80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Highest number of approvals in a particular year were from age group 15-29 years old in year 2021 </a:t>
            </a:r>
            <a:r>
              <a:rPr lang="en-US" sz="1200" b="0" dirty="0"/>
              <a:t>-&gt; </a:t>
            </a:r>
            <a:r>
              <a:rPr lang="en-US" b="0" dirty="0">
                <a:solidFill>
                  <a:srgbClr val="FFFFFF"/>
                </a:solidFill>
              </a:rPr>
              <a:t>caused by of TR to PR program and the </a:t>
            </a:r>
            <a:r>
              <a:rPr lang="en-US" b="0" dirty="0">
                <a:solidFill>
                  <a:srgbClr val="FFFFFF"/>
                </a:solidFill>
                <a:hlinkClick r:id="rId3"/>
              </a:rPr>
              <a:t>mass approval on CEC applicants</a:t>
            </a:r>
            <a:r>
              <a:rPr lang="en-US" b="0" dirty="0">
                <a:solidFill>
                  <a:srgbClr val="FFFFFF"/>
                </a:solidFill>
              </a:rPr>
              <a:t>. In addition, FSW program, which contributes to the big percentage for 30 to 44 years old, was temporarily paused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55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4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07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11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5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Family Sponsorship: Alberta, British Columbia, Ontario</a:t>
            </a:r>
          </a:p>
          <a:p>
            <a:r>
              <a:rPr lang="en-US" dirty="0"/>
              <a:t>Provincial Nominee Program: Manitoba, New Brunswick, Newfoundland and Labrador, Northwest Territories, Nova Scotia, </a:t>
            </a:r>
            <a:r>
              <a:rPr lang="en-US" dirty="0" err="1"/>
              <a:t>Nuvavut</a:t>
            </a:r>
            <a:r>
              <a:rPr lang="en-US" dirty="0"/>
              <a:t>, Prince Edward Island, Saskatchewan, Yukon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3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8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number of approvals in 2021 for CEC category -&gt; mostly comprised of Ontario and British Columbia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94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Type 0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management jobs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factory managers,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restaurant managers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, or office managers)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A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professional jobs that usually call for a degree from a university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chemists, architects, or pharmacists)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B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technical jobs and skilled trades that usually call for a college diploma or training as an apprentice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chefs, electricians, plumbers)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C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intermediate jobs that usually call for high school and/or job-specific training 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truck drivers,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industrial butchers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, or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food and beverage servers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Skill Level D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labour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jobs that usually give on-the-job training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 (e.g. 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fruit pickers, cleaning staff, oil field workers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F700C-D7A0-4CEF-BA73-6FFC784F17B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22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470-D12F-30EF-2F5E-6B1EF0E7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E191C-B946-D97F-7B75-543EE62F9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CBA7-73F1-3256-6F79-049BDDF4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7C8F-A657-1598-EBB0-528371EF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2E3C-CF99-2066-66F1-ED095A6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9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A30B-BE11-9219-8FA4-2829881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0EA2-38C9-C853-53F2-260CC65E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AA43-9A93-6EE6-E704-A0F3B19F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B4A3-59BC-5E16-34B8-14C9A2CC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244F-9B20-BE8E-B437-DB9009B2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3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B4300-D661-B78E-BD64-5346B133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8C9E-C066-670B-9E74-D88506A4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EF3F-8443-59C4-BA05-EFE32461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FAE-9041-F733-382E-3D157CFA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BBE2-DB6F-38D8-1C90-651CB53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B5FF-73A1-81D5-A7EC-F9B8885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2B1A-33CC-55C9-DB50-059DF748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C3E9-7128-4E04-C4C6-DCBB5CE2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53B5-204F-EE32-91AB-EB2294D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21BA-996D-34C8-D5C1-191D4D1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67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4FD4-D0BC-AFE7-DFA3-2726AEEA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2F70-EEF5-FEAC-1EBC-37179E06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D518-8D76-9878-EBFE-E50ABCD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1AE6-F77E-37D4-FD46-252C6914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FDB6-CE76-BE65-0408-AF0FE45A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47D-AEBB-CC8D-6E27-61065A5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9DD-4BAC-A077-1E1C-7581B6CE9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3144C-432B-2E28-E757-CE67F861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95B2F-9C2F-A35E-8B7F-96F04118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36CC4-9E4D-B795-2B50-96CA1D20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9E2D-2B8D-DF45-D88C-93513133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5FD1-EC22-8154-8FAA-77DD521B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6F9A-F138-C3E9-DA6D-644428438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0C886-C5AD-CF06-E1D0-2D6EAC82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1459-048E-8EC5-F79E-EC510497B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0BAD5-D098-E35D-6243-5D55CF43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5FDDE-B9E1-86F9-9D71-BB19AE8E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D37A5-F067-8EA9-5E32-384E78C2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C8092-574A-C39E-282D-54F769A5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58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90A1-33CA-E9BD-4C7E-85A91AE2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13EE2-BE4C-07BF-85CB-88145E04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8EA8-682A-1337-317D-3537EA57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CC9A-DB43-5677-DDCE-F025022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646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875F5-9B15-E708-BBF0-562DD063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143FD-D919-07D3-ECDA-0FB8AC72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58F8-36FF-7BA2-F895-C5E18EC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0079-8D84-7B5D-AD97-47299CD4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CAE5-5C7B-A48B-AA6E-7CED1470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40D37-1CD7-354F-CAAB-1F244A9D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7CF8-0AD9-3865-D7BC-FDA6BA3C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7723-07FC-8258-D051-4A6634AC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7A72-9249-8D4F-08EC-25AB5EAA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0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B38-FD1F-F6A0-378E-CE503B65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AB6A-A695-28B0-82FA-7AA28C2C2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27E0-1D62-A833-3771-841871AB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CC21-7B72-7E5C-6449-CE9D3A6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CA13D-8DEA-0F17-1836-43B0D96C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0478D-270F-B78D-4E50-C4D6568D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249D5-DB82-5830-62F2-606EDCA1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EC89-6CB1-0A17-CD77-8912F074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445C-4525-BF02-1921-D608C9909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B95B-5921-4318-8FE3-125B840423DF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794C-DE94-6006-AC49-F4D6F3CF7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65D0-CB9B-8020-C3D3-C4155337E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A7E6-EA4D-4D65-A91E-0E9136051C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1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a2965c5-3b6a-41aa-aed1-99baa09719c7?pbi_source=PowerPoin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cnews.com/2021/12/express-entry-ircc-finalizing-over-14000-cec-applications-and-under-600-fswp-applications-per-month-1219746.html#gs.jej9x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ccastro/dsmm.bdm1043/blob/main/hive%20scripts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github.com/abccastro/dsmm.bdm1043/tree/main/data%20import%20to%20hiv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115yaohua.wordpress.com/2017/01/27/microsoft-bi-access-hive-tables-on-hortonworks-sandbo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6AFC8-1296-940C-57C1-34955C52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23107"/>
            <a:ext cx="6547742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Canada PR </a:t>
            </a:r>
            <a:b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  <a:b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BDM-1043 Project Fall 2022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989261-FB29-63C3-5EB1-1EA8602588DD}"/>
              </a:ext>
            </a:extLst>
          </p:cNvPr>
          <p:cNvGrpSpPr/>
          <p:nvPr/>
        </p:nvGrpSpPr>
        <p:grpSpPr>
          <a:xfrm>
            <a:off x="6968811" y="-545629"/>
            <a:ext cx="1114656" cy="8250282"/>
            <a:chOff x="6968811" y="-545629"/>
            <a:chExt cx="1114656" cy="82502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6C4FAD-7879-CCCF-6C2E-ABB7E56B8A99}"/>
                </a:ext>
              </a:extLst>
            </p:cNvPr>
            <p:cNvSpPr/>
            <p:nvPr/>
          </p:nvSpPr>
          <p:spPr>
            <a:xfrm rot="20114374">
              <a:off x="7579668" y="-545629"/>
              <a:ext cx="503799" cy="825028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6836E8-C743-6DB9-5FF9-B7E12A919D9E}"/>
                </a:ext>
              </a:extLst>
            </p:cNvPr>
            <p:cNvSpPr/>
            <p:nvPr/>
          </p:nvSpPr>
          <p:spPr>
            <a:xfrm rot="20114374">
              <a:off x="6968811" y="-545629"/>
              <a:ext cx="503799" cy="825028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0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C52C7-948E-8232-A63A-1B51B56CF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8423D-988E-F003-C1D6-47CE87F5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CANADA PR DASHBOARD FROM </a:t>
            </a:r>
            <a:br>
              <a:rPr lang="en-US" sz="4800" dirty="0"/>
            </a:br>
            <a:r>
              <a:rPr lang="en-US" sz="4800" dirty="0"/>
              <a:t>POWER 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90865F-AEBD-DA92-3D55-C015FAE8B508}"/>
              </a:ext>
            </a:extLst>
          </p:cNvPr>
          <p:cNvSpPr txBox="1">
            <a:spLocks/>
          </p:cNvSpPr>
          <p:nvPr/>
        </p:nvSpPr>
        <p:spPr>
          <a:xfrm>
            <a:off x="512717" y="4875442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in Power BI</a:t>
            </a:r>
            <a:endParaRPr lang="en-US" dirty="0">
              <a:solidFill>
                <a:srgbClr val="5B9BD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349E9-7C92-549C-C2C5-6AEE2909A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65" y="4910857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8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FD60D-4E25-BB46-6CA3-50BC499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5" y="448056"/>
            <a:ext cx="9174482" cy="5952744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FD60D-4E25-BB46-6CA3-50BC499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75" y="448056"/>
            <a:ext cx="9174482" cy="5952744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FBD3E5-C26F-F3CF-BB74-76FAB940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74" y="448055"/>
            <a:ext cx="9174482" cy="59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2743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60669-1C8C-FA2B-57EE-E299C85E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221"/>
          <a:stretch/>
        </p:blipFill>
        <p:spPr>
          <a:xfrm>
            <a:off x="2551176" y="448056"/>
            <a:ext cx="9180576" cy="59527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43BE77-FC9C-3C2A-1AF7-B22B06C7934C}"/>
              </a:ext>
            </a:extLst>
          </p:cNvPr>
          <p:cNvSpPr/>
          <p:nvPr/>
        </p:nvSpPr>
        <p:spPr>
          <a:xfrm>
            <a:off x="466343" y="448056"/>
            <a:ext cx="1920338" cy="2894124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</a:t>
            </a:r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Permanent Residence</a:t>
            </a:r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by </a:t>
            </a:r>
            <a:b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CA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Immigration Category 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immigration type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highest number of approvals are from immigration type Family Sponsorship which is around 467k (25.19%) followed by Provincial Nominee Program with 344k (18.56%)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lowest approvals are from Rural and northern immigration pilot program which is around 2215 (0.12%)</a:t>
            </a:r>
          </a:p>
        </p:txBody>
      </p:sp>
      <p:pic>
        <p:nvPicPr>
          <p:cNvPr id="7" name="Content Placeholder 39">
            <a:extLst>
              <a:ext uri="{FF2B5EF4-FFF2-40B4-BE49-F238E27FC236}">
                <a16:creationId xmlns:a16="http://schemas.microsoft.com/office/drawing/2014/main" id="{A6377FDD-641D-0721-5DE8-96AE91F23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995" b="2198"/>
          <a:stretch/>
        </p:blipFill>
        <p:spPr>
          <a:xfrm>
            <a:off x="5509236" y="1654988"/>
            <a:ext cx="6114503" cy="39470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E3A7CD-110E-F56E-4A2E-F7EE3596AEE0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CF8342-2A5D-7AAF-44B9-D200CD1AC483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6C81E6-875E-90E6-5495-8E1E587749F8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480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for 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immigration categories by year</a:t>
            </a: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highest number of approvals were in year 2021 which is around 394k due to the introduction of TR to PR program and the </a:t>
            </a:r>
            <a:r>
              <a:rPr lang="en-US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mass approval on CEC applicants</a:t>
            </a:r>
            <a:endParaRPr lang="en-US" dirty="0">
              <a:solidFill>
                <a:srgbClr val="5B9BD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Also, we can see a dip in the approvals in 2020 due to COVID19 pandemic. The approvals were around 180k which is way less than the previous year which had around 335k approvals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46F1EB-B3FB-CBBE-AD85-32F91D1D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6" b="906"/>
          <a:stretch/>
        </p:blipFill>
        <p:spPr>
          <a:xfrm>
            <a:off x="5259689" y="1671101"/>
            <a:ext cx="6589010" cy="35961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1C36DED-DDC0-3C97-01F0-98062B236FB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8E8A5-22C3-FDB5-76CD-C8E3DB71DA31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84287-C0B7-2BB6-6097-3E37D07206E9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92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02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93C3-5AE8-35E1-24F4-52D6CC09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910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/>
              <a:t>TOTAL APPROVALS FOR ALL IMMIRATION CATEGORIES BY PROVINCE IN LAST 5.75 YEARS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0598DDE3-43D4-80E1-5D7A-E00A58192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151" b="17767"/>
          <a:stretch/>
        </p:blipFill>
        <p:spPr>
          <a:xfrm>
            <a:off x="20" y="10"/>
            <a:ext cx="12188804" cy="42267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96BE-98CF-6572-DE84-68E5C9ED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4920" y="4535424"/>
            <a:ext cx="5095240" cy="16184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highest number of approvals are from province of Ontario which is around 814k followed by British Columbia with 282k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Whereas the least number of immigrants were from Nunavut which is around 40</a:t>
            </a:r>
          </a:p>
        </p:txBody>
      </p:sp>
      <p:grpSp>
        <p:nvGrpSpPr>
          <p:cNvPr id="214" name="Group 204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592474"/>
            <a:ext cx="1128382" cy="847206"/>
            <a:chOff x="8183879" y="1000124"/>
            <a:chExt cx="1562267" cy="1172973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ED603-C2E5-87C5-A328-79BA31198C6E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739C86-AEB3-CDBC-7BC3-EFEDAC749459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D5F74-EFCA-DEB6-8346-DB288F1C4536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54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7716F-0885-6E83-FE61-0E21C75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Year and Immigration Category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9E2C-7ACC-8475-2D64-AD81E78C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Highest number of approvals were in 2021 for CEC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Most number of approvals across all years is from Family sponsorship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Least number of approvals is from Rural immigration program in year 2021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24A9ED-A892-6B7F-3971-45C8BFA4B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5523" y="1609646"/>
            <a:ext cx="6695281" cy="38646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AAB61F-71EB-7D83-F9CD-E732D5DC1653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1A3A39-57BC-337A-A3F6-FB154A765625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ACA3D9-9957-1BF7-E5BC-59C1BDD097FF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74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419-2086-4D69-67B4-03EAC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4A7738B-FD44-EABC-0E83-70188147EE4F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111DEE-D65A-BBD8-4120-F0B6F130A9BE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9BBAD9-F31D-90EF-FD24-8BDBFEA03009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864EFE5-F563-9E3B-EB5D-CDC85AEB5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" r="519" b="1398"/>
          <a:stretch/>
        </p:blipFill>
        <p:spPr>
          <a:xfrm>
            <a:off x="1389268" y="2359216"/>
            <a:ext cx="9413463" cy="39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7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ACCEB-A27B-C6D9-B00F-C218C5D0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A03557-E571-F490-DE90-6FA861CB6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00739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72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Permanent Residence by National Occupation Category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1FD5-62EF-FCBD-0BBB-6E3EE6D5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NOC Skill Type</a:t>
            </a:r>
          </a:p>
        </p:txBody>
      </p:sp>
      <p:grpSp>
        <p:nvGrpSpPr>
          <p:cNvPr id="101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8E972-5CF6-9C34-1809-7BDF3D3D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476373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Highest number of approvals are from NOC B which is around 197k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Lowest number of approvals are from NOC D which is around 10k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1E6171-725B-9FB8-EB45-04ABBD2E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8226" y="1780661"/>
            <a:ext cx="5871298" cy="337599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615653F-A965-8CEA-7A86-1E668218B6BB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DBBD9A-DC48-9813-BA8B-3275FABB697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1C9762-6B0F-CBF2-D88A-FC1A55A08936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27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058A7B-E531-D2BD-00C4-F64FA5006503}"/>
              </a:ext>
            </a:extLst>
          </p:cNvPr>
          <p:cNvSpPr txBox="1">
            <a:spLocks/>
          </p:cNvSpPr>
          <p:nvPr/>
        </p:nvSpPr>
        <p:spPr>
          <a:xfrm>
            <a:off x="653935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by</a:t>
            </a:r>
          </a:p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Year and NOC Skill Type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E775-43B5-5317-C546-38E70065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NOC A has the highest approvals for 2017 to 2020. The increase of approvals for NOC B has started on 2021 due to TR to PR program and </a:t>
            </a:r>
            <a:r>
              <a:rPr lang="en-US" sz="18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CEC approvals</a:t>
            </a:r>
            <a:endParaRPr lang="en-US" sz="1800" dirty="0">
              <a:solidFill>
                <a:srgbClr val="5B9BD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NOC D has the lowest approvals for all years</a:t>
            </a:r>
          </a:p>
        </p:txBody>
      </p:sp>
      <p:pic>
        <p:nvPicPr>
          <p:cNvPr id="38" name="Content Placeholder 37" descr="Chart, bar chart&#10;&#10;Description automatically generated">
            <a:extLst>
              <a:ext uri="{FF2B5EF4-FFF2-40B4-BE49-F238E27FC236}">
                <a16:creationId xmlns:a16="http://schemas.microsoft.com/office/drawing/2014/main" id="{296B2887-AB9F-5DE1-EE22-3C16E1288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5048" y="1727761"/>
            <a:ext cx="6256126" cy="378495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577474E-33D3-B18A-018A-07AE4E7D0C9B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3418E-E2C2-17D4-D0C3-1BF33D69398F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948985-58C7-43E3-5C79-D1B38281DCF0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80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058A7B-E531-D2BD-00C4-F64FA5006503}"/>
              </a:ext>
            </a:extLst>
          </p:cNvPr>
          <p:cNvSpPr txBox="1">
            <a:spLocks/>
          </p:cNvSpPr>
          <p:nvPr/>
        </p:nvSpPr>
        <p:spPr>
          <a:xfrm>
            <a:off x="653935" y="1780661"/>
            <a:ext cx="3582073" cy="146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approval by NOC Skill Type per Province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E775-43B5-5317-C546-38E70065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09495"/>
            <a:ext cx="3582072" cy="3038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bg1">
                    <a:alpha val="60000"/>
                  </a:schemeClr>
                </a:solidFill>
              </a:rPr>
              <a:t>Most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0 -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A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B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C - Ontario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NOC D - British Columbia</a:t>
            </a:r>
            <a:endParaRPr lang="en-US" sz="1300" b="1" dirty="0">
              <a:solidFill>
                <a:schemeClr val="bg1">
                  <a:alpha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chemeClr val="bg1">
                    <a:alpha val="60000"/>
                  </a:schemeClr>
                </a:solidFill>
              </a:rPr>
              <a:t>Least Approvals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alpha val="60000"/>
                  </a:schemeClr>
                </a:solidFill>
              </a:rPr>
              <a:t>All provinces under Northern Territories region (Nunavut, Northwest Territories and Yukon) have the least number of approvals for all NOC skill types</a:t>
            </a:r>
          </a:p>
        </p:txBody>
      </p:sp>
      <p:pic>
        <p:nvPicPr>
          <p:cNvPr id="9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5B28B09B-81CB-DD6C-DA74-89A55BCD8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28"/>
          <a:stretch/>
        </p:blipFill>
        <p:spPr>
          <a:xfrm>
            <a:off x="5116652" y="1828173"/>
            <a:ext cx="6873200" cy="37407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6FE374-57E0-47D7-6D55-5ECD5A7B3EF4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4FDC89-E119-E56C-7BEC-B5399BFA06C3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60F10-B3F4-BF81-CB1D-C0FD043A142A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35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5E6B29-7124-002B-BA54-3524BA1CE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15" b="12580"/>
          <a:stretch/>
        </p:blipFill>
        <p:spPr>
          <a:xfrm>
            <a:off x="20" y="-101599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84766-A35F-7FFE-1003-600B3EBC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Canada Permanent Residence by 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US" sz="4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Age Group</a:t>
            </a:r>
            <a:endParaRPr lang="en-CA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D6FC-474F-14E2-46EA-F687A6D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in last 5.75 years by Age Group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22DE-DE51-E163-EBBB-F6C7A488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Highest number of approvals were from age group 30-44 years 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Least number of approvals were from age group 75 years old and above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6C1F190-B5C7-8D86-69EF-10BBD5707F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30" y="1630283"/>
            <a:ext cx="6167912" cy="41633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9B485-9F8A-BDA6-2B16-E9E17431EB88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57ABB5-1D86-F99D-C48D-037DD275369B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F455EE-3DEB-2A20-485D-1F58CF0A903E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76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D6FC-474F-14E2-46EA-F687A6D1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Approvals by Year and Age Group</a:t>
            </a: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22DE-DE51-E163-EBBB-F6C7A488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Highest number of approvals in a particular year were from age group 15-29 years old in year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Least number of approvals are from the age group 75 and above for all years</a:t>
            </a:r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823F7917-B3FF-FD69-2A46-8EC567D5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83" y="1780661"/>
            <a:ext cx="6653723" cy="386758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8C6EEC-42E7-1CDF-34C8-0E8EDEF9C1F2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E65C74-3E8B-B790-E437-E0B2E445EA7C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5A2069-9263-2909-8692-FAE737A76A69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64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59419-2086-4D69-67B4-03EAC97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289C219-47C3-7E1B-B57F-6DE7055469BD}"/>
              </a:ext>
            </a:extLst>
          </p:cNvPr>
          <p:cNvGrpSpPr/>
          <p:nvPr/>
        </p:nvGrpSpPr>
        <p:grpSpPr>
          <a:xfrm>
            <a:off x="1" y="6330029"/>
            <a:ext cx="12191999" cy="496104"/>
            <a:chOff x="1" y="6337586"/>
            <a:chExt cx="12191999" cy="4961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1E68C-A50B-CABC-48FA-42C843D112FB}"/>
                </a:ext>
              </a:extLst>
            </p:cNvPr>
            <p:cNvSpPr/>
            <p:nvPr/>
          </p:nvSpPr>
          <p:spPr>
            <a:xfrm rot="16206891">
              <a:off x="5982548" y="355041"/>
              <a:ext cx="226908" cy="1219199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7C116-F9D6-400C-DE46-F7BAB3B55DC2}"/>
                </a:ext>
              </a:extLst>
            </p:cNvPr>
            <p:cNvSpPr/>
            <p:nvPr/>
          </p:nvSpPr>
          <p:spPr>
            <a:xfrm rot="16206891">
              <a:off x="5982461" y="624322"/>
              <a:ext cx="226908" cy="1219182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B448F6-EC5E-84E8-2C77-844D74214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" r="2586" b="8185"/>
          <a:stretch/>
        </p:blipFill>
        <p:spPr>
          <a:xfrm>
            <a:off x="1006759" y="2298654"/>
            <a:ext cx="101753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63F5-0524-3B68-A886-B1289C5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671D4-C087-EDB2-C109-7E3779A70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34162"/>
              </p:ext>
            </p:extLst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03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C363D-ACCD-B944-AF95-233AC0BC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C8EB-CE7E-4B54-4DA1-E83F77C3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19" y="4535423"/>
            <a:ext cx="4991037" cy="1827277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that are </a:t>
            </a:r>
            <a:r>
              <a:rPr lang="en-US" sz="1400" b="1" dirty="0">
                <a:solidFill>
                  <a:schemeClr val="bg1"/>
                </a:solidFill>
              </a:rPr>
              <a:t>excluded</a:t>
            </a:r>
            <a:r>
              <a:rPr lang="en-US" sz="1400" dirty="0">
                <a:solidFill>
                  <a:schemeClr val="bg1"/>
                </a:solidFill>
              </a:rPr>
              <a:t> from data analysis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Zero (0) values in the report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Values between 0 and 5 that are shown as “--” in the report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All records for year 2015 and 2016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NOC: </a:t>
            </a:r>
            <a:r>
              <a:rPr lang="en-US" sz="1400" dirty="0">
                <a:solidFill>
                  <a:schemeClr val="bg1"/>
                </a:solidFill>
              </a:rPr>
              <a:t>All records under “Other occupations” and “Occupation Not Stated” 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Immigration Type: </a:t>
            </a:r>
            <a:r>
              <a:rPr lang="en-US" sz="1400" dirty="0">
                <a:solidFill>
                  <a:schemeClr val="bg1"/>
                </a:solidFill>
              </a:rPr>
              <a:t>All records under “All Other Immigration”</a:t>
            </a:r>
          </a:p>
          <a:p>
            <a:pPr marL="457200" lvl="1" indent="-257175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1"/>
                </a:solidFill>
              </a:rPr>
              <a:t>For Age Group: </a:t>
            </a:r>
            <a:r>
              <a:rPr lang="en-US" sz="1400" dirty="0">
                <a:solidFill>
                  <a:schemeClr val="bg1"/>
                </a:solidFill>
              </a:rPr>
              <a:t>All records under “Age Not Stated”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000" dirty="0">
              <a:solidFill>
                <a:schemeClr val="bg1"/>
              </a:solidFill>
            </a:endParaRPr>
          </a:p>
          <a:p>
            <a:pPr marL="201168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E0B7C5-9B06-909C-AF57-654E91CB4E70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9328E8-0BA5-4027-BB9E-3D1B7A189BB0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222713-2D49-23C1-07FB-BBD1E9A0EE54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427A4E-DD9D-053C-271B-1C8A509570A6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3076F9-6F3C-D583-1DA7-0B1C87F15B93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8F07A-4297-9E69-F185-362FF984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" t="1924" r="431" b="2497"/>
          <a:stretch/>
        </p:blipFill>
        <p:spPr>
          <a:xfrm>
            <a:off x="491168" y="912911"/>
            <a:ext cx="11237334" cy="19787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51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0BFB01-180B-D10B-757A-E4CF8C6EC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341"/>
          <a:stretch/>
        </p:blipFill>
        <p:spPr>
          <a:xfrm>
            <a:off x="6579720" y="1929887"/>
            <a:ext cx="3659278" cy="1865103"/>
          </a:xfrm>
          <a:prstGeom prst="rect">
            <a:avLst/>
          </a:prstGeom>
        </p:spPr>
      </p:pic>
      <p:sp>
        <p:nvSpPr>
          <p:cNvPr id="40" name="Rectangle 20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2BC4-3138-B764-D816-FBC27A2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733D-EE7D-B8DC-04F1-AAEBADFC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Transformed data to a format that could be ingested by Hive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Re-arranged each row of the records by month, year, province and NOC/Immigration Category/Age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Converted to CSV file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D1FA93-7844-B571-0612-5D9A29035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82" r="454" b="1211"/>
          <a:stretch/>
        </p:blipFill>
        <p:spPr>
          <a:xfrm>
            <a:off x="765904" y="313038"/>
            <a:ext cx="10660017" cy="15532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EB308444-D002-EE13-0F28-595CF1EE5A53}"/>
              </a:ext>
            </a:extLst>
          </p:cNvPr>
          <p:cNvSpPr/>
          <p:nvPr/>
        </p:nvSpPr>
        <p:spPr>
          <a:xfrm rot="10800000" flipH="1">
            <a:off x="4437509" y="1968002"/>
            <a:ext cx="1363980" cy="766855"/>
          </a:xfrm>
          <a:prstGeom prst="bentArrow">
            <a:avLst/>
          </a:prstGeom>
          <a:solidFill>
            <a:srgbClr val="D46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B156B2-D591-5E87-0DE9-13CFC0747B5A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AFA515-245B-3030-F3ED-3EB70450ADB7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DD44B0-8046-758C-1DA3-0B5B55F7481B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699799-1421-E5B1-A909-87B3B7746500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BBB9A29-5F88-81E4-6159-79929B494053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0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CF5D-E6E9-9A32-8192-2B5C7F7A1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1" r="5530" b="2915"/>
          <a:stretch/>
        </p:blipFill>
        <p:spPr>
          <a:xfrm>
            <a:off x="1352509" y="1016236"/>
            <a:ext cx="9486808" cy="2478166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5D367-4930-DCF2-DA94-0088D2EE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45698"/>
            <a:ext cx="3685032" cy="158616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D54F-3366-1E94-4C68-55805779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680220" cy="1586163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Cloudera + Hortonworks </a:t>
            </a:r>
            <a:r>
              <a:rPr lang="en-US" sz="1600" dirty="0">
                <a:solidFill>
                  <a:schemeClr val="bg1"/>
                </a:solidFill>
              </a:rPr>
              <a:t>– to manage and store the data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Hadoop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</a:rPr>
              <a:t>Hive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Microsoft Power BI </a:t>
            </a:r>
            <a:r>
              <a:rPr lang="en-US" sz="1600" dirty="0">
                <a:solidFill>
                  <a:schemeClr val="bg1"/>
                </a:solidFill>
              </a:rPr>
              <a:t>– to create data visualization report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34720A-7FC9-FF2F-3498-B2F457CA7B0D}"/>
              </a:ext>
            </a:extLst>
          </p:cNvPr>
          <p:cNvSpPr txBox="1"/>
          <p:nvPr/>
        </p:nvSpPr>
        <p:spPr>
          <a:xfrm>
            <a:off x="969264" y="387203"/>
            <a:ext cx="100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Lineage from the data source (Cloudera) to Power BI datasets and visualization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364636-61B6-F8E7-2F1B-19BEE73F3C10}"/>
              </a:ext>
            </a:extLst>
          </p:cNvPr>
          <p:cNvGrpSpPr/>
          <p:nvPr/>
        </p:nvGrpSpPr>
        <p:grpSpPr>
          <a:xfrm>
            <a:off x="0" y="3838041"/>
            <a:ext cx="12192000" cy="496095"/>
            <a:chOff x="0" y="3746601"/>
            <a:chExt cx="12192000" cy="4960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3A90AB-E8EE-D2DA-A1A1-3B13DBB1BBE2}"/>
                </a:ext>
              </a:extLst>
            </p:cNvPr>
            <p:cNvSpPr/>
            <p:nvPr/>
          </p:nvSpPr>
          <p:spPr>
            <a:xfrm>
              <a:off x="0" y="3860055"/>
              <a:ext cx="12192000" cy="251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22C31C-5C71-95A3-9E2D-B306EE4D8FE9}"/>
                </a:ext>
              </a:extLst>
            </p:cNvPr>
            <p:cNvGrpSpPr/>
            <p:nvPr/>
          </p:nvGrpSpPr>
          <p:grpSpPr>
            <a:xfrm rot="16200000">
              <a:off x="5847952" y="-2101351"/>
              <a:ext cx="496095" cy="12191999"/>
              <a:chOff x="11082147" y="-92"/>
              <a:chExt cx="1101469" cy="685808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DFF5BD-C3C1-4EE7-7724-04AD74716368}"/>
                  </a:ext>
                </a:extLst>
              </p:cNvPr>
              <p:cNvSpPr/>
              <p:nvPr/>
            </p:nvSpPr>
            <p:spPr>
              <a:xfrm rot="6891">
                <a:off x="11679816" y="-91"/>
                <a:ext cx="503799" cy="685808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A85EC-B353-F8D7-86B1-36726FBEAD98}"/>
                  </a:ext>
                </a:extLst>
              </p:cNvPr>
              <p:cNvSpPr/>
              <p:nvPr/>
            </p:nvSpPr>
            <p:spPr>
              <a:xfrm rot="6891">
                <a:off x="11082146" y="-92"/>
                <a:ext cx="503799" cy="6857987"/>
              </a:xfrm>
              <a:prstGeom prst="rect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713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and Hive (Cloudera + Hortonworks)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Hadoop and Hive is used to manage and store the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Seven tables are created in 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Each table is loaded with data from the respective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View is created for each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pr_admission_by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_* 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03EFD2-F5AE-5FF8-6800-028651E56279}"/>
              </a:ext>
            </a:extLst>
          </p:cNvPr>
          <p:cNvGrpSpPr/>
          <p:nvPr/>
        </p:nvGrpSpPr>
        <p:grpSpPr>
          <a:xfrm>
            <a:off x="6140196" y="3348988"/>
            <a:ext cx="3897283" cy="2827384"/>
            <a:chOff x="5603127" y="3121051"/>
            <a:chExt cx="3986737" cy="27026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28787D-DFBB-42D8-67C5-8A0950C91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566" b="6107"/>
            <a:stretch/>
          </p:blipFill>
          <p:spPr>
            <a:xfrm>
              <a:off x="5603127" y="3121051"/>
              <a:ext cx="3986737" cy="247887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9E6AFC-A212-D564-178E-4539ABB7871F}"/>
                </a:ext>
              </a:extLst>
            </p:cNvPr>
            <p:cNvSpPr txBox="1"/>
            <p:nvPr/>
          </p:nvSpPr>
          <p:spPr>
            <a:xfrm>
              <a:off x="5603127" y="5599930"/>
              <a:ext cx="3986737" cy="2237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Tables and views created in Hive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320297-2D09-3DC1-736B-EF1B3B53AFFD}"/>
              </a:ext>
            </a:extLst>
          </p:cNvPr>
          <p:cNvGrpSpPr/>
          <p:nvPr/>
        </p:nvGrpSpPr>
        <p:grpSpPr>
          <a:xfrm>
            <a:off x="5973147" y="1012640"/>
            <a:ext cx="4887979" cy="1933480"/>
            <a:chOff x="5451684" y="1082939"/>
            <a:chExt cx="4712590" cy="18631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CD578D-F354-C6BC-F1AA-13ACD99AA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1504"/>
            <a:stretch/>
          </p:blipFill>
          <p:spPr>
            <a:xfrm>
              <a:off x="5451684" y="1082939"/>
              <a:ext cx="4712590" cy="16169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DAC727-CDE6-B48A-FB48-8A66318C70D0}"/>
                </a:ext>
              </a:extLst>
            </p:cNvPr>
            <p:cNvSpPr txBox="1"/>
            <p:nvPr/>
          </p:nvSpPr>
          <p:spPr>
            <a:xfrm>
              <a:off x="5592316" y="2699900"/>
              <a:ext cx="4571958" cy="2462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Files for data 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and Hive (Cloudera + Hortonworks)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Sample script for table creation and data load, and snapshot of the data for import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Complete list of Hive scripts and CSV files for data import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hive scripts</a:t>
            </a:r>
            <a:r>
              <a:rPr lang="en-US" sz="1600" dirty="0">
                <a:solidFill>
                  <a:srgbClr val="5B9BD5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5B9BD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 for data import</a:t>
            </a:r>
            <a:endParaRPr lang="en-US" sz="1600" dirty="0">
              <a:solidFill>
                <a:srgbClr val="5B9BD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6051B4-7B7E-052E-FFF4-BB55794CF519}"/>
              </a:ext>
            </a:extLst>
          </p:cNvPr>
          <p:cNvSpPr txBox="1"/>
          <p:nvPr/>
        </p:nvSpPr>
        <p:spPr>
          <a:xfrm>
            <a:off x="6439131" y="681628"/>
            <a:ext cx="4494368" cy="30162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pr_admission_by_age_group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age_group_id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comment 'age group id’,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province_code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comment 'province code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year int comment 'year of the PR approval’,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month string comment 'month of the PR approval’,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total_approval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comment 'total number of PR approvals’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lines terminated by '\n'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tblproperties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"="1");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local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'&lt;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&gt;/pr_admission_by_age_group.csv'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into table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pr_admission_by_age_group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A1FA3-B061-FC48-3ACF-E7A856A54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132" y="3911522"/>
            <a:ext cx="4494368" cy="245069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869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A3E7-7A36-A14C-D185-D04DA502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35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Microsoft 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  <a:endParaRPr lang="en-US" sz="3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21CE-AA27-1C10-59E9-6B5DA17D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935" y="3383121"/>
            <a:ext cx="3577999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ODBC is used to connect and import data from Hive tables and view on Hortonworks sandbox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B9B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to add Cloudera + Hortonworks in ODBC Data Source</a:t>
            </a:r>
            <a:endParaRPr lang="en-US" sz="1800" dirty="0">
              <a:solidFill>
                <a:srgbClr val="5B9BD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5B2DE-3D19-232C-72BE-E39F9A547D25}"/>
              </a:ext>
            </a:extLst>
          </p:cNvPr>
          <p:cNvGrpSpPr/>
          <p:nvPr/>
        </p:nvGrpSpPr>
        <p:grpSpPr>
          <a:xfrm>
            <a:off x="4383609" y="0"/>
            <a:ext cx="550492" cy="6858000"/>
            <a:chOff x="11013932" y="-84"/>
            <a:chExt cx="1101457" cy="68580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E00F0-EBF9-2BD8-7F32-28967EBDDA46}"/>
                </a:ext>
              </a:extLst>
            </p:cNvPr>
            <p:cNvSpPr/>
            <p:nvPr/>
          </p:nvSpPr>
          <p:spPr>
            <a:xfrm rot="6891">
              <a:off x="11611590" y="-83"/>
              <a:ext cx="503799" cy="685808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88BB8-D2DC-E330-E0C1-4F7333739E41}"/>
                </a:ext>
              </a:extLst>
            </p:cNvPr>
            <p:cNvSpPr/>
            <p:nvPr/>
          </p:nvSpPr>
          <p:spPr>
            <a:xfrm rot="6891">
              <a:off x="11013932" y="-84"/>
              <a:ext cx="503799" cy="685798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B850F4-3732-7697-F605-7B69FA516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901" y="464096"/>
            <a:ext cx="4717981" cy="2490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285CA-BC01-2097-8F5A-E5CFDCE51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362" y="3244133"/>
            <a:ext cx="3037924" cy="32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1336</Words>
  <Application>Microsoft Office PowerPoint</Application>
  <PresentationFormat>Widescreen</PresentationFormat>
  <Paragraphs>128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Montserrat</vt:lpstr>
      <vt:lpstr>Noto Sans</vt:lpstr>
      <vt:lpstr>Segoe UI</vt:lpstr>
      <vt:lpstr>Wingdings</vt:lpstr>
      <vt:lpstr>Office Theme</vt:lpstr>
      <vt:lpstr>Canada PR  Data Visualization BDM-1043 Project Fall 2022</vt:lpstr>
      <vt:lpstr>Project Goal</vt:lpstr>
      <vt:lpstr>Data Collection</vt:lpstr>
      <vt:lpstr>Data Cleansing</vt:lpstr>
      <vt:lpstr>Data Transformation</vt:lpstr>
      <vt:lpstr>Tech Stack</vt:lpstr>
      <vt:lpstr>Hadoop and Hive (Cloudera + Hortonworks)</vt:lpstr>
      <vt:lpstr>Hadoop and Hive (Cloudera + Hortonworks)</vt:lpstr>
      <vt:lpstr>Microsoft  Power BI</vt:lpstr>
      <vt:lpstr>CANADA PR DASHBOARD FROM  POWER BI</vt:lpstr>
      <vt:lpstr>PowerPoint Presentation</vt:lpstr>
      <vt:lpstr>PowerPoint Presentation</vt:lpstr>
      <vt:lpstr>PowerPoint Presentation</vt:lpstr>
      <vt:lpstr>Canada Permanent Residence by  Immigration Category </vt:lpstr>
      <vt:lpstr>Total Approvals in last 5.75 years by immigration type</vt:lpstr>
      <vt:lpstr>Total approvals for  all immigration categories by year</vt:lpstr>
      <vt:lpstr>TOTAL APPROVALS FOR ALL IMMIRATION CATEGORIES BY PROVINCE IN LAST 5.75 YEARS</vt:lpstr>
      <vt:lpstr>Total Approvals by Year and Immigration Category</vt:lpstr>
      <vt:lpstr>Summary</vt:lpstr>
      <vt:lpstr>Canada Permanent Residence by National Occupation Category</vt:lpstr>
      <vt:lpstr>Total Approvals in last 5.75 years by NOC Skill Type</vt:lpstr>
      <vt:lpstr>PowerPoint Presentation</vt:lpstr>
      <vt:lpstr>PowerPoint Presentation</vt:lpstr>
      <vt:lpstr>Canada Permanent Residence by  Age Group</vt:lpstr>
      <vt:lpstr>Total Approvals in last 5.75 years by Age Group</vt:lpstr>
      <vt:lpstr>Total Approvals by Year and Age Group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 PR by Immigration Category </dc:title>
  <dc:creator>Varun Sharma</dc:creator>
  <cp:lastModifiedBy>Auradee Castro</cp:lastModifiedBy>
  <cp:revision>29</cp:revision>
  <dcterms:created xsi:type="dcterms:W3CDTF">2022-11-20T19:27:05Z</dcterms:created>
  <dcterms:modified xsi:type="dcterms:W3CDTF">2022-12-09T19:53:29Z</dcterms:modified>
</cp:coreProperties>
</file>