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4" r:id="rId4"/>
    <p:sldId id="257" r:id="rId5"/>
    <p:sldId id="265" r:id="rId6"/>
    <p:sldId id="259" r:id="rId7"/>
    <p:sldId id="266" r:id="rId8"/>
    <p:sldId id="258" r:id="rId9"/>
    <p:sldId id="269" r:id="rId10"/>
    <p:sldId id="268" r:id="rId11"/>
    <p:sldId id="271" r:id="rId12"/>
    <p:sldId id="270" r:id="rId13"/>
    <p:sldId id="261" r:id="rId14"/>
    <p:sldId id="262"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100" d="100"/>
          <a:sy n="100" d="100"/>
        </p:scale>
        <p:origin x="30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64943-621B-E6EB-85D4-5D8C01C7E86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5CAB7DC-DBFB-0A64-BD8F-379CC2AB78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D4A5535-C48C-8F82-5F85-54A5CEF6D572}"/>
              </a:ext>
            </a:extLst>
          </p:cNvPr>
          <p:cNvSpPr>
            <a:spLocks noGrp="1"/>
          </p:cNvSpPr>
          <p:nvPr>
            <p:ph type="dt" sz="half" idx="10"/>
          </p:nvPr>
        </p:nvSpPr>
        <p:spPr/>
        <p:txBody>
          <a:bodyPr/>
          <a:lstStyle/>
          <a:p>
            <a:fld id="{4911F05C-7FF3-4646-AD55-5596BE21BDFF}" type="datetimeFigureOut">
              <a:rPr lang="ko-KR" altLang="en-US" smtClean="0"/>
              <a:t>2022-10-08</a:t>
            </a:fld>
            <a:endParaRPr lang="ko-KR" altLang="en-US"/>
          </a:p>
        </p:txBody>
      </p:sp>
      <p:sp>
        <p:nvSpPr>
          <p:cNvPr id="5" name="바닥글 개체 틀 4">
            <a:extLst>
              <a:ext uri="{FF2B5EF4-FFF2-40B4-BE49-F238E27FC236}">
                <a16:creationId xmlns:a16="http://schemas.microsoft.com/office/drawing/2014/main" id="{8F8C0AFD-3A1A-CA99-9696-FB59012018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C27D1F5-D597-4A2F-035F-381841BE7015}"/>
              </a:ext>
            </a:extLst>
          </p:cNvPr>
          <p:cNvSpPr>
            <a:spLocks noGrp="1"/>
          </p:cNvSpPr>
          <p:nvPr>
            <p:ph type="sldNum" sz="quarter" idx="12"/>
          </p:nvPr>
        </p:nvSpPr>
        <p:spPr/>
        <p:txBody>
          <a:bodyPr/>
          <a:lstStyle/>
          <a:p>
            <a:fld id="{C683B17B-C3D8-4F36-AF71-D6FFC20C92F4}" type="slidenum">
              <a:rPr lang="ko-KR" altLang="en-US" smtClean="0"/>
              <a:t>‹#›</a:t>
            </a:fld>
            <a:endParaRPr lang="ko-KR" altLang="en-US"/>
          </a:p>
        </p:txBody>
      </p:sp>
    </p:spTree>
    <p:extLst>
      <p:ext uri="{BB962C8B-B14F-4D97-AF65-F5344CB8AC3E}">
        <p14:creationId xmlns:p14="http://schemas.microsoft.com/office/powerpoint/2010/main" val="141082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B4A960-B00A-A28C-7A58-A86AF1D8A7A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F6887D2-1018-6B64-6D95-88D20031621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21362AD-B64F-37CA-9B7F-8564445B5527}"/>
              </a:ext>
            </a:extLst>
          </p:cNvPr>
          <p:cNvSpPr>
            <a:spLocks noGrp="1"/>
          </p:cNvSpPr>
          <p:nvPr>
            <p:ph type="dt" sz="half" idx="10"/>
          </p:nvPr>
        </p:nvSpPr>
        <p:spPr/>
        <p:txBody>
          <a:bodyPr/>
          <a:lstStyle/>
          <a:p>
            <a:fld id="{4911F05C-7FF3-4646-AD55-5596BE21BDFF}" type="datetimeFigureOut">
              <a:rPr lang="ko-KR" altLang="en-US" smtClean="0"/>
              <a:t>2022-10-08</a:t>
            </a:fld>
            <a:endParaRPr lang="ko-KR" altLang="en-US"/>
          </a:p>
        </p:txBody>
      </p:sp>
      <p:sp>
        <p:nvSpPr>
          <p:cNvPr id="5" name="바닥글 개체 틀 4">
            <a:extLst>
              <a:ext uri="{FF2B5EF4-FFF2-40B4-BE49-F238E27FC236}">
                <a16:creationId xmlns:a16="http://schemas.microsoft.com/office/drawing/2014/main" id="{D4D79B0D-09FA-14A2-252F-9736FE2901D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33C841F-549A-7086-A862-44440FD3E644}"/>
              </a:ext>
            </a:extLst>
          </p:cNvPr>
          <p:cNvSpPr>
            <a:spLocks noGrp="1"/>
          </p:cNvSpPr>
          <p:nvPr>
            <p:ph type="sldNum" sz="quarter" idx="12"/>
          </p:nvPr>
        </p:nvSpPr>
        <p:spPr/>
        <p:txBody>
          <a:bodyPr/>
          <a:lstStyle/>
          <a:p>
            <a:fld id="{C683B17B-C3D8-4F36-AF71-D6FFC20C92F4}" type="slidenum">
              <a:rPr lang="ko-KR" altLang="en-US" smtClean="0"/>
              <a:t>‹#›</a:t>
            </a:fld>
            <a:endParaRPr lang="ko-KR" altLang="en-US"/>
          </a:p>
        </p:txBody>
      </p:sp>
    </p:spTree>
    <p:extLst>
      <p:ext uri="{BB962C8B-B14F-4D97-AF65-F5344CB8AC3E}">
        <p14:creationId xmlns:p14="http://schemas.microsoft.com/office/powerpoint/2010/main" val="323728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E5BB992-E035-BBE3-951D-389047EB844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E12CC24-0B54-F367-2BBF-93A75138DDD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0304188-D7C3-44CF-ABB2-9692A88FAEF7}"/>
              </a:ext>
            </a:extLst>
          </p:cNvPr>
          <p:cNvSpPr>
            <a:spLocks noGrp="1"/>
          </p:cNvSpPr>
          <p:nvPr>
            <p:ph type="dt" sz="half" idx="10"/>
          </p:nvPr>
        </p:nvSpPr>
        <p:spPr/>
        <p:txBody>
          <a:bodyPr/>
          <a:lstStyle/>
          <a:p>
            <a:fld id="{4911F05C-7FF3-4646-AD55-5596BE21BDFF}" type="datetimeFigureOut">
              <a:rPr lang="ko-KR" altLang="en-US" smtClean="0"/>
              <a:t>2022-10-08</a:t>
            </a:fld>
            <a:endParaRPr lang="ko-KR" altLang="en-US"/>
          </a:p>
        </p:txBody>
      </p:sp>
      <p:sp>
        <p:nvSpPr>
          <p:cNvPr id="5" name="바닥글 개체 틀 4">
            <a:extLst>
              <a:ext uri="{FF2B5EF4-FFF2-40B4-BE49-F238E27FC236}">
                <a16:creationId xmlns:a16="http://schemas.microsoft.com/office/drawing/2014/main" id="{1EC6353D-51D7-8C1E-66F6-D51792B564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E8A84C0-12F9-41F4-B4E8-20FCCC3F94BD}"/>
              </a:ext>
            </a:extLst>
          </p:cNvPr>
          <p:cNvSpPr>
            <a:spLocks noGrp="1"/>
          </p:cNvSpPr>
          <p:nvPr>
            <p:ph type="sldNum" sz="quarter" idx="12"/>
          </p:nvPr>
        </p:nvSpPr>
        <p:spPr/>
        <p:txBody>
          <a:bodyPr/>
          <a:lstStyle/>
          <a:p>
            <a:fld id="{C683B17B-C3D8-4F36-AF71-D6FFC20C92F4}" type="slidenum">
              <a:rPr lang="ko-KR" altLang="en-US" smtClean="0"/>
              <a:t>‹#›</a:t>
            </a:fld>
            <a:endParaRPr lang="ko-KR" altLang="en-US"/>
          </a:p>
        </p:txBody>
      </p:sp>
    </p:spTree>
    <p:extLst>
      <p:ext uri="{BB962C8B-B14F-4D97-AF65-F5344CB8AC3E}">
        <p14:creationId xmlns:p14="http://schemas.microsoft.com/office/powerpoint/2010/main" val="716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9A44B8-7AF0-3372-963E-56CCA6E4B15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B00E70A-2120-E409-3138-8AA5392C31C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EFA5A80-2972-91C6-FC81-54FF62FFED52}"/>
              </a:ext>
            </a:extLst>
          </p:cNvPr>
          <p:cNvSpPr>
            <a:spLocks noGrp="1"/>
          </p:cNvSpPr>
          <p:nvPr>
            <p:ph type="dt" sz="half" idx="10"/>
          </p:nvPr>
        </p:nvSpPr>
        <p:spPr/>
        <p:txBody>
          <a:bodyPr/>
          <a:lstStyle/>
          <a:p>
            <a:fld id="{4911F05C-7FF3-4646-AD55-5596BE21BDFF}" type="datetimeFigureOut">
              <a:rPr lang="ko-KR" altLang="en-US" smtClean="0"/>
              <a:t>2022-10-08</a:t>
            </a:fld>
            <a:endParaRPr lang="ko-KR" altLang="en-US"/>
          </a:p>
        </p:txBody>
      </p:sp>
      <p:sp>
        <p:nvSpPr>
          <p:cNvPr id="5" name="바닥글 개체 틀 4">
            <a:extLst>
              <a:ext uri="{FF2B5EF4-FFF2-40B4-BE49-F238E27FC236}">
                <a16:creationId xmlns:a16="http://schemas.microsoft.com/office/drawing/2014/main" id="{350ECA28-1636-0678-F336-7AEA165B50D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960F040-DD34-B3E2-788C-4C0A7D7224EF}"/>
              </a:ext>
            </a:extLst>
          </p:cNvPr>
          <p:cNvSpPr>
            <a:spLocks noGrp="1"/>
          </p:cNvSpPr>
          <p:nvPr>
            <p:ph type="sldNum" sz="quarter" idx="12"/>
          </p:nvPr>
        </p:nvSpPr>
        <p:spPr/>
        <p:txBody>
          <a:bodyPr/>
          <a:lstStyle/>
          <a:p>
            <a:fld id="{C683B17B-C3D8-4F36-AF71-D6FFC20C92F4}" type="slidenum">
              <a:rPr lang="ko-KR" altLang="en-US" smtClean="0"/>
              <a:t>‹#›</a:t>
            </a:fld>
            <a:endParaRPr lang="ko-KR" altLang="en-US"/>
          </a:p>
        </p:txBody>
      </p:sp>
    </p:spTree>
    <p:extLst>
      <p:ext uri="{BB962C8B-B14F-4D97-AF65-F5344CB8AC3E}">
        <p14:creationId xmlns:p14="http://schemas.microsoft.com/office/powerpoint/2010/main" val="102333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058D75-D115-1FD4-8707-46B0B4305DB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A1A0C64-05A3-2D1C-5EEC-B144404DB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58C5A626-37B0-AF28-BD6D-25B4E587F3AE}"/>
              </a:ext>
            </a:extLst>
          </p:cNvPr>
          <p:cNvSpPr>
            <a:spLocks noGrp="1"/>
          </p:cNvSpPr>
          <p:nvPr>
            <p:ph type="dt" sz="half" idx="10"/>
          </p:nvPr>
        </p:nvSpPr>
        <p:spPr/>
        <p:txBody>
          <a:bodyPr/>
          <a:lstStyle/>
          <a:p>
            <a:fld id="{4911F05C-7FF3-4646-AD55-5596BE21BDFF}" type="datetimeFigureOut">
              <a:rPr lang="ko-KR" altLang="en-US" smtClean="0"/>
              <a:t>2022-10-08</a:t>
            </a:fld>
            <a:endParaRPr lang="ko-KR" altLang="en-US"/>
          </a:p>
        </p:txBody>
      </p:sp>
      <p:sp>
        <p:nvSpPr>
          <p:cNvPr id="5" name="바닥글 개체 틀 4">
            <a:extLst>
              <a:ext uri="{FF2B5EF4-FFF2-40B4-BE49-F238E27FC236}">
                <a16:creationId xmlns:a16="http://schemas.microsoft.com/office/drawing/2014/main" id="{B26466CB-334D-1367-6B01-51AB9B141F7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61CBD84-0ABB-498E-8908-5A491F018270}"/>
              </a:ext>
            </a:extLst>
          </p:cNvPr>
          <p:cNvSpPr>
            <a:spLocks noGrp="1"/>
          </p:cNvSpPr>
          <p:nvPr>
            <p:ph type="sldNum" sz="quarter" idx="12"/>
          </p:nvPr>
        </p:nvSpPr>
        <p:spPr/>
        <p:txBody>
          <a:bodyPr/>
          <a:lstStyle/>
          <a:p>
            <a:fld id="{C683B17B-C3D8-4F36-AF71-D6FFC20C92F4}" type="slidenum">
              <a:rPr lang="ko-KR" altLang="en-US" smtClean="0"/>
              <a:t>‹#›</a:t>
            </a:fld>
            <a:endParaRPr lang="ko-KR" altLang="en-US"/>
          </a:p>
        </p:txBody>
      </p:sp>
    </p:spTree>
    <p:extLst>
      <p:ext uri="{BB962C8B-B14F-4D97-AF65-F5344CB8AC3E}">
        <p14:creationId xmlns:p14="http://schemas.microsoft.com/office/powerpoint/2010/main" val="43827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E8055C-86B5-A09C-1498-D1DF1E0B9B9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F30ED1A-4FA4-57C8-A289-A482C94E677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CC5B83C-A7B4-76F7-D864-C75FEC7C000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69BBC07-2D85-D175-56FB-66FAB7F0A0A1}"/>
              </a:ext>
            </a:extLst>
          </p:cNvPr>
          <p:cNvSpPr>
            <a:spLocks noGrp="1"/>
          </p:cNvSpPr>
          <p:nvPr>
            <p:ph type="dt" sz="half" idx="10"/>
          </p:nvPr>
        </p:nvSpPr>
        <p:spPr/>
        <p:txBody>
          <a:bodyPr/>
          <a:lstStyle/>
          <a:p>
            <a:fld id="{4911F05C-7FF3-4646-AD55-5596BE21BDFF}" type="datetimeFigureOut">
              <a:rPr lang="ko-KR" altLang="en-US" smtClean="0"/>
              <a:t>2022-10-08</a:t>
            </a:fld>
            <a:endParaRPr lang="ko-KR" altLang="en-US"/>
          </a:p>
        </p:txBody>
      </p:sp>
      <p:sp>
        <p:nvSpPr>
          <p:cNvPr id="6" name="바닥글 개체 틀 5">
            <a:extLst>
              <a:ext uri="{FF2B5EF4-FFF2-40B4-BE49-F238E27FC236}">
                <a16:creationId xmlns:a16="http://schemas.microsoft.com/office/drawing/2014/main" id="{121A8A50-6257-C228-BAE3-FC5C773378D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168469D-6492-853A-7D12-136A475B1A7E}"/>
              </a:ext>
            </a:extLst>
          </p:cNvPr>
          <p:cNvSpPr>
            <a:spLocks noGrp="1"/>
          </p:cNvSpPr>
          <p:nvPr>
            <p:ph type="sldNum" sz="quarter" idx="12"/>
          </p:nvPr>
        </p:nvSpPr>
        <p:spPr/>
        <p:txBody>
          <a:bodyPr/>
          <a:lstStyle/>
          <a:p>
            <a:fld id="{C683B17B-C3D8-4F36-AF71-D6FFC20C92F4}" type="slidenum">
              <a:rPr lang="ko-KR" altLang="en-US" smtClean="0"/>
              <a:t>‹#›</a:t>
            </a:fld>
            <a:endParaRPr lang="ko-KR" altLang="en-US"/>
          </a:p>
        </p:txBody>
      </p:sp>
    </p:spTree>
    <p:extLst>
      <p:ext uri="{BB962C8B-B14F-4D97-AF65-F5344CB8AC3E}">
        <p14:creationId xmlns:p14="http://schemas.microsoft.com/office/powerpoint/2010/main" val="415602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D837C8-461C-4B4F-C07A-F2A38FB6E7D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7CB8B9C-FB47-203C-CDF6-2947EBAB31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232B39D-74E7-E383-43DE-75D16DA9F00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B881E58-B0F8-6600-7DAD-0BB6AAB3C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A17062-BCD1-79F3-8374-E75F46712C7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F2D449E1-5BFD-3465-5C9C-0FED344699BE}"/>
              </a:ext>
            </a:extLst>
          </p:cNvPr>
          <p:cNvSpPr>
            <a:spLocks noGrp="1"/>
          </p:cNvSpPr>
          <p:nvPr>
            <p:ph type="dt" sz="half" idx="10"/>
          </p:nvPr>
        </p:nvSpPr>
        <p:spPr/>
        <p:txBody>
          <a:bodyPr/>
          <a:lstStyle/>
          <a:p>
            <a:fld id="{4911F05C-7FF3-4646-AD55-5596BE21BDFF}" type="datetimeFigureOut">
              <a:rPr lang="ko-KR" altLang="en-US" smtClean="0"/>
              <a:t>2022-10-08</a:t>
            </a:fld>
            <a:endParaRPr lang="ko-KR" altLang="en-US"/>
          </a:p>
        </p:txBody>
      </p:sp>
      <p:sp>
        <p:nvSpPr>
          <p:cNvPr id="8" name="바닥글 개체 틀 7">
            <a:extLst>
              <a:ext uri="{FF2B5EF4-FFF2-40B4-BE49-F238E27FC236}">
                <a16:creationId xmlns:a16="http://schemas.microsoft.com/office/drawing/2014/main" id="{AD120B3C-2667-AC28-1B51-CCE93C04077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32A4626-A1A7-234C-D773-01B0310D79A3}"/>
              </a:ext>
            </a:extLst>
          </p:cNvPr>
          <p:cNvSpPr>
            <a:spLocks noGrp="1"/>
          </p:cNvSpPr>
          <p:nvPr>
            <p:ph type="sldNum" sz="quarter" idx="12"/>
          </p:nvPr>
        </p:nvSpPr>
        <p:spPr/>
        <p:txBody>
          <a:bodyPr/>
          <a:lstStyle/>
          <a:p>
            <a:fld id="{C683B17B-C3D8-4F36-AF71-D6FFC20C92F4}" type="slidenum">
              <a:rPr lang="ko-KR" altLang="en-US" smtClean="0"/>
              <a:t>‹#›</a:t>
            </a:fld>
            <a:endParaRPr lang="ko-KR" altLang="en-US"/>
          </a:p>
        </p:txBody>
      </p:sp>
    </p:spTree>
    <p:extLst>
      <p:ext uri="{BB962C8B-B14F-4D97-AF65-F5344CB8AC3E}">
        <p14:creationId xmlns:p14="http://schemas.microsoft.com/office/powerpoint/2010/main" val="100597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55D011-465D-725B-EDFF-C6C6A8425DA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105AD7A-145E-6552-3C40-9FA1D598BC4F}"/>
              </a:ext>
            </a:extLst>
          </p:cNvPr>
          <p:cNvSpPr>
            <a:spLocks noGrp="1"/>
          </p:cNvSpPr>
          <p:nvPr>
            <p:ph type="dt" sz="half" idx="10"/>
          </p:nvPr>
        </p:nvSpPr>
        <p:spPr/>
        <p:txBody>
          <a:bodyPr/>
          <a:lstStyle/>
          <a:p>
            <a:fld id="{4911F05C-7FF3-4646-AD55-5596BE21BDFF}" type="datetimeFigureOut">
              <a:rPr lang="ko-KR" altLang="en-US" smtClean="0"/>
              <a:t>2022-10-08</a:t>
            </a:fld>
            <a:endParaRPr lang="ko-KR" altLang="en-US"/>
          </a:p>
        </p:txBody>
      </p:sp>
      <p:sp>
        <p:nvSpPr>
          <p:cNvPr id="4" name="바닥글 개체 틀 3">
            <a:extLst>
              <a:ext uri="{FF2B5EF4-FFF2-40B4-BE49-F238E27FC236}">
                <a16:creationId xmlns:a16="http://schemas.microsoft.com/office/drawing/2014/main" id="{0D169D88-C130-6DC2-655A-76D9C0E501E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E6E0B7F-A01B-207C-101C-B539CD1AE754}"/>
              </a:ext>
            </a:extLst>
          </p:cNvPr>
          <p:cNvSpPr>
            <a:spLocks noGrp="1"/>
          </p:cNvSpPr>
          <p:nvPr>
            <p:ph type="sldNum" sz="quarter" idx="12"/>
          </p:nvPr>
        </p:nvSpPr>
        <p:spPr/>
        <p:txBody>
          <a:bodyPr/>
          <a:lstStyle/>
          <a:p>
            <a:fld id="{C683B17B-C3D8-4F36-AF71-D6FFC20C92F4}" type="slidenum">
              <a:rPr lang="ko-KR" altLang="en-US" smtClean="0"/>
              <a:t>‹#›</a:t>
            </a:fld>
            <a:endParaRPr lang="ko-KR" altLang="en-US"/>
          </a:p>
        </p:txBody>
      </p:sp>
    </p:spTree>
    <p:extLst>
      <p:ext uri="{BB962C8B-B14F-4D97-AF65-F5344CB8AC3E}">
        <p14:creationId xmlns:p14="http://schemas.microsoft.com/office/powerpoint/2010/main" val="326256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D8A4CE9-1D65-87D2-4342-D7F2F643A70A}"/>
              </a:ext>
            </a:extLst>
          </p:cNvPr>
          <p:cNvSpPr>
            <a:spLocks noGrp="1"/>
          </p:cNvSpPr>
          <p:nvPr>
            <p:ph type="dt" sz="half" idx="10"/>
          </p:nvPr>
        </p:nvSpPr>
        <p:spPr/>
        <p:txBody>
          <a:bodyPr/>
          <a:lstStyle/>
          <a:p>
            <a:fld id="{4911F05C-7FF3-4646-AD55-5596BE21BDFF}" type="datetimeFigureOut">
              <a:rPr lang="ko-KR" altLang="en-US" smtClean="0"/>
              <a:t>2022-10-08</a:t>
            </a:fld>
            <a:endParaRPr lang="ko-KR" altLang="en-US"/>
          </a:p>
        </p:txBody>
      </p:sp>
      <p:sp>
        <p:nvSpPr>
          <p:cNvPr id="3" name="바닥글 개체 틀 2">
            <a:extLst>
              <a:ext uri="{FF2B5EF4-FFF2-40B4-BE49-F238E27FC236}">
                <a16:creationId xmlns:a16="http://schemas.microsoft.com/office/drawing/2014/main" id="{39AF1CDC-94FF-67DE-DBBE-00572F3242E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8979755-DEBF-B3D7-293D-44DBD426951A}"/>
              </a:ext>
            </a:extLst>
          </p:cNvPr>
          <p:cNvSpPr>
            <a:spLocks noGrp="1"/>
          </p:cNvSpPr>
          <p:nvPr>
            <p:ph type="sldNum" sz="quarter" idx="12"/>
          </p:nvPr>
        </p:nvSpPr>
        <p:spPr/>
        <p:txBody>
          <a:bodyPr/>
          <a:lstStyle/>
          <a:p>
            <a:fld id="{C683B17B-C3D8-4F36-AF71-D6FFC20C92F4}" type="slidenum">
              <a:rPr lang="ko-KR" altLang="en-US" smtClean="0"/>
              <a:t>‹#›</a:t>
            </a:fld>
            <a:endParaRPr lang="ko-KR" altLang="en-US"/>
          </a:p>
        </p:txBody>
      </p:sp>
    </p:spTree>
    <p:extLst>
      <p:ext uri="{BB962C8B-B14F-4D97-AF65-F5344CB8AC3E}">
        <p14:creationId xmlns:p14="http://schemas.microsoft.com/office/powerpoint/2010/main" val="387001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98E409-A64C-A1CB-E1FA-86934F7DEE8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708F906-C518-924C-75AA-8A12469A8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DF865AAF-C9DB-DBD8-86EE-57F73B030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B4920B6-3E72-F39B-E47F-A9484AC96309}"/>
              </a:ext>
            </a:extLst>
          </p:cNvPr>
          <p:cNvSpPr>
            <a:spLocks noGrp="1"/>
          </p:cNvSpPr>
          <p:nvPr>
            <p:ph type="dt" sz="half" idx="10"/>
          </p:nvPr>
        </p:nvSpPr>
        <p:spPr/>
        <p:txBody>
          <a:bodyPr/>
          <a:lstStyle/>
          <a:p>
            <a:fld id="{4911F05C-7FF3-4646-AD55-5596BE21BDFF}" type="datetimeFigureOut">
              <a:rPr lang="ko-KR" altLang="en-US" smtClean="0"/>
              <a:t>2022-10-08</a:t>
            </a:fld>
            <a:endParaRPr lang="ko-KR" altLang="en-US"/>
          </a:p>
        </p:txBody>
      </p:sp>
      <p:sp>
        <p:nvSpPr>
          <p:cNvPr id="6" name="바닥글 개체 틀 5">
            <a:extLst>
              <a:ext uri="{FF2B5EF4-FFF2-40B4-BE49-F238E27FC236}">
                <a16:creationId xmlns:a16="http://schemas.microsoft.com/office/drawing/2014/main" id="{ADF999CA-A531-6123-1BF8-9CC2CAD4FA6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7E7508A-B20D-DA2B-D443-230E77086CF3}"/>
              </a:ext>
            </a:extLst>
          </p:cNvPr>
          <p:cNvSpPr>
            <a:spLocks noGrp="1"/>
          </p:cNvSpPr>
          <p:nvPr>
            <p:ph type="sldNum" sz="quarter" idx="12"/>
          </p:nvPr>
        </p:nvSpPr>
        <p:spPr/>
        <p:txBody>
          <a:bodyPr/>
          <a:lstStyle/>
          <a:p>
            <a:fld id="{C683B17B-C3D8-4F36-AF71-D6FFC20C92F4}" type="slidenum">
              <a:rPr lang="ko-KR" altLang="en-US" smtClean="0"/>
              <a:t>‹#›</a:t>
            </a:fld>
            <a:endParaRPr lang="ko-KR" altLang="en-US"/>
          </a:p>
        </p:txBody>
      </p:sp>
    </p:spTree>
    <p:extLst>
      <p:ext uri="{BB962C8B-B14F-4D97-AF65-F5344CB8AC3E}">
        <p14:creationId xmlns:p14="http://schemas.microsoft.com/office/powerpoint/2010/main" val="87552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528592-1C92-82A4-6537-2AD95466CED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10F38CA-2159-9EE6-24B3-A1B2593B1B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D6D5547-13D0-BAE6-9F22-EAC95A161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6FAF6CB-0F9C-E09E-AA62-B9803EDA2782}"/>
              </a:ext>
            </a:extLst>
          </p:cNvPr>
          <p:cNvSpPr>
            <a:spLocks noGrp="1"/>
          </p:cNvSpPr>
          <p:nvPr>
            <p:ph type="dt" sz="half" idx="10"/>
          </p:nvPr>
        </p:nvSpPr>
        <p:spPr/>
        <p:txBody>
          <a:bodyPr/>
          <a:lstStyle/>
          <a:p>
            <a:fld id="{4911F05C-7FF3-4646-AD55-5596BE21BDFF}" type="datetimeFigureOut">
              <a:rPr lang="ko-KR" altLang="en-US" smtClean="0"/>
              <a:t>2022-10-08</a:t>
            </a:fld>
            <a:endParaRPr lang="ko-KR" altLang="en-US"/>
          </a:p>
        </p:txBody>
      </p:sp>
      <p:sp>
        <p:nvSpPr>
          <p:cNvPr id="6" name="바닥글 개체 틀 5">
            <a:extLst>
              <a:ext uri="{FF2B5EF4-FFF2-40B4-BE49-F238E27FC236}">
                <a16:creationId xmlns:a16="http://schemas.microsoft.com/office/drawing/2014/main" id="{F17163D7-78CF-9E9F-79EE-766F7CF343D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7C3CB8A-66C8-8710-0B67-D2DD58655A74}"/>
              </a:ext>
            </a:extLst>
          </p:cNvPr>
          <p:cNvSpPr>
            <a:spLocks noGrp="1"/>
          </p:cNvSpPr>
          <p:nvPr>
            <p:ph type="sldNum" sz="quarter" idx="12"/>
          </p:nvPr>
        </p:nvSpPr>
        <p:spPr/>
        <p:txBody>
          <a:bodyPr/>
          <a:lstStyle/>
          <a:p>
            <a:fld id="{C683B17B-C3D8-4F36-AF71-D6FFC20C92F4}" type="slidenum">
              <a:rPr lang="ko-KR" altLang="en-US" smtClean="0"/>
              <a:t>‹#›</a:t>
            </a:fld>
            <a:endParaRPr lang="ko-KR" altLang="en-US"/>
          </a:p>
        </p:txBody>
      </p:sp>
    </p:spTree>
    <p:extLst>
      <p:ext uri="{BB962C8B-B14F-4D97-AF65-F5344CB8AC3E}">
        <p14:creationId xmlns:p14="http://schemas.microsoft.com/office/powerpoint/2010/main" val="145754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082A8F7-8E51-A730-961F-4E6719CB4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55165F9-FD2C-7255-391E-D10C86FCE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8A50BD7-169B-69A7-570C-8DABF57EF9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1F05C-7FF3-4646-AD55-5596BE21BDFF}" type="datetimeFigureOut">
              <a:rPr lang="ko-KR" altLang="en-US" smtClean="0"/>
              <a:t>2022-10-08</a:t>
            </a:fld>
            <a:endParaRPr lang="ko-KR" altLang="en-US"/>
          </a:p>
        </p:txBody>
      </p:sp>
      <p:sp>
        <p:nvSpPr>
          <p:cNvPr id="5" name="바닥글 개체 틀 4">
            <a:extLst>
              <a:ext uri="{FF2B5EF4-FFF2-40B4-BE49-F238E27FC236}">
                <a16:creationId xmlns:a16="http://schemas.microsoft.com/office/drawing/2014/main" id="{80205E87-E971-52C5-1AF1-A219C9520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36BDF18-4721-FEA7-336A-A8B7D8D34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3B17B-C3D8-4F36-AF71-D6FFC20C92F4}" type="slidenum">
              <a:rPr lang="ko-KR" altLang="en-US" smtClean="0"/>
              <a:t>‹#›</a:t>
            </a:fld>
            <a:endParaRPr lang="ko-KR" altLang="en-US"/>
          </a:p>
        </p:txBody>
      </p:sp>
    </p:spTree>
    <p:extLst>
      <p:ext uri="{BB962C8B-B14F-4D97-AF65-F5344CB8AC3E}">
        <p14:creationId xmlns:p14="http://schemas.microsoft.com/office/powerpoint/2010/main" val="4116450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3B472F-34A8-E91B-E8A2-53F92334B8FE}"/>
              </a:ext>
            </a:extLst>
          </p:cNvPr>
          <p:cNvSpPr>
            <a:spLocks noGrp="1"/>
          </p:cNvSpPr>
          <p:nvPr>
            <p:ph type="title"/>
          </p:nvPr>
        </p:nvSpPr>
        <p:spPr>
          <a:xfrm>
            <a:off x="238125" y="298451"/>
            <a:ext cx="5486400" cy="558800"/>
          </a:xfrm>
        </p:spPr>
        <p:txBody>
          <a:bodyPr>
            <a:normAutofit fontScale="90000"/>
          </a:bodyPr>
          <a:lstStyle/>
          <a:p>
            <a:r>
              <a:rPr lang="en-US" altLang="ko-KR" dirty="0"/>
              <a:t>Login Page </a:t>
            </a:r>
            <a:r>
              <a:rPr lang="en-US" altLang="ko-KR" dirty="0" err="1"/>
              <a:t>FlowChart</a:t>
            </a:r>
            <a:endParaRPr lang="ko-KR" altLang="en-US" dirty="0"/>
          </a:p>
        </p:txBody>
      </p:sp>
      <p:sp>
        <p:nvSpPr>
          <p:cNvPr id="4" name="사각형: 둥근 모서리 3">
            <a:extLst>
              <a:ext uri="{FF2B5EF4-FFF2-40B4-BE49-F238E27FC236}">
                <a16:creationId xmlns:a16="http://schemas.microsoft.com/office/drawing/2014/main" id="{5AE13074-E338-1F0E-F8E2-D5575527B9D2}"/>
              </a:ext>
            </a:extLst>
          </p:cNvPr>
          <p:cNvSpPr/>
          <p:nvPr/>
        </p:nvSpPr>
        <p:spPr>
          <a:xfrm>
            <a:off x="3552825" y="971550"/>
            <a:ext cx="2076450" cy="447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Email</a:t>
            </a:r>
            <a:r>
              <a:rPr lang="ko-KR" altLang="en-US" sz="1400" dirty="0">
                <a:solidFill>
                  <a:schemeClr val="tx1"/>
                </a:solidFill>
              </a:rPr>
              <a:t>과 </a:t>
            </a:r>
            <a:r>
              <a:rPr lang="en-US" altLang="ko-KR" sz="1400" dirty="0">
                <a:solidFill>
                  <a:schemeClr val="tx1"/>
                </a:solidFill>
              </a:rPr>
              <a:t>Password </a:t>
            </a:r>
            <a:r>
              <a:rPr lang="ko-KR" altLang="en-US" sz="1400" dirty="0">
                <a:solidFill>
                  <a:schemeClr val="tx1"/>
                </a:solidFill>
              </a:rPr>
              <a:t>입력 </a:t>
            </a:r>
          </a:p>
        </p:txBody>
      </p:sp>
      <p:cxnSp>
        <p:nvCxnSpPr>
          <p:cNvPr id="8" name="직선 화살표 연결선 7">
            <a:extLst>
              <a:ext uri="{FF2B5EF4-FFF2-40B4-BE49-F238E27FC236}">
                <a16:creationId xmlns:a16="http://schemas.microsoft.com/office/drawing/2014/main" id="{A30637F1-92A1-04A3-FB00-951202BEA326}"/>
              </a:ext>
            </a:extLst>
          </p:cNvPr>
          <p:cNvCxnSpPr>
            <a:cxnSpLocks/>
            <a:stCxn id="4" idx="2"/>
          </p:cNvCxnSpPr>
          <p:nvPr/>
        </p:nvCxnSpPr>
        <p:spPr>
          <a:xfrm>
            <a:off x="4591050" y="1419225"/>
            <a:ext cx="0" cy="704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다이아몬드 8">
            <a:extLst>
              <a:ext uri="{FF2B5EF4-FFF2-40B4-BE49-F238E27FC236}">
                <a16:creationId xmlns:a16="http://schemas.microsoft.com/office/drawing/2014/main" id="{B42E4B73-5DD0-2697-B86A-37237DFF5B39}"/>
              </a:ext>
            </a:extLst>
          </p:cNvPr>
          <p:cNvSpPr/>
          <p:nvPr/>
        </p:nvSpPr>
        <p:spPr>
          <a:xfrm>
            <a:off x="3552825" y="3457575"/>
            <a:ext cx="2076450" cy="70485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rPr>
              <a:t>적절한 </a:t>
            </a:r>
            <a:r>
              <a:rPr lang="en-US" altLang="ko-KR" sz="1000" dirty="0">
                <a:solidFill>
                  <a:schemeClr val="tx1"/>
                </a:solidFill>
              </a:rPr>
              <a:t>Email</a:t>
            </a:r>
            <a:r>
              <a:rPr lang="ko-KR" altLang="en-US" sz="1000" dirty="0">
                <a:solidFill>
                  <a:schemeClr val="tx1"/>
                </a:solidFill>
              </a:rPr>
              <a:t>과 </a:t>
            </a:r>
            <a:r>
              <a:rPr lang="en-US" altLang="ko-KR" sz="1000" dirty="0">
                <a:solidFill>
                  <a:schemeClr val="tx1"/>
                </a:solidFill>
              </a:rPr>
              <a:t>Password?</a:t>
            </a:r>
            <a:endParaRPr lang="ko-KR" altLang="en-US" sz="1000" dirty="0">
              <a:solidFill>
                <a:schemeClr val="tx1"/>
              </a:solidFill>
            </a:endParaRPr>
          </a:p>
        </p:txBody>
      </p:sp>
      <p:cxnSp>
        <p:nvCxnSpPr>
          <p:cNvPr id="12" name="직선 화살표 연결선 11">
            <a:extLst>
              <a:ext uri="{FF2B5EF4-FFF2-40B4-BE49-F238E27FC236}">
                <a16:creationId xmlns:a16="http://schemas.microsoft.com/office/drawing/2014/main" id="{99DE90B0-6E75-4234-5746-05D1BF3877CB}"/>
              </a:ext>
            </a:extLst>
          </p:cNvPr>
          <p:cNvCxnSpPr>
            <a:stCxn id="9" idx="1"/>
          </p:cNvCxnSpPr>
          <p:nvPr/>
        </p:nvCxnSpPr>
        <p:spPr>
          <a:xfrm flipH="1">
            <a:off x="2990850" y="3810000"/>
            <a:ext cx="561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사각형: 둥근 모서리 12">
            <a:extLst>
              <a:ext uri="{FF2B5EF4-FFF2-40B4-BE49-F238E27FC236}">
                <a16:creationId xmlns:a16="http://schemas.microsoft.com/office/drawing/2014/main" id="{82834368-E3E0-2930-4088-137D131C7C16}"/>
              </a:ext>
            </a:extLst>
          </p:cNvPr>
          <p:cNvSpPr/>
          <p:nvPr/>
        </p:nvSpPr>
        <p:spPr>
          <a:xfrm>
            <a:off x="914400" y="3371850"/>
            <a:ext cx="2076450" cy="9429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Alert!</a:t>
            </a:r>
          </a:p>
          <a:p>
            <a:pPr algn="ctr"/>
            <a:endParaRPr lang="en-US" altLang="ko-KR" sz="1400" dirty="0">
              <a:solidFill>
                <a:schemeClr val="tx1"/>
              </a:solidFill>
            </a:endParaRPr>
          </a:p>
          <a:p>
            <a:pPr algn="ctr"/>
            <a:r>
              <a:rPr lang="ko-KR" altLang="en-US" sz="1400" dirty="0">
                <a:solidFill>
                  <a:schemeClr val="tx1"/>
                </a:solidFill>
              </a:rPr>
              <a:t>이메일 또는 비밀번호가 맞지 않습니다</a:t>
            </a:r>
            <a:r>
              <a:rPr lang="en-US" altLang="ko-KR" sz="1400" dirty="0">
                <a:solidFill>
                  <a:schemeClr val="tx1"/>
                </a:solidFill>
              </a:rPr>
              <a:t>!</a:t>
            </a:r>
            <a:endParaRPr lang="ko-KR" altLang="en-US" sz="1400" dirty="0">
              <a:solidFill>
                <a:schemeClr val="tx1"/>
              </a:solidFill>
            </a:endParaRPr>
          </a:p>
        </p:txBody>
      </p:sp>
      <p:sp>
        <p:nvSpPr>
          <p:cNvPr id="14" name="TextBox 13">
            <a:extLst>
              <a:ext uri="{FF2B5EF4-FFF2-40B4-BE49-F238E27FC236}">
                <a16:creationId xmlns:a16="http://schemas.microsoft.com/office/drawing/2014/main" id="{CAC4DA35-EB92-84FC-B717-7C3D86F8206F}"/>
              </a:ext>
            </a:extLst>
          </p:cNvPr>
          <p:cNvSpPr txBox="1"/>
          <p:nvPr/>
        </p:nvSpPr>
        <p:spPr>
          <a:xfrm>
            <a:off x="3143912" y="3437037"/>
            <a:ext cx="322524" cy="307777"/>
          </a:xfrm>
          <a:prstGeom prst="rect">
            <a:avLst/>
          </a:prstGeom>
          <a:noFill/>
        </p:spPr>
        <p:txBody>
          <a:bodyPr wrap="none" rtlCol="0">
            <a:spAutoFit/>
          </a:bodyPr>
          <a:lstStyle/>
          <a:p>
            <a:r>
              <a:rPr lang="en-US" altLang="ko-KR" sz="1400" dirty="0">
                <a:solidFill>
                  <a:srgbClr val="FF0000"/>
                </a:solidFill>
              </a:rPr>
              <a:t>N</a:t>
            </a:r>
            <a:endParaRPr lang="ko-KR" altLang="en-US" sz="1400" dirty="0">
              <a:solidFill>
                <a:srgbClr val="FF0000"/>
              </a:solidFill>
            </a:endParaRPr>
          </a:p>
        </p:txBody>
      </p:sp>
      <p:sp>
        <p:nvSpPr>
          <p:cNvPr id="15" name="TextBox 14">
            <a:extLst>
              <a:ext uri="{FF2B5EF4-FFF2-40B4-BE49-F238E27FC236}">
                <a16:creationId xmlns:a16="http://schemas.microsoft.com/office/drawing/2014/main" id="{8C7A1F39-6616-4E5B-F09E-F527FCB515FF}"/>
              </a:ext>
            </a:extLst>
          </p:cNvPr>
          <p:cNvSpPr txBox="1"/>
          <p:nvPr/>
        </p:nvSpPr>
        <p:spPr>
          <a:xfrm>
            <a:off x="4048787" y="4314825"/>
            <a:ext cx="285656" cy="307777"/>
          </a:xfrm>
          <a:prstGeom prst="rect">
            <a:avLst/>
          </a:prstGeom>
          <a:noFill/>
        </p:spPr>
        <p:txBody>
          <a:bodyPr wrap="none" rtlCol="0">
            <a:spAutoFit/>
          </a:bodyPr>
          <a:lstStyle/>
          <a:p>
            <a:r>
              <a:rPr lang="en-US" altLang="ko-KR" sz="1400" dirty="0">
                <a:solidFill>
                  <a:srgbClr val="FF0000"/>
                </a:solidFill>
              </a:rPr>
              <a:t>Y</a:t>
            </a:r>
            <a:endParaRPr lang="ko-KR" altLang="en-US" sz="1400" dirty="0">
              <a:solidFill>
                <a:srgbClr val="FF0000"/>
              </a:solidFill>
            </a:endParaRPr>
          </a:p>
        </p:txBody>
      </p:sp>
      <p:cxnSp>
        <p:nvCxnSpPr>
          <p:cNvPr id="17" name="직선 화살표 연결선 16">
            <a:extLst>
              <a:ext uri="{FF2B5EF4-FFF2-40B4-BE49-F238E27FC236}">
                <a16:creationId xmlns:a16="http://schemas.microsoft.com/office/drawing/2014/main" id="{FB39EC8C-807D-AFEB-42E9-2B36241EE4B7}"/>
              </a:ext>
            </a:extLst>
          </p:cNvPr>
          <p:cNvCxnSpPr>
            <a:stCxn id="9" idx="2"/>
          </p:cNvCxnSpPr>
          <p:nvPr/>
        </p:nvCxnSpPr>
        <p:spPr>
          <a:xfrm>
            <a:off x="4591050" y="4162425"/>
            <a:ext cx="0" cy="771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사각형: 둥근 모서리 17">
            <a:extLst>
              <a:ext uri="{FF2B5EF4-FFF2-40B4-BE49-F238E27FC236}">
                <a16:creationId xmlns:a16="http://schemas.microsoft.com/office/drawing/2014/main" id="{290C9B3A-55DE-FBB9-F8BA-1D07B7385C31}"/>
              </a:ext>
            </a:extLst>
          </p:cNvPr>
          <p:cNvSpPr/>
          <p:nvPr/>
        </p:nvSpPr>
        <p:spPr>
          <a:xfrm>
            <a:off x="3552825" y="4943475"/>
            <a:ext cx="2076450" cy="447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Survey </a:t>
            </a:r>
            <a:r>
              <a:rPr lang="ko-KR" altLang="en-US" sz="1400" dirty="0">
                <a:solidFill>
                  <a:schemeClr val="tx1"/>
                </a:solidFill>
              </a:rPr>
              <a:t>페이지로 이동</a:t>
            </a:r>
          </a:p>
        </p:txBody>
      </p:sp>
      <p:sp>
        <p:nvSpPr>
          <p:cNvPr id="19" name="사각형: 둥근 모서리 18">
            <a:extLst>
              <a:ext uri="{FF2B5EF4-FFF2-40B4-BE49-F238E27FC236}">
                <a16:creationId xmlns:a16="http://schemas.microsoft.com/office/drawing/2014/main" id="{8472924C-8FCC-3003-2A84-3931DB8D83C3}"/>
              </a:ext>
            </a:extLst>
          </p:cNvPr>
          <p:cNvSpPr/>
          <p:nvPr/>
        </p:nvSpPr>
        <p:spPr>
          <a:xfrm>
            <a:off x="7629525" y="2371724"/>
            <a:ext cx="2076450" cy="447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Register </a:t>
            </a:r>
            <a:r>
              <a:rPr lang="ko-KR" altLang="en-US" sz="1400" dirty="0">
                <a:solidFill>
                  <a:schemeClr val="tx1"/>
                </a:solidFill>
              </a:rPr>
              <a:t>클릭</a:t>
            </a:r>
          </a:p>
        </p:txBody>
      </p:sp>
      <p:cxnSp>
        <p:nvCxnSpPr>
          <p:cNvPr id="21" name="직선 화살표 연결선 20">
            <a:extLst>
              <a:ext uri="{FF2B5EF4-FFF2-40B4-BE49-F238E27FC236}">
                <a16:creationId xmlns:a16="http://schemas.microsoft.com/office/drawing/2014/main" id="{01344D6F-91C0-B3C9-C11C-6825D500EBB5}"/>
              </a:ext>
            </a:extLst>
          </p:cNvPr>
          <p:cNvCxnSpPr>
            <a:stCxn id="19" idx="2"/>
          </p:cNvCxnSpPr>
          <p:nvPr/>
        </p:nvCxnSpPr>
        <p:spPr>
          <a:xfrm>
            <a:off x="8667750" y="2819399"/>
            <a:ext cx="0" cy="120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사각형: 둥근 모서리 21">
            <a:extLst>
              <a:ext uri="{FF2B5EF4-FFF2-40B4-BE49-F238E27FC236}">
                <a16:creationId xmlns:a16="http://schemas.microsoft.com/office/drawing/2014/main" id="{E9EF5753-5702-FAB3-D84A-71B1084BB4EA}"/>
              </a:ext>
            </a:extLst>
          </p:cNvPr>
          <p:cNvSpPr/>
          <p:nvPr/>
        </p:nvSpPr>
        <p:spPr>
          <a:xfrm>
            <a:off x="7629525" y="4019550"/>
            <a:ext cx="2076450" cy="447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Register </a:t>
            </a:r>
            <a:r>
              <a:rPr lang="ko-KR" altLang="en-US" sz="1400" dirty="0">
                <a:solidFill>
                  <a:schemeClr val="tx1"/>
                </a:solidFill>
              </a:rPr>
              <a:t>페이지로 이동</a:t>
            </a:r>
          </a:p>
        </p:txBody>
      </p:sp>
      <p:sp>
        <p:nvSpPr>
          <p:cNvPr id="23" name="원통형 22">
            <a:extLst>
              <a:ext uri="{FF2B5EF4-FFF2-40B4-BE49-F238E27FC236}">
                <a16:creationId xmlns:a16="http://schemas.microsoft.com/office/drawing/2014/main" id="{9EEFA9C0-361D-3AF3-C1AF-F52CF7F159C1}"/>
              </a:ext>
            </a:extLst>
          </p:cNvPr>
          <p:cNvSpPr/>
          <p:nvPr/>
        </p:nvSpPr>
        <p:spPr>
          <a:xfrm>
            <a:off x="4190385" y="2124075"/>
            <a:ext cx="801330" cy="771525"/>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Users table</a:t>
            </a:r>
            <a:endParaRPr lang="ko-KR" altLang="en-US" dirty="0">
              <a:solidFill>
                <a:schemeClr val="tx1"/>
              </a:solidFill>
            </a:endParaRPr>
          </a:p>
        </p:txBody>
      </p:sp>
      <p:cxnSp>
        <p:nvCxnSpPr>
          <p:cNvPr id="25" name="직선 화살표 연결선 24">
            <a:extLst>
              <a:ext uri="{FF2B5EF4-FFF2-40B4-BE49-F238E27FC236}">
                <a16:creationId xmlns:a16="http://schemas.microsoft.com/office/drawing/2014/main" id="{BE1D7583-387F-1932-439A-8B16C1FC2652}"/>
              </a:ext>
            </a:extLst>
          </p:cNvPr>
          <p:cNvCxnSpPr>
            <a:cxnSpLocks/>
            <a:stCxn id="23" idx="3"/>
            <a:endCxn id="9" idx="0"/>
          </p:cNvCxnSpPr>
          <p:nvPr/>
        </p:nvCxnSpPr>
        <p:spPr>
          <a:xfrm>
            <a:off x="4591050" y="2895600"/>
            <a:ext cx="0" cy="561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74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F56B11-E61E-272D-032F-65A7FFA7A3D4}"/>
              </a:ext>
            </a:extLst>
          </p:cNvPr>
          <p:cNvSpPr txBox="1"/>
          <p:nvPr/>
        </p:nvSpPr>
        <p:spPr>
          <a:xfrm>
            <a:off x="3740934" y="-902044"/>
            <a:ext cx="4706738" cy="646331"/>
          </a:xfrm>
          <a:prstGeom prst="rect">
            <a:avLst/>
          </a:prstGeom>
          <a:noFill/>
        </p:spPr>
        <p:txBody>
          <a:bodyPr wrap="none" rtlCol="0">
            <a:spAutoFit/>
          </a:bodyPr>
          <a:lstStyle/>
          <a:p>
            <a:pPr algn="ctr"/>
            <a:r>
              <a:rPr lang="ko-KR" altLang="en-US" b="1" dirty="0"/>
              <a:t>실험 페이지</a:t>
            </a:r>
            <a:endParaRPr lang="en-US" altLang="ko-KR" b="1" dirty="0"/>
          </a:p>
          <a:p>
            <a:pPr algn="ctr"/>
            <a:r>
              <a:rPr lang="en-US" altLang="ko-KR" dirty="0"/>
              <a:t>3</a:t>
            </a:r>
            <a:r>
              <a:rPr lang="ko-KR" altLang="en-US" dirty="0"/>
              <a:t>분 안에 </a:t>
            </a:r>
            <a:r>
              <a:rPr lang="en-US" altLang="ko-KR" dirty="0"/>
              <a:t>initial price </a:t>
            </a:r>
            <a:r>
              <a:rPr lang="ko-KR" altLang="en-US" dirty="0"/>
              <a:t>입력하고 </a:t>
            </a:r>
            <a:r>
              <a:rPr lang="en-US" altLang="ko-KR" dirty="0"/>
              <a:t>submit </a:t>
            </a:r>
            <a:r>
              <a:rPr lang="ko-KR" altLang="en-US" dirty="0"/>
              <a:t>클릭</a:t>
            </a:r>
            <a:r>
              <a:rPr lang="en-US" altLang="ko-KR" dirty="0"/>
              <a:t>.</a:t>
            </a:r>
          </a:p>
        </p:txBody>
      </p:sp>
      <p:sp>
        <p:nvSpPr>
          <p:cNvPr id="5" name="직사각형 4">
            <a:extLst>
              <a:ext uri="{FF2B5EF4-FFF2-40B4-BE49-F238E27FC236}">
                <a16:creationId xmlns:a16="http://schemas.microsoft.com/office/drawing/2014/main" id="{E1F7ECEE-A317-40F6-B77C-09B31F042095}"/>
              </a:ext>
            </a:extLst>
          </p:cNvPr>
          <p:cNvSpPr/>
          <p:nvPr/>
        </p:nvSpPr>
        <p:spPr>
          <a:xfrm>
            <a:off x="4053016" y="111211"/>
            <a:ext cx="4003589" cy="6672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Test</a:t>
            </a:r>
            <a:r>
              <a:rPr lang="ko-KR" altLang="en-US" dirty="0"/>
              <a:t> </a:t>
            </a:r>
            <a:r>
              <a:rPr lang="en-US" altLang="ko-KR" dirty="0"/>
              <a:t>n</a:t>
            </a:r>
            <a:endParaRPr lang="ko-KR" altLang="en-US" dirty="0"/>
          </a:p>
        </p:txBody>
      </p:sp>
      <p:sp>
        <p:nvSpPr>
          <p:cNvPr id="3" name="사각형: 둥근 모서리 2">
            <a:extLst>
              <a:ext uri="{FF2B5EF4-FFF2-40B4-BE49-F238E27FC236}">
                <a16:creationId xmlns:a16="http://schemas.microsoft.com/office/drawing/2014/main" id="{3CC10F61-4E63-8834-927D-45125EE7AD1D}"/>
              </a:ext>
            </a:extLst>
          </p:cNvPr>
          <p:cNvSpPr/>
          <p:nvPr/>
        </p:nvSpPr>
        <p:spPr>
          <a:xfrm>
            <a:off x="647828" y="1207533"/>
            <a:ext cx="2581275" cy="10096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The number of coins</a:t>
            </a:r>
            <a:endParaRPr lang="ko-KR" altLang="en-US" dirty="0">
              <a:solidFill>
                <a:schemeClr val="tx1"/>
              </a:solidFill>
            </a:endParaRPr>
          </a:p>
        </p:txBody>
      </p:sp>
      <p:sp>
        <p:nvSpPr>
          <p:cNvPr id="7" name="사각형: 둥근 모서리 6">
            <a:extLst>
              <a:ext uri="{FF2B5EF4-FFF2-40B4-BE49-F238E27FC236}">
                <a16:creationId xmlns:a16="http://schemas.microsoft.com/office/drawing/2014/main" id="{998A3198-CCC1-F2FD-DD9D-E59D978A614D}"/>
              </a:ext>
            </a:extLst>
          </p:cNvPr>
          <p:cNvSpPr/>
          <p:nvPr/>
        </p:nvSpPr>
        <p:spPr>
          <a:xfrm>
            <a:off x="647828" y="2313504"/>
            <a:ext cx="2581275" cy="10096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The amount of cash</a:t>
            </a:r>
            <a:endParaRPr lang="ko-KR" altLang="en-US" dirty="0">
              <a:solidFill>
                <a:schemeClr val="tx1"/>
              </a:solidFill>
            </a:endParaRPr>
          </a:p>
        </p:txBody>
      </p:sp>
      <p:sp>
        <p:nvSpPr>
          <p:cNvPr id="8" name="TextBox 7">
            <a:extLst>
              <a:ext uri="{FF2B5EF4-FFF2-40B4-BE49-F238E27FC236}">
                <a16:creationId xmlns:a16="http://schemas.microsoft.com/office/drawing/2014/main" id="{F565466F-785B-BCC8-E335-F0BF30B8B5A9}"/>
              </a:ext>
            </a:extLst>
          </p:cNvPr>
          <p:cNvSpPr txBox="1"/>
          <p:nvPr/>
        </p:nvSpPr>
        <p:spPr>
          <a:xfrm>
            <a:off x="1876876" y="3733800"/>
            <a:ext cx="8895448" cy="369332"/>
          </a:xfrm>
          <a:prstGeom prst="rect">
            <a:avLst/>
          </a:prstGeom>
          <a:noFill/>
        </p:spPr>
        <p:txBody>
          <a:bodyPr wrap="none" rtlCol="0">
            <a:spAutoFit/>
          </a:bodyPr>
          <a:lstStyle/>
          <a:p>
            <a:r>
              <a:rPr lang="en-US" altLang="ko-KR" dirty="0"/>
              <a:t>Please suggest the price of a coin at which your team should sell within 3 minutes</a:t>
            </a:r>
            <a:endParaRPr lang="ko-KR" altLang="en-US" dirty="0"/>
          </a:p>
        </p:txBody>
      </p:sp>
      <p:sp>
        <p:nvSpPr>
          <p:cNvPr id="9" name="사각형: 둥근 모서리 8">
            <a:extLst>
              <a:ext uri="{FF2B5EF4-FFF2-40B4-BE49-F238E27FC236}">
                <a16:creationId xmlns:a16="http://schemas.microsoft.com/office/drawing/2014/main" id="{6C26ABDB-4C73-D96D-C316-F5C35830DFE3}"/>
              </a:ext>
            </a:extLst>
          </p:cNvPr>
          <p:cNvSpPr/>
          <p:nvPr/>
        </p:nvSpPr>
        <p:spPr>
          <a:xfrm>
            <a:off x="2971800" y="4562475"/>
            <a:ext cx="2581275" cy="10096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Remaining time</a:t>
            </a:r>
            <a:endParaRPr lang="ko-KR" altLang="en-US" dirty="0">
              <a:solidFill>
                <a:schemeClr val="tx1"/>
              </a:solidFill>
            </a:endParaRPr>
          </a:p>
        </p:txBody>
      </p:sp>
      <p:sp>
        <p:nvSpPr>
          <p:cNvPr id="10" name="사각형: 둥근 모서리 9">
            <a:extLst>
              <a:ext uri="{FF2B5EF4-FFF2-40B4-BE49-F238E27FC236}">
                <a16:creationId xmlns:a16="http://schemas.microsoft.com/office/drawing/2014/main" id="{B0CFDA37-703D-8576-68FB-D2CC9CBDEDBA}"/>
              </a:ext>
            </a:extLst>
          </p:cNvPr>
          <p:cNvSpPr/>
          <p:nvPr/>
        </p:nvSpPr>
        <p:spPr>
          <a:xfrm>
            <a:off x="6324600" y="4562475"/>
            <a:ext cx="2581275" cy="1009650"/>
          </a:xfrm>
          <a:prstGeom prst="round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Initial price (input)</a:t>
            </a:r>
            <a:endParaRPr lang="ko-KR" altLang="en-US" dirty="0">
              <a:solidFill>
                <a:schemeClr val="tx1"/>
              </a:solidFill>
            </a:endParaRPr>
          </a:p>
        </p:txBody>
      </p:sp>
      <p:sp>
        <p:nvSpPr>
          <p:cNvPr id="11" name="사각형: 둥근 모서리 10">
            <a:extLst>
              <a:ext uri="{FF2B5EF4-FFF2-40B4-BE49-F238E27FC236}">
                <a16:creationId xmlns:a16="http://schemas.microsoft.com/office/drawing/2014/main" id="{44046E02-0B38-D829-AF5D-00755EAB83F6}"/>
              </a:ext>
            </a:extLst>
          </p:cNvPr>
          <p:cNvSpPr/>
          <p:nvPr/>
        </p:nvSpPr>
        <p:spPr>
          <a:xfrm>
            <a:off x="9412776" y="5905500"/>
            <a:ext cx="1436199" cy="4572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Submit</a:t>
            </a:r>
            <a:endParaRPr lang="ko-KR" altLang="en-US" dirty="0">
              <a:solidFill>
                <a:schemeClr val="tx1"/>
              </a:solidFill>
            </a:endParaRPr>
          </a:p>
        </p:txBody>
      </p:sp>
      <p:sp>
        <p:nvSpPr>
          <p:cNvPr id="12" name="사각형: 둥근 모서리 11">
            <a:extLst>
              <a:ext uri="{FF2B5EF4-FFF2-40B4-BE49-F238E27FC236}">
                <a16:creationId xmlns:a16="http://schemas.microsoft.com/office/drawing/2014/main" id="{D60D1BCB-8F13-8F1C-18A6-782047E20986}"/>
              </a:ext>
            </a:extLst>
          </p:cNvPr>
          <p:cNvSpPr/>
          <p:nvPr/>
        </p:nvSpPr>
        <p:spPr>
          <a:xfrm>
            <a:off x="3486150" y="1266825"/>
            <a:ext cx="2581275" cy="1009650"/>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Other member </a:t>
            </a:r>
          </a:p>
          <a:p>
            <a:pPr algn="ctr"/>
            <a:r>
              <a:rPr lang="en-US" altLang="ko-KR" dirty="0">
                <a:solidFill>
                  <a:schemeClr val="tx1"/>
                </a:solidFill>
              </a:rPr>
              <a:t>1’s price</a:t>
            </a:r>
            <a:endParaRPr lang="ko-KR" altLang="en-US" dirty="0">
              <a:solidFill>
                <a:schemeClr val="tx1"/>
              </a:solidFill>
            </a:endParaRPr>
          </a:p>
        </p:txBody>
      </p:sp>
      <p:sp>
        <p:nvSpPr>
          <p:cNvPr id="13" name="사각형: 둥근 모서리 12">
            <a:extLst>
              <a:ext uri="{FF2B5EF4-FFF2-40B4-BE49-F238E27FC236}">
                <a16:creationId xmlns:a16="http://schemas.microsoft.com/office/drawing/2014/main" id="{C71CF765-9914-FF88-8B43-66585F6C0165}"/>
              </a:ext>
            </a:extLst>
          </p:cNvPr>
          <p:cNvSpPr/>
          <p:nvPr/>
        </p:nvSpPr>
        <p:spPr>
          <a:xfrm>
            <a:off x="6067425" y="1265754"/>
            <a:ext cx="2581275" cy="1009650"/>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Other member </a:t>
            </a:r>
          </a:p>
          <a:p>
            <a:pPr algn="ctr"/>
            <a:r>
              <a:rPr lang="en-US" altLang="ko-KR" dirty="0">
                <a:solidFill>
                  <a:schemeClr val="tx1"/>
                </a:solidFill>
              </a:rPr>
              <a:t>2’s price</a:t>
            </a:r>
            <a:endParaRPr lang="ko-KR" altLang="en-US" dirty="0">
              <a:solidFill>
                <a:schemeClr val="tx1"/>
              </a:solidFill>
            </a:endParaRPr>
          </a:p>
        </p:txBody>
      </p:sp>
      <p:sp>
        <p:nvSpPr>
          <p:cNvPr id="14" name="사각형: 둥근 모서리 13">
            <a:extLst>
              <a:ext uri="{FF2B5EF4-FFF2-40B4-BE49-F238E27FC236}">
                <a16:creationId xmlns:a16="http://schemas.microsoft.com/office/drawing/2014/main" id="{985DE165-2CD8-CB5B-BEA7-F36543E8B4EC}"/>
              </a:ext>
            </a:extLst>
          </p:cNvPr>
          <p:cNvSpPr/>
          <p:nvPr/>
        </p:nvSpPr>
        <p:spPr>
          <a:xfrm>
            <a:off x="3495675" y="2286000"/>
            <a:ext cx="2581275" cy="1009650"/>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Other member </a:t>
            </a:r>
          </a:p>
          <a:p>
            <a:pPr algn="ctr"/>
            <a:r>
              <a:rPr lang="en-US" altLang="ko-KR" dirty="0">
                <a:solidFill>
                  <a:schemeClr val="tx1"/>
                </a:solidFill>
              </a:rPr>
              <a:t>3’s price</a:t>
            </a:r>
            <a:endParaRPr lang="ko-KR" altLang="en-US" dirty="0">
              <a:solidFill>
                <a:schemeClr val="tx1"/>
              </a:solidFill>
            </a:endParaRPr>
          </a:p>
        </p:txBody>
      </p:sp>
      <p:sp>
        <p:nvSpPr>
          <p:cNvPr id="15" name="사각형: 둥근 모서리 14">
            <a:extLst>
              <a:ext uri="{FF2B5EF4-FFF2-40B4-BE49-F238E27FC236}">
                <a16:creationId xmlns:a16="http://schemas.microsoft.com/office/drawing/2014/main" id="{6E5BFEF6-035C-8510-9938-92B3C475AEC9}"/>
              </a:ext>
            </a:extLst>
          </p:cNvPr>
          <p:cNvSpPr/>
          <p:nvPr/>
        </p:nvSpPr>
        <p:spPr>
          <a:xfrm>
            <a:off x="6076950" y="2284929"/>
            <a:ext cx="2581275" cy="1009650"/>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Other member </a:t>
            </a:r>
          </a:p>
          <a:p>
            <a:pPr algn="ctr"/>
            <a:r>
              <a:rPr lang="en-US" altLang="ko-KR" dirty="0">
                <a:solidFill>
                  <a:schemeClr val="tx1"/>
                </a:solidFill>
              </a:rPr>
              <a:t>4’s price</a:t>
            </a:r>
            <a:endParaRPr lang="ko-KR" altLang="en-US" dirty="0">
              <a:solidFill>
                <a:schemeClr val="tx1"/>
              </a:solidFill>
            </a:endParaRPr>
          </a:p>
        </p:txBody>
      </p:sp>
      <p:sp>
        <p:nvSpPr>
          <p:cNvPr id="16" name="사각형: 둥근 모서리 15">
            <a:extLst>
              <a:ext uri="{FF2B5EF4-FFF2-40B4-BE49-F238E27FC236}">
                <a16:creationId xmlns:a16="http://schemas.microsoft.com/office/drawing/2014/main" id="{C8ED2BA5-E62C-996D-AE61-72D46E85EFC7}"/>
              </a:ext>
            </a:extLst>
          </p:cNvPr>
          <p:cNvSpPr/>
          <p:nvPr/>
        </p:nvSpPr>
        <p:spPr>
          <a:xfrm>
            <a:off x="8905747" y="1284804"/>
            <a:ext cx="3067178" cy="2057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Bitcoin Price</a:t>
            </a:r>
            <a:endParaRPr lang="ko-KR" altLang="en-US" dirty="0">
              <a:solidFill>
                <a:schemeClr val="tx1"/>
              </a:solidFill>
            </a:endParaRPr>
          </a:p>
        </p:txBody>
      </p:sp>
    </p:spTree>
    <p:extLst>
      <p:ext uri="{BB962C8B-B14F-4D97-AF65-F5344CB8AC3E}">
        <p14:creationId xmlns:p14="http://schemas.microsoft.com/office/powerpoint/2010/main" val="104222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3B472F-34A8-E91B-E8A2-53F92334B8FE}"/>
              </a:ext>
            </a:extLst>
          </p:cNvPr>
          <p:cNvSpPr>
            <a:spLocks noGrp="1"/>
          </p:cNvSpPr>
          <p:nvPr>
            <p:ph type="title"/>
          </p:nvPr>
        </p:nvSpPr>
        <p:spPr>
          <a:xfrm>
            <a:off x="238125" y="298451"/>
            <a:ext cx="8629650" cy="558800"/>
          </a:xfrm>
        </p:spPr>
        <p:txBody>
          <a:bodyPr>
            <a:normAutofit fontScale="90000"/>
          </a:bodyPr>
          <a:lstStyle/>
          <a:p>
            <a:r>
              <a:rPr lang="en-US" altLang="ko-KR" dirty="0"/>
              <a:t>Final Prediction Page </a:t>
            </a:r>
            <a:r>
              <a:rPr lang="en-US" altLang="ko-KR" dirty="0" err="1"/>
              <a:t>FlowChart</a:t>
            </a:r>
            <a:endParaRPr lang="ko-KR" altLang="en-US" dirty="0"/>
          </a:p>
        </p:txBody>
      </p:sp>
      <p:sp>
        <p:nvSpPr>
          <p:cNvPr id="18" name="사각형: 둥근 모서리 17">
            <a:extLst>
              <a:ext uri="{FF2B5EF4-FFF2-40B4-BE49-F238E27FC236}">
                <a16:creationId xmlns:a16="http://schemas.microsoft.com/office/drawing/2014/main" id="{290C9B3A-55DE-FBB9-F8BA-1D07B7385C31}"/>
              </a:ext>
            </a:extLst>
          </p:cNvPr>
          <p:cNvSpPr/>
          <p:nvPr/>
        </p:nvSpPr>
        <p:spPr>
          <a:xfrm>
            <a:off x="1143005" y="1459706"/>
            <a:ext cx="2371718" cy="447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Whether to change </a:t>
            </a:r>
            <a:r>
              <a:rPr lang="ko-KR" altLang="en-US" sz="1400" dirty="0">
                <a:solidFill>
                  <a:schemeClr val="tx1"/>
                </a:solidFill>
              </a:rPr>
              <a:t>입력</a:t>
            </a:r>
          </a:p>
        </p:txBody>
      </p:sp>
      <p:cxnSp>
        <p:nvCxnSpPr>
          <p:cNvPr id="31" name="직선 화살표 연결선 30">
            <a:extLst>
              <a:ext uri="{FF2B5EF4-FFF2-40B4-BE49-F238E27FC236}">
                <a16:creationId xmlns:a16="http://schemas.microsoft.com/office/drawing/2014/main" id="{1926BD53-3DE9-6D92-AE2D-D255F06820A1}"/>
              </a:ext>
            </a:extLst>
          </p:cNvPr>
          <p:cNvCxnSpPr>
            <a:cxnSpLocks/>
          </p:cNvCxnSpPr>
          <p:nvPr/>
        </p:nvCxnSpPr>
        <p:spPr>
          <a:xfrm>
            <a:off x="2328864" y="1885352"/>
            <a:ext cx="0" cy="34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사각형: 둥근 모서리 32">
            <a:extLst>
              <a:ext uri="{FF2B5EF4-FFF2-40B4-BE49-F238E27FC236}">
                <a16:creationId xmlns:a16="http://schemas.microsoft.com/office/drawing/2014/main" id="{86DAFC51-CE3B-69BE-1D8B-AE5A41CDFE5F}"/>
              </a:ext>
            </a:extLst>
          </p:cNvPr>
          <p:cNvSpPr/>
          <p:nvPr/>
        </p:nvSpPr>
        <p:spPr>
          <a:xfrm>
            <a:off x="1004888" y="4589858"/>
            <a:ext cx="2647949" cy="8358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Final price input </a:t>
            </a:r>
            <a:r>
              <a:rPr lang="ko-KR" altLang="en-US" sz="1400" dirty="0">
                <a:solidFill>
                  <a:schemeClr val="tx1"/>
                </a:solidFill>
              </a:rPr>
              <a:t>활성화</a:t>
            </a:r>
          </a:p>
        </p:txBody>
      </p:sp>
      <p:sp>
        <p:nvSpPr>
          <p:cNvPr id="36" name="다이아몬드 35">
            <a:extLst>
              <a:ext uri="{FF2B5EF4-FFF2-40B4-BE49-F238E27FC236}">
                <a16:creationId xmlns:a16="http://schemas.microsoft.com/office/drawing/2014/main" id="{8631FA24-D921-857C-EC4F-C56826EBF88D}"/>
              </a:ext>
            </a:extLst>
          </p:cNvPr>
          <p:cNvSpPr/>
          <p:nvPr/>
        </p:nvSpPr>
        <p:spPr>
          <a:xfrm>
            <a:off x="914402" y="2235994"/>
            <a:ext cx="2828923" cy="70485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1</a:t>
            </a:r>
            <a:r>
              <a:rPr lang="ko-KR" altLang="en-US" sz="1000" dirty="0">
                <a:solidFill>
                  <a:schemeClr val="tx1"/>
                </a:solidFill>
              </a:rPr>
              <a:t>분 안에 입력</a:t>
            </a:r>
            <a:r>
              <a:rPr lang="en-US" altLang="ko-KR" sz="1000" dirty="0">
                <a:solidFill>
                  <a:schemeClr val="tx1"/>
                </a:solidFill>
              </a:rPr>
              <a:t>?</a:t>
            </a:r>
            <a:endParaRPr lang="ko-KR" altLang="en-US" sz="1000" dirty="0">
              <a:solidFill>
                <a:schemeClr val="tx1"/>
              </a:solidFill>
            </a:endParaRPr>
          </a:p>
        </p:txBody>
      </p:sp>
      <p:cxnSp>
        <p:nvCxnSpPr>
          <p:cNvPr id="38" name="직선 화살표 연결선 37">
            <a:extLst>
              <a:ext uri="{FF2B5EF4-FFF2-40B4-BE49-F238E27FC236}">
                <a16:creationId xmlns:a16="http://schemas.microsoft.com/office/drawing/2014/main" id="{1AE0F683-138D-E158-82F7-39E32C6FBEA2}"/>
              </a:ext>
            </a:extLst>
          </p:cNvPr>
          <p:cNvCxnSpPr>
            <a:stCxn id="36" idx="3"/>
          </p:cNvCxnSpPr>
          <p:nvPr/>
        </p:nvCxnSpPr>
        <p:spPr>
          <a:xfrm>
            <a:off x="3743325" y="2588419"/>
            <a:ext cx="476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66D23FF3-D363-E3AF-2EEB-9075DD339591}"/>
              </a:ext>
            </a:extLst>
          </p:cNvPr>
          <p:cNvCxnSpPr>
            <a:stCxn id="36" idx="2"/>
          </p:cNvCxnSpPr>
          <p:nvPr/>
        </p:nvCxnSpPr>
        <p:spPr>
          <a:xfrm flipH="1">
            <a:off x="2328863" y="2940844"/>
            <a:ext cx="1" cy="49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사각형: 둥근 모서리 40">
            <a:extLst>
              <a:ext uri="{FF2B5EF4-FFF2-40B4-BE49-F238E27FC236}">
                <a16:creationId xmlns:a16="http://schemas.microsoft.com/office/drawing/2014/main" id="{F50489A9-7FAC-B5B5-F88E-ECD7DCEABBA4}"/>
              </a:ext>
            </a:extLst>
          </p:cNvPr>
          <p:cNvSpPr/>
          <p:nvPr/>
        </p:nvSpPr>
        <p:spPr>
          <a:xfrm>
            <a:off x="4219575" y="2309019"/>
            <a:ext cx="2076450" cy="5587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값</a:t>
            </a:r>
            <a:r>
              <a:rPr lang="en-US" altLang="ko-KR" sz="1400" dirty="0">
                <a:solidFill>
                  <a:schemeClr val="tx1"/>
                </a:solidFill>
              </a:rPr>
              <a:t> 0 (No)</a:t>
            </a:r>
            <a:r>
              <a:rPr lang="ko-KR" altLang="en-US" sz="1400" dirty="0">
                <a:solidFill>
                  <a:schemeClr val="tx1"/>
                </a:solidFill>
              </a:rPr>
              <a:t>로 설정</a:t>
            </a:r>
          </a:p>
        </p:txBody>
      </p:sp>
      <p:sp>
        <p:nvSpPr>
          <p:cNvPr id="42" name="원통형 41">
            <a:extLst>
              <a:ext uri="{FF2B5EF4-FFF2-40B4-BE49-F238E27FC236}">
                <a16:creationId xmlns:a16="http://schemas.microsoft.com/office/drawing/2014/main" id="{DCD891C0-A0BF-F0AE-2D69-03EFDDB909E4}"/>
              </a:ext>
            </a:extLst>
          </p:cNvPr>
          <p:cNvSpPr/>
          <p:nvPr/>
        </p:nvSpPr>
        <p:spPr>
          <a:xfrm>
            <a:off x="1504950" y="3457574"/>
            <a:ext cx="1659621" cy="70485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Prediction table</a:t>
            </a:r>
            <a:endParaRPr lang="ko-KR" altLang="en-US" dirty="0">
              <a:solidFill>
                <a:schemeClr val="tx1"/>
              </a:solidFill>
            </a:endParaRPr>
          </a:p>
        </p:txBody>
      </p:sp>
      <p:sp>
        <p:nvSpPr>
          <p:cNvPr id="44" name="TextBox 43">
            <a:extLst>
              <a:ext uri="{FF2B5EF4-FFF2-40B4-BE49-F238E27FC236}">
                <a16:creationId xmlns:a16="http://schemas.microsoft.com/office/drawing/2014/main" id="{97864178-8C5B-6B37-0C22-FA14E3CC32E3}"/>
              </a:ext>
            </a:extLst>
          </p:cNvPr>
          <p:cNvSpPr txBox="1"/>
          <p:nvPr/>
        </p:nvSpPr>
        <p:spPr>
          <a:xfrm>
            <a:off x="2410711" y="3045320"/>
            <a:ext cx="753861" cy="307777"/>
          </a:xfrm>
          <a:prstGeom prst="rect">
            <a:avLst/>
          </a:prstGeom>
          <a:noFill/>
        </p:spPr>
        <p:txBody>
          <a:bodyPr wrap="none" rtlCol="0">
            <a:spAutoFit/>
          </a:bodyPr>
          <a:lstStyle/>
          <a:p>
            <a:r>
              <a:rPr lang="en-US" altLang="ko-KR" sz="1400" dirty="0">
                <a:solidFill>
                  <a:schemeClr val="accent1"/>
                </a:solidFill>
              </a:rPr>
              <a:t>update</a:t>
            </a:r>
            <a:endParaRPr lang="ko-KR" altLang="en-US" sz="1400" dirty="0">
              <a:solidFill>
                <a:schemeClr val="accent1"/>
              </a:solidFill>
            </a:endParaRPr>
          </a:p>
        </p:txBody>
      </p:sp>
      <p:cxnSp>
        <p:nvCxnSpPr>
          <p:cNvPr id="46" name="직선 화살표 연결선 45">
            <a:extLst>
              <a:ext uri="{FF2B5EF4-FFF2-40B4-BE49-F238E27FC236}">
                <a16:creationId xmlns:a16="http://schemas.microsoft.com/office/drawing/2014/main" id="{69C53724-F0A6-E77C-B01B-3E52949CC947}"/>
              </a:ext>
            </a:extLst>
          </p:cNvPr>
          <p:cNvCxnSpPr>
            <a:cxnSpLocks/>
            <a:stCxn id="42" idx="3"/>
            <a:endCxn id="33" idx="0"/>
          </p:cNvCxnSpPr>
          <p:nvPr/>
        </p:nvCxnSpPr>
        <p:spPr>
          <a:xfrm flipH="1">
            <a:off x="2328863" y="4162424"/>
            <a:ext cx="5898" cy="42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538432-268B-17A1-3D62-E5A1DA631CD2}"/>
              </a:ext>
            </a:extLst>
          </p:cNvPr>
          <p:cNvSpPr txBox="1"/>
          <p:nvPr/>
        </p:nvSpPr>
        <p:spPr>
          <a:xfrm>
            <a:off x="1990867" y="2981323"/>
            <a:ext cx="285656" cy="307777"/>
          </a:xfrm>
          <a:prstGeom prst="rect">
            <a:avLst/>
          </a:prstGeom>
          <a:noFill/>
        </p:spPr>
        <p:txBody>
          <a:bodyPr wrap="square" rtlCol="0">
            <a:spAutoFit/>
          </a:bodyPr>
          <a:lstStyle/>
          <a:p>
            <a:r>
              <a:rPr lang="en-US" altLang="ko-KR" sz="1400" dirty="0">
                <a:solidFill>
                  <a:srgbClr val="FF0000"/>
                </a:solidFill>
              </a:rPr>
              <a:t>Y</a:t>
            </a:r>
            <a:endParaRPr lang="ko-KR" altLang="en-US" sz="1400" dirty="0">
              <a:solidFill>
                <a:srgbClr val="FF0000"/>
              </a:solidFill>
            </a:endParaRPr>
          </a:p>
        </p:txBody>
      </p:sp>
      <p:sp>
        <p:nvSpPr>
          <p:cNvPr id="10" name="TextBox 9">
            <a:extLst>
              <a:ext uri="{FF2B5EF4-FFF2-40B4-BE49-F238E27FC236}">
                <a16:creationId xmlns:a16="http://schemas.microsoft.com/office/drawing/2014/main" id="{D2A92F57-A15A-77DD-2925-1A1C6E0EB3DD}"/>
              </a:ext>
            </a:extLst>
          </p:cNvPr>
          <p:cNvSpPr txBox="1"/>
          <p:nvPr/>
        </p:nvSpPr>
        <p:spPr>
          <a:xfrm>
            <a:off x="3790954" y="2280642"/>
            <a:ext cx="322524" cy="307777"/>
          </a:xfrm>
          <a:prstGeom prst="rect">
            <a:avLst/>
          </a:prstGeom>
          <a:noFill/>
        </p:spPr>
        <p:txBody>
          <a:bodyPr wrap="none" rtlCol="0">
            <a:spAutoFit/>
          </a:bodyPr>
          <a:lstStyle/>
          <a:p>
            <a:r>
              <a:rPr lang="en-US" altLang="ko-KR" sz="1400" dirty="0">
                <a:solidFill>
                  <a:srgbClr val="FF0000"/>
                </a:solidFill>
              </a:rPr>
              <a:t>N</a:t>
            </a:r>
            <a:endParaRPr lang="ko-KR" altLang="en-US" sz="1400" dirty="0">
              <a:solidFill>
                <a:srgbClr val="FF0000"/>
              </a:solidFill>
            </a:endParaRPr>
          </a:p>
        </p:txBody>
      </p:sp>
      <p:sp>
        <p:nvSpPr>
          <p:cNvPr id="8" name="사각형: 둥근 모서리 7">
            <a:extLst>
              <a:ext uri="{FF2B5EF4-FFF2-40B4-BE49-F238E27FC236}">
                <a16:creationId xmlns:a16="http://schemas.microsoft.com/office/drawing/2014/main" id="{88DFC552-1679-5B2A-69CB-B13343FB265E}"/>
              </a:ext>
            </a:extLst>
          </p:cNvPr>
          <p:cNvSpPr/>
          <p:nvPr/>
        </p:nvSpPr>
        <p:spPr>
          <a:xfrm>
            <a:off x="6843713" y="1478756"/>
            <a:ext cx="2371718" cy="447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Final price </a:t>
            </a:r>
            <a:r>
              <a:rPr lang="ko-KR" altLang="en-US" sz="1400" dirty="0">
                <a:solidFill>
                  <a:schemeClr val="tx1"/>
                </a:solidFill>
              </a:rPr>
              <a:t>입력</a:t>
            </a:r>
          </a:p>
        </p:txBody>
      </p:sp>
      <p:cxnSp>
        <p:nvCxnSpPr>
          <p:cNvPr id="9" name="직선 화살표 연결선 8">
            <a:extLst>
              <a:ext uri="{FF2B5EF4-FFF2-40B4-BE49-F238E27FC236}">
                <a16:creationId xmlns:a16="http://schemas.microsoft.com/office/drawing/2014/main" id="{70DC3F76-B030-9490-1218-FED96E44A14B}"/>
              </a:ext>
            </a:extLst>
          </p:cNvPr>
          <p:cNvCxnSpPr>
            <a:cxnSpLocks/>
          </p:cNvCxnSpPr>
          <p:nvPr/>
        </p:nvCxnSpPr>
        <p:spPr>
          <a:xfrm>
            <a:off x="8029572" y="1904402"/>
            <a:ext cx="0" cy="34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1E36CAC2-D691-6F23-02A1-76B974E90F14}"/>
              </a:ext>
            </a:extLst>
          </p:cNvPr>
          <p:cNvSpPr/>
          <p:nvPr/>
        </p:nvSpPr>
        <p:spPr>
          <a:xfrm>
            <a:off x="6705596" y="4608908"/>
            <a:ext cx="2647949" cy="8358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Initial Prediction page</a:t>
            </a:r>
            <a:r>
              <a:rPr lang="ko-KR" altLang="en-US" sz="1400" dirty="0">
                <a:solidFill>
                  <a:schemeClr val="tx1"/>
                </a:solidFill>
              </a:rPr>
              <a:t>로 이동</a:t>
            </a:r>
          </a:p>
        </p:txBody>
      </p:sp>
      <p:sp>
        <p:nvSpPr>
          <p:cNvPr id="12" name="다이아몬드 11">
            <a:extLst>
              <a:ext uri="{FF2B5EF4-FFF2-40B4-BE49-F238E27FC236}">
                <a16:creationId xmlns:a16="http://schemas.microsoft.com/office/drawing/2014/main" id="{76800718-A31F-B3C1-BC80-DB80BA3A9E71}"/>
              </a:ext>
            </a:extLst>
          </p:cNvPr>
          <p:cNvSpPr/>
          <p:nvPr/>
        </p:nvSpPr>
        <p:spPr>
          <a:xfrm>
            <a:off x="6615110" y="2255044"/>
            <a:ext cx="2828923" cy="70485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30</a:t>
            </a:r>
            <a:r>
              <a:rPr lang="ko-KR" altLang="en-US" sz="1000" dirty="0">
                <a:solidFill>
                  <a:schemeClr val="tx1"/>
                </a:solidFill>
              </a:rPr>
              <a:t>초 안에 입력</a:t>
            </a:r>
            <a:r>
              <a:rPr lang="en-US" altLang="ko-KR" sz="1000" dirty="0">
                <a:solidFill>
                  <a:schemeClr val="tx1"/>
                </a:solidFill>
              </a:rPr>
              <a:t>?</a:t>
            </a:r>
            <a:endParaRPr lang="ko-KR" altLang="en-US" sz="1000" dirty="0">
              <a:solidFill>
                <a:schemeClr val="tx1"/>
              </a:solidFill>
            </a:endParaRPr>
          </a:p>
        </p:txBody>
      </p:sp>
      <p:cxnSp>
        <p:nvCxnSpPr>
          <p:cNvPr id="13" name="직선 화살표 연결선 12">
            <a:extLst>
              <a:ext uri="{FF2B5EF4-FFF2-40B4-BE49-F238E27FC236}">
                <a16:creationId xmlns:a16="http://schemas.microsoft.com/office/drawing/2014/main" id="{F272421D-C7CF-A07A-482A-63641F03FF83}"/>
              </a:ext>
            </a:extLst>
          </p:cNvPr>
          <p:cNvCxnSpPr>
            <a:stCxn id="12" idx="3"/>
          </p:cNvCxnSpPr>
          <p:nvPr/>
        </p:nvCxnSpPr>
        <p:spPr>
          <a:xfrm>
            <a:off x="9444033" y="2607469"/>
            <a:ext cx="476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1FEAE3ED-0736-8F91-0749-B0EFB10818BF}"/>
              </a:ext>
            </a:extLst>
          </p:cNvPr>
          <p:cNvCxnSpPr>
            <a:stCxn id="12" idx="2"/>
          </p:cNvCxnSpPr>
          <p:nvPr/>
        </p:nvCxnSpPr>
        <p:spPr>
          <a:xfrm flipH="1">
            <a:off x="8029571" y="2959894"/>
            <a:ext cx="1" cy="49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사각형: 둥근 모서리 14">
            <a:extLst>
              <a:ext uri="{FF2B5EF4-FFF2-40B4-BE49-F238E27FC236}">
                <a16:creationId xmlns:a16="http://schemas.microsoft.com/office/drawing/2014/main" id="{D1C69BC4-81A1-755A-1076-68E2300EFA15}"/>
              </a:ext>
            </a:extLst>
          </p:cNvPr>
          <p:cNvSpPr/>
          <p:nvPr/>
        </p:nvSpPr>
        <p:spPr>
          <a:xfrm>
            <a:off x="9920283" y="2328069"/>
            <a:ext cx="2076450" cy="5587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값</a:t>
            </a:r>
            <a:r>
              <a:rPr lang="en-US" altLang="ko-KR" sz="1400" dirty="0">
                <a:solidFill>
                  <a:schemeClr val="tx1"/>
                </a:solidFill>
              </a:rPr>
              <a:t> NULL</a:t>
            </a:r>
            <a:r>
              <a:rPr lang="ko-KR" altLang="en-US" sz="1400" dirty="0">
                <a:solidFill>
                  <a:schemeClr val="tx1"/>
                </a:solidFill>
              </a:rPr>
              <a:t>로 설정</a:t>
            </a:r>
          </a:p>
        </p:txBody>
      </p:sp>
      <p:sp>
        <p:nvSpPr>
          <p:cNvPr id="16" name="원통형 15">
            <a:extLst>
              <a:ext uri="{FF2B5EF4-FFF2-40B4-BE49-F238E27FC236}">
                <a16:creationId xmlns:a16="http://schemas.microsoft.com/office/drawing/2014/main" id="{B768DA3C-F1B5-2DD4-3B42-3B9E6CC9C58D}"/>
              </a:ext>
            </a:extLst>
          </p:cNvPr>
          <p:cNvSpPr/>
          <p:nvPr/>
        </p:nvSpPr>
        <p:spPr>
          <a:xfrm>
            <a:off x="7205658" y="3476624"/>
            <a:ext cx="1659621" cy="70485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Prediction table</a:t>
            </a:r>
            <a:endParaRPr lang="ko-KR" altLang="en-US" dirty="0">
              <a:solidFill>
                <a:schemeClr val="tx1"/>
              </a:solidFill>
            </a:endParaRPr>
          </a:p>
        </p:txBody>
      </p:sp>
      <p:sp>
        <p:nvSpPr>
          <p:cNvPr id="17" name="TextBox 16">
            <a:extLst>
              <a:ext uri="{FF2B5EF4-FFF2-40B4-BE49-F238E27FC236}">
                <a16:creationId xmlns:a16="http://schemas.microsoft.com/office/drawing/2014/main" id="{02251375-1D6B-E2E5-384D-356CBC9A3E11}"/>
              </a:ext>
            </a:extLst>
          </p:cNvPr>
          <p:cNvSpPr txBox="1"/>
          <p:nvPr/>
        </p:nvSpPr>
        <p:spPr>
          <a:xfrm>
            <a:off x="8111419" y="3064370"/>
            <a:ext cx="753861" cy="307777"/>
          </a:xfrm>
          <a:prstGeom prst="rect">
            <a:avLst/>
          </a:prstGeom>
          <a:noFill/>
        </p:spPr>
        <p:txBody>
          <a:bodyPr wrap="none" rtlCol="0">
            <a:spAutoFit/>
          </a:bodyPr>
          <a:lstStyle/>
          <a:p>
            <a:r>
              <a:rPr lang="en-US" altLang="ko-KR" sz="1400" dirty="0">
                <a:solidFill>
                  <a:schemeClr val="accent1"/>
                </a:solidFill>
              </a:rPr>
              <a:t>update</a:t>
            </a:r>
            <a:endParaRPr lang="ko-KR" altLang="en-US" sz="1400" dirty="0">
              <a:solidFill>
                <a:schemeClr val="accent1"/>
              </a:solidFill>
            </a:endParaRPr>
          </a:p>
        </p:txBody>
      </p:sp>
      <p:cxnSp>
        <p:nvCxnSpPr>
          <p:cNvPr id="19" name="직선 화살표 연결선 18">
            <a:extLst>
              <a:ext uri="{FF2B5EF4-FFF2-40B4-BE49-F238E27FC236}">
                <a16:creationId xmlns:a16="http://schemas.microsoft.com/office/drawing/2014/main" id="{D1BDB055-4149-A3F2-FFD9-3207D34D7477}"/>
              </a:ext>
            </a:extLst>
          </p:cNvPr>
          <p:cNvCxnSpPr>
            <a:cxnSpLocks/>
            <a:stCxn id="16" idx="3"/>
            <a:endCxn id="11" idx="0"/>
          </p:cNvCxnSpPr>
          <p:nvPr/>
        </p:nvCxnSpPr>
        <p:spPr>
          <a:xfrm flipH="1">
            <a:off x="8029571" y="4181474"/>
            <a:ext cx="5898" cy="42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5D07EDE-E461-E093-5901-CD49195DD4FB}"/>
              </a:ext>
            </a:extLst>
          </p:cNvPr>
          <p:cNvSpPr txBox="1"/>
          <p:nvPr/>
        </p:nvSpPr>
        <p:spPr>
          <a:xfrm>
            <a:off x="7691575" y="3000373"/>
            <a:ext cx="285656" cy="307777"/>
          </a:xfrm>
          <a:prstGeom prst="rect">
            <a:avLst/>
          </a:prstGeom>
          <a:noFill/>
        </p:spPr>
        <p:txBody>
          <a:bodyPr wrap="square" rtlCol="0">
            <a:spAutoFit/>
          </a:bodyPr>
          <a:lstStyle/>
          <a:p>
            <a:r>
              <a:rPr lang="en-US" altLang="ko-KR" sz="1400" dirty="0">
                <a:solidFill>
                  <a:srgbClr val="FF0000"/>
                </a:solidFill>
              </a:rPr>
              <a:t>Y</a:t>
            </a:r>
            <a:endParaRPr lang="ko-KR" altLang="en-US" sz="1400" dirty="0">
              <a:solidFill>
                <a:srgbClr val="FF0000"/>
              </a:solidFill>
            </a:endParaRPr>
          </a:p>
        </p:txBody>
      </p:sp>
      <p:sp>
        <p:nvSpPr>
          <p:cNvPr id="21" name="TextBox 20">
            <a:extLst>
              <a:ext uri="{FF2B5EF4-FFF2-40B4-BE49-F238E27FC236}">
                <a16:creationId xmlns:a16="http://schemas.microsoft.com/office/drawing/2014/main" id="{410430CA-2A60-8E14-694B-21CF0DFE03DB}"/>
              </a:ext>
            </a:extLst>
          </p:cNvPr>
          <p:cNvSpPr txBox="1"/>
          <p:nvPr/>
        </p:nvSpPr>
        <p:spPr>
          <a:xfrm>
            <a:off x="9491662" y="2299692"/>
            <a:ext cx="322524" cy="307777"/>
          </a:xfrm>
          <a:prstGeom prst="rect">
            <a:avLst/>
          </a:prstGeom>
          <a:noFill/>
        </p:spPr>
        <p:txBody>
          <a:bodyPr wrap="none" rtlCol="0">
            <a:spAutoFit/>
          </a:bodyPr>
          <a:lstStyle/>
          <a:p>
            <a:r>
              <a:rPr lang="en-US" altLang="ko-KR" sz="1400" dirty="0">
                <a:solidFill>
                  <a:srgbClr val="FF0000"/>
                </a:solidFill>
              </a:rPr>
              <a:t>N</a:t>
            </a:r>
            <a:endParaRPr lang="ko-KR" altLang="en-US" sz="1400" dirty="0">
              <a:solidFill>
                <a:srgbClr val="FF0000"/>
              </a:solidFill>
            </a:endParaRPr>
          </a:p>
        </p:txBody>
      </p:sp>
      <p:cxnSp>
        <p:nvCxnSpPr>
          <p:cNvPr id="22" name="직선 화살표 연결선 21">
            <a:extLst>
              <a:ext uri="{FF2B5EF4-FFF2-40B4-BE49-F238E27FC236}">
                <a16:creationId xmlns:a16="http://schemas.microsoft.com/office/drawing/2014/main" id="{E9379FA9-A716-1344-D174-60E3AB396D74}"/>
              </a:ext>
            </a:extLst>
          </p:cNvPr>
          <p:cNvCxnSpPr>
            <a:cxnSpLocks/>
          </p:cNvCxnSpPr>
          <p:nvPr/>
        </p:nvCxnSpPr>
        <p:spPr>
          <a:xfrm flipH="1">
            <a:off x="2328862" y="5425679"/>
            <a:ext cx="5898" cy="42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98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F56B11-E61E-272D-032F-65A7FFA7A3D4}"/>
              </a:ext>
            </a:extLst>
          </p:cNvPr>
          <p:cNvSpPr txBox="1"/>
          <p:nvPr/>
        </p:nvSpPr>
        <p:spPr>
          <a:xfrm>
            <a:off x="5384003" y="-902044"/>
            <a:ext cx="1420582" cy="369332"/>
          </a:xfrm>
          <a:prstGeom prst="rect">
            <a:avLst/>
          </a:prstGeom>
          <a:noFill/>
        </p:spPr>
        <p:txBody>
          <a:bodyPr wrap="none" rtlCol="0">
            <a:spAutoFit/>
          </a:bodyPr>
          <a:lstStyle/>
          <a:p>
            <a:pPr algn="ctr"/>
            <a:r>
              <a:rPr lang="ko-KR" altLang="en-US" b="1" dirty="0"/>
              <a:t>실험 페이지</a:t>
            </a:r>
            <a:endParaRPr lang="en-US" altLang="ko-KR" b="1" dirty="0"/>
          </a:p>
        </p:txBody>
      </p:sp>
      <p:sp>
        <p:nvSpPr>
          <p:cNvPr id="5" name="직사각형 4">
            <a:extLst>
              <a:ext uri="{FF2B5EF4-FFF2-40B4-BE49-F238E27FC236}">
                <a16:creationId xmlns:a16="http://schemas.microsoft.com/office/drawing/2014/main" id="{E1F7ECEE-A317-40F6-B77C-09B31F042095}"/>
              </a:ext>
            </a:extLst>
          </p:cNvPr>
          <p:cNvSpPr/>
          <p:nvPr/>
        </p:nvSpPr>
        <p:spPr>
          <a:xfrm>
            <a:off x="4053016" y="111211"/>
            <a:ext cx="4003589" cy="6672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Test</a:t>
            </a:r>
            <a:r>
              <a:rPr lang="ko-KR" altLang="en-US" dirty="0"/>
              <a:t> </a:t>
            </a:r>
            <a:r>
              <a:rPr lang="en-US" altLang="ko-KR" dirty="0"/>
              <a:t>n</a:t>
            </a:r>
            <a:endParaRPr lang="ko-KR" altLang="en-US" dirty="0"/>
          </a:p>
        </p:txBody>
      </p:sp>
      <p:sp>
        <p:nvSpPr>
          <p:cNvPr id="3" name="사각형: 둥근 모서리 2">
            <a:extLst>
              <a:ext uri="{FF2B5EF4-FFF2-40B4-BE49-F238E27FC236}">
                <a16:creationId xmlns:a16="http://schemas.microsoft.com/office/drawing/2014/main" id="{3CC10F61-4E63-8834-927D-45125EE7AD1D}"/>
              </a:ext>
            </a:extLst>
          </p:cNvPr>
          <p:cNvSpPr/>
          <p:nvPr/>
        </p:nvSpPr>
        <p:spPr>
          <a:xfrm>
            <a:off x="1028828" y="1026558"/>
            <a:ext cx="2581275" cy="10096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The number of coins</a:t>
            </a:r>
            <a:endParaRPr lang="ko-KR" altLang="en-US" dirty="0">
              <a:solidFill>
                <a:schemeClr val="tx1"/>
              </a:solidFill>
            </a:endParaRPr>
          </a:p>
        </p:txBody>
      </p:sp>
      <p:sp>
        <p:nvSpPr>
          <p:cNvPr id="7" name="사각형: 둥근 모서리 6">
            <a:extLst>
              <a:ext uri="{FF2B5EF4-FFF2-40B4-BE49-F238E27FC236}">
                <a16:creationId xmlns:a16="http://schemas.microsoft.com/office/drawing/2014/main" id="{998A3198-CCC1-F2FD-DD9D-E59D978A614D}"/>
              </a:ext>
            </a:extLst>
          </p:cNvPr>
          <p:cNvSpPr/>
          <p:nvPr/>
        </p:nvSpPr>
        <p:spPr>
          <a:xfrm>
            <a:off x="1028828" y="2132529"/>
            <a:ext cx="2581275" cy="10096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The amount of cash</a:t>
            </a:r>
            <a:endParaRPr lang="ko-KR" altLang="en-US" dirty="0">
              <a:solidFill>
                <a:schemeClr val="tx1"/>
              </a:solidFill>
            </a:endParaRPr>
          </a:p>
        </p:txBody>
      </p:sp>
      <p:sp>
        <p:nvSpPr>
          <p:cNvPr id="8" name="TextBox 7">
            <a:extLst>
              <a:ext uri="{FF2B5EF4-FFF2-40B4-BE49-F238E27FC236}">
                <a16:creationId xmlns:a16="http://schemas.microsoft.com/office/drawing/2014/main" id="{F565466F-785B-BCC8-E335-F0BF30B8B5A9}"/>
              </a:ext>
            </a:extLst>
          </p:cNvPr>
          <p:cNvSpPr txBox="1"/>
          <p:nvPr/>
        </p:nvSpPr>
        <p:spPr>
          <a:xfrm>
            <a:off x="1876875" y="3258092"/>
            <a:ext cx="9053889" cy="369332"/>
          </a:xfrm>
          <a:prstGeom prst="rect">
            <a:avLst/>
          </a:prstGeom>
          <a:noFill/>
        </p:spPr>
        <p:txBody>
          <a:bodyPr wrap="none" rtlCol="0">
            <a:spAutoFit/>
          </a:bodyPr>
          <a:lstStyle/>
          <a:p>
            <a:r>
              <a:rPr lang="en-US" altLang="ko-KR" dirty="0"/>
              <a:t>You</a:t>
            </a:r>
            <a:r>
              <a:rPr lang="ko-KR" altLang="en-US" dirty="0"/>
              <a:t> </a:t>
            </a:r>
            <a:r>
              <a:rPr lang="en-US" altLang="ko-KR" dirty="0"/>
              <a:t>can</a:t>
            </a:r>
            <a:r>
              <a:rPr lang="ko-KR" altLang="en-US" dirty="0"/>
              <a:t> </a:t>
            </a:r>
            <a:r>
              <a:rPr lang="en-US" altLang="ko-KR" dirty="0"/>
              <a:t>change your initial price within a minute. Will you change your initial price?</a:t>
            </a:r>
            <a:endParaRPr lang="ko-KR" altLang="en-US" dirty="0"/>
          </a:p>
        </p:txBody>
      </p:sp>
      <p:sp>
        <p:nvSpPr>
          <p:cNvPr id="9" name="사각형: 둥근 모서리 8">
            <a:extLst>
              <a:ext uri="{FF2B5EF4-FFF2-40B4-BE49-F238E27FC236}">
                <a16:creationId xmlns:a16="http://schemas.microsoft.com/office/drawing/2014/main" id="{6C26ABDB-4C73-D96D-C316-F5C35830DFE3}"/>
              </a:ext>
            </a:extLst>
          </p:cNvPr>
          <p:cNvSpPr/>
          <p:nvPr/>
        </p:nvSpPr>
        <p:spPr>
          <a:xfrm>
            <a:off x="2771776" y="3762375"/>
            <a:ext cx="2305050" cy="771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Remaining time</a:t>
            </a:r>
            <a:endParaRPr lang="ko-KR" altLang="en-US" dirty="0">
              <a:solidFill>
                <a:schemeClr val="tx1"/>
              </a:solidFill>
            </a:endParaRPr>
          </a:p>
        </p:txBody>
      </p:sp>
      <p:sp>
        <p:nvSpPr>
          <p:cNvPr id="10" name="사각형: 둥근 모서리 9">
            <a:extLst>
              <a:ext uri="{FF2B5EF4-FFF2-40B4-BE49-F238E27FC236}">
                <a16:creationId xmlns:a16="http://schemas.microsoft.com/office/drawing/2014/main" id="{B0CFDA37-703D-8576-68FB-D2CC9CBDEDBA}"/>
              </a:ext>
            </a:extLst>
          </p:cNvPr>
          <p:cNvSpPr/>
          <p:nvPr/>
        </p:nvSpPr>
        <p:spPr>
          <a:xfrm>
            <a:off x="6210301" y="3762375"/>
            <a:ext cx="1381124" cy="771525"/>
          </a:xfrm>
          <a:prstGeom prst="round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Yes</a:t>
            </a:r>
            <a:endParaRPr lang="ko-KR" altLang="en-US" dirty="0">
              <a:solidFill>
                <a:schemeClr val="tx1"/>
              </a:solidFill>
            </a:endParaRPr>
          </a:p>
        </p:txBody>
      </p:sp>
      <p:sp>
        <p:nvSpPr>
          <p:cNvPr id="11" name="사각형: 둥근 모서리 10">
            <a:extLst>
              <a:ext uri="{FF2B5EF4-FFF2-40B4-BE49-F238E27FC236}">
                <a16:creationId xmlns:a16="http://schemas.microsoft.com/office/drawing/2014/main" id="{44046E02-0B38-D829-AF5D-00755EAB83F6}"/>
              </a:ext>
            </a:extLst>
          </p:cNvPr>
          <p:cNvSpPr/>
          <p:nvPr/>
        </p:nvSpPr>
        <p:spPr>
          <a:xfrm>
            <a:off x="9412776" y="6029325"/>
            <a:ext cx="1436199" cy="4572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Submit</a:t>
            </a:r>
            <a:endParaRPr lang="ko-KR" altLang="en-US" dirty="0">
              <a:solidFill>
                <a:schemeClr val="tx1"/>
              </a:solidFill>
            </a:endParaRPr>
          </a:p>
        </p:txBody>
      </p:sp>
      <p:sp>
        <p:nvSpPr>
          <p:cNvPr id="12" name="사각형: 둥근 모서리 11">
            <a:extLst>
              <a:ext uri="{FF2B5EF4-FFF2-40B4-BE49-F238E27FC236}">
                <a16:creationId xmlns:a16="http://schemas.microsoft.com/office/drawing/2014/main" id="{D60D1BCB-8F13-8F1C-18A6-782047E20986}"/>
              </a:ext>
            </a:extLst>
          </p:cNvPr>
          <p:cNvSpPr/>
          <p:nvPr/>
        </p:nvSpPr>
        <p:spPr>
          <a:xfrm>
            <a:off x="4183147" y="1162050"/>
            <a:ext cx="3743325" cy="19229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Team Average or (Fake or Real) AI Recommendation</a:t>
            </a:r>
            <a:endParaRPr lang="ko-KR" altLang="en-US" dirty="0">
              <a:solidFill>
                <a:schemeClr val="tx1"/>
              </a:solidFill>
            </a:endParaRPr>
          </a:p>
        </p:txBody>
      </p:sp>
      <p:sp>
        <p:nvSpPr>
          <p:cNvPr id="2" name="사각형: 둥근 모서리 1">
            <a:extLst>
              <a:ext uri="{FF2B5EF4-FFF2-40B4-BE49-F238E27FC236}">
                <a16:creationId xmlns:a16="http://schemas.microsoft.com/office/drawing/2014/main" id="{EFFEA54A-1C2A-628A-477A-E77380F29849}"/>
              </a:ext>
            </a:extLst>
          </p:cNvPr>
          <p:cNvSpPr/>
          <p:nvPr/>
        </p:nvSpPr>
        <p:spPr>
          <a:xfrm>
            <a:off x="7591425" y="3762375"/>
            <a:ext cx="1266825" cy="771525"/>
          </a:xfrm>
          <a:prstGeom prst="round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No</a:t>
            </a:r>
            <a:endParaRPr lang="ko-KR" altLang="en-US" dirty="0">
              <a:solidFill>
                <a:schemeClr val="tx1"/>
              </a:solidFill>
            </a:endParaRPr>
          </a:p>
        </p:txBody>
      </p:sp>
      <p:sp>
        <p:nvSpPr>
          <p:cNvPr id="4" name="사각형: 둥근 모서리 3">
            <a:extLst>
              <a:ext uri="{FF2B5EF4-FFF2-40B4-BE49-F238E27FC236}">
                <a16:creationId xmlns:a16="http://schemas.microsoft.com/office/drawing/2014/main" id="{870C677F-8E7D-98F1-B471-76FCC1E570BB}"/>
              </a:ext>
            </a:extLst>
          </p:cNvPr>
          <p:cNvSpPr/>
          <p:nvPr/>
        </p:nvSpPr>
        <p:spPr>
          <a:xfrm>
            <a:off x="6552347" y="5096958"/>
            <a:ext cx="2078155" cy="771525"/>
          </a:xfrm>
          <a:prstGeom prst="round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Final Price (input)</a:t>
            </a:r>
            <a:endParaRPr lang="ko-KR" altLang="en-US" dirty="0">
              <a:solidFill>
                <a:schemeClr val="tx1"/>
              </a:solidFill>
            </a:endParaRPr>
          </a:p>
        </p:txBody>
      </p:sp>
      <p:sp>
        <p:nvSpPr>
          <p:cNvPr id="16" name="사각형: 둥근 모서리 15">
            <a:extLst>
              <a:ext uri="{FF2B5EF4-FFF2-40B4-BE49-F238E27FC236}">
                <a16:creationId xmlns:a16="http://schemas.microsoft.com/office/drawing/2014/main" id="{B522694E-3214-9613-C566-548FBDD06F2D}"/>
              </a:ext>
            </a:extLst>
          </p:cNvPr>
          <p:cNvSpPr/>
          <p:nvPr/>
        </p:nvSpPr>
        <p:spPr>
          <a:xfrm>
            <a:off x="2771776" y="5096958"/>
            <a:ext cx="2305050" cy="771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Remaining time</a:t>
            </a:r>
            <a:endParaRPr lang="ko-KR" altLang="en-US" dirty="0">
              <a:solidFill>
                <a:schemeClr val="tx1"/>
              </a:solidFill>
            </a:endParaRPr>
          </a:p>
        </p:txBody>
      </p:sp>
      <p:sp>
        <p:nvSpPr>
          <p:cNvPr id="17" name="TextBox 16">
            <a:extLst>
              <a:ext uri="{FF2B5EF4-FFF2-40B4-BE49-F238E27FC236}">
                <a16:creationId xmlns:a16="http://schemas.microsoft.com/office/drawing/2014/main" id="{25DFD1F0-DE00-1C15-2973-18D08A0510FD}"/>
              </a:ext>
            </a:extLst>
          </p:cNvPr>
          <p:cNvSpPr txBox="1"/>
          <p:nvPr/>
        </p:nvSpPr>
        <p:spPr>
          <a:xfrm>
            <a:off x="3134174" y="4643708"/>
            <a:ext cx="5592237" cy="369332"/>
          </a:xfrm>
          <a:prstGeom prst="rect">
            <a:avLst/>
          </a:prstGeom>
          <a:noFill/>
        </p:spPr>
        <p:txBody>
          <a:bodyPr wrap="none" rtlCol="0">
            <a:spAutoFit/>
          </a:bodyPr>
          <a:lstStyle/>
          <a:p>
            <a:r>
              <a:rPr lang="en-US" altLang="ko-KR" dirty="0"/>
              <a:t>You should enter your final price within 30 seconds.</a:t>
            </a:r>
            <a:endParaRPr lang="ko-KR" altLang="en-US" dirty="0"/>
          </a:p>
        </p:txBody>
      </p:sp>
      <p:sp>
        <p:nvSpPr>
          <p:cNvPr id="18" name="사각형: 둥근 모서리 17">
            <a:extLst>
              <a:ext uri="{FF2B5EF4-FFF2-40B4-BE49-F238E27FC236}">
                <a16:creationId xmlns:a16="http://schemas.microsoft.com/office/drawing/2014/main" id="{CDDE50D6-DCB9-759C-5A3E-F905703D90D7}"/>
              </a:ext>
            </a:extLst>
          </p:cNvPr>
          <p:cNvSpPr/>
          <p:nvPr/>
        </p:nvSpPr>
        <p:spPr>
          <a:xfrm>
            <a:off x="8401902" y="1084779"/>
            <a:ext cx="3067178" cy="2057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Bitcoin Price</a:t>
            </a:r>
            <a:endParaRPr lang="ko-KR" altLang="en-US" dirty="0">
              <a:solidFill>
                <a:schemeClr val="tx1"/>
              </a:solidFill>
            </a:endParaRPr>
          </a:p>
        </p:txBody>
      </p:sp>
    </p:spTree>
    <p:extLst>
      <p:ext uri="{BB962C8B-B14F-4D97-AF65-F5344CB8AC3E}">
        <p14:creationId xmlns:p14="http://schemas.microsoft.com/office/powerpoint/2010/main" val="310302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31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F56B11-E61E-272D-032F-65A7FFA7A3D4}"/>
              </a:ext>
            </a:extLst>
          </p:cNvPr>
          <p:cNvSpPr txBox="1"/>
          <p:nvPr/>
        </p:nvSpPr>
        <p:spPr>
          <a:xfrm>
            <a:off x="5323087" y="-902044"/>
            <a:ext cx="1542410" cy="369332"/>
          </a:xfrm>
          <a:prstGeom prst="rect">
            <a:avLst/>
          </a:prstGeom>
          <a:noFill/>
        </p:spPr>
        <p:txBody>
          <a:bodyPr wrap="none" rtlCol="0">
            <a:spAutoFit/>
          </a:bodyPr>
          <a:lstStyle/>
          <a:p>
            <a:pPr algn="ctr"/>
            <a:r>
              <a:rPr lang="en-US" altLang="ko-KR" b="1" dirty="0"/>
              <a:t>ER-Diagram</a:t>
            </a:r>
            <a:r>
              <a:rPr lang="en-US" altLang="ko-KR" dirty="0"/>
              <a:t>.</a:t>
            </a:r>
          </a:p>
        </p:txBody>
      </p:sp>
      <p:pic>
        <p:nvPicPr>
          <p:cNvPr id="5" name="그림 4">
            <a:extLst>
              <a:ext uri="{FF2B5EF4-FFF2-40B4-BE49-F238E27FC236}">
                <a16:creationId xmlns:a16="http://schemas.microsoft.com/office/drawing/2014/main" id="{A397C929-F386-1D8B-FD4D-452A3B7FE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250" y="0"/>
            <a:ext cx="6891500" cy="6858000"/>
          </a:xfrm>
          <a:prstGeom prst="rect">
            <a:avLst/>
          </a:prstGeom>
        </p:spPr>
      </p:pic>
    </p:spTree>
    <p:extLst>
      <p:ext uri="{BB962C8B-B14F-4D97-AF65-F5344CB8AC3E}">
        <p14:creationId xmlns:p14="http://schemas.microsoft.com/office/powerpoint/2010/main" val="78517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9280F425-5DA3-F2F2-FEDA-CD9B36878DFA}"/>
              </a:ext>
            </a:extLst>
          </p:cNvPr>
          <p:cNvPicPr>
            <a:picLocks noChangeAspect="1"/>
          </p:cNvPicPr>
          <p:nvPr/>
        </p:nvPicPr>
        <p:blipFill>
          <a:blip r:embed="rId2"/>
          <a:stretch>
            <a:fillRect/>
          </a:stretch>
        </p:blipFill>
        <p:spPr>
          <a:xfrm>
            <a:off x="340138" y="830017"/>
            <a:ext cx="11511724" cy="5197966"/>
          </a:xfrm>
          <a:prstGeom prst="rect">
            <a:avLst/>
          </a:prstGeom>
        </p:spPr>
      </p:pic>
      <p:sp>
        <p:nvSpPr>
          <p:cNvPr id="6" name="TextBox 5">
            <a:extLst>
              <a:ext uri="{FF2B5EF4-FFF2-40B4-BE49-F238E27FC236}">
                <a16:creationId xmlns:a16="http://schemas.microsoft.com/office/drawing/2014/main" id="{DD8846AC-0BCC-D3EE-08C9-5C93FFC2DD78}"/>
              </a:ext>
            </a:extLst>
          </p:cNvPr>
          <p:cNvSpPr txBox="1"/>
          <p:nvPr/>
        </p:nvSpPr>
        <p:spPr>
          <a:xfrm>
            <a:off x="2515478" y="-852616"/>
            <a:ext cx="7157600" cy="646331"/>
          </a:xfrm>
          <a:prstGeom prst="rect">
            <a:avLst/>
          </a:prstGeom>
          <a:noFill/>
        </p:spPr>
        <p:txBody>
          <a:bodyPr wrap="none" rtlCol="0">
            <a:spAutoFit/>
          </a:bodyPr>
          <a:lstStyle/>
          <a:p>
            <a:pPr algn="ctr"/>
            <a:r>
              <a:rPr lang="ko-KR" altLang="en-US" b="1" dirty="0"/>
              <a:t>로그인 페이지</a:t>
            </a:r>
            <a:endParaRPr lang="en-US" altLang="ko-KR" b="1" dirty="0"/>
          </a:p>
          <a:p>
            <a:r>
              <a:rPr lang="en-US" altLang="ko-KR" dirty="0"/>
              <a:t>Register</a:t>
            </a:r>
            <a:r>
              <a:rPr lang="ko-KR" altLang="en-US" dirty="0"/>
              <a:t>를 하고 </a:t>
            </a:r>
            <a:r>
              <a:rPr lang="en-US" altLang="ko-KR" dirty="0"/>
              <a:t>email, password</a:t>
            </a:r>
            <a:r>
              <a:rPr lang="ko-KR" altLang="en-US" dirty="0"/>
              <a:t>를 치면 설문조사 페이지에 연결</a:t>
            </a:r>
            <a:r>
              <a:rPr lang="en-US" altLang="ko-KR" dirty="0"/>
              <a:t>.</a:t>
            </a:r>
            <a:endParaRPr lang="ko-KR" altLang="en-US" dirty="0"/>
          </a:p>
        </p:txBody>
      </p:sp>
    </p:spTree>
    <p:extLst>
      <p:ext uri="{BB962C8B-B14F-4D97-AF65-F5344CB8AC3E}">
        <p14:creationId xmlns:p14="http://schemas.microsoft.com/office/powerpoint/2010/main" val="173204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3B472F-34A8-E91B-E8A2-53F92334B8FE}"/>
              </a:ext>
            </a:extLst>
          </p:cNvPr>
          <p:cNvSpPr>
            <a:spLocks noGrp="1"/>
          </p:cNvSpPr>
          <p:nvPr>
            <p:ph type="title"/>
          </p:nvPr>
        </p:nvSpPr>
        <p:spPr>
          <a:xfrm>
            <a:off x="238125" y="298451"/>
            <a:ext cx="7181850" cy="558800"/>
          </a:xfrm>
        </p:spPr>
        <p:txBody>
          <a:bodyPr>
            <a:normAutofit fontScale="90000"/>
          </a:bodyPr>
          <a:lstStyle/>
          <a:p>
            <a:r>
              <a:rPr lang="en-US" altLang="ko-KR" dirty="0"/>
              <a:t>Register Page </a:t>
            </a:r>
            <a:r>
              <a:rPr lang="en-US" altLang="ko-KR" dirty="0" err="1"/>
              <a:t>FlowChart</a:t>
            </a:r>
            <a:endParaRPr lang="ko-KR" altLang="en-US" dirty="0"/>
          </a:p>
        </p:txBody>
      </p:sp>
      <p:sp>
        <p:nvSpPr>
          <p:cNvPr id="4" name="사각형: 둥근 모서리 3">
            <a:extLst>
              <a:ext uri="{FF2B5EF4-FFF2-40B4-BE49-F238E27FC236}">
                <a16:creationId xmlns:a16="http://schemas.microsoft.com/office/drawing/2014/main" id="{5AE13074-E338-1F0E-F8E2-D5575527B9D2}"/>
              </a:ext>
            </a:extLst>
          </p:cNvPr>
          <p:cNvSpPr/>
          <p:nvPr/>
        </p:nvSpPr>
        <p:spPr>
          <a:xfrm>
            <a:off x="2905125" y="976312"/>
            <a:ext cx="2076450" cy="447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이메일 입력</a:t>
            </a:r>
          </a:p>
        </p:txBody>
      </p:sp>
      <p:cxnSp>
        <p:nvCxnSpPr>
          <p:cNvPr id="8" name="직선 화살표 연결선 7">
            <a:extLst>
              <a:ext uri="{FF2B5EF4-FFF2-40B4-BE49-F238E27FC236}">
                <a16:creationId xmlns:a16="http://schemas.microsoft.com/office/drawing/2014/main" id="{A30637F1-92A1-04A3-FB00-951202BEA326}"/>
              </a:ext>
            </a:extLst>
          </p:cNvPr>
          <p:cNvCxnSpPr>
            <a:cxnSpLocks/>
            <a:stCxn id="4" idx="2"/>
          </p:cNvCxnSpPr>
          <p:nvPr/>
        </p:nvCxnSpPr>
        <p:spPr>
          <a:xfrm>
            <a:off x="3943350" y="1423987"/>
            <a:ext cx="0" cy="38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다이아몬드 8">
            <a:extLst>
              <a:ext uri="{FF2B5EF4-FFF2-40B4-BE49-F238E27FC236}">
                <a16:creationId xmlns:a16="http://schemas.microsoft.com/office/drawing/2014/main" id="{B42E4B73-5DD0-2697-B86A-37237DFF5B39}"/>
              </a:ext>
            </a:extLst>
          </p:cNvPr>
          <p:cNvSpPr/>
          <p:nvPr/>
        </p:nvSpPr>
        <p:spPr>
          <a:xfrm>
            <a:off x="2905125" y="3481387"/>
            <a:ext cx="2076450" cy="70485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rPr>
              <a:t>중복되지 않은 </a:t>
            </a:r>
            <a:r>
              <a:rPr lang="en-US" altLang="ko-KR" sz="1000" dirty="0">
                <a:solidFill>
                  <a:schemeClr val="tx1"/>
                </a:solidFill>
              </a:rPr>
              <a:t>Email?</a:t>
            </a:r>
            <a:endParaRPr lang="ko-KR" altLang="en-US" sz="1000" dirty="0">
              <a:solidFill>
                <a:schemeClr val="tx1"/>
              </a:solidFill>
            </a:endParaRPr>
          </a:p>
        </p:txBody>
      </p:sp>
      <p:cxnSp>
        <p:nvCxnSpPr>
          <p:cNvPr id="12" name="직선 화살표 연결선 11">
            <a:extLst>
              <a:ext uri="{FF2B5EF4-FFF2-40B4-BE49-F238E27FC236}">
                <a16:creationId xmlns:a16="http://schemas.microsoft.com/office/drawing/2014/main" id="{99DE90B0-6E75-4234-5746-05D1BF3877CB}"/>
              </a:ext>
            </a:extLst>
          </p:cNvPr>
          <p:cNvCxnSpPr>
            <a:stCxn id="9" idx="1"/>
          </p:cNvCxnSpPr>
          <p:nvPr/>
        </p:nvCxnSpPr>
        <p:spPr>
          <a:xfrm flipH="1">
            <a:off x="2343150" y="3833812"/>
            <a:ext cx="561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사각형: 둥근 모서리 12">
            <a:extLst>
              <a:ext uri="{FF2B5EF4-FFF2-40B4-BE49-F238E27FC236}">
                <a16:creationId xmlns:a16="http://schemas.microsoft.com/office/drawing/2014/main" id="{82834368-E3E0-2930-4088-137D131C7C16}"/>
              </a:ext>
            </a:extLst>
          </p:cNvPr>
          <p:cNvSpPr/>
          <p:nvPr/>
        </p:nvSpPr>
        <p:spPr>
          <a:xfrm>
            <a:off x="266700" y="3395662"/>
            <a:ext cx="2076450" cy="9429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Alert!</a:t>
            </a:r>
          </a:p>
          <a:p>
            <a:pPr algn="ctr"/>
            <a:endParaRPr lang="en-US" altLang="ko-KR" sz="1400" dirty="0">
              <a:solidFill>
                <a:schemeClr val="tx1"/>
              </a:solidFill>
            </a:endParaRPr>
          </a:p>
          <a:p>
            <a:pPr algn="ctr"/>
            <a:r>
              <a:rPr lang="ko-KR" altLang="en-US" sz="1400" dirty="0">
                <a:solidFill>
                  <a:schemeClr val="tx1"/>
                </a:solidFill>
              </a:rPr>
              <a:t>이미 사용 중인 이메일입니다</a:t>
            </a:r>
            <a:r>
              <a:rPr lang="en-US" altLang="ko-KR" sz="1400" dirty="0">
                <a:solidFill>
                  <a:schemeClr val="tx1"/>
                </a:solidFill>
              </a:rPr>
              <a:t>!</a:t>
            </a:r>
            <a:endParaRPr lang="ko-KR" altLang="en-US" sz="1400" dirty="0">
              <a:solidFill>
                <a:schemeClr val="tx1"/>
              </a:solidFill>
            </a:endParaRPr>
          </a:p>
        </p:txBody>
      </p:sp>
      <p:sp>
        <p:nvSpPr>
          <p:cNvPr id="14" name="TextBox 13">
            <a:extLst>
              <a:ext uri="{FF2B5EF4-FFF2-40B4-BE49-F238E27FC236}">
                <a16:creationId xmlns:a16="http://schemas.microsoft.com/office/drawing/2014/main" id="{CAC4DA35-EB92-84FC-B717-7C3D86F8206F}"/>
              </a:ext>
            </a:extLst>
          </p:cNvPr>
          <p:cNvSpPr txBox="1"/>
          <p:nvPr/>
        </p:nvSpPr>
        <p:spPr>
          <a:xfrm>
            <a:off x="2496212" y="3460849"/>
            <a:ext cx="322524" cy="307777"/>
          </a:xfrm>
          <a:prstGeom prst="rect">
            <a:avLst/>
          </a:prstGeom>
          <a:noFill/>
        </p:spPr>
        <p:txBody>
          <a:bodyPr wrap="none" rtlCol="0">
            <a:spAutoFit/>
          </a:bodyPr>
          <a:lstStyle/>
          <a:p>
            <a:r>
              <a:rPr lang="en-US" altLang="ko-KR" sz="1400" dirty="0">
                <a:solidFill>
                  <a:srgbClr val="FF0000"/>
                </a:solidFill>
              </a:rPr>
              <a:t>N</a:t>
            </a:r>
            <a:endParaRPr lang="ko-KR" altLang="en-US" sz="1400" dirty="0">
              <a:solidFill>
                <a:srgbClr val="FF0000"/>
              </a:solidFill>
            </a:endParaRPr>
          </a:p>
        </p:txBody>
      </p:sp>
      <p:sp>
        <p:nvSpPr>
          <p:cNvPr id="15" name="TextBox 14">
            <a:extLst>
              <a:ext uri="{FF2B5EF4-FFF2-40B4-BE49-F238E27FC236}">
                <a16:creationId xmlns:a16="http://schemas.microsoft.com/office/drawing/2014/main" id="{8C7A1F39-6616-4E5B-F09E-F527FCB515FF}"/>
              </a:ext>
            </a:extLst>
          </p:cNvPr>
          <p:cNvSpPr txBox="1"/>
          <p:nvPr/>
        </p:nvSpPr>
        <p:spPr>
          <a:xfrm>
            <a:off x="3519535" y="4156470"/>
            <a:ext cx="285656" cy="307777"/>
          </a:xfrm>
          <a:prstGeom prst="rect">
            <a:avLst/>
          </a:prstGeom>
          <a:noFill/>
        </p:spPr>
        <p:txBody>
          <a:bodyPr wrap="none" rtlCol="0">
            <a:spAutoFit/>
          </a:bodyPr>
          <a:lstStyle/>
          <a:p>
            <a:r>
              <a:rPr lang="en-US" altLang="ko-KR" sz="1400" dirty="0">
                <a:solidFill>
                  <a:srgbClr val="FF0000"/>
                </a:solidFill>
              </a:rPr>
              <a:t>Y</a:t>
            </a:r>
            <a:endParaRPr lang="ko-KR" altLang="en-US" sz="1400" dirty="0">
              <a:solidFill>
                <a:srgbClr val="FF0000"/>
              </a:solidFill>
            </a:endParaRPr>
          </a:p>
        </p:txBody>
      </p:sp>
      <p:cxnSp>
        <p:nvCxnSpPr>
          <p:cNvPr id="17" name="직선 화살표 연결선 16">
            <a:extLst>
              <a:ext uri="{FF2B5EF4-FFF2-40B4-BE49-F238E27FC236}">
                <a16:creationId xmlns:a16="http://schemas.microsoft.com/office/drawing/2014/main" id="{FB39EC8C-807D-AFEB-42E9-2B36241EE4B7}"/>
              </a:ext>
            </a:extLst>
          </p:cNvPr>
          <p:cNvCxnSpPr>
            <a:cxnSpLocks/>
            <a:stCxn id="9" idx="2"/>
          </p:cNvCxnSpPr>
          <p:nvPr/>
        </p:nvCxnSpPr>
        <p:spPr>
          <a:xfrm>
            <a:off x="3943350" y="4186237"/>
            <a:ext cx="0" cy="280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사각형: 둥근 모서리 17">
            <a:extLst>
              <a:ext uri="{FF2B5EF4-FFF2-40B4-BE49-F238E27FC236}">
                <a16:creationId xmlns:a16="http://schemas.microsoft.com/office/drawing/2014/main" id="{290C9B3A-55DE-FBB9-F8BA-1D07B7385C31}"/>
              </a:ext>
            </a:extLst>
          </p:cNvPr>
          <p:cNvSpPr/>
          <p:nvPr/>
        </p:nvSpPr>
        <p:spPr>
          <a:xfrm>
            <a:off x="2752730" y="5743573"/>
            <a:ext cx="2371718" cy="447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이름</a:t>
            </a:r>
            <a:r>
              <a:rPr lang="en-US" altLang="ko-KR" sz="1400" dirty="0">
                <a:solidFill>
                  <a:schemeClr val="tx1"/>
                </a:solidFill>
              </a:rPr>
              <a:t>, </a:t>
            </a:r>
            <a:r>
              <a:rPr lang="ko-KR" altLang="en-US" sz="1400" dirty="0">
                <a:solidFill>
                  <a:schemeClr val="tx1"/>
                </a:solidFill>
              </a:rPr>
              <a:t>비밀번호</a:t>
            </a:r>
            <a:r>
              <a:rPr lang="en-US" altLang="ko-KR" sz="1400" dirty="0">
                <a:solidFill>
                  <a:schemeClr val="tx1"/>
                </a:solidFill>
              </a:rPr>
              <a:t>, </a:t>
            </a:r>
            <a:r>
              <a:rPr lang="ko-KR" altLang="en-US" sz="1400" dirty="0">
                <a:solidFill>
                  <a:schemeClr val="tx1"/>
                </a:solidFill>
              </a:rPr>
              <a:t>비밀번호 확인 입력</a:t>
            </a:r>
          </a:p>
        </p:txBody>
      </p:sp>
      <p:sp>
        <p:nvSpPr>
          <p:cNvPr id="3" name="사각형: 둥근 모서리 2">
            <a:extLst>
              <a:ext uri="{FF2B5EF4-FFF2-40B4-BE49-F238E27FC236}">
                <a16:creationId xmlns:a16="http://schemas.microsoft.com/office/drawing/2014/main" id="{A137736F-BAF4-A1FB-C429-B19A52ABDB8E}"/>
              </a:ext>
            </a:extLst>
          </p:cNvPr>
          <p:cNvSpPr/>
          <p:nvPr/>
        </p:nvSpPr>
        <p:spPr>
          <a:xfrm>
            <a:off x="2905125" y="1795462"/>
            <a:ext cx="2076450" cy="447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이메일 중복 체크 클릭</a:t>
            </a:r>
          </a:p>
        </p:txBody>
      </p:sp>
      <p:cxnSp>
        <p:nvCxnSpPr>
          <p:cNvPr id="6" name="직선 화살표 연결선 5">
            <a:extLst>
              <a:ext uri="{FF2B5EF4-FFF2-40B4-BE49-F238E27FC236}">
                <a16:creationId xmlns:a16="http://schemas.microsoft.com/office/drawing/2014/main" id="{FCC9F465-9584-F290-E639-5EAEED9AD436}"/>
              </a:ext>
            </a:extLst>
          </p:cNvPr>
          <p:cNvCxnSpPr>
            <a:cxnSpLocks/>
            <a:stCxn id="3" idx="2"/>
          </p:cNvCxnSpPr>
          <p:nvPr/>
        </p:nvCxnSpPr>
        <p:spPr>
          <a:xfrm>
            <a:off x="3943350" y="2243137"/>
            <a:ext cx="0" cy="261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원통형 6">
            <a:extLst>
              <a:ext uri="{FF2B5EF4-FFF2-40B4-BE49-F238E27FC236}">
                <a16:creationId xmlns:a16="http://schemas.microsoft.com/office/drawing/2014/main" id="{66E9862A-55DF-F6EE-AAAF-EB916833F891}"/>
              </a:ext>
            </a:extLst>
          </p:cNvPr>
          <p:cNvSpPr/>
          <p:nvPr/>
        </p:nvSpPr>
        <p:spPr>
          <a:xfrm>
            <a:off x="3509962" y="2509837"/>
            <a:ext cx="866775" cy="70485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Users table</a:t>
            </a:r>
            <a:endParaRPr lang="ko-KR" altLang="en-US" dirty="0">
              <a:solidFill>
                <a:schemeClr val="tx1"/>
              </a:solidFill>
            </a:endParaRPr>
          </a:p>
        </p:txBody>
      </p:sp>
      <p:cxnSp>
        <p:nvCxnSpPr>
          <p:cNvPr id="24" name="직선 화살표 연결선 23">
            <a:extLst>
              <a:ext uri="{FF2B5EF4-FFF2-40B4-BE49-F238E27FC236}">
                <a16:creationId xmlns:a16="http://schemas.microsoft.com/office/drawing/2014/main" id="{13BD663A-50CE-E6F1-65C1-CC0828A48B9A}"/>
              </a:ext>
            </a:extLst>
          </p:cNvPr>
          <p:cNvCxnSpPr>
            <a:stCxn id="7" idx="3"/>
            <a:endCxn id="9" idx="0"/>
          </p:cNvCxnSpPr>
          <p:nvPr/>
        </p:nvCxnSpPr>
        <p:spPr>
          <a:xfrm>
            <a:off x="3943350" y="3214687"/>
            <a:ext cx="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사각형: 둥근 모서리 24">
            <a:extLst>
              <a:ext uri="{FF2B5EF4-FFF2-40B4-BE49-F238E27FC236}">
                <a16:creationId xmlns:a16="http://schemas.microsoft.com/office/drawing/2014/main" id="{DE5548E6-92EA-4AE2-5724-BB0227C45B22}"/>
              </a:ext>
            </a:extLst>
          </p:cNvPr>
          <p:cNvSpPr/>
          <p:nvPr/>
        </p:nvSpPr>
        <p:spPr>
          <a:xfrm>
            <a:off x="2752730" y="4483295"/>
            <a:ext cx="2371718" cy="6560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Alert!</a:t>
            </a:r>
          </a:p>
          <a:p>
            <a:pPr algn="ctr"/>
            <a:r>
              <a:rPr lang="ko-KR" altLang="en-US" sz="1400" dirty="0">
                <a:solidFill>
                  <a:schemeClr val="tx1"/>
                </a:solidFill>
              </a:rPr>
              <a:t>사용 가능한 이메일입니다</a:t>
            </a:r>
            <a:r>
              <a:rPr lang="en-US" altLang="ko-KR" sz="1400" dirty="0">
                <a:solidFill>
                  <a:schemeClr val="tx1"/>
                </a:solidFill>
              </a:rPr>
              <a:t>!</a:t>
            </a:r>
            <a:endParaRPr lang="ko-KR" altLang="en-US" sz="1400" dirty="0">
              <a:solidFill>
                <a:schemeClr val="tx1"/>
              </a:solidFill>
            </a:endParaRPr>
          </a:p>
        </p:txBody>
      </p:sp>
      <p:cxnSp>
        <p:nvCxnSpPr>
          <p:cNvPr id="28" name="직선 화살표 연결선 27">
            <a:extLst>
              <a:ext uri="{FF2B5EF4-FFF2-40B4-BE49-F238E27FC236}">
                <a16:creationId xmlns:a16="http://schemas.microsoft.com/office/drawing/2014/main" id="{922C6A23-075B-9895-9D1A-A01CF2A9D216}"/>
              </a:ext>
            </a:extLst>
          </p:cNvPr>
          <p:cNvCxnSpPr>
            <a:stCxn id="25" idx="2"/>
            <a:endCxn id="18" idx="0"/>
          </p:cNvCxnSpPr>
          <p:nvPr/>
        </p:nvCxnSpPr>
        <p:spPr>
          <a:xfrm>
            <a:off x="3938589" y="5139330"/>
            <a:ext cx="0" cy="60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1926BD53-3DE9-6D92-AE2D-D255F06820A1}"/>
              </a:ext>
            </a:extLst>
          </p:cNvPr>
          <p:cNvCxnSpPr>
            <a:cxnSpLocks/>
          </p:cNvCxnSpPr>
          <p:nvPr/>
        </p:nvCxnSpPr>
        <p:spPr>
          <a:xfrm>
            <a:off x="3938589" y="6169219"/>
            <a:ext cx="0" cy="34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사각형: 둥근 모서리 32">
            <a:extLst>
              <a:ext uri="{FF2B5EF4-FFF2-40B4-BE49-F238E27FC236}">
                <a16:creationId xmlns:a16="http://schemas.microsoft.com/office/drawing/2014/main" id="{86DAFC51-CE3B-69BE-1D8B-AE5A41CDFE5F}"/>
              </a:ext>
            </a:extLst>
          </p:cNvPr>
          <p:cNvSpPr/>
          <p:nvPr/>
        </p:nvSpPr>
        <p:spPr>
          <a:xfrm>
            <a:off x="6505579" y="3971925"/>
            <a:ext cx="2371718" cy="447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Login </a:t>
            </a:r>
            <a:r>
              <a:rPr lang="ko-KR" altLang="en-US" sz="1400" dirty="0">
                <a:solidFill>
                  <a:schemeClr val="tx1"/>
                </a:solidFill>
              </a:rPr>
              <a:t>페이지로 이동</a:t>
            </a:r>
          </a:p>
        </p:txBody>
      </p:sp>
      <p:sp>
        <p:nvSpPr>
          <p:cNvPr id="36" name="다이아몬드 35">
            <a:extLst>
              <a:ext uri="{FF2B5EF4-FFF2-40B4-BE49-F238E27FC236}">
                <a16:creationId xmlns:a16="http://schemas.microsoft.com/office/drawing/2014/main" id="{8631FA24-D921-857C-EC4F-C56826EBF88D}"/>
              </a:ext>
            </a:extLst>
          </p:cNvPr>
          <p:cNvSpPr/>
          <p:nvPr/>
        </p:nvSpPr>
        <p:spPr>
          <a:xfrm>
            <a:off x="6276977" y="1569244"/>
            <a:ext cx="2828923" cy="70485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rPr>
              <a:t>이름 입력 및 입력한 비밀번호와 비밀번호 확인 일치</a:t>
            </a:r>
            <a:r>
              <a:rPr lang="en-US" altLang="ko-KR" sz="1000" dirty="0">
                <a:solidFill>
                  <a:schemeClr val="tx1"/>
                </a:solidFill>
              </a:rPr>
              <a:t>?</a:t>
            </a:r>
            <a:endParaRPr lang="ko-KR" altLang="en-US" sz="1000" dirty="0">
              <a:solidFill>
                <a:schemeClr val="tx1"/>
              </a:solidFill>
            </a:endParaRPr>
          </a:p>
        </p:txBody>
      </p:sp>
      <p:cxnSp>
        <p:nvCxnSpPr>
          <p:cNvPr id="38" name="직선 화살표 연결선 37">
            <a:extLst>
              <a:ext uri="{FF2B5EF4-FFF2-40B4-BE49-F238E27FC236}">
                <a16:creationId xmlns:a16="http://schemas.microsoft.com/office/drawing/2014/main" id="{1AE0F683-138D-E158-82F7-39E32C6FBEA2}"/>
              </a:ext>
            </a:extLst>
          </p:cNvPr>
          <p:cNvCxnSpPr>
            <a:stCxn id="36" idx="3"/>
          </p:cNvCxnSpPr>
          <p:nvPr/>
        </p:nvCxnSpPr>
        <p:spPr>
          <a:xfrm>
            <a:off x="9105900" y="1921669"/>
            <a:ext cx="476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66D23FF3-D363-E3AF-2EEB-9075DD339591}"/>
              </a:ext>
            </a:extLst>
          </p:cNvPr>
          <p:cNvCxnSpPr>
            <a:stCxn id="36" idx="2"/>
          </p:cNvCxnSpPr>
          <p:nvPr/>
        </p:nvCxnSpPr>
        <p:spPr>
          <a:xfrm flipH="1">
            <a:off x="7691438" y="2274094"/>
            <a:ext cx="1" cy="49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사각형: 둥근 모서리 40">
            <a:extLst>
              <a:ext uri="{FF2B5EF4-FFF2-40B4-BE49-F238E27FC236}">
                <a16:creationId xmlns:a16="http://schemas.microsoft.com/office/drawing/2014/main" id="{F50489A9-7FAC-B5B5-F88E-ECD7DCEABBA4}"/>
              </a:ext>
            </a:extLst>
          </p:cNvPr>
          <p:cNvSpPr/>
          <p:nvPr/>
        </p:nvSpPr>
        <p:spPr>
          <a:xfrm>
            <a:off x="9582150" y="1226343"/>
            <a:ext cx="2076450" cy="14811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Alert!</a:t>
            </a:r>
          </a:p>
          <a:p>
            <a:pPr algn="ctr"/>
            <a:endParaRPr lang="en-US" altLang="ko-KR" sz="1400" dirty="0">
              <a:solidFill>
                <a:schemeClr val="tx1"/>
              </a:solidFill>
            </a:endParaRPr>
          </a:p>
          <a:p>
            <a:pPr algn="ctr"/>
            <a:r>
              <a:rPr lang="ko-KR" altLang="en-US" sz="1400" dirty="0">
                <a:solidFill>
                  <a:schemeClr val="tx1"/>
                </a:solidFill>
              </a:rPr>
              <a:t>이름을 입력해주세요</a:t>
            </a:r>
            <a:endParaRPr lang="en-US" altLang="ko-KR" sz="1400" dirty="0">
              <a:solidFill>
                <a:schemeClr val="tx1"/>
              </a:solidFill>
            </a:endParaRPr>
          </a:p>
          <a:p>
            <a:pPr algn="ctr"/>
            <a:r>
              <a:rPr lang="en-US" altLang="ko-KR" sz="1400" dirty="0">
                <a:solidFill>
                  <a:schemeClr val="tx1"/>
                </a:solidFill>
              </a:rPr>
              <a:t>Or</a:t>
            </a:r>
          </a:p>
          <a:p>
            <a:pPr algn="ctr"/>
            <a:r>
              <a:rPr lang="ko-KR" altLang="en-US" sz="1400" dirty="0">
                <a:solidFill>
                  <a:schemeClr val="tx1"/>
                </a:solidFill>
              </a:rPr>
              <a:t>비밀번호 확인이 맞지 않습니다</a:t>
            </a:r>
          </a:p>
        </p:txBody>
      </p:sp>
      <p:sp>
        <p:nvSpPr>
          <p:cNvPr id="42" name="원통형 41">
            <a:extLst>
              <a:ext uri="{FF2B5EF4-FFF2-40B4-BE49-F238E27FC236}">
                <a16:creationId xmlns:a16="http://schemas.microsoft.com/office/drawing/2014/main" id="{DCD891C0-A0BF-F0AE-2D69-03EFDDB909E4}"/>
              </a:ext>
            </a:extLst>
          </p:cNvPr>
          <p:cNvSpPr/>
          <p:nvPr/>
        </p:nvSpPr>
        <p:spPr>
          <a:xfrm>
            <a:off x="7258050" y="2790824"/>
            <a:ext cx="866775" cy="70485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Users table</a:t>
            </a:r>
            <a:endParaRPr lang="ko-KR" altLang="en-US" dirty="0">
              <a:solidFill>
                <a:schemeClr val="tx1"/>
              </a:solidFill>
            </a:endParaRPr>
          </a:p>
        </p:txBody>
      </p:sp>
      <p:sp>
        <p:nvSpPr>
          <p:cNvPr id="43" name="TextBox 42">
            <a:extLst>
              <a:ext uri="{FF2B5EF4-FFF2-40B4-BE49-F238E27FC236}">
                <a16:creationId xmlns:a16="http://schemas.microsoft.com/office/drawing/2014/main" id="{C3516F98-9A67-DF36-2ADE-A11E063FBE03}"/>
              </a:ext>
            </a:extLst>
          </p:cNvPr>
          <p:cNvSpPr txBox="1"/>
          <p:nvPr/>
        </p:nvSpPr>
        <p:spPr>
          <a:xfrm>
            <a:off x="3947503" y="2208607"/>
            <a:ext cx="703078" cy="307777"/>
          </a:xfrm>
          <a:prstGeom prst="rect">
            <a:avLst/>
          </a:prstGeom>
          <a:noFill/>
        </p:spPr>
        <p:txBody>
          <a:bodyPr wrap="none" rtlCol="0">
            <a:spAutoFit/>
          </a:bodyPr>
          <a:lstStyle/>
          <a:p>
            <a:r>
              <a:rPr lang="en-US" altLang="ko-KR" sz="1400" dirty="0">
                <a:solidFill>
                  <a:schemeClr val="accent1"/>
                </a:solidFill>
              </a:rPr>
              <a:t>search</a:t>
            </a:r>
            <a:endParaRPr lang="ko-KR" altLang="en-US" sz="1400" dirty="0">
              <a:solidFill>
                <a:schemeClr val="accent1"/>
              </a:solidFill>
            </a:endParaRPr>
          </a:p>
        </p:txBody>
      </p:sp>
      <p:sp>
        <p:nvSpPr>
          <p:cNvPr id="44" name="TextBox 43">
            <a:extLst>
              <a:ext uri="{FF2B5EF4-FFF2-40B4-BE49-F238E27FC236}">
                <a16:creationId xmlns:a16="http://schemas.microsoft.com/office/drawing/2014/main" id="{97864178-8C5B-6B37-0C22-FA14E3CC32E3}"/>
              </a:ext>
            </a:extLst>
          </p:cNvPr>
          <p:cNvSpPr txBox="1"/>
          <p:nvPr/>
        </p:nvSpPr>
        <p:spPr>
          <a:xfrm>
            <a:off x="7773286" y="2378570"/>
            <a:ext cx="753861" cy="307777"/>
          </a:xfrm>
          <a:prstGeom prst="rect">
            <a:avLst/>
          </a:prstGeom>
          <a:noFill/>
        </p:spPr>
        <p:txBody>
          <a:bodyPr wrap="none" rtlCol="0">
            <a:spAutoFit/>
          </a:bodyPr>
          <a:lstStyle/>
          <a:p>
            <a:r>
              <a:rPr lang="en-US" altLang="ko-KR" sz="1400" dirty="0">
                <a:solidFill>
                  <a:schemeClr val="accent1"/>
                </a:solidFill>
              </a:rPr>
              <a:t>update</a:t>
            </a:r>
            <a:endParaRPr lang="ko-KR" altLang="en-US" sz="1400" dirty="0">
              <a:solidFill>
                <a:schemeClr val="accent1"/>
              </a:solidFill>
            </a:endParaRPr>
          </a:p>
        </p:txBody>
      </p:sp>
      <p:cxnSp>
        <p:nvCxnSpPr>
          <p:cNvPr id="46" name="직선 화살표 연결선 45">
            <a:extLst>
              <a:ext uri="{FF2B5EF4-FFF2-40B4-BE49-F238E27FC236}">
                <a16:creationId xmlns:a16="http://schemas.microsoft.com/office/drawing/2014/main" id="{69C53724-F0A6-E77C-B01B-3E52949CC947}"/>
              </a:ext>
            </a:extLst>
          </p:cNvPr>
          <p:cNvCxnSpPr>
            <a:stCxn id="42" idx="3"/>
            <a:endCxn id="33" idx="0"/>
          </p:cNvCxnSpPr>
          <p:nvPr/>
        </p:nvCxnSpPr>
        <p:spPr>
          <a:xfrm>
            <a:off x="7691438" y="3495674"/>
            <a:ext cx="0" cy="476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7DF0FB0-FB59-661A-A3BE-C2E61A7236A8}"/>
              </a:ext>
            </a:extLst>
          </p:cNvPr>
          <p:cNvSpPr txBox="1"/>
          <p:nvPr/>
        </p:nvSpPr>
        <p:spPr>
          <a:xfrm>
            <a:off x="9192288" y="1613892"/>
            <a:ext cx="322524" cy="307777"/>
          </a:xfrm>
          <a:prstGeom prst="rect">
            <a:avLst/>
          </a:prstGeom>
          <a:noFill/>
        </p:spPr>
        <p:txBody>
          <a:bodyPr wrap="none" rtlCol="0">
            <a:spAutoFit/>
          </a:bodyPr>
          <a:lstStyle/>
          <a:p>
            <a:r>
              <a:rPr lang="en-US" altLang="ko-KR" sz="1400" dirty="0">
                <a:solidFill>
                  <a:srgbClr val="FF0000"/>
                </a:solidFill>
              </a:rPr>
              <a:t>N</a:t>
            </a:r>
            <a:endParaRPr lang="ko-KR" altLang="en-US" sz="1400" dirty="0">
              <a:solidFill>
                <a:srgbClr val="FF0000"/>
              </a:solidFill>
            </a:endParaRPr>
          </a:p>
        </p:txBody>
      </p:sp>
      <p:sp>
        <p:nvSpPr>
          <p:cNvPr id="48" name="TextBox 47">
            <a:extLst>
              <a:ext uri="{FF2B5EF4-FFF2-40B4-BE49-F238E27FC236}">
                <a16:creationId xmlns:a16="http://schemas.microsoft.com/office/drawing/2014/main" id="{3B46949C-1EB3-115A-67EC-2F0DEC07633D}"/>
              </a:ext>
            </a:extLst>
          </p:cNvPr>
          <p:cNvSpPr txBox="1"/>
          <p:nvPr/>
        </p:nvSpPr>
        <p:spPr>
          <a:xfrm>
            <a:off x="7323935" y="2341065"/>
            <a:ext cx="285656" cy="307777"/>
          </a:xfrm>
          <a:prstGeom prst="rect">
            <a:avLst/>
          </a:prstGeom>
          <a:noFill/>
        </p:spPr>
        <p:txBody>
          <a:bodyPr wrap="none" rtlCol="0">
            <a:spAutoFit/>
          </a:bodyPr>
          <a:lstStyle/>
          <a:p>
            <a:r>
              <a:rPr lang="en-US" altLang="ko-KR" sz="1400" dirty="0">
                <a:solidFill>
                  <a:srgbClr val="FF0000"/>
                </a:solidFill>
              </a:rPr>
              <a:t>Y</a:t>
            </a:r>
            <a:endParaRPr lang="ko-KR" altLang="en-US" sz="1400" dirty="0">
              <a:solidFill>
                <a:srgbClr val="FF0000"/>
              </a:solidFill>
            </a:endParaRPr>
          </a:p>
        </p:txBody>
      </p:sp>
    </p:spTree>
    <p:extLst>
      <p:ext uri="{BB962C8B-B14F-4D97-AF65-F5344CB8AC3E}">
        <p14:creationId xmlns:p14="http://schemas.microsoft.com/office/powerpoint/2010/main" val="90474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A1D32C14-1394-2D2F-DCC1-B1D94730ACE7}"/>
              </a:ext>
            </a:extLst>
          </p:cNvPr>
          <p:cNvPicPr>
            <a:picLocks noChangeAspect="1"/>
          </p:cNvPicPr>
          <p:nvPr/>
        </p:nvPicPr>
        <p:blipFill>
          <a:blip r:embed="rId2"/>
          <a:stretch>
            <a:fillRect/>
          </a:stretch>
        </p:blipFill>
        <p:spPr>
          <a:xfrm>
            <a:off x="0" y="197708"/>
            <a:ext cx="12192000" cy="6660292"/>
          </a:xfrm>
          <a:prstGeom prst="rect">
            <a:avLst/>
          </a:prstGeom>
        </p:spPr>
      </p:pic>
      <p:sp>
        <p:nvSpPr>
          <p:cNvPr id="6" name="TextBox 5">
            <a:extLst>
              <a:ext uri="{FF2B5EF4-FFF2-40B4-BE49-F238E27FC236}">
                <a16:creationId xmlns:a16="http://schemas.microsoft.com/office/drawing/2014/main" id="{8CF56B11-E61E-272D-032F-65A7FFA7A3D4}"/>
              </a:ext>
            </a:extLst>
          </p:cNvPr>
          <p:cNvSpPr txBox="1"/>
          <p:nvPr/>
        </p:nvSpPr>
        <p:spPr>
          <a:xfrm>
            <a:off x="1503927" y="-902044"/>
            <a:ext cx="9180718" cy="923330"/>
          </a:xfrm>
          <a:prstGeom prst="rect">
            <a:avLst/>
          </a:prstGeom>
          <a:noFill/>
        </p:spPr>
        <p:txBody>
          <a:bodyPr wrap="none" rtlCol="0">
            <a:spAutoFit/>
          </a:bodyPr>
          <a:lstStyle/>
          <a:p>
            <a:pPr algn="ctr"/>
            <a:r>
              <a:rPr lang="ko-KR" altLang="en-US" b="1" dirty="0"/>
              <a:t>회원가입 페이지</a:t>
            </a:r>
            <a:endParaRPr lang="en-US" altLang="ko-KR" b="1" dirty="0"/>
          </a:p>
          <a:p>
            <a:r>
              <a:rPr lang="ko-KR" altLang="en-US" dirty="0"/>
              <a:t>이메일</a:t>
            </a:r>
            <a:r>
              <a:rPr lang="en-US" altLang="ko-KR" dirty="0"/>
              <a:t>, </a:t>
            </a:r>
            <a:r>
              <a:rPr lang="ko-KR" altLang="en-US" dirty="0"/>
              <a:t>이름</a:t>
            </a:r>
            <a:r>
              <a:rPr lang="en-US" altLang="ko-KR" dirty="0"/>
              <a:t>, </a:t>
            </a:r>
            <a:r>
              <a:rPr lang="ko-KR" altLang="en-US" dirty="0"/>
              <a:t>비밀번호</a:t>
            </a:r>
            <a:r>
              <a:rPr lang="en-US" altLang="ko-KR" dirty="0"/>
              <a:t>, </a:t>
            </a:r>
            <a:r>
              <a:rPr lang="ko-KR" altLang="en-US" dirty="0"/>
              <a:t>비밀번호 확인을 모두 적절히 입력해야 정상적으로 회원가입</a:t>
            </a:r>
            <a:r>
              <a:rPr lang="en-US" altLang="ko-KR" dirty="0"/>
              <a:t>.</a:t>
            </a:r>
          </a:p>
          <a:p>
            <a:r>
              <a:rPr lang="ko-KR" altLang="en-US" dirty="0"/>
              <a:t>회원가입을 하면 회원가입을 한 순서대로 자동으로 그룹이 배정</a:t>
            </a:r>
            <a:r>
              <a:rPr lang="en-US" altLang="ko-KR" dirty="0"/>
              <a:t>. (</a:t>
            </a:r>
            <a:r>
              <a:rPr lang="ko-KR" altLang="en-US" dirty="0"/>
              <a:t>한 그룹당 </a:t>
            </a:r>
            <a:r>
              <a:rPr lang="en-US" altLang="ko-KR" dirty="0"/>
              <a:t>4</a:t>
            </a:r>
            <a:r>
              <a:rPr lang="ko-KR" altLang="en-US" dirty="0"/>
              <a:t>명이 되게</a:t>
            </a:r>
            <a:r>
              <a:rPr lang="en-US" altLang="ko-KR" dirty="0"/>
              <a:t>)</a:t>
            </a:r>
            <a:endParaRPr lang="ko-KR" altLang="en-US" dirty="0"/>
          </a:p>
        </p:txBody>
      </p:sp>
    </p:spTree>
    <p:extLst>
      <p:ext uri="{BB962C8B-B14F-4D97-AF65-F5344CB8AC3E}">
        <p14:creationId xmlns:p14="http://schemas.microsoft.com/office/powerpoint/2010/main" val="209220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3B472F-34A8-E91B-E8A2-53F92334B8FE}"/>
              </a:ext>
            </a:extLst>
          </p:cNvPr>
          <p:cNvSpPr>
            <a:spLocks noGrp="1"/>
          </p:cNvSpPr>
          <p:nvPr>
            <p:ph type="title"/>
          </p:nvPr>
        </p:nvSpPr>
        <p:spPr>
          <a:xfrm>
            <a:off x="238125" y="298451"/>
            <a:ext cx="7181850" cy="558800"/>
          </a:xfrm>
        </p:spPr>
        <p:txBody>
          <a:bodyPr>
            <a:normAutofit fontScale="90000"/>
          </a:bodyPr>
          <a:lstStyle/>
          <a:p>
            <a:r>
              <a:rPr lang="en-US" altLang="ko-KR" dirty="0"/>
              <a:t>Survey Page </a:t>
            </a:r>
            <a:r>
              <a:rPr lang="en-US" altLang="ko-KR" dirty="0" err="1"/>
              <a:t>FlowChart</a:t>
            </a:r>
            <a:endParaRPr lang="ko-KR" altLang="en-US" dirty="0"/>
          </a:p>
        </p:txBody>
      </p:sp>
      <p:sp>
        <p:nvSpPr>
          <p:cNvPr id="18" name="사각형: 둥근 모서리 17">
            <a:extLst>
              <a:ext uri="{FF2B5EF4-FFF2-40B4-BE49-F238E27FC236}">
                <a16:creationId xmlns:a16="http://schemas.microsoft.com/office/drawing/2014/main" id="{290C9B3A-55DE-FBB9-F8BA-1D07B7385C31}"/>
              </a:ext>
            </a:extLst>
          </p:cNvPr>
          <p:cNvSpPr/>
          <p:nvPr/>
        </p:nvSpPr>
        <p:spPr>
          <a:xfrm>
            <a:off x="2733680" y="1345406"/>
            <a:ext cx="2371718" cy="447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나이</a:t>
            </a:r>
            <a:r>
              <a:rPr lang="en-US" altLang="ko-KR" sz="1400" dirty="0">
                <a:solidFill>
                  <a:schemeClr val="tx1"/>
                </a:solidFill>
              </a:rPr>
              <a:t>, </a:t>
            </a:r>
            <a:r>
              <a:rPr lang="ko-KR" altLang="en-US" sz="1400" dirty="0">
                <a:solidFill>
                  <a:schemeClr val="tx1"/>
                </a:solidFill>
              </a:rPr>
              <a:t>성별</a:t>
            </a:r>
            <a:r>
              <a:rPr lang="en-US" altLang="ko-KR" sz="1400" dirty="0">
                <a:solidFill>
                  <a:schemeClr val="tx1"/>
                </a:solidFill>
              </a:rPr>
              <a:t>, </a:t>
            </a:r>
            <a:r>
              <a:rPr lang="ko-KR" altLang="en-US" sz="1400" dirty="0">
                <a:solidFill>
                  <a:schemeClr val="tx1"/>
                </a:solidFill>
              </a:rPr>
              <a:t>교육 배경</a:t>
            </a:r>
            <a:r>
              <a:rPr lang="en-US" altLang="ko-KR" sz="1400" dirty="0">
                <a:solidFill>
                  <a:schemeClr val="tx1"/>
                </a:solidFill>
              </a:rPr>
              <a:t>, </a:t>
            </a:r>
            <a:r>
              <a:rPr lang="ko-KR" altLang="en-US" sz="1400" dirty="0">
                <a:solidFill>
                  <a:schemeClr val="tx1"/>
                </a:solidFill>
              </a:rPr>
              <a:t>최종 학력 등의 설문 항목 입력</a:t>
            </a:r>
          </a:p>
        </p:txBody>
      </p:sp>
      <p:cxnSp>
        <p:nvCxnSpPr>
          <p:cNvPr id="31" name="직선 화살표 연결선 30">
            <a:extLst>
              <a:ext uri="{FF2B5EF4-FFF2-40B4-BE49-F238E27FC236}">
                <a16:creationId xmlns:a16="http://schemas.microsoft.com/office/drawing/2014/main" id="{1926BD53-3DE9-6D92-AE2D-D255F06820A1}"/>
              </a:ext>
            </a:extLst>
          </p:cNvPr>
          <p:cNvCxnSpPr>
            <a:cxnSpLocks/>
          </p:cNvCxnSpPr>
          <p:nvPr/>
        </p:nvCxnSpPr>
        <p:spPr>
          <a:xfrm>
            <a:off x="3919539" y="1771052"/>
            <a:ext cx="0" cy="34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사각형: 둥근 모서리 32">
            <a:extLst>
              <a:ext uri="{FF2B5EF4-FFF2-40B4-BE49-F238E27FC236}">
                <a16:creationId xmlns:a16="http://schemas.microsoft.com/office/drawing/2014/main" id="{86DAFC51-CE3B-69BE-1D8B-AE5A41CDFE5F}"/>
              </a:ext>
            </a:extLst>
          </p:cNvPr>
          <p:cNvSpPr/>
          <p:nvPr/>
        </p:nvSpPr>
        <p:spPr>
          <a:xfrm>
            <a:off x="2733680" y="4564854"/>
            <a:ext cx="2371718" cy="8358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Alert!</a:t>
            </a:r>
          </a:p>
          <a:p>
            <a:pPr algn="ctr"/>
            <a:endParaRPr lang="en-US" altLang="ko-KR" sz="1400" dirty="0">
              <a:solidFill>
                <a:schemeClr val="tx1"/>
              </a:solidFill>
            </a:endParaRPr>
          </a:p>
          <a:p>
            <a:pPr algn="ctr"/>
            <a:r>
              <a:rPr lang="ko-KR" altLang="en-US" sz="1400" dirty="0">
                <a:solidFill>
                  <a:schemeClr val="tx1"/>
                </a:solidFill>
              </a:rPr>
              <a:t>설문이 완료되었습니다</a:t>
            </a:r>
            <a:r>
              <a:rPr lang="en-US" altLang="ko-KR" sz="1400" dirty="0">
                <a:solidFill>
                  <a:schemeClr val="tx1"/>
                </a:solidFill>
              </a:rPr>
              <a:t>.</a:t>
            </a:r>
            <a:endParaRPr lang="ko-KR" altLang="en-US" sz="1400" dirty="0">
              <a:solidFill>
                <a:schemeClr val="tx1"/>
              </a:solidFill>
            </a:endParaRPr>
          </a:p>
        </p:txBody>
      </p:sp>
      <p:sp>
        <p:nvSpPr>
          <p:cNvPr id="36" name="다이아몬드 35">
            <a:extLst>
              <a:ext uri="{FF2B5EF4-FFF2-40B4-BE49-F238E27FC236}">
                <a16:creationId xmlns:a16="http://schemas.microsoft.com/office/drawing/2014/main" id="{8631FA24-D921-857C-EC4F-C56826EBF88D}"/>
              </a:ext>
            </a:extLst>
          </p:cNvPr>
          <p:cNvSpPr/>
          <p:nvPr/>
        </p:nvSpPr>
        <p:spPr>
          <a:xfrm>
            <a:off x="2505077" y="2121694"/>
            <a:ext cx="2828923" cy="70485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rPr>
              <a:t>각 항목 입력</a:t>
            </a:r>
            <a:r>
              <a:rPr lang="en-US" altLang="ko-KR" sz="1000" dirty="0">
                <a:solidFill>
                  <a:schemeClr val="tx1"/>
                </a:solidFill>
              </a:rPr>
              <a:t>?</a:t>
            </a:r>
            <a:endParaRPr lang="ko-KR" altLang="en-US" sz="1000" dirty="0">
              <a:solidFill>
                <a:schemeClr val="tx1"/>
              </a:solidFill>
            </a:endParaRPr>
          </a:p>
        </p:txBody>
      </p:sp>
      <p:cxnSp>
        <p:nvCxnSpPr>
          <p:cNvPr id="38" name="직선 화살표 연결선 37">
            <a:extLst>
              <a:ext uri="{FF2B5EF4-FFF2-40B4-BE49-F238E27FC236}">
                <a16:creationId xmlns:a16="http://schemas.microsoft.com/office/drawing/2014/main" id="{1AE0F683-138D-E158-82F7-39E32C6FBEA2}"/>
              </a:ext>
            </a:extLst>
          </p:cNvPr>
          <p:cNvCxnSpPr>
            <a:stCxn id="36" idx="3"/>
          </p:cNvCxnSpPr>
          <p:nvPr/>
        </p:nvCxnSpPr>
        <p:spPr>
          <a:xfrm>
            <a:off x="5334000" y="2474119"/>
            <a:ext cx="476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66D23FF3-D363-E3AF-2EEB-9075DD339591}"/>
              </a:ext>
            </a:extLst>
          </p:cNvPr>
          <p:cNvCxnSpPr>
            <a:stCxn id="36" idx="2"/>
          </p:cNvCxnSpPr>
          <p:nvPr/>
        </p:nvCxnSpPr>
        <p:spPr>
          <a:xfrm flipH="1">
            <a:off x="3919538" y="2826544"/>
            <a:ext cx="1" cy="49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사각형: 둥근 모서리 40">
            <a:extLst>
              <a:ext uri="{FF2B5EF4-FFF2-40B4-BE49-F238E27FC236}">
                <a16:creationId xmlns:a16="http://schemas.microsoft.com/office/drawing/2014/main" id="{F50489A9-7FAC-B5B5-F88E-ECD7DCEABBA4}"/>
              </a:ext>
            </a:extLst>
          </p:cNvPr>
          <p:cNvSpPr/>
          <p:nvPr/>
        </p:nvSpPr>
        <p:spPr>
          <a:xfrm>
            <a:off x="5810250" y="1778793"/>
            <a:ext cx="2076450" cy="14811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Alert!</a:t>
            </a:r>
          </a:p>
          <a:p>
            <a:pPr algn="ctr"/>
            <a:endParaRPr lang="en-US" altLang="ko-KR" sz="1400" dirty="0">
              <a:solidFill>
                <a:schemeClr val="tx1"/>
              </a:solidFill>
            </a:endParaRPr>
          </a:p>
          <a:p>
            <a:pPr algn="ctr"/>
            <a:r>
              <a:rPr lang="en-US" altLang="ko-KR" sz="1400" dirty="0" err="1">
                <a:solidFill>
                  <a:schemeClr val="tx1"/>
                </a:solidFill>
              </a:rPr>
              <a:t>oo</a:t>
            </a:r>
            <a:r>
              <a:rPr lang="ko-KR" altLang="en-US" sz="1400" dirty="0">
                <a:solidFill>
                  <a:schemeClr val="tx1"/>
                </a:solidFill>
              </a:rPr>
              <a:t>을 입력해주세요</a:t>
            </a:r>
            <a:r>
              <a:rPr lang="en-US" altLang="ko-KR" sz="1400" dirty="0">
                <a:solidFill>
                  <a:schemeClr val="tx1"/>
                </a:solidFill>
              </a:rPr>
              <a:t>!</a:t>
            </a:r>
            <a:endParaRPr lang="ko-KR" altLang="en-US" sz="1400" dirty="0">
              <a:solidFill>
                <a:schemeClr val="tx1"/>
              </a:solidFill>
            </a:endParaRPr>
          </a:p>
        </p:txBody>
      </p:sp>
      <p:sp>
        <p:nvSpPr>
          <p:cNvPr id="42" name="원통형 41">
            <a:extLst>
              <a:ext uri="{FF2B5EF4-FFF2-40B4-BE49-F238E27FC236}">
                <a16:creationId xmlns:a16="http://schemas.microsoft.com/office/drawing/2014/main" id="{DCD891C0-A0BF-F0AE-2D69-03EFDDB909E4}"/>
              </a:ext>
            </a:extLst>
          </p:cNvPr>
          <p:cNvSpPr/>
          <p:nvPr/>
        </p:nvSpPr>
        <p:spPr>
          <a:xfrm>
            <a:off x="3486150" y="3343274"/>
            <a:ext cx="866775" cy="70485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Users table</a:t>
            </a:r>
            <a:endParaRPr lang="ko-KR" altLang="en-US" dirty="0">
              <a:solidFill>
                <a:schemeClr val="tx1"/>
              </a:solidFill>
            </a:endParaRPr>
          </a:p>
        </p:txBody>
      </p:sp>
      <p:sp>
        <p:nvSpPr>
          <p:cNvPr id="44" name="TextBox 43">
            <a:extLst>
              <a:ext uri="{FF2B5EF4-FFF2-40B4-BE49-F238E27FC236}">
                <a16:creationId xmlns:a16="http://schemas.microsoft.com/office/drawing/2014/main" id="{97864178-8C5B-6B37-0C22-FA14E3CC32E3}"/>
              </a:ext>
            </a:extLst>
          </p:cNvPr>
          <p:cNvSpPr txBox="1"/>
          <p:nvPr/>
        </p:nvSpPr>
        <p:spPr>
          <a:xfrm>
            <a:off x="4001386" y="2931020"/>
            <a:ext cx="753861" cy="307777"/>
          </a:xfrm>
          <a:prstGeom prst="rect">
            <a:avLst/>
          </a:prstGeom>
          <a:noFill/>
        </p:spPr>
        <p:txBody>
          <a:bodyPr wrap="none" rtlCol="0">
            <a:spAutoFit/>
          </a:bodyPr>
          <a:lstStyle/>
          <a:p>
            <a:r>
              <a:rPr lang="en-US" altLang="ko-KR" sz="1400" dirty="0">
                <a:solidFill>
                  <a:schemeClr val="accent1"/>
                </a:solidFill>
              </a:rPr>
              <a:t>update</a:t>
            </a:r>
            <a:endParaRPr lang="ko-KR" altLang="en-US" sz="1400" dirty="0">
              <a:solidFill>
                <a:schemeClr val="accent1"/>
              </a:solidFill>
            </a:endParaRPr>
          </a:p>
        </p:txBody>
      </p:sp>
      <p:cxnSp>
        <p:nvCxnSpPr>
          <p:cNvPr id="46" name="직선 화살표 연결선 45">
            <a:extLst>
              <a:ext uri="{FF2B5EF4-FFF2-40B4-BE49-F238E27FC236}">
                <a16:creationId xmlns:a16="http://schemas.microsoft.com/office/drawing/2014/main" id="{69C53724-F0A6-E77C-B01B-3E52949CC947}"/>
              </a:ext>
            </a:extLst>
          </p:cNvPr>
          <p:cNvCxnSpPr>
            <a:cxnSpLocks/>
            <a:stCxn id="42" idx="3"/>
            <a:endCxn id="33" idx="0"/>
          </p:cNvCxnSpPr>
          <p:nvPr/>
        </p:nvCxnSpPr>
        <p:spPr>
          <a:xfrm>
            <a:off x="3919538" y="4048124"/>
            <a:ext cx="1" cy="516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538432-268B-17A1-3D62-E5A1DA631CD2}"/>
              </a:ext>
            </a:extLst>
          </p:cNvPr>
          <p:cNvSpPr txBox="1"/>
          <p:nvPr/>
        </p:nvSpPr>
        <p:spPr>
          <a:xfrm>
            <a:off x="3581542" y="2867023"/>
            <a:ext cx="285656" cy="307777"/>
          </a:xfrm>
          <a:prstGeom prst="rect">
            <a:avLst/>
          </a:prstGeom>
          <a:noFill/>
        </p:spPr>
        <p:txBody>
          <a:bodyPr wrap="square" rtlCol="0">
            <a:spAutoFit/>
          </a:bodyPr>
          <a:lstStyle/>
          <a:p>
            <a:r>
              <a:rPr lang="en-US" altLang="ko-KR" sz="1400" dirty="0">
                <a:solidFill>
                  <a:srgbClr val="FF0000"/>
                </a:solidFill>
              </a:rPr>
              <a:t>Y</a:t>
            </a:r>
            <a:endParaRPr lang="ko-KR" altLang="en-US" sz="1400" dirty="0">
              <a:solidFill>
                <a:srgbClr val="FF0000"/>
              </a:solidFill>
            </a:endParaRPr>
          </a:p>
        </p:txBody>
      </p:sp>
      <p:sp>
        <p:nvSpPr>
          <p:cNvPr id="10" name="TextBox 9">
            <a:extLst>
              <a:ext uri="{FF2B5EF4-FFF2-40B4-BE49-F238E27FC236}">
                <a16:creationId xmlns:a16="http://schemas.microsoft.com/office/drawing/2014/main" id="{D2A92F57-A15A-77DD-2925-1A1C6E0EB3DD}"/>
              </a:ext>
            </a:extLst>
          </p:cNvPr>
          <p:cNvSpPr txBox="1"/>
          <p:nvPr/>
        </p:nvSpPr>
        <p:spPr>
          <a:xfrm>
            <a:off x="5381629" y="2166342"/>
            <a:ext cx="322524" cy="307777"/>
          </a:xfrm>
          <a:prstGeom prst="rect">
            <a:avLst/>
          </a:prstGeom>
          <a:noFill/>
        </p:spPr>
        <p:txBody>
          <a:bodyPr wrap="none" rtlCol="0">
            <a:spAutoFit/>
          </a:bodyPr>
          <a:lstStyle/>
          <a:p>
            <a:r>
              <a:rPr lang="en-US" altLang="ko-KR" sz="1400" dirty="0">
                <a:solidFill>
                  <a:srgbClr val="FF0000"/>
                </a:solidFill>
              </a:rPr>
              <a:t>N</a:t>
            </a:r>
            <a:endParaRPr lang="ko-KR" altLang="en-US" sz="1400" dirty="0">
              <a:solidFill>
                <a:srgbClr val="FF0000"/>
              </a:solidFill>
            </a:endParaRPr>
          </a:p>
        </p:txBody>
      </p:sp>
      <p:sp>
        <p:nvSpPr>
          <p:cNvPr id="19" name="사각형: 둥근 모서리 18">
            <a:extLst>
              <a:ext uri="{FF2B5EF4-FFF2-40B4-BE49-F238E27FC236}">
                <a16:creationId xmlns:a16="http://schemas.microsoft.com/office/drawing/2014/main" id="{6402A368-585F-716E-C745-CE9E3B2C8FD9}"/>
              </a:ext>
            </a:extLst>
          </p:cNvPr>
          <p:cNvSpPr/>
          <p:nvPr/>
        </p:nvSpPr>
        <p:spPr>
          <a:xfrm>
            <a:off x="2733680" y="5735632"/>
            <a:ext cx="2371718" cy="8358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Notice </a:t>
            </a:r>
            <a:r>
              <a:rPr lang="ko-KR" altLang="en-US" sz="1400" dirty="0">
                <a:solidFill>
                  <a:schemeClr val="tx1"/>
                </a:solidFill>
              </a:rPr>
              <a:t>페이지로 이동</a:t>
            </a:r>
            <a:r>
              <a:rPr lang="en-US" altLang="ko-KR" sz="1400" dirty="0">
                <a:solidFill>
                  <a:schemeClr val="tx1"/>
                </a:solidFill>
              </a:rPr>
              <a:t>.</a:t>
            </a:r>
            <a:endParaRPr lang="ko-KR" altLang="en-US" sz="1400" dirty="0">
              <a:solidFill>
                <a:schemeClr val="tx1"/>
              </a:solidFill>
            </a:endParaRPr>
          </a:p>
        </p:txBody>
      </p:sp>
      <p:cxnSp>
        <p:nvCxnSpPr>
          <p:cNvPr id="20" name="직선 화살표 연결선 19">
            <a:extLst>
              <a:ext uri="{FF2B5EF4-FFF2-40B4-BE49-F238E27FC236}">
                <a16:creationId xmlns:a16="http://schemas.microsoft.com/office/drawing/2014/main" id="{210B4002-28FB-292D-134F-F158DE88D3A9}"/>
              </a:ext>
            </a:extLst>
          </p:cNvPr>
          <p:cNvCxnSpPr>
            <a:cxnSpLocks/>
            <a:endCxn id="19" idx="0"/>
          </p:cNvCxnSpPr>
          <p:nvPr/>
        </p:nvCxnSpPr>
        <p:spPr>
          <a:xfrm>
            <a:off x="3919537" y="5373681"/>
            <a:ext cx="2" cy="361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11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7465CB-F6ED-ED40-8D99-407011A57970}"/>
              </a:ext>
            </a:extLst>
          </p:cNvPr>
          <p:cNvSpPr txBox="1"/>
          <p:nvPr/>
        </p:nvSpPr>
        <p:spPr>
          <a:xfrm>
            <a:off x="2830417" y="-902044"/>
            <a:ext cx="6527749" cy="646331"/>
          </a:xfrm>
          <a:prstGeom prst="rect">
            <a:avLst/>
          </a:prstGeom>
          <a:noFill/>
        </p:spPr>
        <p:txBody>
          <a:bodyPr wrap="none" rtlCol="0">
            <a:spAutoFit/>
          </a:bodyPr>
          <a:lstStyle/>
          <a:p>
            <a:pPr algn="ctr"/>
            <a:r>
              <a:rPr lang="ko-KR" altLang="en-US" b="1" dirty="0"/>
              <a:t>설문조사 페이지</a:t>
            </a:r>
            <a:endParaRPr lang="en-US" altLang="ko-KR" b="1" dirty="0"/>
          </a:p>
          <a:p>
            <a:pPr algn="ctr"/>
            <a:r>
              <a:rPr lang="ko-KR" altLang="en-US" dirty="0"/>
              <a:t>설문 내용이 추가되거나 변경되면 아래의 항목은 수정할 예정</a:t>
            </a:r>
            <a:r>
              <a:rPr lang="en-US" altLang="ko-KR" dirty="0"/>
              <a:t>.</a:t>
            </a:r>
          </a:p>
        </p:txBody>
      </p:sp>
      <p:sp>
        <p:nvSpPr>
          <p:cNvPr id="5" name="사각형: 둥근 모서리 4">
            <a:extLst>
              <a:ext uri="{FF2B5EF4-FFF2-40B4-BE49-F238E27FC236}">
                <a16:creationId xmlns:a16="http://schemas.microsoft.com/office/drawing/2014/main" id="{F83B6E58-361E-082B-C3C1-427B752838C1}"/>
              </a:ext>
            </a:extLst>
          </p:cNvPr>
          <p:cNvSpPr/>
          <p:nvPr/>
        </p:nvSpPr>
        <p:spPr>
          <a:xfrm>
            <a:off x="1003465" y="1793167"/>
            <a:ext cx="2107870" cy="1240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Gender</a:t>
            </a:r>
            <a:endParaRPr lang="ko-KR" altLang="en-US" dirty="0">
              <a:solidFill>
                <a:schemeClr val="tx1"/>
              </a:solidFill>
            </a:endParaRPr>
          </a:p>
        </p:txBody>
      </p:sp>
      <p:sp>
        <p:nvSpPr>
          <p:cNvPr id="7" name="사각형: 둥근 모서리 6">
            <a:extLst>
              <a:ext uri="{FF2B5EF4-FFF2-40B4-BE49-F238E27FC236}">
                <a16:creationId xmlns:a16="http://schemas.microsoft.com/office/drawing/2014/main" id="{57334AB3-AB12-0CC2-DC0C-AAE5989517F9}"/>
              </a:ext>
            </a:extLst>
          </p:cNvPr>
          <p:cNvSpPr/>
          <p:nvPr/>
        </p:nvSpPr>
        <p:spPr>
          <a:xfrm>
            <a:off x="1003465" y="332500"/>
            <a:ext cx="2107870" cy="1240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Age</a:t>
            </a:r>
            <a:endParaRPr lang="ko-KR" altLang="en-US" dirty="0">
              <a:solidFill>
                <a:schemeClr val="tx1"/>
              </a:solidFill>
            </a:endParaRPr>
          </a:p>
        </p:txBody>
      </p:sp>
      <p:sp>
        <p:nvSpPr>
          <p:cNvPr id="8" name="사각형: 둥근 모서리 7">
            <a:extLst>
              <a:ext uri="{FF2B5EF4-FFF2-40B4-BE49-F238E27FC236}">
                <a16:creationId xmlns:a16="http://schemas.microsoft.com/office/drawing/2014/main" id="{E3FDDE0E-21E9-ACE9-08DB-EF848FD77B4A}"/>
              </a:ext>
            </a:extLst>
          </p:cNvPr>
          <p:cNvSpPr/>
          <p:nvPr/>
        </p:nvSpPr>
        <p:spPr>
          <a:xfrm>
            <a:off x="1003465" y="4788717"/>
            <a:ext cx="2107870" cy="1240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Final Degree</a:t>
            </a:r>
            <a:endParaRPr lang="ko-KR" altLang="en-US" dirty="0">
              <a:solidFill>
                <a:schemeClr val="tx1"/>
              </a:solidFill>
            </a:endParaRPr>
          </a:p>
        </p:txBody>
      </p:sp>
      <p:sp>
        <p:nvSpPr>
          <p:cNvPr id="9" name="사각형: 둥근 모서리 8">
            <a:extLst>
              <a:ext uri="{FF2B5EF4-FFF2-40B4-BE49-F238E27FC236}">
                <a16:creationId xmlns:a16="http://schemas.microsoft.com/office/drawing/2014/main" id="{7A019E8D-2D1B-EF45-38C4-D1D64D56D693}"/>
              </a:ext>
            </a:extLst>
          </p:cNvPr>
          <p:cNvSpPr/>
          <p:nvPr/>
        </p:nvSpPr>
        <p:spPr>
          <a:xfrm>
            <a:off x="1003465" y="3253834"/>
            <a:ext cx="2107870" cy="1240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Education Background</a:t>
            </a:r>
            <a:endParaRPr lang="ko-KR" altLang="en-US" dirty="0">
              <a:solidFill>
                <a:schemeClr val="tx1"/>
              </a:solidFill>
            </a:endParaRPr>
          </a:p>
        </p:txBody>
      </p:sp>
      <p:sp>
        <p:nvSpPr>
          <p:cNvPr id="10" name="사각형: 둥근 모서리 9">
            <a:extLst>
              <a:ext uri="{FF2B5EF4-FFF2-40B4-BE49-F238E27FC236}">
                <a16:creationId xmlns:a16="http://schemas.microsoft.com/office/drawing/2014/main" id="{A38433A5-9626-D5E8-B2A4-6B98B6C51727}"/>
              </a:ext>
            </a:extLst>
          </p:cNvPr>
          <p:cNvSpPr/>
          <p:nvPr/>
        </p:nvSpPr>
        <p:spPr>
          <a:xfrm>
            <a:off x="4148880" y="332500"/>
            <a:ext cx="7497687" cy="1240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사각형: 둥근 모서리 11">
            <a:extLst>
              <a:ext uri="{FF2B5EF4-FFF2-40B4-BE49-F238E27FC236}">
                <a16:creationId xmlns:a16="http://schemas.microsoft.com/office/drawing/2014/main" id="{718405AE-6351-5D16-8BD1-FBBA741BF978}"/>
              </a:ext>
            </a:extLst>
          </p:cNvPr>
          <p:cNvSpPr/>
          <p:nvPr/>
        </p:nvSpPr>
        <p:spPr>
          <a:xfrm>
            <a:off x="4148876" y="1793166"/>
            <a:ext cx="7497687" cy="1240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사각형: 둥근 모서리 12">
            <a:extLst>
              <a:ext uri="{FF2B5EF4-FFF2-40B4-BE49-F238E27FC236}">
                <a16:creationId xmlns:a16="http://schemas.microsoft.com/office/drawing/2014/main" id="{72A772CD-3D88-8A61-3D95-2508283FF9F9}"/>
              </a:ext>
            </a:extLst>
          </p:cNvPr>
          <p:cNvSpPr/>
          <p:nvPr/>
        </p:nvSpPr>
        <p:spPr>
          <a:xfrm>
            <a:off x="4148877" y="3253834"/>
            <a:ext cx="7497687" cy="1240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사각형: 둥근 모서리 13">
            <a:extLst>
              <a:ext uri="{FF2B5EF4-FFF2-40B4-BE49-F238E27FC236}">
                <a16:creationId xmlns:a16="http://schemas.microsoft.com/office/drawing/2014/main" id="{40649FD9-5AFB-0BE5-B23F-CFC468232FCC}"/>
              </a:ext>
            </a:extLst>
          </p:cNvPr>
          <p:cNvSpPr/>
          <p:nvPr/>
        </p:nvSpPr>
        <p:spPr>
          <a:xfrm>
            <a:off x="4148879" y="4813590"/>
            <a:ext cx="7497687" cy="1240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사각형: 둥근 모서리 14">
            <a:extLst>
              <a:ext uri="{FF2B5EF4-FFF2-40B4-BE49-F238E27FC236}">
                <a16:creationId xmlns:a16="http://schemas.microsoft.com/office/drawing/2014/main" id="{B8816BAD-4B29-90D4-B1ED-1FA9D6911B21}"/>
              </a:ext>
            </a:extLst>
          </p:cNvPr>
          <p:cNvSpPr/>
          <p:nvPr/>
        </p:nvSpPr>
        <p:spPr>
          <a:xfrm>
            <a:off x="10418687" y="6274256"/>
            <a:ext cx="1227876" cy="437532"/>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Submit</a:t>
            </a:r>
            <a:endParaRPr lang="ko-KR" altLang="en-US" dirty="0">
              <a:solidFill>
                <a:schemeClr val="tx1"/>
              </a:solidFill>
            </a:endParaRPr>
          </a:p>
        </p:txBody>
      </p:sp>
    </p:spTree>
    <p:extLst>
      <p:ext uri="{BB962C8B-B14F-4D97-AF65-F5344CB8AC3E}">
        <p14:creationId xmlns:p14="http://schemas.microsoft.com/office/powerpoint/2010/main" val="217097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3B472F-34A8-E91B-E8A2-53F92334B8FE}"/>
              </a:ext>
            </a:extLst>
          </p:cNvPr>
          <p:cNvSpPr>
            <a:spLocks noGrp="1"/>
          </p:cNvSpPr>
          <p:nvPr>
            <p:ph type="title"/>
          </p:nvPr>
        </p:nvSpPr>
        <p:spPr>
          <a:xfrm>
            <a:off x="238125" y="298451"/>
            <a:ext cx="7181850" cy="558800"/>
          </a:xfrm>
        </p:spPr>
        <p:txBody>
          <a:bodyPr>
            <a:normAutofit fontScale="90000"/>
          </a:bodyPr>
          <a:lstStyle/>
          <a:p>
            <a:r>
              <a:rPr lang="en-US" altLang="ko-KR" dirty="0"/>
              <a:t>Notice Page </a:t>
            </a:r>
            <a:r>
              <a:rPr lang="en-US" altLang="ko-KR" dirty="0" err="1"/>
              <a:t>FlowChart</a:t>
            </a:r>
            <a:endParaRPr lang="ko-KR" altLang="en-US" dirty="0"/>
          </a:p>
        </p:txBody>
      </p:sp>
      <p:sp>
        <p:nvSpPr>
          <p:cNvPr id="18" name="사각형: 둥근 모서리 17">
            <a:extLst>
              <a:ext uri="{FF2B5EF4-FFF2-40B4-BE49-F238E27FC236}">
                <a16:creationId xmlns:a16="http://schemas.microsoft.com/office/drawing/2014/main" id="{290C9B3A-55DE-FBB9-F8BA-1D07B7385C31}"/>
              </a:ext>
            </a:extLst>
          </p:cNvPr>
          <p:cNvSpPr/>
          <p:nvPr/>
        </p:nvSpPr>
        <p:spPr>
          <a:xfrm>
            <a:off x="4467230" y="2126456"/>
            <a:ext cx="2371718" cy="447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Ok </a:t>
            </a:r>
            <a:r>
              <a:rPr lang="ko-KR" altLang="en-US" sz="1400" dirty="0">
                <a:solidFill>
                  <a:schemeClr val="tx1"/>
                </a:solidFill>
              </a:rPr>
              <a:t>버튼 클릭</a:t>
            </a:r>
          </a:p>
        </p:txBody>
      </p:sp>
      <p:sp>
        <p:nvSpPr>
          <p:cNvPr id="3" name="사각형: 둥근 모서리 2">
            <a:extLst>
              <a:ext uri="{FF2B5EF4-FFF2-40B4-BE49-F238E27FC236}">
                <a16:creationId xmlns:a16="http://schemas.microsoft.com/office/drawing/2014/main" id="{75BDED39-CB5A-DA93-776C-37CC9D4D8B00}"/>
              </a:ext>
            </a:extLst>
          </p:cNvPr>
          <p:cNvSpPr/>
          <p:nvPr/>
        </p:nvSpPr>
        <p:spPr>
          <a:xfrm>
            <a:off x="4467229" y="3159918"/>
            <a:ext cx="2371717" cy="8120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Group type</a:t>
            </a:r>
            <a:r>
              <a:rPr lang="ko-KR" altLang="en-US" sz="1400" dirty="0">
                <a:solidFill>
                  <a:schemeClr val="tx1"/>
                </a:solidFill>
              </a:rPr>
              <a:t>에 따른 </a:t>
            </a:r>
            <a:r>
              <a:rPr lang="en-US" altLang="ko-KR" sz="1400" dirty="0">
                <a:solidFill>
                  <a:schemeClr val="tx1"/>
                </a:solidFill>
              </a:rPr>
              <a:t>initial prediction </a:t>
            </a:r>
            <a:r>
              <a:rPr lang="ko-KR" altLang="en-US" sz="1400" dirty="0">
                <a:solidFill>
                  <a:schemeClr val="tx1"/>
                </a:solidFill>
              </a:rPr>
              <a:t>페이지 이동</a:t>
            </a:r>
          </a:p>
        </p:txBody>
      </p:sp>
      <p:cxnSp>
        <p:nvCxnSpPr>
          <p:cNvPr id="6" name="직선 화살표 연결선 5">
            <a:extLst>
              <a:ext uri="{FF2B5EF4-FFF2-40B4-BE49-F238E27FC236}">
                <a16:creationId xmlns:a16="http://schemas.microsoft.com/office/drawing/2014/main" id="{C878919A-A5BA-859D-6623-53F5A7FAEF3A}"/>
              </a:ext>
            </a:extLst>
          </p:cNvPr>
          <p:cNvCxnSpPr>
            <a:stCxn id="18" idx="2"/>
            <a:endCxn id="3" idx="0"/>
          </p:cNvCxnSpPr>
          <p:nvPr/>
        </p:nvCxnSpPr>
        <p:spPr>
          <a:xfrm flipH="1">
            <a:off x="5653088" y="2574131"/>
            <a:ext cx="1" cy="58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53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F56B11-E61E-272D-032F-65A7FFA7A3D4}"/>
              </a:ext>
            </a:extLst>
          </p:cNvPr>
          <p:cNvSpPr txBox="1"/>
          <p:nvPr/>
        </p:nvSpPr>
        <p:spPr>
          <a:xfrm>
            <a:off x="3332958" y="-902044"/>
            <a:ext cx="5522666" cy="923330"/>
          </a:xfrm>
          <a:prstGeom prst="rect">
            <a:avLst/>
          </a:prstGeom>
          <a:noFill/>
        </p:spPr>
        <p:txBody>
          <a:bodyPr wrap="none" rtlCol="0">
            <a:spAutoFit/>
          </a:bodyPr>
          <a:lstStyle/>
          <a:p>
            <a:pPr algn="ctr"/>
            <a:r>
              <a:rPr lang="ko-KR" altLang="en-US" b="1" dirty="0"/>
              <a:t>설명 페이지</a:t>
            </a:r>
            <a:endParaRPr lang="en-US" altLang="ko-KR" b="1" dirty="0"/>
          </a:p>
          <a:p>
            <a:pPr algn="ctr"/>
            <a:r>
              <a:rPr lang="ko-KR" altLang="en-US" dirty="0"/>
              <a:t>실험 시작 전 참가자들에게 제시</a:t>
            </a:r>
            <a:r>
              <a:rPr lang="en-US" altLang="ko-KR" dirty="0"/>
              <a:t>.</a:t>
            </a:r>
          </a:p>
          <a:p>
            <a:pPr algn="ctr"/>
            <a:r>
              <a:rPr lang="ko-KR" altLang="en-US" dirty="0"/>
              <a:t>일정 시간이 지나면 자동으로 그룹별 페이지로 이동</a:t>
            </a:r>
            <a:r>
              <a:rPr lang="en-US" altLang="ko-KR" dirty="0"/>
              <a:t>.</a:t>
            </a:r>
          </a:p>
        </p:txBody>
      </p:sp>
      <p:sp>
        <p:nvSpPr>
          <p:cNvPr id="3" name="TextBox 2">
            <a:extLst>
              <a:ext uri="{FF2B5EF4-FFF2-40B4-BE49-F238E27FC236}">
                <a16:creationId xmlns:a16="http://schemas.microsoft.com/office/drawing/2014/main" id="{4306B054-80CA-8488-CCEA-9679CBFF758D}"/>
              </a:ext>
            </a:extLst>
          </p:cNvPr>
          <p:cNvSpPr txBox="1"/>
          <p:nvPr/>
        </p:nvSpPr>
        <p:spPr>
          <a:xfrm>
            <a:off x="190501" y="1778000"/>
            <a:ext cx="11772900" cy="4555927"/>
          </a:xfrm>
          <a:prstGeom prst="rect">
            <a:avLst/>
          </a:prstGeom>
          <a:noFill/>
        </p:spPr>
        <p:txBody>
          <a:bodyPr wrap="square">
            <a:spAutoFit/>
          </a:bodyPr>
          <a:lstStyle/>
          <a:p>
            <a:pPr marL="0" marR="0" indent="0" algn="l" fontAlgn="base">
              <a:lnSpc>
                <a:spcPct val="150000"/>
              </a:lnSpc>
              <a:spcBef>
                <a:spcPts val="0"/>
              </a:spcBef>
              <a:spcAft>
                <a:spcPts val="0"/>
              </a:spcAft>
            </a:pPr>
            <a:r>
              <a:rPr lang="en-US" altLang="ko-KR" sz="1500" b="0" i="0" u="none" strike="noStrike" dirty="0">
                <a:solidFill>
                  <a:srgbClr val="000000"/>
                </a:solidFill>
                <a:effectLst/>
                <a:latin typeface="Calibri" panose="020F0502020204030204" pitchFamily="34" charset="0"/>
                <a:ea typeface="맑은 고딕" panose="020B0503020000020004" pitchFamily="50" charset="-127"/>
              </a:rPr>
              <a:t>Individuals in a team participate in a game in which they need to sell 10 bitcoins given to each team at a price agreed by team members (team average). They can sell only one coin at a time. Accordingly, they have 10 chances to sell their coins.  In the game, individuals can suggest expected and desired prices two times: before and after recognizing their teams’ average price or AI suggested price.</a:t>
            </a:r>
            <a:endParaRPr lang="en-US" altLang="ko-KR" sz="1500" b="0" i="0" u="none" strike="noStrike"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a:lnSpc>
                <a:spcPct val="150000"/>
              </a:lnSpc>
              <a:spcBef>
                <a:spcPts val="0"/>
              </a:spcBef>
              <a:spcAft>
                <a:spcPts val="0"/>
              </a:spcAft>
            </a:pPr>
            <a:r>
              <a:rPr lang="en-US" altLang="ko-KR" sz="1500" b="0" i="0" u="none" strike="noStrike" dirty="0">
                <a:solidFill>
                  <a:srgbClr val="000000"/>
                </a:solidFill>
                <a:effectLst/>
                <a:latin typeface="Calibri" panose="020F0502020204030204" pitchFamily="34" charset="0"/>
                <a:ea typeface="맑은 고딕" panose="020B0503020000020004" pitchFamily="50" charset="-127"/>
              </a:rPr>
              <a:t>Individuals need to suggest their own expected price based on their understanding of the market within 30 seconds. Once all team members complete to suggest their prices, individuals can see team average prices and/or AI suggested prices. Then, within a minute, they have a chance to revise their initial expected prices by clicking YES for the question “will you change your initial estimate?” on the screen and then they can suggest final expected prices. If individuals click NO on the screen, their initial expected price will used for the calculation of team average price. </a:t>
            </a:r>
            <a:endParaRPr lang="en-US" altLang="ko-KR" sz="1500" dirty="0">
              <a:solidFill>
                <a:srgbClr val="000000"/>
              </a:solidFill>
              <a:latin typeface="맑은 고딕" panose="020B0503020000020004" pitchFamily="50" charset="-127"/>
              <a:ea typeface="맑은 고딕" panose="020B0503020000020004" pitchFamily="50" charset="-127"/>
            </a:endParaRPr>
          </a:p>
          <a:p>
            <a:pPr marL="0" marR="0" indent="0" algn="l" fontAlgn="base">
              <a:lnSpc>
                <a:spcPct val="150000"/>
              </a:lnSpc>
              <a:spcBef>
                <a:spcPts val="0"/>
              </a:spcBef>
              <a:spcAft>
                <a:spcPts val="0"/>
              </a:spcAft>
            </a:pPr>
            <a:r>
              <a:rPr lang="en-US" altLang="ko-KR" sz="1500" b="0" i="0" u="none" strike="noStrike" dirty="0">
                <a:solidFill>
                  <a:srgbClr val="000000"/>
                </a:solidFill>
                <a:effectLst/>
                <a:latin typeface="Calibri" panose="020F0502020204030204" pitchFamily="34" charset="0"/>
                <a:ea typeface="맑은 고딕" panose="020B0503020000020004" pitchFamily="50" charset="-127"/>
              </a:rPr>
              <a:t>When all team members complete to suggest their final expected prices, team average value will be calculated. If the team value is in the range of +/ 5% of the price at the time when team average values are calculated, the coin will be sold with the suggested price. If the price is outside the range, the coin will not be sold and teams’ cash settlement will fail. Over the 10 chances, the amount of cash only for the successful deals will be accumulated. Team performance will be counted based on the amount of cash that the team obtained. Based on the performance, team members can share their profits (accumulated cash they gain from selling the coins, divided by 1,000 and by the number of contributions (when participants miss their chance to suggest, the contributions will not be counted).</a:t>
            </a:r>
            <a:endParaRPr lang="en-US" altLang="ko-KR" sz="1500" b="0" i="0" u="none" strike="noStrike" dirty="0">
              <a:solidFill>
                <a:srgbClr val="000000"/>
              </a:solidFill>
              <a:effectLst/>
              <a:latin typeface="맑은 고딕" panose="020B0503020000020004" pitchFamily="50" charset="-127"/>
              <a:ea typeface="맑은 고딕" panose="020B0503020000020004" pitchFamily="50" charset="-127"/>
            </a:endParaRPr>
          </a:p>
        </p:txBody>
      </p:sp>
      <p:sp>
        <p:nvSpPr>
          <p:cNvPr id="4" name="사각형: 둥근 모서리 3">
            <a:extLst>
              <a:ext uri="{FF2B5EF4-FFF2-40B4-BE49-F238E27FC236}">
                <a16:creationId xmlns:a16="http://schemas.microsoft.com/office/drawing/2014/main" id="{3F4E449C-80DB-BE1D-81FA-15B77F2B9C76}"/>
              </a:ext>
            </a:extLst>
          </p:cNvPr>
          <p:cNvSpPr/>
          <p:nvPr/>
        </p:nvSpPr>
        <p:spPr>
          <a:xfrm>
            <a:off x="4635665" y="332500"/>
            <a:ext cx="2107870" cy="12409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Direction</a:t>
            </a:r>
            <a:endParaRPr lang="ko-KR" altLang="en-US" dirty="0">
              <a:solidFill>
                <a:schemeClr val="tx1"/>
              </a:solidFill>
            </a:endParaRPr>
          </a:p>
        </p:txBody>
      </p:sp>
    </p:spTree>
    <p:extLst>
      <p:ext uri="{BB962C8B-B14F-4D97-AF65-F5344CB8AC3E}">
        <p14:creationId xmlns:p14="http://schemas.microsoft.com/office/powerpoint/2010/main" val="5530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3B472F-34A8-E91B-E8A2-53F92334B8FE}"/>
              </a:ext>
            </a:extLst>
          </p:cNvPr>
          <p:cNvSpPr>
            <a:spLocks noGrp="1"/>
          </p:cNvSpPr>
          <p:nvPr>
            <p:ph type="title"/>
          </p:nvPr>
        </p:nvSpPr>
        <p:spPr>
          <a:xfrm>
            <a:off x="238125" y="298451"/>
            <a:ext cx="8629650" cy="558800"/>
          </a:xfrm>
        </p:spPr>
        <p:txBody>
          <a:bodyPr>
            <a:normAutofit fontScale="90000"/>
          </a:bodyPr>
          <a:lstStyle/>
          <a:p>
            <a:r>
              <a:rPr lang="en-US" altLang="ko-KR" dirty="0"/>
              <a:t>Initial Prediction Page </a:t>
            </a:r>
            <a:r>
              <a:rPr lang="en-US" altLang="ko-KR" dirty="0" err="1"/>
              <a:t>FlowChart</a:t>
            </a:r>
            <a:endParaRPr lang="ko-KR" altLang="en-US" dirty="0"/>
          </a:p>
        </p:txBody>
      </p:sp>
      <p:sp>
        <p:nvSpPr>
          <p:cNvPr id="18" name="사각형: 둥근 모서리 17">
            <a:extLst>
              <a:ext uri="{FF2B5EF4-FFF2-40B4-BE49-F238E27FC236}">
                <a16:creationId xmlns:a16="http://schemas.microsoft.com/office/drawing/2014/main" id="{290C9B3A-55DE-FBB9-F8BA-1D07B7385C31}"/>
              </a:ext>
            </a:extLst>
          </p:cNvPr>
          <p:cNvSpPr/>
          <p:nvPr/>
        </p:nvSpPr>
        <p:spPr>
          <a:xfrm>
            <a:off x="3771905" y="1545431"/>
            <a:ext cx="2371718" cy="447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Initial prediction </a:t>
            </a:r>
            <a:r>
              <a:rPr lang="ko-KR" altLang="en-US" sz="1400" dirty="0">
                <a:solidFill>
                  <a:schemeClr val="tx1"/>
                </a:solidFill>
              </a:rPr>
              <a:t>입력</a:t>
            </a:r>
          </a:p>
        </p:txBody>
      </p:sp>
      <p:cxnSp>
        <p:nvCxnSpPr>
          <p:cNvPr id="31" name="직선 화살표 연결선 30">
            <a:extLst>
              <a:ext uri="{FF2B5EF4-FFF2-40B4-BE49-F238E27FC236}">
                <a16:creationId xmlns:a16="http://schemas.microsoft.com/office/drawing/2014/main" id="{1926BD53-3DE9-6D92-AE2D-D255F06820A1}"/>
              </a:ext>
            </a:extLst>
          </p:cNvPr>
          <p:cNvCxnSpPr>
            <a:cxnSpLocks/>
          </p:cNvCxnSpPr>
          <p:nvPr/>
        </p:nvCxnSpPr>
        <p:spPr>
          <a:xfrm>
            <a:off x="4957764" y="1971077"/>
            <a:ext cx="0" cy="34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사각형: 둥근 모서리 32">
            <a:extLst>
              <a:ext uri="{FF2B5EF4-FFF2-40B4-BE49-F238E27FC236}">
                <a16:creationId xmlns:a16="http://schemas.microsoft.com/office/drawing/2014/main" id="{86DAFC51-CE3B-69BE-1D8B-AE5A41CDFE5F}"/>
              </a:ext>
            </a:extLst>
          </p:cNvPr>
          <p:cNvSpPr/>
          <p:nvPr/>
        </p:nvSpPr>
        <p:spPr>
          <a:xfrm>
            <a:off x="3657603" y="4894658"/>
            <a:ext cx="2600320" cy="8358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Final prediction </a:t>
            </a:r>
            <a:r>
              <a:rPr lang="ko-KR" altLang="en-US" sz="1400" dirty="0">
                <a:solidFill>
                  <a:schemeClr val="tx1"/>
                </a:solidFill>
              </a:rPr>
              <a:t>페이지 이동</a:t>
            </a:r>
            <a:r>
              <a:rPr lang="en-US" altLang="ko-KR" sz="1400" dirty="0">
                <a:solidFill>
                  <a:schemeClr val="tx1"/>
                </a:solidFill>
              </a:rPr>
              <a:t>.</a:t>
            </a:r>
            <a:endParaRPr lang="ko-KR" altLang="en-US" sz="1400" dirty="0">
              <a:solidFill>
                <a:schemeClr val="tx1"/>
              </a:solidFill>
            </a:endParaRPr>
          </a:p>
        </p:txBody>
      </p:sp>
      <p:sp>
        <p:nvSpPr>
          <p:cNvPr id="36" name="다이아몬드 35">
            <a:extLst>
              <a:ext uri="{FF2B5EF4-FFF2-40B4-BE49-F238E27FC236}">
                <a16:creationId xmlns:a16="http://schemas.microsoft.com/office/drawing/2014/main" id="{8631FA24-D921-857C-EC4F-C56826EBF88D}"/>
              </a:ext>
            </a:extLst>
          </p:cNvPr>
          <p:cNvSpPr/>
          <p:nvPr/>
        </p:nvSpPr>
        <p:spPr>
          <a:xfrm>
            <a:off x="3543302" y="2321719"/>
            <a:ext cx="2828923" cy="70485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3</a:t>
            </a:r>
            <a:r>
              <a:rPr lang="ko-KR" altLang="en-US" sz="1000" dirty="0">
                <a:solidFill>
                  <a:schemeClr val="tx1"/>
                </a:solidFill>
              </a:rPr>
              <a:t>분 안에 입력</a:t>
            </a:r>
            <a:r>
              <a:rPr lang="en-US" altLang="ko-KR" sz="1000" dirty="0">
                <a:solidFill>
                  <a:schemeClr val="tx1"/>
                </a:solidFill>
              </a:rPr>
              <a:t>?</a:t>
            </a:r>
            <a:endParaRPr lang="ko-KR" altLang="en-US" sz="1000" dirty="0">
              <a:solidFill>
                <a:schemeClr val="tx1"/>
              </a:solidFill>
            </a:endParaRPr>
          </a:p>
        </p:txBody>
      </p:sp>
      <p:cxnSp>
        <p:nvCxnSpPr>
          <p:cNvPr id="38" name="직선 화살표 연결선 37">
            <a:extLst>
              <a:ext uri="{FF2B5EF4-FFF2-40B4-BE49-F238E27FC236}">
                <a16:creationId xmlns:a16="http://schemas.microsoft.com/office/drawing/2014/main" id="{1AE0F683-138D-E158-82F7-39E32C6FBEA2}"/>
              </a:ext>
            </a:extLst>
          </p:cNvPr>
          <p:cNvCxnSpPr>
            <a:stCxn id="36" idx="3"/>
          </p:cNvCxnSpPr>
          <p:nvPr/>
        </p:nvCxnSpPr>
        <p:spPr>
          <a:xfrm>
            <a:off x="6372225" y="2674144"/>
            <a:ext cx="476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66D23FF3-D363-E3AF-2EEB-9075DD339591}"/>
              </a:ext>
            </a:extLst>
          </p:cNvPr>
          <p:cNvCxnSpPr>
            <a:stCxn id="36" idx="2"/>
          </p:cNvCxnSpPr>
          <p:nvPr/>
        </p:nvCxnSpPr>
        <p:spPr>
          <a:xfrm flipH="1">
            <a:off x="4957763" y="3026569"/>
            <a:ext cx="1" cy="49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사각형: 둥근 모서리 40">
            <a:extLst>
              <a:ext uri="{FF2B5EF4-FFF2-40B4-BE49-F238E27FC236}">
                <a16:creationId xmlns:a16="http://schemas.microsoft.com/office/drawing/2014/main" id="{F50489A9-7FAC-B5B5-F88E-ECD7DCEABBA4}"/>
              </a:ext>
            </a:extLst>
          </p:cNvPr>
          <p:cNvSpPr/>
          <p:nvPr/>
        </p:nvSpPr>
        <p:spPr>
          <a:xfrm>
            <a:off x="6848475" y="2394744"/>
            <a:ext cx="2076450" cy="5587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a:solidFill>
                  <a:schemeClr val="tx1"/>
                </a:solidFill>
              </a:rPr>
              <a:t>값 </a:t>
            </a:r>
            <a:r>
              <a:rPr lang="en-US" altLang="ko-KR" sz="1400" dirty="0">
                <a:solidFill>
                  <a:schemeClr val="tx1"/>
                </a:solidFill>
              </a:rPr>
              <a:t>NULL</a:t>
            </a:r>
            <a:r>
              <a:rPr lang="ko-KR" altLang="en-US" sz="1400" dirty="0">
                <a:solidFill>
                  <a:schemeClr val="tx1"/>
                </a:solidFill>
              </a:rPr>
              <a:t>로 설정</a:t>
            </a:r>
          </a:p>
        </p:txBody>
      </p:sp>
      <p:sp>
        <p:nvSpPr>
          <p:cNvPr id="42" name="원통형 41">
            <a:extLst>
              <a:ext uri="{FF2B5EF4-FFF2-40B4-BE49-F238E27FC236}">
                <a16:creationId xmlns:a16="http://schemas.microsoft.com/office/drawing/2014/main" id="{DCD891C0-A0BF-F0AE-2D69-03EFDDB909E4}"/>
              </a:ext>
            </a:extLst>
          </p:cNvPr>
          <p:cNvSpPr/>
          <p:nvPr/>
        </p:nvSpPr>
        <p:spPr>
          <a:xfrm>
            <a:off x="4133850" y="3543299"/>
            <a:ext cx="1659621" cy="70485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Prediction table</a:t>
            </a:r>
            <a:endParaRPr lang="ko-KR" altLang="en-US" dirty="0">
              <a:solidFill>
                <a:schemeClr val="tx1"/>
              </a:solidFill>
            </a:endParaRPr>
          </a:p>
        </p:txBody>
      </p:sp>
      <p:sp>
        <p:nvSpPr>
          <p:cNvPr id="44" name="TextBox 43">
            <a:extLst>
              <a:ext uri="{FF2B5EF4-FFF2-40B4-BE49-F238E27FC236}">
                <a16:creationId xmlns:a16="http://schemas.microsoft.com/office/drawing/2014/main" id="{97864178-8C5B-6B37-0C22-FA14E3CC32E3}"/>
              </a:ext>
            </a:extLst>
          </p:cNvPr>
          <p:cNvSpPr txBox="1"/>
          <p:nvPr/>
        </p:nvSpPr>
        <p:spPr>
          <a:xfrm>
            <a:off x="5039611" y="3131045"/>
            <a:ext cx="753861" cy="307777"/>
          </a:xfrm>
          <a:prstGeom prst="rect">
            <a:avLst/>
          </a:prstGeom>
          <a:noFill/>
        </p:spPr>
        <p:txBody>
          <a:bodyPr wrap="none" rtlCol="0">
            <a:spAutoFit/>
          </a:bodyPr>
          <a:lstStyle/>
          <a:p>
            <a:r>
              <a:rPr lang="en-US" altLang="ko-KR" sz="1400" dirty="0">
                <a:solidFill>
                  <a:schemeClr val="accent1"/>
                </a:solidFill>
              </a:rPr>
              <a:t>update</a:t>
            </a:r>
            <a:endParaRPr lang="ko-KR" altLang="en-US" sz="1400" dirty="0">
              <a:solidFill>
                <a:schemeClr val="accent1"/>
              </a:solidFill>
            </a:endParaRPr>
          </a:p>
        </p:txBody>
      </p:sp>
      <p:cxnSp>
        <p:nvCxnSpPr>
          <p:cNvPr id="46" name="직선 화살표 연결선 45">
            <a:extLst>
              <a:ext uri="{FF2B5EF4-FFF2-40B4-BE49-F238E27FC236}">
                <a16:creationId xmlns:a16="http://schemas.microsoft.com/office/drawing/2014/main" id="{69C53724-F0A6-E77C-B01B-3E52949CC947}"/>
              </a:ext>
            </a:extLst>
          </p:cNvPr>
          <p:cNvCxnSpPr>
            <a:cxnSpLocks/>
            <a:stCxn id="42" idx="3"/>
            <a:endCxn id="33" idx="0"/>
          </p:cNvCxnSpPr>
          <p:nvPr/>
        </p:nvCxnSpPr>
        <p:spPr>
          <a:xfrm flipH="1">
            <a:off x="4957763" y="4248149"/>
            <a:ext cx="5898" cy="64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538432-268B-17A1-3D62-E5A1DA631CD2}"/>
              </a:ext>
            </a:extLst>
          </p:cNvPr>
          <p:cNvSpPr txBox="1"/>
          <p:nvPr/>
        </p:nvSpPr>
        <p:spPr>
          <a:xfrm>
            <a:off x="4619767" y="3067048"/>
            <a:ext cx="285656" cy="307777"/>
          </a:xfrm>
          <a:prstGeom prst="rect">
            <a:avLst/>
          </a:prstGeom>
          <a:noFill/>
        </p:spPr>
        <p:txBody>
          <a:bodyPr wrap="square" rtlCol="0">
            <a:spAutoFit/>
          </a:bodyPr>
          <a:lstStyle/>
          <a:p>
            <a:r>
              <a:rPr lang="en-US" altLang="ko-KR" sz="1400" dirty="0">
                <a:solidFill>
                  <a:srgbClr val="FF0000"/>
                </a:solidFill>
              </a:rPr>
              <a:t>Y</a:t>
            </a:r>
            <a:endParaRPr lang="ko-KR" altLang="en-US" sz="1400" dirty="0">
              <a:solidFill>
                <a:srgbClr val="FF0000"/>
              </a:solidFill>
            </a:endParaRPr>
          </a:p>
        </p:txBody>
      </p:sp>
      <p:sp>
        <p:nvSpPr>
          <p:cNvPr id="10" name="TextBox 9">
            <a:extLst>
              <a:ext uri="{FF2B5EF4-FFF2-40B4-BE49-F238E27FC236}">
                <a16:creationId xmlns:a16="http://schemas.microsoft.com/office/drawing/2014/main" id="{D2A92F57-A15A-77DD-2925-1A1C6E0EB3DD}"/>
              </a:ext>
            </a:extLst>
          </p:cNvPr>
          <p:cNvSpPr txBox="1"/>
          <p:nvPr/>
        </p:nvSpPr>
        <p:spPr>
          <a:xfrm>
            <a:off x="6419854" y="2366367"/>
            <a:ext cx="322524" cy="307777"/>
          </a:xfrm>
          <a:prstGeom prst="rect">
            <a:avLst/>
          </a:prstGeom>
          <a:noFill/>
        </p:spPr>
        <p:txBody>
          <a:bodyPr wrap="none" rtlCol="0">
            <a:spAutoFit/>
          </a:bodyPr>
          <a:lstStyle/>
          <a:p>
            <a:r>
              <a:rPr lang="en-US" altLang="ko-KR" sz="1400" dirty="0">
                <a:solidFill>
                  <a:srgbClr val="FF0000"/>
                </a:solidFill>
              </a:rPr>
              <a:t>N</a:t>
            </a:r>
            <a:endParaRPr lang="ko-KR" altLang="en-US" sz="1400" dirty="0">
              <a:solidFill>
                <a:srgbClr val="FF0000"/>
              </a:solidFill>
            </a:endParaRPr>
          </a:p>
        </p:txBody>
      </p:sp>
    </p:spTree>
    <p:extLst>
      <p:ext uri="{BB962C8B-B14F-4D97-AF65-F5344CB8AC3E}">
        <p14:creationId xmlns:p14="http://schemas.microsoft.com/office/powerpoint/2010/main" val="186690626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2972</TotalTime>
  <Words>778</Words>
  <Application>Microsoft Office PowerPoint</Application>
  <PresentationFormat>와이드스크린</PresentationFormat>
  <Paragraphs>132</Paragraphs>
  <Slides>14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14</vt:i4>
      </vt:variant>
    </vt:vector>
  </HeadingPairs>
  <TitlesOfParts>
    <vt:vector size="18" baseType="lpstr">
      <vt:lpstr>맑은 고딕</vt:lpstr>
      <vt:lpstr>Arial</vt:lpstr>
      <vt:lpstr>Calibri</vt:lpstr>
      <vt:lpstr>Office 테마</vt:lpstr>
      <vt:lpstr>Login Page FlowChart</vt:lpstr>
      <vt:lpstr>PowerPoint 프레젠테이션</vt:lpstr>
      <vt:lpstr>Register Page FlowChart</vt:lpstr>
      <vt:lpstr>PowerPoint 프레젠테이션</vt:lpstr>
      <vt:lpstr>Survey Page FlowChart</vt:lpstr>
      <vt:lpstr>PowerPoint 프레젠테이션</vt:lpstr>
      <vt:lpstr>Notice Page FlowChart</vt:lpstr>
      <vt:lpstr>PowerPoint 프레젠테이션</vt:lpstr>
      <vt:lpstr>Initial Prediction Page FlowChart</vt:lpstr>
      <vt:lpstr>PowerPoint 프레젠테이션</vt:lpstr>
      <vt:lpstr>Final Prediction Page FlowChart</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thsthks@naver.com</dc:creator>
  <cp:lastModifiedBy>thsthks@naver.com</cp:lastModifiedBy>
  <cp:revision>37</cp:revision>
  <dcterms:created xsi:type="dcterms:W3CDTF">2022-10-08T08:10:08Z</dcterms:created>
  <dcterms:modified xsi:type="dcterms:W3CDTF">2022-10-10T09:42:43Z</dcterms:modified>
</cp:coreProperties>
</file>