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ppt/theme/themeOverride8.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notesSlides/notesSlide18.xml" ContentType="application/vnd.openxmlformats-officedocument.presentationml.notesSlide+xml"/>
  <Override PartName="/ppt/theme/themeOverride16.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80" r:id="rId5"/>
    <p:sldId id="281" r:id="rId6"/>
    <p:sldId id="261" r:id="rId7"/>
    <p:sldId id="283" r:id="rId8"/>
    <p:sldId id="300" r:id="rId9"/>
    <p:sldId id="284" r:id="rId10"/>
    <p:sldId id="285" r:id="rId11"/>
    <p:sldId id="295" r:id="rId12"/>
    <p:sldId id="297" r:id="rId13"/>
    <p:sldId id="298" r:id="rId14"/>
    <p:sldId id="296" r:id="rId15"/>
    <p:sldId id="299" r:id="rId16"/>
    <p:sldId id="288" r:id="rId17"/>
    <p:sldId id="279" r:id="rId18"/>
    <p:sldId id="287" r:id="rId19"/>
    <p:sldId id="286" r:id="rId20"/>
    <p:sldId id="289" r:id="rId21"/>
    <p:sldId id="290" r:id="rId22"/>
    <p:sldId id="282" r:id="rId23"/>
    <p:sldId id="291" r:id="rId24"/>
    <p:sldId id="292" r:id="rId25"/>
    <p:sldId id="293" r:id="rId26"/>
    <p:sldId id="294" r:id="rId27"/>
    <p:sldId id="277" r:id="rId28"/>
    <p:sldId id="278" r:id="rId29"/>
  </p:sldIdLst>
  <p:sldSz cx="9144000" cy="5143500" type="screen16x9"/>
  <p:notesSz cx="6858000" cy="9144000"/>
  <p:embeddedFontLst>
    <p:embeddedFont>
      <p:font typeface="Bebas Neue" panose="02020500000000000000" charset="0"/>
      <p:regular r:id="rId31"/>
    </p:embeddedFont>
    <p:embeddedFont>
      <p:font typeface="Inter" panose="02020500000000000000" charset="0"/>
      <p:regular r:id="rId32"/>
      <p:bold r:id="rId33"/>
    </p:embeddedFont>
    <p:embeddedFont>
      <p:font typeface="Montserrat ExtraBold" panose="02020500000000000000" charset="0"/>
      <p:bold r:id="rId34"/>
      <p:boldItalic r:id="rId35"/>
    </p:embeddedFont>
    <p:embeddedFont>
      <p:font typeface="Montserrat" panose="02020500000000000000"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4">
          <p15:clr>
            <a:srgbClr val="9AA0A6"/>
          </p15:clr>
        </p15:guide>
        <p15:guide id="2" pos="2880">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dpPpkYyuu8Olksi/o5Kb+6X8D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FDD51-E656-430D-86F9-0DD1A246F521}">
  <a:tblStyle styleId="{785FDD51-E656-430D-86F9-0DD1A246F5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70" autoAdjust="0"/>
  </p:normalViewPr>
  <p:slideViewPr>
    <p:cSldViewPr snapToGrid="0">
      <p:cViewPr varScale="1">
        <p:scale>
          <a:sx n="86" d="100"/>
          <a:sy n="86" d="100"/>
        </p:scale>
        <p:origin x="720" y="40"/>
      </p:cViewPr>
      <p:guideLst>
        <p:guide orient="horz" pos="14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800" b="1" dirty="0"/>
              <a:t>IT is more than a collection of tools for automating or mechanizing processes. It can </a:t>
            </a:r>
            <a:r>
              <a:rPr lang="en-US" altLang="zh-TW" sz="1800" b="1" dirty="0" err="1"/>
              <a:t>undamentally</a:t>
            </a:r>
            <a:r>
              <a:rPr lang="en-US" altLang="zh-TW" sz="1800" b="1" dirty="0"/>
              <a:t> reshape the way business is done and enable the process design.</a:t>
            </a:r>
            <a:endParaRPr lang="en-US" altLang="zh-TW" sz="1800" b="1" dirty="0">
              <a:solidFill>
                <a:srgbClr val="FF0000"/>
              </a:solidFill>
            </a:endParaRPr>
          </a:p>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1254675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129767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112899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4069281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751435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2848668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0" name="Google Shape;7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0" name="Google Shape;7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0" name="Google Shape;7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f491d6bcd7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2" name="Google Shape;892;g1f491d6bcd7_1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t>最後結論</a:t>
            </a:r>
            <a:endParaRPr/>
          </a:p>
          <a:p>
            <a:pPr marL="0" lvl="0" indent="0" algn="l" rtl="0">
              <a:lnSpc>
                <a:spcPct val="100000"/>
              </a:lnSpc>
              <a:spcBef>
                <a:spcPts val="0"/>
              </a:spcBef>
              <a:spcAft>
                <a:spcPts val="0"/>
              </a:spcAft>
              <a:buNone/>
            </a:pPr>
            <a:r>
              <a:rPr lang="en-US"/>
              <a:t>研究結果表明</a:t>
            </a:r>
            <a:endParaRPr/>
          </a:p>
          <a:p>
            <a:pPr marL="457200" lvl="0" indent="-298450" algn="l" rtl="0">
              <a:lnSpc>
                <a:spcPct val="100000"/>
              </a:lnSpc>
              <a:spcBef>
                <a:spcPts val="0"/>
              </a:spcBef>
              <a:spcAft>
                <a:spcPts val="0"/>
              </a:spcAft>
              <a:buSzPts val="1100"/>
              <a:buChar char="●"/>
            </a:pPr>
            <a:r>
              <a:rPr lang="en-US"/>
              <a:t>數據品質是提取商業價值的一種方式</a:t>
            </a:r>
            <a:endParaRPr/>
          </a:p>
          <a:p>
            <a:pPr marL="457200" lvl="0" indent="-298450" algn="l" rtl="0">
              <a:lnSpc>
                <a:spcPct val="100000"/>
              </a:lnSpc>
              <a:spcBef>
                <a:spcPts val="0"/>
              </a:spcBef>
              <a:spcAft>
                <a:spcPts val="0"/>
              </a:spcAft>
              <a:buSzPts val="1100"/>
              <a:buChar char="●"/>
            </a:pPr>
            <a:r>
              <a:rPr lang="en-US"/>
              <a:t>如果有一個適當的數據品質框架，BDA和IOT的擴散可以增加</a:t>
            </a:r>
            <a:endParaRPr/>
          </a:p>
          <a:p>
            <a:pPr marL="457200" lvl="0" indent="-298450" algn="l" rtl="0">
              <a:lnSpc>
                <a:spcPct val="100000"/>
              </a:lnSpc>
              <a:spcBef>
                <a:spcPts val="0"/>
              </a:spcBef>
              <a:spcAft>
                <a:spcPts val="0"/>
              </a:spcAft>
              <a:buSzPts val="1100"/>
              <a:buChar char="●"/>
            </a:pPr>
            <a:r>
              <a:rPr lang="en-US"/>
              <a:t>歐洲和美國的公司被認為在數據品質和如何創造競爭價值方面的行為是相似的</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21328f0ca7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8" name="Google Shape;898;g21328f0ca76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86091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319669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800" b="1" dirty="0"/>
              <a:t>IT is more than a collection of tools for automating or mechanizing processes. It can </a:t>
            </a:r>
            <a:r>
              <a:rPr lang="en-US" altLang="zh-TW" sz="1800" b="1" dirty="0" err="1"/>
              <a:t>undamentally</a:t>
            </a:r>
            <a:r>
              <a:rPr lang="en-US" altLang="zh-TW" sz="1800" b="1" dirty="0"/>
              <a:t> reshape the way business is done and enable the process design.</a:t>
            </a:r>
            <a:endParaRPr lang="en-US" altLang="zh-TW" sz="1800" b="1" dirty="0">
              <a:solidFill>
                <a:srgbClr val="FF0000"/>
              </a:solidFill>
            </a:endParaRPr>
          </a:p>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275577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800" b="1" dirty="0"/>
              <a:t>IT is more than a collection of tools for automating or mechanizing processes. It can </a:t>
            </a:r>
            <a:r>
              <a:rPr lang="en-US" altLang="zh-TW" sz="1800" b="1" dirty="0" err="1"/>
              <a:t>undamentally</a:t>
            </a:r>
            <a:r>
              <a:rPr lang="en-US" altLang="zh-TW" sz="1800" b="1" dirty="0"/>
              <a:t> reshape the way business is done and enable the process design.</a:t>
            </a:r>
            <a:endParaRPr lang="en-US" altLang="zh-TW" sz="1800" b="1" dirty="0">
              <a:solidFill>
                <a:srgbClr val="FF0000"/>
              </a:solidFill>
            </a:endParaRPr>
          </a:p>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302235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800" b="1" dirty="0"/>
              <a:t>IT is more than a collection of tools for automating or mechanizing processes. It can </a:t>
            </a:r>
            <a:r>
              <a:rPr lang="en-US" altLang="zh-TW" sz="1800" b="1" dirty="0" err="1"/>
              <a:t>undamentally</a:t>
            </a:r>
            <a:r>
              <a:rPr lang="en-US" altLang="zh-TW" sz="1800" b="1" dirty="0"/>
              <a:t> reshape the way business is done and enable the process design.</a:t>
            </a:r>
            <a:endParaRPr lang="en-US" altLang="zh-TW" sz="1800" b="1" dirty="0">
              <a:solidFill>
                <a:srgbClr val="FF0000"/>
              </a:solidFill>
            </a:endParaRPr>
          </a:p>
          <a:p>
            <a:pPr marL="0" lvl="0" indent="0" algn="l" rtl="0">
              <a:lnSpc>
                <a:spcPct val="100000"/>
              </a:lnSpc>
              <a:spcBef>
                <a:spcPts val="0"/>
              </a:spcBef>
              <a:spcAft>
                <a:spcPts val="0"/>
              </a:spcAft>
              <a:buSzPts val="1100"/>
              <a:buNone/>
            </a:pPr>
            <a:endParaRPr sz="1800" dirty="0"/>
          </a:p>
        </p:txBody>
      </p:sp>
    </p:spTree>
    <p:extLst>
      <p:ext uri="{BB962C8B-B14F-4D97-AF65-F5344CB8AC3E}">
        <p14:creationId xmlns:p14="http://schemas.microsoft.com/office/powerpoint/2010/main" val="407847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14"/>
          <p:cNvSpPr/>
          <p:nvPr/>
        </p:nvSpPr>
        <p:spPr>
          <a:xfrm>
            <a:off x="6828898" y="3930324"/>
            <a:ext cx="1897664" cy="1534689"/>
          </a:xfrm>
          <a:custGeom>
            <a:avLst/>
            <a:gdLst/>
            <a:ahLst/>
            <a:cxnLst/>
            <a:rect l="l" t="t" r="r" b="b"/>
            <a:pathLst>
              <a:path w="50153" h="40560" extrusionOk="0">
                <a:moveTo>
                  <a:pt x="28705" y="0"/>
                </a:moveTo>
                <a:cubicBezTo>
                  <a:pt x="24961" y="0"/>
                  <a:pt x="21174" y="1034"/>
                  <a:pt x="17495" y="1893"/>
                </a:cubicBezTo>
                <a:cubicBezTo>
                  <a:pt x="12287" y="3114"/>
                  <a:pt x="5479" y="3548"/>
                  <a:pt x="2658" y="8864"/>
                </a:cubicBezTo>
                <a:cubicBezTo>
                  <a:pt x="0" y="13828"/>
                  <a:pt x="1031" y="21151"/>
                  <a:pt x="2821" y="26169"/>
                </a:cubicBezTo>
                <a:cubicBezTo>
                  <a:pt x="4693" y="31377"/>
                  <a:pt x="8517" y="35825"/>
                  <a:pt x="13481" y="38348"/>
                </a:cubicBezTo>
                <a:cubicBezTo>
                  <a:pt x="16491" y="39853"/>
                  <a:pt x="19685" y="40560"/>
                  <a:pt x="22842" y="40560"/>
                </a:cubicBezTo>
                <a:cubicBezTo>
                  <a:pt x="27254" y="40560"/>
                  <a:pt x="31594" y="39180"/>
                  <a:pt x="35261" y="36666"/>
                </a:cubicBezTo>
                <a:cubicBezTo>
                  <a:pt x="39167" y="34469"/>
                  <a:pt x="42558" y="31187"/>
                  <a:pt x="44863" y="27308"/>
                </a:cubicBezTo>
                <a:cubicBezTo>
                  <a:pt x="50152" y="18493"/>
                  <a:pt x="44049" y="5202"/>
                  <a:pt x="35126" y="1269"/>
                </a:cubicBezTo>
                <a:cubicBezTo>
                  <a:pt x="33019" y="345"/>
                  <a:pt x="30870" y="0"/>
                  <a:pt x="2870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4"/>
          <p:cNvSpPr/>
          <p:nvPr/>
        </p:nvSpPr>
        <p:spPr>
          <a:xfrm>
            <a:off x="7838651" y="2447159"/>
            <a:ext cx="1204406" cy="1070422"/>
          </a:xfrm>
          <a:custGeom>
            <a:avLst/>
            <a:gdLst/>
            <a:ahLst/>
            <a:cxnLst/>
            <a:rect l="l" t="t" r="r" b="b"/>
            <a:pathLst>
              <a:path w="37242" h="33099" extrusionOk="0">
                <a:moveTo>
                  <a:pt x="19775" y="0"/>
                </a:moveTo>
                <a:cubicBezTo>
                  <a:pt x="19458" y="0"/>
                  <a:pt x="19142" y="9"/>
                  <a:pt x="18825" y="26"/>
                </a:cubicBezTo>
                <a:cubicBezTo>
                  <a:pt x="18617" y="20"/>
                  <a:pt x="18408" y="16"/>
                  <a:pt x="18199" y="16"/>
                </a:cubicBezTo>
                <a:cubicBezTo>
                  <a:pt x="14871" y="16"/>
                  <a:pt x="11478" y="827"/>
                  <a:pt x="8518" y="2359"/>
                </a:cubicBezTo>
                <a:cubicBezTo>
                  <a:pt x="1330" y="6129"/>
                  <a:pt x="1" y="17575"/>
                  <a:pt x="4422" y="23868"/>
                </a:cubicBezTo>
                <a:cubicBezTo>
                  <a:pt x="7270" y="27936"/>
                  <a:pt x="12071" y="29238"/>
                  <a:pt x="16546" y="30703"/>
                </a:cubicBezTo>
                <a:cubicBezTo>
                  <a:pt x="19364" y="31611"/>
                  <a:pt x="22524" y="33098"/>
                  <a:pt x="25558" y="33098"/>
                </a:cubicBezTo>
                <a:cubicBezTo>
                  <a:pt x="26876" y="33098"/>
                  <a:pt x="28171" y="32817"/>
                  <a:pt x="29403" y="32086"/>
                </a:cubicBezTo>
                <a:cubicBezTo>
                  <a:pt x="33173" y="29889"/>
                  <a:pt x="35506" y="24519"/>
                  <a:pt x="36347" y="20396"/>
                </a:cubicBezTo>
                <a:cubicBezTo>
                  <a:pt x="37242" y="16110"/>
                  <a:pt x="36482" y="11554"/>
                  <a:pt x="34177" y="7838"/>
                </a:cubicBezTo>
                <a:cubicBezTo>
                  <a:pt x="30966" y="2751"/>
                  <a:pt x="25443" y="0"/>
                  <a:pt x="1977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4"/>
          <p:cNvGrpSpPr/>
          <p:nvPr/>
        </p:nvGrpSpPr>
        <p:grpSpPr>
          <a:xfrm>
            <a:off x="6379035" y="2447048"/>
            <a:ext cx="2593609" cy="2696518"/>
            <a:chOff x="2046413" y="2857550"/>
            <a:chExt cx="1521000" cy="1581350"/>
          </a:xfrm>
        </p:grpSpPr>
        <p:sp>
          <p:nvSpPr>
            <p:cNvPr id="12" name="Google Shape;12;p14"/>
            <p:cNvSpPr/>
            <p:nvPr/>
          </p:nvSpPr>
          <p:spPr>
            <a:xfrm>
              <a:off x="2046413" y="3402750"/>
              <a:ext cx="1159575" cy="1035475"/>
            </a:xfrm>
            <a:custGeom>
              <a:avLst/>
              <a:gdLst/>
              <a:ahLst/>
              <a:cxnLst/>
              <a:rect l="l" t="t" r="r" b="b"/>
              <a:pathLst>
                <a:path w="46383" h="41419" fill="none" extrusionOk="0">
                  <a:moveTo>
                    <a:pt x="46382" y="0"/>
                  </a:moveTo>
                  <a:cubicBezTo>
                    <a:pt x="46382" y="0"/>
                    <a:pt x="27857" y="37431"/>
                    <a:pt x="1" y="41418"/>
                  </a:cubicBezTo>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4"/>
            <p:cNvSpPr/>
            <p:nvPr/>
          </p:nvSpPr>
          <p:spPr>
            <a:xfrm>
              <a:off x="3191038" y="2857550"/>
              <a:ext cx="295675" cy="556750"/>
            </a:xfrm>
            <a:custGeom>
              <a:avLst/>
              <a:gdLst/>
              <a:ahLst/>
              <a:cxnLst/>
              <a:rect l="l" t="t" r="r" b="b"/>
              <a:pathLst>
                <a:path w="11827" h="22270" fill="none" extrusionOk="0">
                  <a:moveTo>
                    <a:pt x="299" y="22269"/>
                  </a:moveTo>
                  <a:cubicBezTo>
                    <a:pt x="299" y="22269"/>
                    <a:pt x="1" y="20371"/>
                    <a:pt x="3554" y="14431"/>
                  </a:cubicBezTo>
                  <a:cubicBezTo>
                    <a:pt x="7080" y="8518"/>
                    <a:pt x="11827" y="1"/>
                    <a:pt x="11827" y="1"/>
                  </a:cubicBezTo>
                  <a:cubicBezTo>
                    <a:pt x="11827" y="1"/>
                    <a:pt x="6972" y="17468"/>
                    <a:pt x="299" y="22269"/>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4"/>
            <p:cNvSpPr/>
            <p:nvPr/>
          </p:nvSpPr>
          <p:spPr>
            <a:xfrm>
              <a:off x="3082538" y="2974875"/>
              <a:ext cx="157350" cy="611650"/>
            </a:xfrm>
            <a:custGeom>
              <a:avLst/>
              <a:gdLst/>
              <a:ahLst/>
              <a:cxnLst/>
              <a:rect l="l" t="t" r="r" b="b"/>
              <a:pathLst>
                <a:path w="6294" h="24466" fill="none" extrusionOk="0">
                  <a:moveTo>
                    <a:pt x="733" y="24466"/>
                  </a:moveTo>
                  <a:cubicBezTo>
                    <a:pt x="733" y="24466"/>
                    <a:pt x="1" y="22703"/>
                    <a:pt x="1927" y="16057"/>
                  </a:cubicBezTo>
                  <a:cubicBezTo>
                    <a:pt x="3852" y="9412"/>
                    <a:pt x="6294" y="0"/>
                    <a:pt x="6294" y="0"/>
                  </a:cubicBezTo>
                  <a:cubicBezTo>
                    <a:pt x="6294" y="0"/>
                    <a:pt x="5995" y="18146"/>
                    <a:pt x="733" y="24466"/>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4"/>
            <p:cNvSpPr/>
            <p:nvPr/>
          </p:nvSpPr>
          <p:spPr>
            <a:xfrm>
              <a:off x="2941513" y="3156600"/>
              <a:ext cx="132250" cy="624550"/>
            </a:xfrm>
            <a:custGeom>
              <a:avLst/>
              <a:gdLst/>
              <a:ahLst/>
              <a:cxnLst/>
              <a:rect l="l" t="t" r="r" b="b"/>
              <a:pathLst>
                <a:path w="5290" h="24982" fill="none" extrusionOk="0">
                  <a:moveTo>
                    <a:pt x="1031" y="24981"/>
                  </a:moveTo>
                  <a:cubicBezTo>
                    <a:pt x="1031" y="24981"/>
                    <a:pt x="0" y="23354"/>
                    <a:pt x="949" y="16519"/>
                  </a:cubicBezTo>
                  <a:cubicBezTo>
                    <a:pt x="1899" y="9656"/>
                    <a:pt x="2957" y="0"/>
                    <a:pt x="2957" y="0"/>
                  </a:cubicBezTo>
                  <a:cubicBezTo>
                    <a:pt x="2957" y="0"/>
                    <a:pt x="5289" y="17929"/>
                    <a:pt x="1031" y="24981"/>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4"/>
            <p:cNvSpPr/>
            <p:nvPr/>
          </p:nvSpPr>
          <p:spPr>
            <a:xfrm>
              <a:off x="2774688" y="3356625"/>
              <a:ext cx="132250" cy="624550"/>
            </a:xfrm>
            <a:custGeom>
              <a:avLst/>
              <a:gdLst/>
              <a:ahLst/>
              <a:cxnLst/>
              <a:rect l="l" t="t" r="r" b="b"/>
              <a:pathLst>
                <a:path w="5290" h="24982" fill="none" extrusionOk="0">
                  <a:moveTo>
                    <a:pt x="1004" y="24982"/>
                  </a:moveTo>
                  <a:cubicBezTo>
                    <a:pt x="1004" y="24982"/>
                    <a:pt x="1" y="23354"/>
                    <a:pt x="950" y="16519"/>
                  </a:cubicBezTo>
                  <a:cubicBezTo>
                    <a:pt x="1899" y="9657"/>
                    <a:pt x="2957" y="1"/>
                    <a:pt x="2957" y="1"/>
                  </a:cubicBezTo>
                  <a:cubicBezTo>
                    <a:pt x="2957" y="1"/>
                    <a:pt x="5290" y="17957"/>
                    <a:pt x="1004" y="24982"/>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4"/>
            <p:cNvSpPr/>
            <p:nvPr/>
          </p:nvSpPr>
          <p:spPr>
            <a:xfrm>
              <a:off x="2642463" y="3484800"/>
              <a:ext cx="132250" cy="624550"/>
            </a:xfrm>
            <a:custGeom>
              <a:avLst/>
              <a:gdLst/>
              <a:ahLst/>
              <a:cxnLst/>
              <a:rect l="l" t="t" r="r" b="b"/>
              <a:pathLst>
                <a:path w="5290" h="24982" fill="none" extrusionOk="0">
                  <a:moveTo>
                    <a:pt x="1031" y="24981"/>
                  </a:moveTo>
                  <a:cubicBezTo>
                    <a:pt x="1031" y="24981"/>
                    <a:pt x="0" y="23354"/>
                    <a:pt x="950" y="16519"/>
                  </a:cubicBezTo>
                  <a:cubicBezTo>
                    <a:pt x="1899" y="9656"/>
                    <a:pt x="2957" y="0"/>
                    <a:pt x="2957" y="0"/>
                  </a:cubicBezTo>
                  <a:cubicBezTo>
                    <a:pt x="2957" y="0"/>
                    <a:pt x="5290" y="17956"/>
                    <a:pt x="1031" y="24981"/>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4"/>
            <p:cNvSpPr/>
            <p:nvPr/>
          </p:nvSpPr>
          <p:spPr>
            <a:xfrm>
              <a:off x="2489888" y="3614300"/>
              <a:ext cx="132250" cy="624550"/>
            </a:xfrm>
            <a:custGeom>
              <a:avLst/>
              <a:gdLst/>
              <a:ahLst/>
              <a:cxnLst/>
              <a:rect l="l" t="t" r="r" b="b"/>
              <a:pathLst>
                <a:path w="5290" h="24982" fill="none" extrusionOk="0">
                  <a:moveTo>
                    <a:pt x="1031" y="24982"/>
                  </a:moveTo>
                  <a:cubicBezTo>
                    <a:pt x="1031" y="24982"/>
                    <a:pt x="1" y="23354"/>
                    <a:pt x="950" y="16519"/>
                  </a:cubicBezTo>
                  <a:cubicBezTo>
                    <a:pt x="1899" y="9657"/>
                    <a:pt x="2957" y="1"/>
                    <a:pt x="2957" y="1"/>
                  </a:cubicBezTo>
                  <a:cubicBezTo>
                    <a:pt x="2957" y="1"/>
                    <a:pt x="5290" y="17984"/>
                    <a:pt x="1031" y="24982"/>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4"/>
            <p:cNvSpPr/>
            <p:nvPr/>
          </p:nvSpPr>
          <p:spPr>
            <a:xfrm>
              <a:off x="2279688" y="3758750"/>
              <a:ext cx="177000" cy="605550"/>
            </a:xfrm>
            <a:custGeom>
              <a:avLst/>
              <a:gdLst/>
              <a:ahLst/>
              <a:cxnLst/>
              <a:rect l="l" t="t" r="r" b="b"/>
              <a:pathLst>
                <a:path w="7080" h="24222" fill="none" extrusionOk="0">
                  <a:moveTo>
                    <a:pt x="705" y="24222"/>
                  </a:moveTo>
                  <a:cubicBezTo>
                    <a:pt x="705" y="24222"/>
                    <a:pt x="0" y="22432"/>
                    <a:pt x="2170" y="15895"/>
                  </a:cubicBezTo>
                  <a:cubicBezTo>
                    <a:pt x="4340" y="9331"/>
                    <a:pt x="7080" y="0"/>
                    <a:pt x="7080" y="0"/>
                  </a:cubicBezTo>
                  <a:cubicBezTo>
                    <a:pt x="7080" y="0"/>
                    <a:pt x="6184" y="18092"/>
                    <a:pt x="705" y="24222"/>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4"/>
            <p:cNvSpPr/>
            <p:nvPr/>
          </p:nvSpPr>
          <p:spPr>
            <a:xfrm>
              <a:off x="3102213" y="3166775"/>
              <a:ext cx="465200" cy="420425"/>
            </a:xfrm>
            <a:custGeom>
              <a:avLst/>
              <a:gdLst/>
              <a:ahLst/>
              <a:cxnLst/>
              <a:rect l="l" t="t" r="r" b="b"/>
              <a:pathLst>
                <a:path w="18608" h="16817" fill="none" extrusionOk="0">
                  <a:moveTo>
                    <a:pt x="0" y="16817"/>
                  </a:moveTo>
                  <a:cubicBezTo>
                    <a:pt x="0" y="16817"/>
                    <a:pt x="407" y="14945"/>
                    <a:pt x="5778" y="10606"/>
                  </a:cubicBezTo>
                  <a:cubicBezTo>
                    <a:pt x="11175" y="6320"/>
                    <a:pt x="18607" y="0"/>
                    <a:pt x="18607" y="0"/>
                  </a:cubicBezTo>
                  <a:cubicBezTo>
                    <a:pt x="18607" y="0"/>
                    <a:pt x="7921" y="14674"/>
                    <a:pt x="0" y="16817"/>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4"/>
            <p:cNvSpPr/>
            <p:nvPr/>
          </p:nvSpPr>
          <p:spPr>
            <a:xfrm>
              <a:off x="2970663" y="3435300"/>
              <a:ext cx="520125" cy="349225"/>
            </a:xfrm>
            <a:custGeom>
              <a:avLst/>
              <a:gdLst/>
              <a:ahLst/>
              <a:cxnLst/>
              <a:rect l="l" t="t" r="r" b="b"/>
              <a:pathLst>
                <a:path w="20805" h="13969" fill="none" extrusionOk="0">
                  <a:moveTo>
                    <a:pt x="0" y="13969"/>
                  </a:moveTo>
                  <a:cubicBezTo>
                    <a:pt x="0" y="13969"/>
                    <a:pt x="651" y="12179"/>
                    <a:pt x="6619" y="8680"/>
                  </a:cubicBezTo>
                  <a:cubicBezTo>
                    <a:pt x="12586" y="5208"/>
                    <a:pt x="20804" y="0"/>
                    <a:pt x="20804" y="0"/>
                  </a:cubicBezTo>
                  <a:cubicBezTo>
                    <a:pt x="20804" y="0"/>
                    <a:pt x="8165" y="12965"/>
                    <a:pt x="0" y="13969"/>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4"/>
            <p:cNvSpPr/>
            <p:nvPr/>
          </p:nvSpPr>
          <p:spPr>
            <a:xfrm>
              <a:off x="2802488" y="3648225"/>
              <a:ext cx="528950" cy="335675"/>
            </a:xfrm>
            <a:custGeom>
              <a:avLst/>
              <a:gdLst/>
              <a:ahLst/>
              <a:cxnLst/>
              <a:rect l="l" t="t" r="r" b="b"/>
              <a:pathLst>
                <a:path w="21158" h="13427" fill="none" extrusionOk="0">
                  <a:moveTo>
                    <a:pt x="1" y="13426"/>
                  </a:moveTo>
                  <a:cubicBezTo>
                    <a:pt x="1" y="13426"/>
                    <a:pt x="733" y="11636"/>
                    <a:pt x="6755" y="8300"/>
                  </a:cubicBezTo>
                  <a:cubicBezTo>
                    <a:pt x="12830" y="4937"/>
                    <a:pt x="21157" y="0"/>
                    <a:pt x="21157" y="0"/>
                  </a:cubicBezTo>
                  <a:cubicBezTo>
                    <a:pt x="21157" y="0"/>
                    <a:pt x="8219" y="12640"/>
                    <a:pt x="1" y="13426"/>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4"/>
            <p:cNvSpPr/>
            <p:nvPr/>
          </p:nvSpPr>
          <p:spPr>
            <a:xfrm>
              <a:off x="2673663" y="3891650"/>
              <a:ext cx="589275" cy="240075"/>
            </a:xfrm>
            <a:custGeom>
              <a:avLst/>
              <a:gdLst/>
              <a:ahLst/>
              <a:cxnLst/>
              <a:rect l="l" t="t" r="r" b="b"/>
              <a:pathLst>
                <a:path w="23571" h="9603" fill="none" extrusionOk="0">
                  <a:moveTo>
                    <a:pt x="0" y="8599"/>
                  </a:moveTo>
                  <a:cubicBezTo>
                    <a:pt x="0" y="8599"/>
                    <a:pt x="1058" y="6998"/>
                    <a:pt x="7703" y="5045"/>
                  </a:cubicBezTo>
                  <a:cubicBezTo>
                    <a:pt x="14322" y="3093"/>
                    <a:pt x="23571" y="0"/>
                    <a:pt x="23571" y="0"/>
                  </a:cubicBezTo>
                  <a:cubicBezTo>
                    <a:pt x="23571" y="0"/>
                    <a:pt x="8192" y="9602"/>
                    <a:pt x="0" y="8599"/>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4"/>
            <p:cNvSpPr/>
            <p:nvPr/>
          </p:nvSpPr>
          <p:spPr>
            <a:xfrm>
              <a:off x="2515663" y="4078800"/>
              <a:ext cx="605550" cy="203450"/>
            </a:xfrm>
            <a:custGeom>
              <a:avLst/>
              <a:gdLst/>
              <a:ahLst/>
              <a:cxnLst/>
              <a:rect l="l" t="t" r="r" b="b"/>
              <a:pathLst>
                <a:path w="24222" h="8138" fill="none" extrusionOk="0">
                  <a:moveTo>
                    <a:pt x="0" y="6402"/>
                  </a:moveTo>
                  <a:cubicBezTo>
                    <a:pt x="0" y="6402"/>
                    <a:pt x="1194" y="4910"/>
                    <a:pt x="7975" y="3554"/>
                  </a:cubicBezTo>
                  <a:cubicBezTo>
                    <a:pt x="14756" y="2198"/>
                    <a:pt x="24222" y="1"/>
                    <a:pt x="24222" y="1"/>
                  </a:cubicBezTo>
                  <a:cubicBezTo>
                    <a:pt x="24222" y="1"/>
                    <a:pt x="8029" y="8138"/>
                    <a:pt x="0" y="6402"/>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4"/>
            <p:cNvSpPr/>
            <p:nvPr/>
          </p:nvSpPr>
          <p:spPr>
            <a:xfrm>
              <a:off x="2297313" y="4303250"/>
              <a:ext cx="623875" cy="135650"/>
            </a:xfrm>
            <a:custGeom>
              <a:avLst/>
              <a:gdLst/>
              <a:ahLst/>
              <a:cxnLst/>
              <a:rect l="l" t="t" r="r" b="b"/>
              <a:pathLst>
                <a:path w="24955" h="5426" fill="none" extrusionOk="0">
                  <a:moveTo>
                    <a:pt x="0" y="2442"/>
                  </a:moveTo>
                  <a:cubicBezTo>
                    <a:pt x="0" y="2442"/>
                    <a:pt x="1438" y="1167"/>
                    <a:pt x="8355" y="923"/>
                  </a:cubicBezTo>
                  <a:cubicBezTo>
                    <a:pt x="15271" y="652"/>
                    <a:pt x="24954" y="1"/>
                    <a:pt x="24954" y="1"/>
                  </a:cubicBezTo>
                  <a:cubicBezTo>
                    <a:pt x="24954" y="1"/>
                    <a:pt x="7676" y="5425"/>
                    <a:pt x="0" y="2442"/>
                  </a:cubicBezTo>
                  <a:close/>
                </a:path>
              </a:pathLst>
            </a:custGeom>
            <a:solidFill>
              <a:schemeClr val="lt1"/>
            </a:solidFill>
            <a:ln w="122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14"/>
          <p:cNvSpPr/>
          <p:nvPr/>
        </p:nvSpPr>
        <p:spPr>
          <a:xfrm>
            <a:off x="502050" y="431700"/>
            <a:ext cx="8139900" cy="4280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 name="Google Shape;27;p14"/>
          <p:cNvGrpSpPr/>
          <p:nvPr/>
        </p:nvGrpSpPr>
        <p:grpSpPr>
          <a:xfrm>
            <a:off x="7807200" y="3865096"/>
            <a:ext cx="1167377" cy="1074141"/>
            <a:chOff x="2254588" y="2483775"/>
            <a:chExt cx="902425" cy="830350"/>
          </a:xfrm>
        </p:grpSpPr>
        <p:sp>
          <p:nvSpPr>
            <p:cNvPr id="28" name="Google Shape;28;p14"/>
            <p:cNvSpPr/>
            <p:nvPr/>
          </p:nvSpPr>
          <p:spPr>
            <a:xfrm>
              <a:off x="2717063" y="3241575"/>
              <a:ext cx="44625" cy="56000"/>
            </a:xfrm>
            <a:custGeom>
              <a:avLst/>
              <a:gdLst/>
              <a:ahLst/>
              <a:cxnLst/>
              <a:rect l="l" t="t" r="r" b="b"/>
              <a:pathLst>
                <a:path w="1785" h="2240" extrusionOk="0">
                  <a:moveTo>
                    <a:pt x="418" y="0"/>
                  </a:moveTo>
                  <a:cubicBezTo>
                    <a:pt x="312" y="0"/>
                    <a:pt x="215" y="79"/>
                    <a:pt x="163" y="236"/>
                  </a:cubicBezTo>
                  <a:cubicBezTo>
                    <a:pt x="0" y="751"/>
                    <a:pt x="190" y="1348"/>
                    <a:pt x="651" y="1646"/>
                  </a:cubicBezTo>
                  <a:cubicBezTo>
                    <a:pt x="841" y="1890"/>
                    <a:pt x="1085" y="2107"/>
                    <a:pt x="1356" y="2216"/>
                  </a:cubicBezTo>
                  <a:cubicBezTo>
                    <a:pt x="1389" y="2232"/>
                    <a:pt x="1427" y="2240"/>
                    <a:pt x="1465" y="2240"/>
                  </a:cubicBezTo>
                  <a:cubicBezTo>
                    <a:pt x="1617" y="2240"/>
                    <a:pt x="1785" y="2123"/>
                    <a:pt x="1763" y="1972"/>
                  </a:cubicBezTo>
                  <a:cubicBezTo>
                    <a:pt x="1655" y="1185"/>
                    <a:pt x="1248" y="507"/>
                    <a:pt x="597" y="73"/>
                  </a:cubicBezTo>
                  <a:cubicBezTo>
                    <a:pt x="539" y="25"/>
                    <a:pt x="477" y="0"/>
                    <a:pt x="4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a:off x="2833013" y="3258100"/>
              <a:ext cx="45150" cy="56025"/>
            </a:xfrm>
            <a:custGeom>
              <a:avLst/>
              <a:gdLst/>
              <a:ahLst/>
              <a:cxnLst/>
              <a:rect l="l" t="t" r="r" b="b"/>
              <a:pathLst>
                <a:path w="1806" h="2241" extrusionOk="0">
                  <a:moveTo>
                    <a:pt x="473" y="0"/>
                  </a:moveTo>
                  <a:cubicBezTo>
                    <a:pt x="349" y="0"/>
                    <a:pt x="229" y="72"/>
                    <a:pt x="190" y="226"/>
                  </a:cubicBezTo>
                  <a:cubicBezTo>
                    <a:pt x="0" y="714"/>
                    <a:pt x="217" y="1338"/>
                    <a:pt x="651" y="1636"/>
                  </a:cubicBezTo>
                  <a:cubicBezTo>
                    <a:pt x="868" y="1880"/>
                    <a:pt x="1085" y="2070"/>
                    <a:pt x="1356" y="2206"/>
                  </a:cubicBezTo>
                  <a:cubicBezTo>
                    <a:pt x="1398" y="2230"/>
                    <a:pt x="1444" y="2240"/>
                    <a:pt x="1489" y="2240"/>
                  </a:cubicBezTo>
                  <a:cubicBezTo>
                    <a:pt x="1650" y="2240"/>
                    <a:pt x="1806" y="2104"/>
                    <a:pt x="1763" y="1935"/>
                  </a:cubicBezTo>
                  <a:cubicBezTo>
                    <a:pt x="1682" y="1175"/>
                    <a:pt x="1275" y="497"/>
                    <a:pt x="624" y="36"/>
                  </a:cubicBezTo>
                  <a:cubicBezTo>
                    <a:pt x="577" y="12"/>
                    <a:pt x="525" y="0"/>
                    <a:pt x="4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p:nvPr/>
          </p:nvSpPr>
          <p:spPr>
            <a:xfrm>
              <a:off x="2699413" y="3097075"/>
              <a:ext cx="44650" cy="56275"/>
            </a:xfrm>
            <a:custGeom>
              <a:avLst/>
              <a:gdLst/>
              <a:ahLst/>
              <a:cxnLst/>
              <a:rect l="l" t="t" r="r" b="b"/>
              <a:pathLst>
                <a:path w="1786" h="2251" extrusionOk="0">
                  <a:moveTo>
                    <a:pt x="445" y="0"/>
                  </a:moveTo>
                  <a:cubicBezTo>
                    <a:pt x="329" y="0"/>
                    <a:pt x="220" y="80"/>
                    <a:pt x="164" y="211"/>
                  </a:cubicBezTo>
                  <a:cubicBezTo>
                    <a:pt x="1" y="727"/>
                    <a:pt x="191" y="1323"/>
                    <a:pt x="652" y="1649"/>
                  </a:cubicBezTo>
                  <a:cubicBezTo>
                    <a:pt x="842" y="1866"/>
                    <a:pt x="1086" y="2083"/>
                    <a:pt x="1357" y="2219"/>
                  </a:cubicBezTo>
                  <a:cubicBezTo>
                    <a:pt x="1390" y="2240"/>
                    <a:pt x="1427" y="2250"/>
                    <a:pt x="1466" y="2250"/>
                  </a:cubicBezTo>
                  <a:cubicBezTo>
                    <a:pt x="1617" y="2250"/>
                    <a:pt x="1786" y="2099"/>
                    <a:pt x="1764" y="1947"/>
                  </a:cubicBezTo>
                  <a:cubicBezTo>
                    <a:pt x="1655" y="1161"/>
                    <a:pt x="1249" y="483"/>
                    <a:pt x="598" y="49"/>
                  </a:cubicBezTo>
                  <a:cubicBezTo>
                    <a:pt x="548" y="15"/>
                    <a:pt x="496" y="0"/>
                    <a:pt x="4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4"/>
            <p:cNvSpPr/>
            <p:nvPr/>
          </p:nvSpPr>
          <p:spPr>
            <a:xfrm>
              <a:off x="2803838" y="3133750"/>
              <a:ext cx="44650" cy="56875"/>
            </a:xfrm>
            <a:custGeom>
              <a:avLst/>
              <a:gdLst/>
              <a:ahLst/>
              <a:cxnLst/>
              <a:rect l="l" t="t" r="r" b="b"/>
              <a:pathLst>
                <a:path w="1786" h="2275" extrusionOk="0">
                  <a:moveTo>
                    <a:pt x="412" y="1"/>
                  </a:moveTo>
                  <a:cubicBezTo>
                    <a:pt x="301" y="1"/>
                    <a:pt x="199" y="79"/>
                    <a:pt x="164" y="236"/>
                  </a:cubicBezTo>
                  <a:cubicBezTo>
                    <a:pt x="1" y="752"/>
                    <a:pt x="191" y="1348"/>
                    <a:pt x="625" y="1674"/>
                  </a:cubicBezTo>
                  <a:cubicBezTo>
                    <a:pt x="842" y="1891"/>
                    <a:pt x="1086" y="2108"/>
                    <a:pt x="1357" y="2243"/>
                  </a:cubicBezTo>
                  <a:cubicBezTo>
                    <a:pt x="1390" y="2265"/>
                    <a:pt x="1427" y="2275"/>
                    <a:pt x="1466" y="2275"/>
                  </a:cubicBezTo>
                  <a:cubicBezTo>
                    <a:pt x="1617" y="2275"/>
                    <a:pt x="1786" y="2124"/>
                    <a:pt x="1764" y="1972"/>
                  </a:cubicBezTo>
                  <a:cubicBezTo>
                    <a:pt x="1655" y="1185"/>
                    <a:pt x="1249" y="507"/>
                    <a:pt x="598" y="73"/>
                  </a:cubicBezTo>
                  <a:cubicBezTo>
                    <a:pt x="540" y="25"/>
                    <a:pt x="475" y="1"/>
                    <a:pt x="4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a:off x="2935388" y="3175725"/>
              <a:ext cx="45325" cy="56350"/>
            </a:xfrm>
            <a:custGeom>
              <a:avLst/>
              <a:gdLst/>
              <a:ahLst/>
              <a:cxnLst/>
              <a:rect l="l" t="t" r="r" b="b"/>
              <a:pathLst>
                <a:path w="1813" h="2254" extrusionOk="0">
                  <a:moveTo>
                    <a:pt x="467" y="0"/>
                  </a:moveTo>
                  <a:cubicBezTo>
                    <a:pt x="345" y="0"/>
                    <a:pt x="229" y="80"/>
                    <a:pt x="191" y="212"/>
                  </a:cubicBezTo>
                  <a:cubicBezTo>
                    <a:pt x="1" y="727"/>
                    <a:pt x="218" y="1351"/>
                    <a:pt x="652" y="1649"/>
                  </a:cubicBezTo>
                  <a:cubicBezTo>
                    <a:pt x="869" y="1893"/>
                    <a:pt x="1113" y="2083"/>
                    <a:pt x="1357" y="2219"/>
                  </a:cubicBezTo>
                  <a:cubicBezTo>
                    <a:pt x="1399" y="2243"/>
                    <a:pt x="1444" y="2253"/>
                    <a:pt x="1490" y="2253"/>
                  </a:cubicBezTo>
                  <a:cubicBezTo>
                    <a:pt x="1652" y="2253"/>
                    <a:pt x="1812" y="2117"/>
                    <a:pt x="1791" y="1948"/>
                  </a:cubicBezTo>
                  <a:cubicBezTo>
                    <a:pt x="1683" y="1161"/>
                    <a:pt x="1276" y="483"/>
                    <a:pt x="625" y="49"/>
                  </a:cubicBezTo>
                  <a:cubicBezTo>
                    <a:pt x="575" y="16"/>
                    <a:pt x="520" y="0"/>
                    <a:pt x="4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4"/>
            <p:cNvSpPr/>
            <p:nvPr/>
          </p:nvSpPr>
          <p:spPr>
            <a:xfrm>
              <a:off x="2845888" y="3052975"/>
              <a:ext cx="44650" cy="56300"/>
            </a:xfrm>
            <a:custGeom>
              <a:avLst/>
              <a:gdLst/>
              <a:ahLst/>
              <a:cxnLst/>
              <a:rect l="l" t="t" r="r" b="b"/>
              <a:pathLst>
                <a:path w="1786" h="2252" extrusionOk="0">
                  <a:moveTo>
                    <a:pt x="453" y="1"/>
                  </a:moveTo>
                  <a:cubicBezTo>
                    <a:pt x="329" y="1"/>
                    <a:pt x="220" y="80"/>
                    <a:pt x="163" y="212"/>
                  </a:cubicBezTo>
                  <a:cubicBezTo>
                    <a:pt x="1" y="728"/>
                    <a:pt x="190" y="1324"/>
                    <a:pt x="652" y="1650"/>
                  </a:cubicBezTo>
                  <a:cubicBezTo>
                    <a:pt x="841" y="1867"/>
                    <a:pt x="1086" y="2084"/>
                    <a:pt x="1357" y="2219"/>
                  </a:cubicBezTo>
                  <a:cubicBezTo>
                    <a:pt x="1390" y="2241"/>
                    <a:pt x="1427" y="2251"/>
                    <a:pt x="1466" y="2251"/>
                  </a:cubicBezTo>
                  <a:cubicBezTo>
                    <a:pt x="1617" y="2251"/>
                    <a:pt x="1785" y="2100"/>
                    <a:pt x="1764" y="1948"/>
                  </a:cubicBezTo>
                  <a:cubicBezTo>
                    <a:pt x="1655" y="1162"/>
                    <a:pt x="1248" y="484"/>
                    <a:pt x="624" y="50"/>
                  </a:cubicBezTo>
                  <a:cubicBezTo>
                    <a:pt x="566" y="16"/>
                    <a:pt x="508" y="1"/>
                    <a:pt x="4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4"/>
            <p:cNvSpPr/>
            <p:nvPr/>
          </p:nvSpPr>
          <p:spPr>
            <a:xfrm>
              <a:off x="2477688" y="3049825"/>
              <a:ext cx="45325" cy="56525"/>
            </a:xfrm>
            <a:custGeom>
              <a:avLst/>
              <a:gdLst/>
              <a:ahLst/>
              <a:cxnLst/>
              <a:rect l="l" t="t" r="r" b="b"/>
              <a:pathLst>
                <a:path w="1813" h="2261" extrusionOk="0">
                  <a:moveTo>
                    <a:pt x="451" y="1"/>
                  </a:moveTo>
                  <a:cubicBezTo>
                    <a:pt x="335" y="1"/>
                    <a:pt x="226" y="85"/>
                    <a:pt x="190" y="230"/>
                  </a:cubicBezTo>
                  <a:cubicBezTo>
                    <a:pt x="0" y="745"/>
                    <a:pt x="217" y="1369"/>
                    <a:pt x="651" y="1667"/>
                  </a:cubicBezTo>
                  <a:cubicBezTo>
                    <a:pt x="868" y="1884"/>
                    <a:pt x="1112" y="2101"/>
                    <a:pt x="1357" y="2237"/>
                  </a:cubicBezTo>
                  <a:cubicBezTo>
                    <a:pt x="1395" y="2253"/>
                    <a:pt x="1436" y="2261"/>
                    <a:pt x="1477" y="2261"/>
                  </a:cubicBezTo>
                  <a:cubicBezTo>
                    <a:pt x="1643" y="2261"/>
                    <a:pt x="1812" y="2139"/>
                    <a:pt x="1791" y="1966"/>
                  </a:cubicBezTo>
                  <a:cubicBezTo>
                    <a:pt x="1682" y="1179"/>
                    <a:pt x="1275" y="501"/>
                    <a:pt x="624" y="67"/>
                  </a:cubicBezTo>
                  <a:cubicBezTo>
                    <a:pt x="570" y="22"/>
                    <a:pt x="510" y="1"/>
                    <a:pt x="4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4"/>
            <p:cNvSpPr/>
            <p:nvPr/>
          </p:nvSpPr>
          <p:spPr>
            <a:xfrm>
              <a:off x="2605163" y="3104075"/>
              <a:ext cx="44650" cy="56525"/>
            </a:xfrm>
            <a:custGeom>
              <a:avLst/>
              <a:gdLst/>
              <a:ahLst/>
              <a:cxnLst/>
              <a:rect l="l" t="t" r="r" b="b"/>
              <a:pathLst>
                <a:path w="1786" h="2261" extrusionOk="0">
                  <a:moveTo>
                    <a:pt x="431" y="1"/>
                  </a:moveTo>
                  <a:cubicBezTo>
                    <a:pt x="320" y="1"/>
                    <a:pt x="218" y="85"/>
                    <a:pt x="163" y="230"/>
                  </a:cubicBezTo>
                  <a:cubicBezTo>
                    <a:pt x="1" y="745"/>
                    <a:pt x="191" y="1369"/>
                    <a:pt x="652" y="1667"/>
                  </a:cubicBezTo>
                  <a:cubicBezTo>
                    <a:pt x="841" y="1911"/>
                    <a:pt x="1086" y="2101"/>
                    <a:pt x="1357" y="2237"/>
                  </a:cubicBezTo>
                  <a:cubicBezTo>
                    <a:pt x="1389" y="2253"/>
                    <a:pt x="1426" y="2261"/>
                    <a:pt x="1464" y="2261"/>
                  </a:cubicBezTo>
                  <a:cubicBezTo>
                    <a:pt x="1616" y="2261"/>
                    <a:pt x="1785" y="2139"/>
                    <a:pt x="1764" y="1966"/>
                  </a:cubicBezTo>
                  <a:cubicBezTo>
                    <a:pt x="1655" y="1179"/>
                    <a:pt x="1248" y="501"/>
                    <a:pt x="597" y="67"/>
                  </a:cubicBezTo>
                  <a:cubicBezTo>
                    <a:pt x="543" y="22"/>
                    <a:pt x="486" y="1"/>
                    <a:pt x="4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4"/>
            <p:cNvSpPr/>
            <p:nvPr/>
          </p:nvSpPr>
          <p:spPr>
            <a:xfrm>
              <a:off x="2486488" y="2906600"/>
              <a:ext cx="44650" cy="56875"/>
            </a:xfrm>
            <a:custGeom>
              <a:avLst/>
              <a:gdLst/>
              <a:ahLst/>
              <a:cxnLst/>
              <a:rect l="l" t="t" r="r" b="b"/>
              <a:pathLst>
                <a:path w="1786" h="2275" extrusionOk="0">
                  <a:moveTo>
                    <a:pt x="419" y="0"/>
                  </a:moveTo>
                  <a:cubicBezTo>
                    <a:pt x="313" y="0"/>
                    <a:pt x="216" y="79"/>
                    <a:pt x="164" y="236"/>
                  </a:cubicBezTo>
                  <a:cubicBezTo>
                    <a:pt x="1" y="751"/>
                    <a:pt x="191" y="1348"/>
                    <a:pt x="652" y="1673"/>
                  </a:cubicBezTo>
                  <a:cubicBezTo>
                    <a:pt x="842" y="1890"/>
                    <a:pt x="1086" y="2107"/>
                    <a:pt x="1357" y="2243"/>
                  </a:cubicBezTo>
                  <a:cubicBezTo>
                    <a:pt x="1390" y="2265"/>
                    <a:pt x="1427" y="2275"/>
                    <a:pt x="1466" y="2275"/>
                  </a:cubicBezTo>
                  <a:cubicBezTo>
                    <a:pt x="1617" y="2275"/>
                    <a:pt x="1786" y="2123"/>
                    <a:pt x="1764" y="1972"/>
                  </a:cubicBezTo>
                  <a:cubicBezTo>
                    <a:pt x="1656" y="1185"/>
                    <a:pt x="1249" y="507"/>
                    <a:pt x="598" y="73"/>
                  </a:cubicBezTo>
                  <a:cubicBezTo>
                    <a:pt x="540" y="25"/>
                    <a:pt x="478" y="0"/>
                    <a:pt x="4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p:nvPr/>
          </p:nvSpPr>
          <p:spPr>
            <a:xfrm>
              <a:off x="2596363" y="2987300"/>
              <a:ext cx="45325" cy="56625"/>
            </a:xfrm>
            <a:custGeom>
              <a:avLst/>
              <a:gdLst/>
              <a:ahLst/>
              <a:cxnLst/>
              <a:rect l="l" t="t" r="r" b="b"/>
              <a:pathLst>
                <a:path w="1813" h="2265" extrusionOk="0">
                  <a:moveTo>
                    <a:pt x="439" y="0"/>
                  </a:moveTo>
                  <a:cubicBezTo>
                    <a:pt x="327" y="0"/>
                    <a:pt x="225" y="78"/>
                    <a:pt x="190" y="235"/>
                  </a:cubicBezTo>
                  <a:cubicBezTo>
                    <a:pt x="0" y="751"/>
                    <a:pt x="217" y="1347"/>
                    <a:pt x="651" y="1646"/>
                  </a:cubicBezTo>
                  <a:cubicBezTo>
                    <a:pt x="868" y="1863"/>
                    <a:pt x="1112" y="2053"/>
                    <a:pt x="1356" y="2243"/>
                  </a:cubicBezTo>
                  <a:cubicBezTo>
                    <a:pt x="1391" y="2257"/>
                    <a:pt x="1428" y="2264"/>
                    <a:pt x="1465" y="2264"/>
                  </a:cubicBezTo>
                  <a:cubicBezTo>
                    <a:pt x="1635" y="2264"/>
                    <a:pt x="1812" y="2127"/>
                    <a:pt x="1790" y="1971"/>
                  </a:cubicBezTo>
                  <a:cubicBezTo>
                    <a:pt x="1682" y="1185"/>
                    <a:pt x="1275" y="507"/>
                    <a:pt x="624" y="73"/>
                  </a:cubicBezTo>
                  <a:cubicBezTo>
                    <a:pt x="566" y="24"/>
                    <a:pt x="501" y="0"/>
                    <a:pt x="4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4"/>
            <p:cNvSpPr/>
            <p:nvPr/>
          </p:nvSpPr>
          <p:spPr>
            <a:xfrm>
              <a:off x="2703488" y="2983900"/>
              <a:ext cx="44650" cy="56625"/>
            </a:xfrm>
            <a:custGeom>
              <a:avLst/>
              <a:gdLst/>
              <a:ahLst/>
              <a:cxnLst/>
              <a:rect l="l" t="t" r="r" b="b"/>
              <a:pathLst>
                <a:path w="1786" h="2265" extrusionOk="0">
                  <a:moveTo>
                    <a:pt x="426" y="0"/>
                  </a:moveTo>
                  <a:cubicBezTo>
                    <a:pt x="313" y="0"/>
                    <a:pt x="216" y="79"/>
                    <a:pt x="163" y="236"/>
                  </a:cubicBezTo>
                  <a:cubicBezTo>
                    <a:pt x="1" y="751"/>
                    <a:pt x="218" y="1348"/>
                    <a:pt x="652" y="1646"/>
                  </a:cubicBezTo>
                  <a:cubicBezTo>
                    <a:pt x="841" y="1890"/>
                    <a:pt x="1086" y="2107"/>
                    <a:pt x="1357" y="2243"/>
                  </a:cubicBezTo>
                  <a:cubicBezTo>
                    <a:pt x="1386" y="2258"/>
                    <a:pt x="1419" y="2264"/>
                    <a:pt x="1454" y="2264"/>
                  </a:cubicBezTo>
                  <a:cubicBezTo>
                    <a:pt x="1608" y="2264"/>
                    <a:pt x="1786" y="2127"/>
                    <a:pt x="1764" y="1972"/>
                  </a:cubicBezTo>
                  <a:cubicBezTo>
                    <a:pt x="1628" y="1212"/>
                    <a:pt x="1221" y="534"/>
                    <a:pt x="624" y="73"/>
                  </a:cubicBezTo>
                  <a:cubicBezTo>
                    <a:pt x="557" y="25"/>
                    <a:pt x="489" y="0"/>
                    <a:pt x="4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4"/>
            <p:cNvSpPr/>
            <p:nvPr/>
          </p:nvSpPr>
          <p:spPr>
            <a:xfrm>
              <a:off x="2603813" y="2843025"/>
              <a:ext cx="44625" cy="56775"/>
            </a:xfrm>
            <a:custGeom>
              <a:avLst/>
              <a:gdLst/>
              <a:ahLst/>
              <a:cxnLst/>
              <a:rect l="l" t="t" r="r" b="b"/>
              <a:pathLst>
                <a:path w="1785" h="2271" extrusionOk="0">
                  <a:moveTo>
                    <a:pt x="424" y="0"/>
                  </a:moveTo>
                  <a:cubicBezTo>
                    <a:pt x="308" y="0"/>
                    <a:pt x="199" y="84"/>
                    <a:pt x="163" y="229"/>
                  </a:cubicBezTo>
                  <a:cubicBezTo>
                    <a:pt x="0" y="744"/>
                    <a:pt x="163" y="1314"/>
                    <a:pt x="597" y="1667"/>
                  </a:cubicBezTo>
                  <a:cubicBezTo>
                    <a:pt x="814" y="1911"/>
                    <a:pt x="1031" y="2101"/>
                    <a:pt x="1357" y="2236"/>
                  </a:cubicBezTo>
                  <a:cubicBezTo>
                    <a:pt x="1392" y="2260"/>
                    <a:pt x="1433" y="2271"/>
                    <a:pt x="1475" y="2271"/>
                  </a:cubicBezTo>
                  <a:cubicBezTo>
                    <a:pt x="1624" y="2271"/>
                    <a:pt x="1785" y="2134"/>
                    <a:pt x="1763" y="1965"/>
                  </a:cubicBezTo>
                  <a:cubicBezTo>
                    <a:pt x="1655" y="1178"/>
                    <a:pt x="1248" y="500"/>
                    <a:pt x="597" y="66"/>
                  </a:cubicBezTo>
                  <a:cubicBezTo>
                    <a:pt x="543" y="21"/>
                    <a:pt x="483" y="0"/>
                    <a:pt x="4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4"/>
            <p:cNvSpPr/>
            <p:nvPr/>
          </p:nvSpPr>
          <p:spPr>
            <a:xfrm>
              <a:off x="2754338" y="2900650"/>
              <a:ext cx="44650" cy="56800"/>
            </a:xfrm>
            <a:custGeom>
              <a:avLst/>
              <a:gdLst/>
              <a:ahLst/>
              <a:cxnLst/>
              <a:rect l="l" t="t" r="r" b="b"/>
              <a:pathLst>
                <a:path w="1786" h="2272" extrusionOk="0">
                  <a:moveTo>
                    <a:pt x="439" y="1"/>
                  </a:moveTo>
                  <a:cubicBezTo>
                    <a:pt x="320" y="1"/>
                    <a:pt x="218" y="85"/>
                    <a:pt x="164" y="230"/>
                  </a:cubicBezTo>
                  <a:cubicBezTo>
                    <a:pt x="1" y="745"/>
                    <a:pt x="218" y="1369"/>
                    <a:pt x="652" y="1667"/>
                  </a:cubicBezTo>
                  <a:cubicBezTo>
                    <a:pt x="842" y="1911"/>
                    <a:pt x="1086" y="2101"/>
                    <a:pt x="1357" y="2237"/>
                  </a:cubicBezTo>
                  <a:cubicBezTo>
                    <a:pt x="1393" y="2261"/>
                    <a:pt x="1434" y="2271"/>
                    <a:pt x="1475" y="2271"/>
                  </a:cubicBezTo>
                  <a:cubicBezTo>
                    <a:pt x="1624" y="2271"/>
                    <a:pt x="1785" y="2135"/>
                    <a:pt x="1764" y="1965"/>
                  </a:cubicBezTo>
                  <a:cubicBezTo>
                    <a:pt x="1655" y="1233"/>
                    <a:pt x="1249" y="555"/>
                    <a:pt x="625" y="67"/>
                  </a:cubicBezTo>
                  <a:cubicBezTo>
                    <a:pt x="561" y="22"/>
                    <a:pt x="498" y="1"/>
                    <a:pt x="4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4"/>
            <p:cNvSpPr/>
            <p:nvPr/>
          </p:nvSpPr>
          <p:spPr>
            <a:xfrm>
              <a:off x="2865563" y="2953325"/>
              <a:ext cx="44625" cy="56325"/>
            </a:xfrm>
            <a:custGeom>
              <a:avLst/>
              <a:gdLst/>
              <a:ahLst/>
              <a:cxnLst/>
              <a:rect l="l" t="t" r="r" b="b"/>
              <a:pathLst>
                <a:path w="1785" h="2253" extrusionOk="0">
                  <a:moveTo>
                    <a:pt x="453" y="1"/>
                  </a:moveTo>
                  <a:cubicBezTo>
                    <a:pt x="342" y="1"/>
                    <a:pt x="239" y="86"/>
                    <a:pt x="163" y="238"/>
                  </a:cubicBezTo>
                  <a:cubicBezTo>
                    <a:pt x="0" y="754"/>
                    <a:pt x="190" y="1350"/>
                    <a:pt x="651" y="1649"/>
                  </a:cubicBezTo>
                  <a:cubicBezTo>
                    <a:pt x="841" y="1893"/>
                    <a:pt x="1085" y="2110"/>
                    <a:pt x="1356" y="2218"/>
                  </a:cubicBezTo>
                  <a:cubicBezTo>
                    <a:pt x="1392" y="2242"/>
                    <a:pt x="1433" y="2253"/>
                    <a:pt x="1475" y="2253"/>
                  </a:cubicBezTo>
                  <a:cubicBezTo>
                    <a:pt x="1624" y="2253"/>
                    <a:pt x="1784" y="2116"/>
                    <a:pt x="1763" y="1947"/>
                  </a:cubicBezTo>
                  <a:cubicBezTo>
                    <a:pt x="1655" y="1188"/>
                    <a:pt x="1248" y="509"/>
                    <a:pt x="597" y="48"/>
                  </a:cubicBezTo>
                  <a:cubicBezTo>
                    <a:pt x="548" y="16"/>
                    <a:pt x="500" y="1"/>
                    <a:pt x="4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a:off x="2976088" y="2952175"/>
              <a:ext cx="44100" cy="56525"/>
            </a:xfrm>
            <a:custGeom>
              <a:avLst/>
              <a:gdLst/>
              <a:ahLst/>
              <a:cxnLst/>
              <a:rect l="l" t="t" r="r" b="b"/>
              <a:pathLst>
                <a:path w="1764" h="2261" extrusionOk="0">
                  <a:moveTo>
                    <a:pt x="451" y="1"/>
                  </a:moveTo>
                  <a:cubicBezTo>
                    <a:pt x="335" y="1"/>
                    <a:pt x="226" y="85"/>
                    <a:pt x="190" y="230"/>
                  </a:cubicBezTo>
                  <a:cubicBezTo>
                    <a:pt x="0" y="745"/>
                    <a:pt x="217" y="1369"/>
                    <a:pt x="651" y="1668"/>
                  </a:cubicBezTo>
                  <a:cubicBezTo>
                    <a:pt x="868" y="1912"/>
                    <a:pt x="1085" y="2102"/>
                    <a:pt x="1357" y="2237"/>
                  </a:cubicBezTo>
                  <a:cubicBezTo>
                    <a:pt x="1395" y="2253"/>
                    <a:pt x="1434" y="2261"/>
                    <a:pt x="1472" y="2261"/>
                  </a:cubicBezTo>
                  <a:cubicBezTo>
                    <a:pt x="1625" y="2261"/>
                    <a:pt x="1763" y="2139"/>
                    <a:pt x="1763" y="1966"/>
                  </a:cubicBezTo>
                  <a:cubicBezTo>
                    <a:pt x="1682" y="1206"/>
                    <a:pt x="1275" y="528"/>
                    <a:pt x="624" y="67"/>
                  </a:cubicBezTo>
                  <a:cubicBezTo>
                    <a:pt x="570" y="22"/>
                    <a:pt x="510" y="1"/>
                    <a:pt x="4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a:off x="2895388" y="2824775"/>
              <a:ext cx="44650" cy="56400"/>
            </a:xfrm>
            <a:custGeom>
              <a:avLst/>
              <a:gdLst/>
              <a:ahLst/>
              <a:cxnLst/>
              <a:rect l="l" t="t" r="r" b="b"/>
              <a:pathLst>
                <a:path w="1786" h="2256" extrusionOk="0">
                  <a:moveTo>
                    <a:pt x="447" y="1"/>
                  </a:moveTo>
                  <a:cubicBezTo>
                    <a:pt x="322" y="1"/>
                    <a:pt x="202" y="73"/>
                    <a:pt x="163" y="227"/>
                  </a:cubicBezTo>
                  <a:cubicBezTo>
                    <a:pt x="1" y="742"/>
                    <a:pt x="191" y="1339"/>
                    <a:pt x="625" y="1637"/>
                  </a:cubicBezTo>
                  <a:cubicBezTo>
                    <a:pt x="842" y="1881"/>
                    <a:pt x="1086" y="2098"/>
                    <a:pt x="1357" y="2234"/>
                  </a:cubicBezTo>
                  <a:cubicBezTo>
                    <a:pt x="1386" y="2248"/>
                    <a:pt x="1419" y="2255"/>
                    <a:pt x="1452" y="2255"/>
                  </a:cubicBezTo>
                  <a:cubicBezTo>
                    <a:pt x="1607" y="2255"/>
                    <a:pt x="1786" y="2114"/>
                    <a:pt x="1764" y="1936"/>
                  </a:cubicBezTo>
                  <a:cubicBezTo>
                    <a:pt x="1655" y="1176"/>
                    <a:pt x="1248" y="498"/>
                    <a:pt x="597" y="37"/>
                  </a:cubicBezTo>
                  <a:cubicBezTo>
                    <a:pt x="550" y="13"/>
                    <a:pt x="498" y="1"/>
                    <a:pt x="4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a:off x="3014738" y="2869900"/>
              <a:ext cx="44650" cy="56275"/>
            </a:xfrm>
            <a:custGeom>
              <a:avLst/>
              <a:gdLst/>
              <a:ahLst/>
              <a:cxnLst/>
              <a:rect l="l" t="t" r="r" b="b"/>
              <a:pathLst>
                <a:path w="1786" h="2251" extrusionOk="0">
                  <a:moveTo>
                    <a:pt x="439" y="1"/>
                  </a:moveTo>
                  <a:cubicBezTo>
                    <a:pt x="317" y="1"/>
                    <a:pt x="201" y="80"/>
                    <a:pt x="163" y="212"/>
                  </a:cubicBezTo>
                  <a:cubicBezTo>
                    <a:pt x="0" y="727"/>
                    <a:pt x="190" y="1324"/>
                    <a:pt x="651" y="1649"/>
                  </a:cubicBezTo>
                  <a:cubicBezTo>
                    <a:pt x="841" y="1866"/>
                    <a:pt x="1085" y="2083"/>
                    <a:pt x="1357" y="2219"/>
                  </a:cubicBezTo>
                  <a:cubicBezTo>
                    <a:pt x="1390" y="2241"/>
                    <a:pt x="1427" y="2251"/>
                    <a:pt x="1465" y="2251"/>
                  </a:cubicBezTo>
                  <a:cubicBezTo>
                    <a:pt x="1617" y="2251"/>
                    <a:pt x="1785" y="2099"/>
                    <a:pt x="1764" y="1948"/>
                  </a:cubicBezTo>
                  <a:cubicBezTo>
                    <a:pt x="1655" y="1161"/>
                    <a:pt x="1248" y="483"/>
                    <a:pt x="597" y="49"/>
                  </a:cubicBezTo>
                  <a:cubicBezTo>
                    <a:pt x="547" y="16"/>
                    <a:pt x="493" y="1"/>
                    <a:pt x="4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a:off x="3112388" y="2941775"/>
              <a:ext cx="44625" cy="56350"/>
            </a:xfrm>
            <a:custGeom>
              <a:avLst/>
              <a:gdLst/>
              <a:ahLst/>
              <a:cxnLst/>
              <a:rect l="l" t="t" r="r" b="b"/>
              <a:pathLst>
                <a:path w="1785" h="2254" extrusionOk="0">
                  <a:moveTo>
                    <a:pt x="439" y="1"/>
                  </a:moveTo>
                  <a:cubicBezTo>
                    <a:pt x="317" y="1"/>
                    <a:pt x="201" y="80"/>
                    <a:pt x="163" y="212"/>
                  </a:cubicBezTo>
                  <a:cubicBezTo>
                    <a:pt x="0" y="727"/>
                    <a:pt x="190" y="1351"/>
                    <a:pt x="624" y="1650"/>
                  </a:cubicBezTo>
                  <a:cubicBezTo>
                    <a:pt x="841" y="1894"/>
                    <a:pt x="1085" y="2084"/>
                    <a:pt x="1356" y="2219"/>
                  </a:cubicBezTo>
                  <a:cubicBezTo>
                    <a:pt x="1392" y="2243"/>
                    <a:pt x="1433" y="2254"/>
                    <a:pt x="1475" y="2254"/>
                  </a:cubicBezTo>
                  <a:cubicBezTo>
                    <a:pt x="1624" y="2254"/>
                    <a:pt x="1785" y="2117"/>
                    <a:pt x="1763" y="1948"/>
                  </a:cubicBezTo>
                  <a:cubicBezTo>
                    <a:pt x="1655" y="1161"/>
                    <a:pt x="1248" y="483"/>
                    <a:pt x="597" y="49"/>
                  </a:cubicBezTo>
                  <a:cubicBezTo>
                    <a:pt x="547" y="16"/>
                    <a:pt x="492" y="1"/>
                    <a:pt x="4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4"/>
            <p:cNvSpPr/>
            <p:nvPr/>
          </p:nvSpPr>
          <p:spPr>
            <a:xfrm>
              <a:off x="2954388" y="2721400"/>
              <a:ext cx="44625" cy="56350"/>
            </a:xfrm>
            <a:custGeom>
              <a:avLst/>
              <a:gdLst/>
              <a:ahLst/>
              <a:cxnLst/>
              <a:rect l="l" t="t" r="r" b="b"/>
              <a:pathLst>
                <a:path w="1785" h="2254" extrusionOk="0">
                  <a:moveTo>
                    <a:pt x="444" y="0"/>
                  </a:moveTo>
                  <a:cubicBezTo>
                    <a:pt x="328" y="0"/>
                    <a:pt x="220" y="80"/>
                    <a:pt x="163" y="212"/>
                  </a:cubicBezTo>
                  <a:cubicBezTo>
                    <a:pt x="0" y="727"/>
                    <a:pt x="190" y="1351"/>
                    <a:pt x="651" y="1649"/>
                  </a:cubicBezTo>
                  <a:cubicBezTo>
                    <a:pt x="841" y="1893"/>
                    <a:pt x="1085" y="2083"/>
                    <a:pt x="1357" y="2219"/>
                  </a:cubicBezTo>
                  <a:cubicBezTo>
                    <a:pt x="1392" y="2243"/>
                    <a:pt x="1433" y="2253"/>
                    <a:pt x="1475" y="2253"/>
                  </a:cubicBezTo>
                  <a:cubicBezTo>
                    <a:pt x="1624" y="2253"/>
                    <a:pt x="1785" y="2117"/>
                    <a:pt x="1763" y="1948"/>
                  </a:cubicBezTo>
                  <a:cubicBezTo>
                    <a:pt x="1655" y="1161"/>
                    <a:pt x="1248" y="483"/>
                    <a:pt x="597" y="49"/>
                  </a:cubicBezTo>
                  <a:cubicBezTo>
                    <a:pt x="547" y="16"/>
                    <a:pt x="495" y="0"/>
                    <a:pt x="4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4"/>
            <p:cNvSpPr/>
            <p:nvPr/>
          </p:nvSpPr>
          <p:spPr>
            <a:xfrm>
              <a:off x="2673663" y="2763525"/>
              <a:ext cx="45200" cy="56625"/>
            </a:xfrm>
            <a:custGeom>
              <a:avLst/>
              <a:gdLst/>
              <a:ahLst/>
              <a:cxnLst/>
              <a:rect l="l" t="t" r="r" b="b"/>
              <a:pathLst>
                <a:path w="1808" h="2265" extrusionOk="0">
                  <a:moveTo>
                    <a:pt x="439" y="0"/>
                  </a:moveTo>
                  <a:cubicBezTo>
                    <a:pt x="327" y="0"/>
                    <a:pt x="225" y="79"/>
                    <a:pt x="190" y="236"/>
                  </a:cubicBezTo>
                  <a:cubicBezTo>
                    <a:pt x="0" y="751"/>
                    <a:pt x="217" y="1348"/>
                    <a:pt x="651" y="1646"/>
                  </a:cubicBezTo>
                  <a:cubicBezTo>
                    <a:pt x="868" y="1890"/>
                    <a:pt x="1085" y="2107"/>
                    <a:pt x="1356" y="2243"/>
                  </a:cubicBezTo>
                  <a:cubicBezTo>
                    <a:pt x="1391" y="2257"/>
                    <a:pt x="1428" y="2264"/>
                    <a:pt x="1465" y="2264"/>
                  </a:cubicBezTo>
                  <a:cubicBezTo>
                    <a:pt x="1634" y="2264"/>
                    <a:pt x="1808" y="2127"/>
                    <a:pt x="1763" y="1971"/>
                  </a:cubicBezTo>
                  <a:cubicBezTo>
                    <a:pt x="1628" y="1185"/>
                    <a:pt x="1221" y="507"/>
                    <a:pt x="624" y="73"/>
                  </a:cubicBezTo>
                  <a:cubicBezTo>
                    <a:pt x="566" y="24"/>
                    <a:pt x="501" y="0"/>
                    <a:pt x="4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p:nvPr/>
          </p:nvSpPr>
          <p:spPr>
            <a:xfrm>
              <a:off x="2801138" y="2817575"/>
              <a:ext cx="44625" cy="56475"/>
            </a:xfrm>
            <a:custGeom>
              <a:avLst/>
              <a:gdLst/>
              <a:ahLst/>
              <a:cxnLst/>
              <a:rect l="l" t="t" r="r" b="b"/>
              <a:pathLst>
                <a:path w="1785" h="2259" extrusionOk="0">
                  <a:moveTo>
                    <a:pt x="435" y="0"/>
                  </a:moveTo>
                  <a:cubicBezTo>
                    <a:pt x="323" y="0"/>
                    <a:pt x="218" y="79"/>
                    <a:pt x="163" y="243"/>
                  </a:cubicBezTo>
                  <a:cubicBezTo>
                    <a:pt x="0" y="759"/>
                    <a:pt x="190" y="1356"/>
                    <a:pt x="651" y="1654"/>
                  </a:cubicBezTo>
                  <a:cubicBezTo>
                    <a:pt x="841" y="1898"/>
                    <a:pt x="1085" y="2115"/>
                    <a:pt x="1357" y="2224"/>
                  </a:cubicBezTo>
                  <a:cubicBezTo>
                    <a:pt x="1392" y="2247"/>
                    <a:pt x="1433" y="2258"/>
                    <a:pt x="1475" y="2258"/>
                  </a:cubicBezTo>
                  <a:cubicBezTo>
                    <a:pt x="1624" y="2258"/>
                    <a:pt x="1785" y="2122"/>
                    <a:pt x="1763" y="1952"/>
                  </a:cubicBezTo>
                  <a:cubicBezTo>
                    <a:pt x="1655" y="1193"/>
                    <a:pt x="1248" y="515"/>
                    <a:pt x="597" y="54"/>
                  </a:cubicBezTo>
                  <a:cubicBezTo>
                    <a:pt x="544" y="18"/>
                    <a:pt x="489" y="0"/>
                    <a:pt x="4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4"/>
            <p:cNvSpPr/>
            <p:nvPr/>
          </p:nvSpPr>
          <p:spPr>
            <a:xfrm>
              <a:off x="2631613" y="2619250"/>
              <a:ext cx="44625" cy="56775"/>
            </a:xfrm>
            <a:custGeom>
              <a:avLst/>
              <a:gdLst/>
              <a:ahLst/>
              <a:cxnLst/>
              <a:rect l="l" t="t" r="r" b="b"/>
              <a:pathLst>
                <a:path w="1785" h="2271" extrusionOk="0">
                  <a:moveTo>
                    <a:pt x="430" y="0"/>
                  </a:moveTo>
                  <a:cubicBezTo>
                    <a:pt x="320" y="0"/>
                    <a:pt x="217" y="85"/>
                    <a:pt x="163" y="229"/>
                  </a:cubicBezTo>
                  <a:cubicBezTo>
                    <a:pt x="0" y="745"/>
                    <a:pt x="190" y="1368"/>
                    <a:pt x="651" y="1667"/>
                  </a:cubicBezTo>
                  <a:cubicBezTo>
                    <a:pt x="841" y="1911"/>
                    <a:pt x="1085" y="2101"/>
                    <a:pt x="1357" y="2236"/>
                  </a:cubicBezTo>
                  <a:cubicBezTo>
                    <a:pt x="1392" y="2260"/>
                    <a:pt x="1433" y="2271"/>
                    <a:pt x="1475" y="2271"/>
                  </a:cubicBezTo>
                  <a:cubicBezTo>
                    <a:pt x="1624" y="2271"/>
                    <a:pt x="1785" y="2135"/>
                    <a:pt x="1764" y="1965"/>
                  </a:cubicBezTo>
                  <a:cubicBezTo>
                    <a:pt x="1628" y="1179"/>
                    <a:pt x="1221" y="500"/>
                    <a:pt x="597" y="66"/>
                  </a:cubicBezTo>
                  <a:cubicBezTo>
                    <a:pt x="543" y="21"/>
                    <a:pt x="486" y="0"/>
                    <a:pt x="4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4"/>
            <p:cNvSpPr/>
            <p:nvPr/>
          </p:nvSpPr>
          <p:spPr>
            <a:xfrm>
              <a:off x="2734688" y="2672225"/>
              <a:ext cx="45200" cy="56375"/>
            </a:xfrm>
            <a:custGeom>
              <a:avLst/>
              <a:gdLst/>
              <a:ahLst/>
              <a:cxnLst/>
              <a:rect l="l" t="t" r="r" b="b"/>
              <a:pathLst>
                <a:path w="1808" h="2255" extrusionOk="0">
                  <a:moveTo>
                    <a:pt x="473" y="0"/>
                  </a:moveTo>
                  <a:cubicBezTo>
                    <a:pt x="349" y="0"/>
                    <a:pt x="229" y="72"/>
                    <a:pt x="190" y="226"/>
                  </a:cubicBezTo>
                  <a:cubicBezTo>
                    <a:pt x="0" y="741"/>
                    <a:pt x="217" y="1338"/>
                    <a:pt x="651" y="1636"/>
                  </a:cubicBezTo>
                  <a:cubicBezTo>
                    <a:pt x="868" y="1880"/>
                    <a:pt x="1085" y="2097"/>
                    <a:pt x="1357" y="2233"/>
                  </a:cubicBezTo>
                  <a:cubicBezTo>
                    <a:pt x="1391" y="2248"/>
                    <a:pt x="1427" y="2254"/>
                    <a:pt x="1464" y="2254"/>
                  </a:cubicBezTo>
                  <a:cubicBezTo>
                    <a:pt x="1633" y="2254"/>
                    <a:pt x="1808" y="2113"/>
                    <a:pt x="1763" y="1935"/>
                  </a:cubicBezTo>
                  <a:cubicBezTo>
                    <a:pt x="1682" y="1175"/>
                    <a:pt x="1275" y="497"/>
                    <a:pt x="624" y="36"/>
                  </a:cubicBezTo>
                  <a:cubicBezTo>
                    <a:pt x="577" y="12"/>
                    <a:pt x="525" y="0"/>
                    <a:pt x="4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4"/>
            <p:cNvSpPr/>
            <p:nvPr/>
          </p:nvSpPr>
          <p:spPr>
            <a:xfrm>
              <a:off x="2847913" y="2696675"/>
              <a:ext cx="44650" cy="56600"/>
            </a:xfrm>
            <a:custGeom>
              <a:avLst/>
              <a:gdLst/>
              <a:ahLst/>
              <a:cxnLst/>
              <a:rect l="l" t="t" r="r" b="b"/>
              <a:pathLst>
                <a:path w="1786" h="2264" extrusionOk="0">
                  <a:moveTo>
                    <a:pt x="437" y="1"/>
                  </a:moveTo>
                  <a:cubicBezTo>
                    <a:pt x="316" y="1"/>
                    <a:pt x="201" y="93"/>
                    <a:pt x="164" y="224"/>
                  </a:cubicBezTo>
                  <a:cubicBezTo>
                    <a:pt x="1" y="740"/>
                    <a:pt x="191" y="1336"/>
                    <a:pt x="625" y="1662"/>
                  </a:cubicBezTo>
                  <a:cubicBezTo>
                    <a:pt x="842" y="1879"/>
                    <a:pt x="1086" y="2096"/>
                    <a:pt x="1357" y="2231"/>
                  </a:cubicBezTo>
                  <a:cubicBezTo>
                    <a:pt x="1390" y="2253"/>
                    <a:pt x="1427" y="2263"/>
                    <a:pt x="1466" y="2263"/>
                  </a:cubicBezTo>
                  <a:cubicBezTo>
                    <a:pt x="1617" y="2263"/>
                    <a:pt x="1786" y="2112"/>
                    <a:pt x="1764" y="1960"/>
                  </a:cubicBezTo>
                  <a:cubicBezTo>
                    <a:pt x="1656" y="1174"/>
                    <a:pt x="1249" y="496"/>
                    <a:pt x="598" y="62"/>
                  </a:cubicBezTo>
                  <a:cubicBezTo>
                    <a:pt x="547" y="20"/>
                    <a:pt x="492" y="1"/>
                    <a:pt x="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a:off x="2767238" y="2563725"/>
              <a:ext cx="44625" cy="56025"/>
            </a:xfrm>
            <a:custGeom>
              <a:avLst/>
              <a:gdLst/>
              <a:ahLst/>
              <a:cxnLst/>
              <a:rect l="l" t="t" r="r" b="b"/>
              <a:pathLst>
                <a:path w="1785" h="2241" extrusionOk="0">
                  <a:moveTo>
                    <a:pt x="451" y="0"/>
                  </a:moveTo>
                  <a:cubicBezTo>
                    <a:pt x="333" y="0"/>
                    <a:pt x="221" y="72"/>
                    <a:pt x="163" y="226"/>
                  </a:cubicBezTo>
                  <a:cubicBezTo>
                    <a:pt x="0" y="741"/>
                    <a:pt x="190" y="1338"/>
                    <a:pt x="651" y="1636"/>
                  </a:cubicBezTo>
                  <a:cubicBezTo>
                    <a:pt x="841" y="1881"/>
                    <a:pt x="1085" y="2098"/>
                    <a:pt x="1356" y="2206"/>
                  </a:cubicBezTo>
                  <a:cubicBezTo>
                    <a:pt x="1392" y="2230"/>
                    <a:pt x="1433" y="2241"/>
                    <a:pt x="1475" y="2241"/>
                  </a:cubicBezTo>
                  <a:cubicBezTo>
                    <a:pt x="1624" y="2241"/>
                    <a:pt x="1784" y="2104"/>
                    <a:pt x="1763" y="1935"/>
                  </a:cubicBezTo>
                  <a:cubicBezTo>
                    <a:pt x="1655" y="1175"/>
                    <a:pt x="1248" y="497"/>
                    <a:pt x="597" y="36"/>
                  </a:cubicBezTo>
                  <a:cubicBezTo>
                    <a:pt x="550" y="12"/>
                    <a:pt x="500" y="0"/>
                    <a:pt x="4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p:nvPr/>
          </p:nvSpPr>
          <p:spPr>
            <a:xfrm>
              <a:off x="2343413" y="2756725"/>
              <a:ext cx="44100" cy="56700"/>
            </a:xfrm>
            <a:custGeom>
              <a:avLst/>
              <a:gdLst/>
              <a:ahLst/>
              <a:cxnLst/>
              <a:rect l="l" t="t" r="r" b="b"/>
              <a:pathLst>
                <a:path w="1764" h="2268" extrusionOk="0">
                  <a:moveTo>
                    <a:pt x="419" y="1"/>
                  </a:moveTo>
                  <a:cubicBezTo>
                    <a:pt x="313" y="1"/>
                    <a:pt x="216" y="79"/>
                    <a:pt x="164" y="236"/>
                  </a:cubicBezTo>
                  <a:cubicBezTo>
                    <a:pt x="1" y="752"/>
                    <a:pt x="191" y="1348"/>
                    <a:pt x="652" y="1647"/>
                  </a:cubicBezTo>
                  <a:cubicBezTo>
                    <a:pt x="842" y="1891"/>
                    <a:pt x="1086" y="2108"/>
                    <a:pt x="1357" y="2243"/>
                  </a:cubicBezTo>
                  <a:cubicBezTo>
                    <a:pt x="1390" y="2260"/>
                    <a:pt x="1425" y="2267"/>
                    <a:pt x="1462" y="2267"/>
                  </a:cubicBezTo>
                  <a:cubicBezTo>
                    <a:pt x="1608" y="2267"/>
                    <a:pt x="1764" y="2146"/>
                    <a:pt x="1764" y="1972"/>
                  </a:cubicBezTo>
                  <a:cubicBezTo>
                    <a:pt x="1655" y="1186"/>
                    <a:pt x="1249" y="508"/>
                    <a:pt x="598" y="74"/>
                  </a:cubicBezTo>
                  <a:cubicBezTo>
                    <a:pt x="539" y="25"/>
                    <a:pt x="478" y="1"/>
                    <a:pt x="4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4"/>
            <p:cNvSpPr/>
            <p:nvPr/>
          </p:nvSpPr>
          <p:spPr>
            <a:xfrm>
              <a:off x="2459388" y="2773700"/>
              <a:ext cx="44100" cy="56675"/>
            </a:xfrm>
            <a:custGeom>
              <a:avLst/>
              <a:gdLst/>
              <a:ahLst/>
              <a:cxnLst/>
              <a:rect l="l" t="t" r="r" b="b"/>
              <a:pathLst>
                <a:path w="1764" h="2267" extrusionOk="0">
                  <a:moveTo>
                    <a:pt x="418" y="0"/>
                  </a:moveTo>
                  <a:cubicBezTo>
                    <a:pt x="312" y="0"/>
                    <a:pt x="215" y="78"/>
                    <a:pt x="163" y="235"/>
                  </a:cubicBezTo>
                  <a:cubicBezTo>
                    <a:pt x="0" y="751"/>
                    <a:pt x="190" y="1347"/>
                    <a:pt x="651" y="1646"/>
                  </a:cubicBezTo>
                  <a:cubicBezTo>
                    <a:pt x="841" y="1890"/>
                    <a:pt x="1085" y="2107"/>
                    <a:pt x="1356" y="2243"/>
                  </a:cubicBezTo>
                  <a:cubicBezTo>
                    <a:pt x="1389" y="2259"/>
                    <a:pt x="1425" y="2266"/>
                    <a:pt x="1461" y="2266"/>
                  </a:cubicBezTo>
                  <a:cubicBezTo>
                    <a:pt x="1607" y="2266"/>
                    <a:pt x="1763" y="2145"/>
                    <a:pt x="1763" y="1971"/>
                  </a:cubicBezTo>
                  <a:cubicBezTo>
                    <a:pt x="1655" y="1185"/>
                    <a:pt x="1248" y="507"/>
                    <a:pt x="597" y="73"/>
                  </a:cubicBezTo>
                  <a:cubicBezTo>
                    <a:pt x="539" y="24"/>
                    <a:pt x="477" y="0"/>
                    <a:pt x="4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4"/>
            <p:cNvSpPr/>
            <p:nvPr/>
          </p:nvSpPr>
          <p:spPr>
            <a:xfrm>
              <a:off x="2324438" y="2612450"/>
              <a:ext cx="45125" cy="56875"/>
            </a:xfrm>
            <a:custGeom>
              <a:avLst/>
              <a:gdLst/>
              <a:ahLst/>
              <a:cxnLst/>
              <a:rect l="l" t="t" r="r" b="b"/>
              <a:pathLst>
                <a:path w="1805" h="2275" extrusionOk="0">
                  <a:moveTo>
                    <a:pt x="451" y="1"/>
                  </a:moveTo>
                  <a:cubicBezTo>
                    <a:pt x="335" y="1"/>
                    <a:pt x="226" y="85"/>
                    <a:pt x="190" y="230"/>
                  </a:cubicBezTo>
                  <a:cubicBezTo>
                    <a:pt x="0" y="745"/>
                    <a:pt x="217" y="1369"/>
                    <a:pt x="651" y="1668"/>
                  </a:cubicBezTo>
                  <a:cubicBezTo>
                    <a:pt x="868" y="1912"/>
                    <a:pt x="1085" y="2101"/>
                    <a:pt x="1357" y="2237"/>
                  </a:cubicBezTo>
                  <a:cubicBezTo>
                    <a:pt x="1408" y="2263"/>
                    <a:pt x="1461" y="2275"/>
                    <a:pt x="1512" y="2275"/>
                  </a:cubicBezTo>
                  <a:cubicBezTo>
                    <a:pt x="1673" y="2275"/>
                    <a:pt x="1805" y="2152"/>
                    <a:pt x="1763" y="1966"/>
                  </a:cubicBezTo>
                  <a:cubicBezTo>
                    <a:pt x="1682" y="1179"/>
                    <a:pt x="1275" y="501"/>
                    <a:pt x="624" y="67"/>
                  </a:cubicBezTo>
                  <a:cubicBezTo>
                    <a:pt x="570" y="22"/>
                    <a:pt x="510" y="1"/>
                    <a:pt x="4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2429538" y="2648925"/>
              <a:ext cx="46000" cy="56875"/>
            </a:xfrm>
            <a:custGeom>
              <a:avLst/>
              <a:gdLst/>
              <a:ahLst/>
              <a:cxnLst/>
              <a:rect l="l" t="t" r="r" b="b"/>
              <a:pathLst>
                <a:path w="1840" h="2275" extrusionOk="0">
                  <a:moveTo>
                    <a:pt x="466" y="0"/>
                  </a:moveTo>
                  <a:cubicBezTo>
                    <a:pt x="355" y="0"/>
                    <a:pt x="252" y="79"/>
                    <a:pt x="218" y="236"/>
                  </a:cubicBezTo>
                  <a:cubicBezTo>
                    <a:pt x="1" y="778"/>
                    <a:pt x="190" y="1348"/>
                    <a:pt x="652" y="1673"/>
                  </a:cubicBezTo>
                  <a:cubicBezTo>
                    <a:pt x="841" y="1890"/>
                    <a:pt x="1086" y="2107"/>
                    <a:pt x="1411" y="2243"/>
                  </a:cubicBezTo>
                  <a:cubicBezTo>
                    <a:pt x="1444" y="2265"/>
                    <a:pt x="1481" y="2274"/>
                    <a:pt x="1520" y="2274"/>
                  </a:cubicBezTo>
                  <a:cubicBezTo>
                    <a:pt x="1671" y="2274"/>
                    <a:pt x="1840" y="2123"/>
                    <a:pt x="1818" y="1972"/>
                  </a:cubicBezTo>
                  <a:cubicBezTo>
                    <a:pt x="1709" y="1185"/>
                    <a:pt x="1303" y="507"/>
                    <a:pt x="652" y="73"/>
                  </a:cubicBezTo>
                  <a:cubicBezTo>
                    <a:pt x="593" y="24"/>
                    <a:pt x="528" y="0"/>
                    <a:pt x="4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a:off x="2561763" y="2691125"/>
              <a:ext cx="45175" cy="56775"/>
            </a:xfrm>
            <a:custGeom>
              <a:avLst/>
              <a:gdLst/>
              <a:ahLst/>
              <a:cxnLst/>
              <a:rect l="l" t="t" r="r" b="b"/>
              <a:pathLst>
                <a:path w="1807" h="2271" extrusionOk="0">
                  <a:moveTo>
                    <a:pt x="452" y="0"/>
                  </a:moveTo>
                  <a:cubicBezTo>
                    <a:pt x="335" y="0"/>
                    <a:pt x="227" y="85"/>
                    <a:pt x="191" y="229"/>
                  </a:cubicBezTo>
                  <a:cubicBezTo>
                    <a:pt x="1" y="745"/>
                    <a:pt x="218" y="1369"/>
                    <a:pt x="652" y="1667"/>
                  </a:cubicBezTo>
                  <a:cubicBezTo>
                    <a:pt x="869" y="1911"/>
                    <a:pt x="1086" y="2101"/>
                    <a:pt x="1357" y="2236"/>
                  </a:cubicBezTo>
                  <a:cubicBezTo>
                    <a:pt x="1399" y="2260"/>
                    <a:pt x="1444" y="2271"/>
                    <a:pt x="1489" y="2271"/>
                  </a:cubicBezTo>
                  <a:cubicBezTo>
                    <a:pt x="1650" y="2271"/>
                    <a:pt x="1806" y="2135"/>
                    <a:pt x="1764" y="1965"/>
                  </a:cubicBezTo>
                  <a:cubicBezTo>
                    <a:pt x="1682" y="1179"/>
                    <a:pt x="1276" y="501"/>
                    <a:pt x="625" y="67"/>
                  </a:cubicBezTo>
                  <a:cubicBezTo>
                    <a:pt x="570" y="21"/>
                    <a:pt x="510" y="0"/>
                    <a:pt x="4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2403763" y="2512850"/>
              <a:ext cx="44650" cy="56050"/>
            </a:xfrm>
            <a:custGeom>
              <a:avLst/>
              <a:gdLst/>
              <a:ahLst/>
              <a:cxnLst/>
              <a:rect l="l" t="t" r="r" b="b"/>
              <a:pathLst>
                <a:path w="1786" h="2242" extrusionOk="0">
                  <a:moveTo>
                    <a:pt x="447" y="1"/>
                  </a:moveTo>
                  <a:cubicBezTo>
                    <a:pt x="322" y="1"/>
                    <a:pt x="202" y="73"/>
                    <a:pt x="164" y="227"/>
                  </a:cubicBezTo>
                  <a:cubicBezTo>
                    <a:pt x="1" y="742"/>
                    <a:pt x="191" y="1339"/>
                    <a:pt x="625" y="1637"/>
                  </a:cubicBezTo>
                  <a:cubicBezTo>
                    <a:pt x="842" y="1881"/>
                    <a:pt x="1086" y="2098"/>
                    <a:pt x="1357" y="2207"/>
                  </a:cubicBezTo>
                  <a:cubicBezTo>
                    <a:pt x="1393" y="2231"/>
                    <a:pt x="1434" y="2241"/>
                    <a:pt x="1475" y="2241"/>
                  </a:cubicBezTo>
                  <a:cubicBezTo>
                    <a:pt x="1624" y="2241"/>
                    <a:pt x="1785" y="2105"/>
                    <a:pt x="1764" y="1936"/>
                  </a:cubicBezTo>
                  <a:cubicBezTo>
                    <a:pt x="1655" y="1176"/>
                    <a:pt x="1249" y="498"/>
                    <a:pt x="598" y="37"/>
                  </a:cubicBezTo>
                  <a:cubicBezTo>
                    <a:pt x="550" y="13"/>
                    <a:pt x="498" y="1"/>
                    <a:pt x="4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2292563" y="2882175"/>
              <a:ext cx="44100" cy="56400"/>
            </a:xfrm>
            <a:custGeom>
              <a:avLst/>
              <a:gdLst/>
              <a:ahLst/>
              <a:cxnLst/>
              <a:rect l="l" t="t" r="r" b="b"/>
              <a:pathLst>
                <a:path w="1764" h="2256" extrusionOk="0">
                  <a:moveTo>
                    <a:pt x="419" y="1"/>
                  </a:moveTo>
                  <a:cubicBezTo>
                    <a:pt x="313" y="1"/>
                    <a:pt x="216" y="79"/>
                    <a:pt x="163" y="236"/>
                  </a:cubicBezTo>
                  <a:cubicBezTo>
                    <a:pt x="1" y="752"/>
                    <a:pt x="190" y="1348"/>
                    <a:pt x="652" y="1647"/>
                  </a:cubicBezTo>
                  <a:cubicBezTo>
                    <a:pt x="841" y="1891"/>
                    <a:pt x="1085" y="2108"/>
                    <a:pt x="1357" y="2243"/>
                  </a:cubicBezTo>
                  <a:cubicBezTo>
                    <a:pt x="1381" y="2252"/>
                    <a:pt x="1408" y="2255"/>
                    <a:pt x="1435" y="2255"/>
                  </a:cubicBezTo>
                  <a:cubicBezTo>
                    <a:pt x="1588" y="2255"/>
                    <a:pt x="1764" y="2133"/>
                    <a:pt x="1764" y="1972"/>
                  </a:cubicBezTo>
                  <a:cubicBezTo>
                    <a:pt x="1655" y="1186"/>
                    <a:pt x="1248" y="507"/>
                    <a:pt x="597" y="73"/>
                  </a:cubicBezTo>
                  <a:cubicBezTo>
                    <a:pt x="539" y="25"/>
                    <a:pt x="478" y="1"/>
                    <a:pt x="4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2254588" y="2682825"/>
              <a:ext cx="44650" cy="56875"/>
            </a:xfrm>
            <a:custGeom>
              <a:avLst/>
              <a:gdLst/>
              <a:ahLst/>
              <a:cxnLst/>
              <a:rect l="l" t="t" r="r" b="b"/>
              <a:pathLst>
                <a:path w="1786" h="2275" extrusionOk="0">
                  <a:moveTo>
                    <a:pt x="412" y="0"/>
                  </a:moveTo>
                  <a:cubicBezTo>
                    <a:pt x="300" y="0"/>
                    <a:pt x="198" y="79"/>
                    <a:pt x="163" y="236"/>
                  </a:cubicBezTo>
                  <a:cubicBezTo>
                    <a:pt x="1" y="751"/>
                    <a:pt x="190" y="1348"/>
                    <a:pt x="624" y="1673"/>
                  </a:cubicBezTo>
                  <a:cubicBezTo>
                    <a:pt x="841" y="1890"/>
                    <a:pt x="1086" y="2107"/>
                    <a:pt x="1357" y="2243"/>
                  </a:cubicBezTo>
                  <a:cubicBezTo>
                    <a:pt x="1390" y="2265"/>
                    <a:pt x="1427" y="2275"/>
                    <a:pt x="1466" y="2275"/>
                  </a:cubicBezTo>
                  <a:cubicBezTo>
                    <a:pt x="1617" y="2275"/>
                    <a:pt x="1785" y="2123"/>
                    <a:pt x="1764" y="1972"/>
                  </a:cubicBezTo>
                  <a:cubicBezTo>
                    <a:pt x="1655" y="1185"/>
                    <a:pt x="1248" y="507"/>
                    <a:pt x="597" y="73"/>
                  </a:cubicBezTo>
                  <a:cubicBezTo>
                    <a:pt x="539" y="25"/>
                    <a:pt x="474" y="0"/>
                    <a:pt x="4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3004563" y="3080500"/>
              <a:ext cx="44625" cy="56650"/>
            </a:xfrm>
            <a:custGeom>
              <a:avLst/>
              <a:gdLst/>
              <a:ahLst/>
              <a:cxnLst/>
              <a:rect l="l" t="t" r="r" b="b"/>
              <a:pathLst>
                <a:path w="1785" h="2266" extrusionOk="0">
                  <a:moveTo>
                    <a:pt x="442" y="0"/>
                  </a:moveTo>
                  <a:cubicBezTo>
                    <a:pt x="327" y="0"/>
                    <a:pt x="220" y="92"/>
                    <a:pt x="163" y="223"/>
                  </a:cubicBezTo>
                  <a:cubicBezTo>
                    <a:pt x="1" y="739"/>
                    <a:pt x="190" y="1363"/>
                    <a:pt x="652" y="1661"/>
                  </a:cubicBezTo>
                  <a:cubicBezTo>
                    <a:pt x="841" y="1878"/>
                    <a:pt x="1086" y="2095"/>
                    <a:pt x="1357" y="2231"/>
                  </a:cubicBezTo>
                  <a:cubicBezTo>
                    <a:pt x="1392" y="2254"/>
                    <a:pt x="1433" y="2265"/>
                    <a:pt x="1475" y="2265"/>
                  </a:cubicBezTo>
                  <a:cubicBezTo>
                    <a:pt x="1624" y="2265"/>
                    <a:pt x="1785" y="2129"/>
                    <a:pt x="1764" y="1959"/>
                  </a:cubicBezTo>
                  <a:cubicBezTo>
                    <a:pt x="1655" y="1173"/>
                    <a:pt x="1248" y="495"/>
                    <a:pt x="597" y="61"/>
                  </a:cubicBezTo>
                  <a:cubicBezTo>
                    <a:pt x="547" y="19"/>
                    <a:pt x="494" y="0"/>
                    <a:pt x="4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2384788" y="2904050"/>
              <a:ext cx="44100" cy="56775"/>
            </a:xfrm>
            <a:custGeom>
              <a:avLst/>
              <a:gdLst/>
              <a:ahLst/>
              <a:cxnLst/>
              <a:rect l="l" t="t" r="r" b="b"/>
              <a:pathLst>
                <a:path w="1764" h="2271" extrusionOk="0">
                  <a:moveTo>
                    <a:pt x="430" y="0"/>
                  </a:moveTo>
                  <a:cubicBezTo>
                    <a:pt x="320" y="0"/>
                    <a:pt x="217" y="85"/>
                    <a:pt x="163" y="229"/>
                  </a:cubicBezTo>
                  <a:cubicBezTo>
                    <a:pt x="0" y="745"/>
                    <a:pt x="190" y="1368"/>
                    <a:pt x="651" y="1667"/>
                  </a:cubicBezTo>
                  <a:cubicBezTo>
                    <a:pt x="841" y="1884"/>
                    <a:pt x="1085" y="2101"/>
                    <a:pt x="1357" y="2236"/>
                  </a:cubicBezTo>
                  <a:cubicBezTo>
                    <a:pt x="1392" y="2260"/>
                    <a:pt x="1432" y="2271"/>
                    <a:pt x="1472" y="2271"/>
                  </a:cubicBezTo>
                  <a:cubicBezTo>
                    <a:pt x="1615" y="2271"/>
                    <a:pt x="1763" y="2135"/>
                    <a:pt x="1763" y="1965"/>
                  </a:cubicBezTo>
                  <a:cubicBezTo>
                    <a:pt x="1655" y="1179"/>
                    <a:pt x="1248" y="500"/>
                    <a:pt x="597" y="66"/>
                  </a:cubicBezTo>
                  <a:cubicBezTo>
                    <a:pt x="543" y="21"/>
                    <a:pt x="486" y="0"/>
                    <a:pt x="4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2290538" y="2483775"/>
              <a:ext cx="45150" cy="56650"/>
            </a:xfrm>
            <a:custGeom>
              <a:avLst/>
              <a:gdLst/>
              <a:ahLst/>
              <a:cxnLst/>
              <a:rect l="l" t="t" r="r" b="b"/>
              <a:pathLst>
                <a:path w="1806" h="2266" extrusionOk="0">
                  <a:moveTo>
                    <a:pt x="464" y="0"/>
                  </a:moveTo>
                  <a:cubicBezTo>
                    <a:pt x="342" y="0"/>
                    <a:pt x="227" y="92"/>
                    <a:pt x="190" y="223"/>
                  </a:cubicBezTo>
                  <a:cubicBezTo>
                    <a:pt x="0" y="739"/>
                    <a:pt x="217" y="1363"/>
                    <a:pt x="651" y="1661"/>
                  </a:cubicBezTo>
                  <a:cubicBezTo>
                    <a:pt x="868" y="1905"/>
                    <a:pt x="1085" y="2095"/>
                    <a:pt x="1356" y="2231"/>
                  </a:cubicBezTo>
                  <a:cubicBezTo>
                    <a:pt x="1398" y="2254"/>
                    <a:pt x="1444" y="2265"/>
                    <a:pt x="1489" y="2265"/>
                  </a:cubicBezTo>
                  <a:cubicBezTo>
                    <a:pt x="1650" y="2265"/>
                    <a:pt x="1806" y="2129"/>
                    <a:pt x="1763" y="1959"/>
                  </a:cubicBezTo>
                  <a:cubicBezTo>
                    <a:pt x="1682" y="1173"/>
                    <a:pt x="1275" y="495"/>
                    <a:pt x="624" y="61"/>
                  </a:cubicBezTo>
                  <a:cubicBezTo>
                    <a:pt x="574" y="19"/>
                    <a:pt x="518" y="0"/>
                    <a:pt x="4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2520413" y="2542950"/>
              <a:ext cx="44650" cy="56800"/>
            </a:xfrm>
            <a:custGeom>
              <a:avLst/>
              <a:gdLst/>
              <a:ahLst/>
              <a:cxnLst/>
              <a:rect l="l" t="t" r="r" b="b"/>
              <a:pathLst>
                <a:path w="1786" h="2272" extrusionOk="0">
                  <a:moveTo>
                    <a:pt x="434" y="0"/>
                  </a:moveTo>
                  <a:cubicBezTo>
                    <a:pt x="322" y="0"/>
                    <a:pt x="218" y="78"/>
                    <a:pt x="163" y="243"/>
                  </a:cubicBezTo>
                  <a:cubicBezTo>
                    <a:pt x="0" y="732"/>
                    <a:pt x="190" y="1355"/>
                    <a:pt x="651" y="1654"/>
                  </a:cubicBezTo>
                  <a:cubicBezTo>
                    <a:pt x="814" y="1898"/>
                    <a:pt x="1058" y="2115"/>
                    <a:pt x="1356" y="2250"/>
                  </a:cubicBezTo>
                  <a:cubicBezTo>
                    <a:pt x="1386" y="2265"/>
                    <a:pt x="1419" y="2272"/>
                    <a:pt x="1453" y="2272"/>
                  </a:cubicBezTo>
                  <a:cubicBezTo>
                    <a:pt x="1608" y="2272"/>
                    <a:pt x="1785" y="2135"/>
                    <a:pt x="1763" y="1979"/>
                  </a:cubicBezTo>
                  <a:cubicBezTo>
                    <a:pt x="1655" y="1193"/>
                    <a:pt x="1248" y="515"/>
                    <a:pt x="597" y="53"/>
                  </a:cubicBezTo>
                  <a:cubicBezTo>
                    <a:pt x="544" y="18"/>
                    <a:pt x="488" y="0"/>
                    <a:pt x="4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2631613" y="2501425"/>
              <a:ext cx="44625" cy="56625"/>
            </a:xfrm>
            <a:custGeom>
              <a:avLst/>
              <a:gdLst/>
              <a:ahLst/>
              <a:cxnLst/>
              <a:rect l="l" t="t" r="r" b="b"/>
              <a:pathLst>
                <a:path w="1785" h="2265" extrusionOk="0">
                  <a:moveTo>
                    <a:pt x="451" y="0"/>
                  </a:moveTo>
                  <a:cubicBezTo>
                    <a:pt x="341" y="0"/>
                    <a:pt x="239" y="99"/>
                    <a:pt x="163" y="250"/>
                  </a:cubicBezTo>
                  <a:cubicBezTo>
                    <a:pt x="0" y="738"/>
                    <a:pt x="190" y="1362"/>
                    <a:pt x="651" y="1660"/>
                  </a:cubicBezTo>
                  <a:cubicBezTo>
                    <a:pt x="841" y="1904"/>
                    <a:pt x="1085" y="2094"/>
                    <a:pt x="1357" y="2230"/>
                  </a:cubicBezTo>
                  <a:cubicBezTo>
                    <a:pt x="1392" y="2254"/>
                    <a:pt x="1433" y="2264"/>
                    <a:pt x="1475" y="2264"/>
                  </a:cubicBezTo>
                  <a:cubicBezTo>
                    <a:pt x="1624" y="2264"/>
                    <a:pt x="1785" y="2128"/>
                    <a:pt x="1764" y="1959"/>
                  </a:cubicBezTo>
                  <a:cubicBezTo>
                    <a:pt x="1655" y="1199"/>
                    <a:pt x="1248" y="521"/>
                    <a:pt x="597" y="60"/>
                  </a:cubicBezTo>
                  <a:cubicBezTo>
                    <a:pt x="548" y="19"/>
                    <a:pt x="498" y="0"/>
                    <a:pt x="4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4"/>
          <p:cNvSpPr txBox="1">
            <a:spLocks noGrp="1"/>
          </p:cNvSpPr>
          <p:nvPr>
            <p:ph type="ctrTitle"/>
          </p:nvPr>
        </p:nvSpPr>
        <p:spPr>
          <a:xfrm>
            <a:off x="823775" y="1476550"/>
            <a:ext cx="5645700" cy="2180400"/>
          </a:xfrm>
          <a:prstGeom prst="rect">
            <a:avLst/>
          </a:prstGeom>
          <a:noFill/>
          <a:ln>
            <a:noFill/>
          </a:ln>
        </p:spPr>
        <p:txBody>
          <a:bodyPr spcFirstLastPara="1" wrap="square" lIns="91425" tIns="91425" rIns="91425" bIns="91425" anchor="ctr" anchorCtr="0">
            <a:noAutofit/>
          </a:bodyPr>
          <a:lstStyle>
            <a:lvl1pPr lvl="0" algn="l">
              <a:lnSpc>
                <a:spcPct val="150000"/>
              </a:lnSpc>
              <a:spcBef>
                <a:spcPts val="0"/>
              </a:spcBef>
              <a:spcAft>
                <a:spcPts val="0"/>
              </a:spcAft>
              <a:buClr>
                <a:srgbClr val="191919"/>
              </a:buClr>
              <a:buSzPts val="5200"/>
              <a:buNone/>
              <a:defRPr sz="36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3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3"/>
        <p:cNvGrpSpPr/>
        <p:nvPr/>
      </p:nvGrpSpPr>
      <p:grpSpPr>
        <a:xfrm>
          <a:off x="0" y="0"/>
          <a:ext cx="0" cy="0"/>
          <a:chOff x="0" y="0"/>
          <a:chExt cx="0" cy="0"/>
        </a:xfrm>
      </p:grpSpPr>
      <p:sp>
        <p:nvSpPr>
          <p:cNvPr id="234" name="Google Shape;234;p27"/>
          <p:cNvSpPr/>
          <p:nvPr/>
        </p:nvSpPr>
        <p:spPr>
          <a:xfrm>
            <a:off x="293600" y="297750"/>
            <a:ext cx="8556900" cy="454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7"/>
          <p:cNvSpPr/>
          <p:nvPr/>
        </p:nvSpPr>
        <p:spPr>
          <a:xfrm rot="10800000">
            <a:off x="8411505" y="186700"/>
            <a:ext cx="943250" cy="787200"/>
          </a:xfrm>
          <a:custGeom>
            <a:avLst/>
            <a:gdLst/>
            <a:ahLst/>
            <a:cxnLst/>
            <a:rect l="l" t="t" r="r" b="b"/>
            <a:pathLst>
              <a:path w="37730" h="31488" extrusionOk="0">
                <a:moveTo>
                  <a:pt x="20715" y="1"/>
                </a:moveTo>
                <a:cubicBezTo>
                  <a:pt x="18875" y="1"/>
                  <a:pt x="17034" y="291"/>
                  <a:pt x="15271" y="862"/>
                </a:cubicBezTo>
                <a:cubicBezTo>
                  <a:pt x="11827" y="1676"/>
                  <a:pt x="8545" y="3411"/>
                  <a:pt x="5968" y="5798"/>
                </a:cubicBezTo>
                <a:cubicBezTo>
                  <a:pt x="1" y="11304"/>
                  <a:pt x="1682" y="22696"/>
                  <a:pt x="7541" y="27633"/>
                </a:cubicBezTo>
                <a:cubicBezTo>
                  <a:pt x="11338" y="30834"/>
                  <a:pt x="16329" y="30834"/>
                  <a:pt x="21022" y="31105"/>
                </a:cubicBezTo>
                <a:cubicBezTo>
                  <a:pt x="22864" y="31211"/>
                  <a:pt x="24892" y="31487"/>
                  <a:pt x="26870" y="31487"/>
                </a:cubicBezTo>
                <a:cubicBezTo>
                  <a:pt x="29434" y="31487"/>
                  <a:pt x="31914" y="31023"/>
                  <a:pt x="33797" y="29125"/>
                </a:cubicBezTo>
                <a:cubicBezTo>
                  <a:pt x="36835" y="25978"/>
                  <a:pt x="37730" y="20228"/>
                  <a:pt x="37486" y="16024"/>
                </a:cubicBezTo>
                <a:cubicBezTo>
                  <a:pt x="37242" y="11684"/>
                  <a:pt x="35316" y="7426"/>
                  <a:pt x="32142" y="4442"/>
                </a:cubicBezTo>
                <a:cubicBezTo>
                  <a:pt x="28921" y="1446"/>
                  <a:pt x="24820" y="1"/>
                  <a:pt x="20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6" name="Google Shape;236;p27"/>
          <p:cNvGrpSpPr/>
          <p:nvPr/>
        </p:nvGrpSpPr>
        <p:grpSpPr>
          <a:xfrm rot="-8100000">
            <a:off x="8327486" y="-16936"/>
            <a:ext cx="912716" cy="841867"/>
            <a:chOff x="5136513" y="3609900"/>
            <a:chExt cx="912725" cy="841875"/>
          </a:xfrm>
        </p:grpSpPr>
        <p:sp>
          <p:nvSpPr>
            <p:cNvPr id="237" name="Google Shape;237;p27"/>
            <p:cNvSpPr/>
            <p:nvPr/>
          </p:nvSpPr>
          <p:spPr>
            <a:xfrm>
              <a:off x="5171088" y="397855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18" y="1163"/>
                    <a:pt x="2360"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7"/>
            <p:cNvSpPr/>
            <p:nvPr/>
          </p:nvSpPr>
          <p:spPr>
            <a:xfrm>
              <a:off x="5136513" y="4090300"/>
              <a:ext cx="62400" cy="36000"/>
            </a:xfrm>
            <a:custGeom>
              <a:avLst/>
              <a:gdLst/>
              <a:ahLst/>
              <a:cxnLst/>
              <a:rect l="l" t="t" r="r" b="b"/>
              <a:pathLst>
                <a:path w="2496" h="1440" extrusionOk="0">
                  <a:moveTo>
                    <a:pt x="1684" y="0"/>
                  </a:moveTo>
                  <a:cubicBezTo>
                    <a:pt x="1353" y="0"/>
                    <a:pt x="1014" y="127"/>
                    <a:pt x="760" y="381"/>
                  </a:cubicBezTo>
                  <a:cubicBezTo>
                    <a:pt x="488" y="571"/>
                    <a:pt x="271" y="761"/>
                    <a:pt x="81" y="1005"/>
                  </a:cubicBezTo>
                  <a:cubicBezTo>
                    <a:pt x="0" y="1168"/>
                    <a:pt x="81" y="1439"/>
                    <a:pt x="298" y="1439"/>
                  </a:cubicBezTo>
                  <a:cubicBezTo>
                    <a:pt x="1085" y="1439"/>
                    <a:pt x="1817" y="1168"/>
                    <a:pt x="2360" y="626"/>
                  </a:cubicBezTo>
                  <a:cubicBezTo>
                    <a:pt x="2495" y="463"/>
                    <a:pt x="2468" y="246"/>
                    <a:pt x="2251" y="137"/>
                  </a:cubicBezTo>
                  <a:cubicBezTo>
                    <a:pt x="2078" y="46"/>
                    <a:pt x="1883" y="0"/>
                    <a:pt x="16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7"/>
            <p:cNvSpPr/>
            <p:nvPr/>
          </p:nvSpPr>
          <p:spPr>
            <a:xfrm>
              <a:off x="5316888" y="3983525"/>
              <a:ext cx="62400" cy="36300"/>
            </a:xfrm>
            <a:custGeom>
              <a:avLst/>
              <a:gdLst/>
              <a:ahLst/>
              <a:cxnLst/>
              <a:rect l="l" t="t" r="r" b="b"/>
              <a:pathLst>
                <a:path w="2496" h="1452" extrusionOk="0">
                  <a:moveTo>
                    <a:pt x="1704" y="1"/>
                  </a:moveTo>
                  <a:cubicBezTo>
                    <a:pt x="1373" y="1"/>
                    <a:pt x="1042" y="138"/>
                    <a:pt x="787" y="394"/>
                  </a:cubicBezTo>
                  <a:cubicBezTo>
                    <a:pt x="515" y="557"/>
                    <a:pt x="271" y="774"/>
                    <a:pt x="109" y="991"/>
                  </a:cubicBezTo>
                  <a:cubicBezTo>
                    <a:pt x="0" y="1181"/>
                    <a:pt x="109" y="1452"/>
                    <a:pt x="298" y="1452"/>
                  </a:cubicBezTo>
                  <a:cubicBezTo>
                    <a:pt x="1085" y="1452"/>
                    <a:pt x="1817" y="1181"/>
                    <a:pt x="2360" y="638"/>
                  </a:cubicBezTo>
                  <a:cubicBezTo>
                    <a:pt x="2495" y="448"/>
                    <a:pt x="2441" y="258"/>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7"/>
            <p:cNvSpPr/>
            <p:nvPr/>
          </p:nvSpPr>
          <p:spPr>
            <a:xfrm>
              <a:off x="5263313" y="4081175"/>
              <a:ext cx="63750" cy="35625"/>
            </a:xfrm>
            <a:custGeom>
              <a:avLst/>
              <a:gdLst/>
              <a:ahLst/>
              <a:cxnLst/>
              <a:rect l="l" t="t" r="r" b="b"/>
              <a:pathLst>
                <a:path w="2550" h="1425" extrusionOk="0">
                  <a:moveTo>
                    <a:pt x="1731" y="0"/>
                  </a:moveTo>
                  <a:cubicBezTo>
                    <a:pt x="1400" y="0"/>
                    <a:pt x="1069" y="138"/>
                    <a:pt x="814" y="394"/>
                  </a:cubicBezTo>
                  <a:cubicBezTo>
                    <a:pt x="543" y="557"/>
                    <a:pt x="299" y="746"/>
                    <a:pt x="136" y="991"/>
                  </a:cubicBezTo>
                  <a:cubicBezTo>
                    <a:pt x="0" y="1153"/>
                    <a:pt x="109" y="1425"/>
                    <a:pt x="299" y="1425"/>
                  </a:cubicBezTo>
                  <a:cubicBezTo>
                    <a:pt x="1085" y="1425"/>
                    <a:pt x="1845" y="1153"/>
                    <a:pt x="2360" y="611"/>
                  </a:cubicBezTo>
                  <a:cubicBezTo>
                    <a:pt x="2550" y="448"/>
                    <a:pt x="2469" y="258"/>
                    <a:pt x="2306" y="150"/>
                  </a:cubicBezTo>
                  <a:cubicBezTo>
                    <a:pt x="2124" y="49"/>
                    <a:pt x="1928"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7"/>
            <p:cNvSpPr/>
            <p:nvPr/>
          </p:nvSpPr>
          <p:spPr>
            <a:xfrm>
              <a:off x="5201588" y="4204600"/>
              <a:ext cx="61750" cy="36300"/>
            </a:xfrm>
            <a:custGeom>
              <a:avLst/>
              <a:gdLst/>
              <a:ahLst/>
              <a:cxnLst/>
              <a:rect l="l" t="t" r="r" b="b"/>
              <a:pathLst>
                <a:path w="2470" h="1452" extrusionOk="0">
                  <a:moveTo>
                    <a:pt x="1703" y="0"/>
                  </a:moveTo>
                  <a:cubicBezTo>
                    <a:pt x="1370" y="0"/>
                    <a:pt x="1033" y="138"/>
                    <a:pt x="760" y="393"/>
                  </a:cubicBezTo>
                  <a:cubicBezTo>
                    <a:pt x="516" y="556"/>
                    <a:pt x="272" y="773"/>
                    <a:pt x="82" y="990"/>
                  </a:cubicBezTo>
                  <a:cubicBezTo>
                    <a:pt x="1" y="1180"/>
                    <a:pt x="82" y="1451"/>
                    <a:pt x="299" y="1451"/>
                  </a:cubicBezTo>
                  <a:cubicBezTo>
                    <a:pt x="1086" y="1451"/>
                    <a:pt x="1818" y="1180"/>
                    <a:pt x="2361" y="637"/>
                  </a:cubicBezTo>
                  <a:cubicBezTo>
                    <a:pt x="2469" y="502"/>
                    <a:pt x="2442" y="258"/>
                    <a:pt x="2279" y="149"/>
                  </a:cubicBezTo>
                  <a:cubicBezTo>
                    <a:pt x="2098" y="48"/>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7"/>
            <p:cNvSpPr/>
            <p:nvPr/>
          </p:nvSpPr>
          <p:spPr>
            <a:xfrm>
              <a:off x="5337213" y="4135425"/>
              <a:ext cx="62425" cy="35625"/>
            </a:xfrm>
            <a:custGeom>
              <a:avLst/>
              <a:gdLst/>
              <a:ahLst/>
              <a:cxnLst/>
              <a:rect l="l" t="t" r="r" b="b"/>
              <a:pathLst>
                <a:path w="2497" h="1425" extrusionOk="0">
                  <a:moveTo>
                    <a:pt x="1703" y="0"/>
                  </a:moveTo>
                  <a:cubicBezTo>
                    <a:pt x="1370" y="0"/>
                    <a:pt x="1033" y="138"/>
                    <a:pt x="760" y="394"/>
                  </a:cubicBezTo>
                  <a:cubicBezTo>
                    <a:pt x="516" y="556"/>
                    <a:pt x="272" y="746"/>
                    <a:pt x="82" y="990"/>
                  </a:cubicBezTo>
                  <a:cubicBezTo>
                    <a:pt x="1" y="1153"/>
                    <a:pt x="82" y="1424"/>
                    <a:pt x="299" y="1424"/>
                  </a:cubicBezTo>
                  <a:cubicBezTo>
                    <a:pt x="1086" y="1424"/>
                    <a:pt x="1818" y="1153"/>
                    <a:pt x="2361" y="611"/>
                  </a:cubicBezTo>
                  <a:cubicBezTo>
                    <a:pt x="2496" y="448"/>
                    <a:pt x="2442" y="258"/>
                    <a:pt x="2279" y="150"/>
                  </a:cubicBezTo>
                  <a:cubicBezTo>
                    <a:pt x="2098" y="49"/>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7"/>
            <p:cNvSpPr/>
            <p:nvPr/>
          </p:nvSpPr>
          <p:spPr>
            <a:xfrm>
              <a:off x="5398238" y="3772650"/>
              <a:ext cx="63775" cy="35625"/>
            </a:xfrm>
            <a:custGeom>
              <a:avLst/>
              <a:gdLst/>
              <a:ahLst/>
              <a:cxnLst/>
              <a:rect l="l" t="t" r="r" b="b"/>
              <a:pathLst>
                <a:path w="2551" h="1425" extrusionOk="0">
                  <a:moveTo>
                    <a:pt x="1732" y="0"/>
                  </a:moveTo>
                  <a:cubicBezTo>
                    <a:pt x="1401" y="0"/>
                    <a:pt x="1070" y="138"/>
                    <a:pt x="815" y="394"/>
                  </a:cubicBezTo>
                  <a:cubicBezTo>
                    <a:pt x="543" y="556"/>
                    <a:pt x="299" y="746"/>
                    <a:pt x="137" y="990"/>
                  </a:cubicBezTo>
                  <a:cubicBezTo>
                    <a:pt x="1" y="1153"/>
                    <a:pt x="109" y="1424"/>
                    <a:pt x="299" y="1424"/>
                  </a:cubicBezTo>
                  <a:cubicBezTo>
                    <a:pt x="1086" y="1424"/>
                    <a:pt x="1818" y="1153"/>
                    <a:pt x="2361" y="611"/>
                  </a:cubicBezTo>
                  <a:cubicBezTo>
                    <a:pt x="2551" y="448"/>
                    <a:pt x="2469" y="258"/>
                    <a:pt x="2306" y="149"/>
                  </a:cubicBezTo>
                  <a:cubicBezTo>
                    <a:pt x="2125" y="49"/>
                    <a:pt x="1928" y="0"/>
                    <a:pt x="1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7"/>
            <p:cNvSpPr/>
            <p:nvPr/>
          </p:nvSpPr>
          <p:spPr>
            <a:xfrm>
              <a:off x="5324338" y="389040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45" y="1163"/>
                    <a:pt x="2387"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7"/>
            <p:cNvSpPr/>
            <p:nvPr/>
          </p:nvSpPr>
          <p:spPr>
            <a:xfrm>
              <a:off x="5537938" y="3803825"/>
              <a:ext cx="63775" cy="35625"/>
            </a:xfrm>
            <a:custGeom>
              <a:avLst/>
              <a:gdLst/>
              <a:ahLst/>
              <a:cxnLst/>
              <a:rect l="l" t="t" r="r" b="b"/>
              <a:pathLst>
                <a:path w="2551" h="1425" extrusionOk="0">
                  <a:moveTo>
                    <a:pt x="1731" y="1"/>
                  </a:moveTo>
                  <a:cubicBezTo>
                    <a:pt x="1400" y="1"/>
                    <a:pt x="1070" y="139"/>
                    <a:pt x="814" y="394"/>
                  </a:cubicBezTo>
                  <a:cubicBezTo>
                    <a:pt x="543" y="557"/>
                    <a:pt x="299" y="774"/>
                    <a:pt x="136" y="991"/>
                  </a:cubicBezTo>
                  <a:cubicBezTo>
                    <a:pt x="0" y="1181"/>
                    <a:pt x="109" y="1425"/>
                    <a:pt x="299" y="1425"/>
                  </a:cubicBezTo>
                  <a:cubicBezTo>
                    <a:pt x="1085" y="1425"/>
                    <a:pt x="1845" y="1181"/>
                    <a:pt x="2387" y="638"/>
                  </a:cubicBezTo>
                  <a:cubicBezTo>
                    <a:pt x="2550" y="448"/>
                    <a:pt x="2469" y="259"/>
                    <a:pt x="2306" y="150"/>
                  </a:cubicBezTo>
                  <a:cubicBezTo>
                    <a:pt x="2124" y="49"/>
                    <a:pt x="1928" y="1"/>
                    <a:pt x="17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7"/>
            <p:cNvSpPr/>
            <p:nvPr/>
          </p:nvSpPr>
          <p:spPr>
            <a:xfrm>
              <a:off x="5441638" y="3900575"/>
              <a:ext cx="63100" cy="35850"/>
            </a:xfrm>
            <a:custGeom>
              <a:avLst/>
              <a:gdLst/>
              <a:ahLst/>
              <a:cxnLst/>
              <a:rect l="l" t="t" r="r" b="b"/>
              <a:pathLst>
                <a:path w="2524" h="1434" extrusionOk="0">
                  <a:moveTo>
                    <a:pt x="1687" y="1"/>
                  </a:moveTo>
                  <a:cubicBezTo>
                    <a:pt x="1364" y="1"/>
                    <a:pt x="1035" y="128"/>
                    <a:pt x="787" y="376"/>
                  </a:cubicBezTo>
                  <a:cubicBezTo>
                    <a:pt x="489" y="511"/>
                    <a:pt x="299" y="728"/>
                    <a:pt x="82" y="1000"/>
                  </a:cubicBezTo>
                  <a:cubicBezTo>
                    <a:pt x="1" y="1162"/>
                    <a:pt x="82" y="1434"/>
                    <a:pt x="299" y="1434"/>
                  </a:cubicBezTo>
                  <a:cubicBezTo>
                    <a:pt x="1086" y="1434"/>
                    <a:pt x="1818" y="1162"/>
                    <a:pt x="2361" y="620"/>
                  </a:cubicBezTo>
                  <a:cubicBezTo>
                    <a:pt x="2523" y="457"/>
                    <a:pt x="2469" y="240"/>
                    <a:pt x="2279" y="159"/>
                  </a:cubicBezTo>
                  <a:cubicBezTo>
                    <a:pt x="2099" y="53"/>
                    <a:pt x="189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7"/>
            <p:cNvSpPr/>
            <p:nvPr/>
          </p:nvSpPr>
          <p:spPr>
            <a:xfrm>
              <a:off x="5428088" y="4004550"/>
              <a:ext cx="62400" cy="36350"/>
            </a:xfrm>
            <a:custGeom>
              <a:avLst/>
              <a:gdLst/>
              <a:ahLst/>
              <a:cxnLst/>
              <a:rect l="l" t="t" r="r" b="b"/>
              <a:pathLst>
                <a:path w="2496" h="1454" extrusionOk="0">
                  <a:moveTo>
                    <a:pt x="1689" y="0"/>
                  </a:moveTo>
                  <a:cubicBezTo>
                    <a:pt x="1356" y="0"/>
                    <a:pt x="1015" y="138"/>
                    <a:pt x="760" y="394"/>
                  </a:cubicBezTo>
                  <a:cubicBezTo>
                    <a:pt x="489" y="557"/>
                    <a:pt x="272" y="774"/>
                    <a:pt x="82" y="1018"/>
                  </a:cubicBezTo>
                  <a:cubicBezTo>
                    <a:pt x="0" y="1180"/>
                    <a:pt x="82" y="1452"/>
                    <a:pt x="299" y="1452"/>
                  </a:cubicBezTo>
                  <a:cubicBezTo>
                    <a:pt x="332" y="1453"/>
                    <a:pt x="365" y="1454"/>
                    <a:pt x="399" y="1454"/>
                  </a:cubicBezTo>
                  <a:cubicBezTo>
                    <a:pt x="1100" y="1454"/>
                    <a:pt x="1815" y="1182"/>
                    <a:pt x="2333" y="638"/>
                  </a:cubicBezTo>
                  <a:cubicBezTo>
                    <a:pt x="2496" y="475"/>
                    <a:pt x="2441" y="258"/>
                    <a:pt x="2252" y="150"/>
                  </a:cubicBezTo>
                  <a:cubicBezTo>
                    <a:pt x="2080" y="49"/>
                    <a:pt x="1886"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7"/>
            <p:cNvSpPr/>
            <p:nvPr/>
          </p:nvSpPr>
          <p:spPr>
            <a:xfrm>
              <a:off x="5582013" y="3929450"/>
              <a:ext cx="63775" cy="36825"/>
            </a:xfrm>
            <a:custGeom>
              <a:avLst/>
              <a:gdLst/>
              <a:ahLst/>
              <a:cxnLst/>
              <a:rect l="l" t="t" r="r" b="b"/>
              <a:pathLst>
                <a:path w="2551" h="1473" extrusionOk="0">
                  <a:moveTo>
                    <a:pt x="1689" y="0"/>
                  </a:moveTo>
                  <a:cubicBezTo>
                    <a:pt x="1362" y="0"/>
                    <a:pt x="1047" y="138"/>
                    <a:pt x="814" y="387"/>
                  </a:cubicBezTo>
                  <a:cubicBezTo>
                    <a:pt x="543" y="550"/>
                    <a:pt x="299" y="767"/>
                    <a:pt x="109" y="1038"/>
                  </a:cubicBezTo>
                  <a:cubicBezTo>
                    <a:pt x="0" y="1201"/>
                    <a:pt x="109" y="1472"/>
                    <a:pt x="299" y="1472"/>
                  </a:cubicBezTo>
                  <a:cubicBezTo>
                    <a:pt x="1085" y="1472"/>
                    <a:pt x="1845" y="1201"/>
                    <a:pt x="2387" y="658"/>
                  </a:cubicBezTo>
                  <a:cubicBezTo>
                    <a:pt x="2550" y="468"/>
                    <a:pt x="2469" y="279"/>
                    <a:pt x="2306" y="170"/>
                  </a:cubicBezTo>
                  <a:cubicBezTo>
                    <a:pt x="2107" y="55"/>
                    <a:pt x="1895"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7"/>
            <p:cNvSpPr/>
            <p:nvPr/>
          </p:nvSpPr>
          <p:spPr>
            <a:xfrm>
              <a:off x="5501313" y="4068975"/>
              <a:ext cx="63100" cy="36350"/>
            </a:xfrm>
            <a:custGeom>
              <a:avLst/>
              <a:gdLst/>
              <a:ahLst/>
              <a:cxnLst/>
              <a:rect l="l" t="t" r="r" b="b"/>
              <a:pathLst>
                <a:path w="2524" h="1454" extrusionOk="0">
                  <a:moveTo>
                    <a:pt x="1717" y="0"/>
                  </a:moveTo>
                  <a:cubicBezTo>
                    <a:pt x="1384" y="0"/>
                    <a:pt x="1043" y="138"/>
                    <a:pt x="787" y="394"/>
                  </a:cubicBezTo>
                  <a:cubicBezTo>
                    <a:pt x="516" y="556"/>
                    <a:pt x="272" y="773"/>
                    <a:pt x="109" y="1017"/>
                  </a:cubicBezTo>
                  <a:cubicBezTo>
                    <a:pt x="1" y="1180"/>
                    <a:pt x="109" y="1451"/>
                    <a:pt x="299" y="1451"/>
                  </a:cubicBezTo>
                  <a:cubicBezTo>
                    <a:pt x="332" y="1453"/>
                    <a:pt x="365" y="1453"/>
                    <a:pt x="398" y="1453"/>
                  </a:cubicBezTo>
                  <a:cubicBezTo>
                    <a:pt x="1147" y="1453"/>
                    <a:pt x="1841" y="1157"/>
                    <a:pt x="2360" y="638"/>
                  </a:cubicBezTo>
                  <a:cubicBezTo>
                    <a:pt x="2523" y="475"/>
                    <a:pt x="2442" y="258"/>
                    <a:pt x="2279" y="149"/>
                  </a:cubicBezTo>
                  <a:cubicBezTo>
                    <a:pt x="2108" y="49"/>
                    <a:pt x="1914" y="0"/>
                    <a:pt x="17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7"/>
            <p:cNvSpPr/>
            <p:nvPr/>
          </p:nvSpPr>
          <p:spPr>
            <a:xfrm>
              <a:off x="5432163" y="4170675"/>
              <a:ext cx="62400" cy="36300"/>
            </a:xfrm>
            <a:custGeom>
              <a:avLst/>
              <a:gdLst/>
              <a:ahLst/>
              <a:cxnLst/>
              <a:rect l="l" t="t" r="r" b="b"/>
              <a:pathLst>
                <a:path w="2496" h="1452" extrusionOk="0">
                  <a:moveTo>
                    <a:pt x="1704" y="1"/>
                  </a:moveTo>
                  <a:cubicBezTo>
                    <a:pt x="1373" y="1"/>
                    <a:pt x="1042" y="139"/>
                    <a:pt x="787" y="394"/>
                  </a:cubicBezTo>
                  <a:cubicBezTo>
                    <a:pt x="515" y="557"/>
                    <a:pt x="271" y="774"/>
                    <a:pt x="109" y="991"/>
                  </a:cubicBezTo>
                  <a:cubicBezTo>
                    <a:pt x="0" y="1181"/>
                    <a:pt x="109" y="1452"/>
                    <a:pt x="298" y="1452"/>
                  </a:cubicBezTo>
                  <a:cubicBezTo>
                    <a:pt x="1085" y="1452"/>
                    <a:pt x="1817" y="1181"/>
                    <a:pt x="2360" y="638"/>
                  </a:cubicBezTo>
                  <a:cubicBezTo>
                    <a:pt x="2495" y="476"/>
                    <a:pt x="2468" y="259"/>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7"/>
            <p:cNvSpPr/>
            <p:nvPr/>
          </p:nvSpPr>
          <p:spPr>
            <a:xfrm>
              <a:off x="5415188" y="4280325"/>
              <a:ext cx="64450" cy="35825"/>
            </a:xfrm>
            <a:custGeom>
              <a:avLst/>
              <a:gdLst/>
              <a:ahLst/>
              <a:cxnLst/>
              <a:rect l="l" t="t" r="r" b="b"/>
              <a:pathLst>
                <a:path w="2578" h="1433" extrusionOk="0">
                  <a:moveTo>
                    <a:pt x="1730" y="0"/>
                  </a:moveTo>
                  <a:cubicBezTo>
                    <a:pt x="1408" y="0"/>
                    <a:pt x="1090" y="127"/>
                    <a:pt x="842" y="375"/>
                  </a:cubicBezTo>
                  <a:cubicBezTo>
                    <a:pt x="571" y="565"/>
                    <a:pt x="326" y="755"/>
                    <a:pt x="164" y="999"/>
                  </a:cubicBezTo>
                  <a:cubicBezTo>
                    <a:pt x="1" y="1162"/>
                    <a:pt x="109" y="1433"/>
                    <a:pt x="326" y="1433"/>
                  </a:cubicBezTo>
                  <a:cubicBezTo>
                    <a:pt x="1113" y="1433"/>
                    <a:pt x="1873" y="1162"/>
                    <a:pt x="2388" y="619"/>
                  </a:cubicBezTo>
                  <a:cubicBezTo>
                    <a:pt x="2578" y="456"/>
                    <a:pt x="2496" y="239"/>
                    <a:pt x="2334" y="158"/>
                  </a:cubicBezTo>
                  <a:cubicBezTo>
                    <a:pt x="2143" y="52"/>
                    <a:pt x="1936" y="0"/>
                    <a:pt x="1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7"/>
            <p:cNvSpPr/>
            <p:nvPr/>
          </p:nvSpPr>
          <p:spPr>
            <a:xfrm>
              <a:off x="5554888" y="4220175"/>
              <a:ext cx="63075" cy="35625"/>
            </a:xfrm>
            <a:custGeom>
              <a:avLst/>
              <a:gdLst/>
              <a:ahLst/>
              <a:cxnLst/>
              <a:rect l="l" t="t" r="r" b="b"/>
              <a:pathLst>
                <a:path w="2523" h="1425" extrusionOk="0">
                  <a:moveTo>
                    <a:pt x="1704" y="1"/>
                  </a:moveTo>
                  <a:cubicBezTo>
                    <a:pt x="1373" y="1"/>
                    <a:pt x="1043" y="139"/>
                    <a:pt x="787" y="394"/>
                  </a:cubicBezTo>
                  <a:cubicBezTo>
                    <a:pt x="516" y="557"/>
                    <a:pt x="272" y="747"/>
                    <a:pt x="109" y="991"/>
                  </a:cubicBezTo>
                  <a:cubicBezTo>
                    <a:pt x="0" y="1154"/>
                    <a:pt x="109" y="1425"/>
                    <a:pt x="299" y="1425"/>
                  </a:cubicBezTo>
                  <a:cubicBezTo>
                    <a:pt x="1085" y="1425"/>
                    <a:pt x="1818" y="1154"/>
                    <a:pt x="2360" y="611"/>
                  </a:cubicBezTo>
                  <a:cubicBezTo>
                    <a:pt x="2523" y="476"/>
                    <a:pt x="2442" y="259"/>
                    <a:pt x="2279" y="150"/>
                  </a:cubicBezTo>
                  <a:cubicBezTo>
                    <a:pt x="2097" y="49"/>
                    <a:pt x="1901"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7"/>
            <p:cNvSpPr/>
            <p:nvPr/>
          </p:nvSpPr>
          <p:spPr>
            <a:xfrm>
              <a:off x="5491138" y="4331175"/>
              <a:ext cx="63100" cy="35850"/>
            </a:xfrm>
            <a:custGeom>
              <a:avLst/>
              <a:gdLst/>
              <a:ahLst/>
              <a:cxnLst/>
              <a:rect l="l" t="t" r="r" b="b"/>
              <a:pathLst>
                <a:path w="2524" h="1434" extrusionOk="0">
                  <a:moveTo>
                    <a:pt x="1687" y="0"/>
                  </a:moveTo>
                  <a:cubicBezTo>
                    <a:pt x="1364" y="0"/>
                    <a:pt x="1035" y="127"/>
                    <a:pt x="787" y="375"/>
                  </a:cubicBezTo>
                  <a:cubicBezTo>
                    <a:pt x="516" y="565"/>
                    <a:pt x="272" y="755"/>
                    <a:pt x="109" y="999"/>
                  </a:cubicBezTo>
                  <a:cubicBezTo>
                    <a:pt x="1" y="1162"/>
                    <a:pt x="109" y="1433"/>
                    <a:pt x="299" y="1433"/>
                  </a:cubicBezTo>
                  <a:cubicBezTo>
                    <a:pt x="1086" y="1433"/>
                    <a:pt x="1845" y="1162"/>
                    <a:pt x="2388" y="620"/>
                  </a:cubicBezTo>
                  <a:cubicBezTo>
                    <a:pt x="2523" y="457"/>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7"/>
            <p:cNvSpPr/>
            <p:nvPr/>
          </p:nvSpPr>
          <p:spPr>
            <a:xfrm>
              <a:off x="5404338" y="4415925"/>
              <a:ext cx="62425" cy="35850"/>
            </a:xfrm>
            <a:custGeom>
              <a:avLst/>
              <a:gdLst/>
              <a:ahLst/>
              <a:cxnLst/>
              <a:rect l="l" t="t" r="r" b="b"/>
              <a:pathLst>
                <a:path w="2497" h="1434" extrusionOk="0">
                  <a:moveTo>
                    <a:pt x="1660" y="1"/>
                  </a:moveTo>
                  <a:cubicBezTo>
                    <a:pt x="1337" y="1"/>
                    <a:pt x="1008" y="128"/>
                    <a:pt x="760" y="376"/>
                  </a:cubicBezTo>
                  <a:cubicBezTo>
                    <a:pt x="489" y="566"/>
                    <a:pt x="272" y="756"/>
                    <a:pt x="82" y="1000"/>
                  </a:cubicBezTo>
                  <a:cubicBezTo>
                    <a:pt x="1" y="1162"/>
                    <a:pt x="82" y="1434"/>
                    <a:pt x="299" y="1434"/>
                  </a:cubicBezTo>
                  <a:cubicBezTo>
                    <a:pt x="1059" y="1434"/>
                    <a:pt x="1818" y="1162"/>
                    <a:pt x="2361" y="620"/>
                  </a:cubicBezTo>
                  <a:cubicBezTo>
                    <a:pt x="2496" y="457"/>
                    <a:pt x="2469" y="240"/>
                    <a:pt x="2252" y="159"/>
                  </a:cubicBezTo>
                  <a:cubicBezTo>
                    <a:pt x="2072" y="53"/>
                    <a:pt x="1867" y="1"/>
                    <a:pt x="16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7"/>
            <p:cNvSpPr/>
            <p:nvPr/>
          </p:nvSpPr>
          <p:spPr>
            <a:xfrm>
              <a:off x="5646438" y="4295450"/>
              <a:ext cx="63075" cy="35625"/>
            </a:xfrm>
            <a:custGeom>
              <a:avLst/>
              <a:gdLst/>
              <a:ahLst/>
              <a:cxnLst/>
              <a:rect l="l" t="t" r="r" b="b"/>
              <a:pathLst>
                <a:path w="2523" h="1425" extrusionOk="0">
                  <a:moveTo>
                    <a:pt x="1704" y="1"/>
                  </a:moveTo>
                  <a:cubicBezTo>
                    <a:pt x="1373" y="1"/>
                    <a:pt x="1042" y="138"/>
                    <a:pt x="787" y="394"/>
                  </a:cubicBezTo>
                  <a:cubicBezTo>
                    <a:pt x="516" y="557"/>
                    <a:pt x="271" y="774"/>
                    <a:pt x="109" y="991"/>
                  </a:cubicBezTo>
                  <a:cubicBezTo>
                    <a:pt x="0" y="1181"/>
                    <a:pt x="109" y="1425"/>
                    <a:pt x="299" y="1425"/>
                  </a:cubicBezTo>
                  <a:cubicBezTo>
                    <a:pt x="1085" y="1425"/>
                    <a:pt x="1818" y="1181"/>
                    <a:pt x="2360" y="638"/>
                  </a:cubicBezTo>
                  <a:cubicBezTo>
                    <a:pt x="2523" y="448"/>
                    <a:pt x="2469" y="258"/>
                    <a:pt x="2279"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7"/>
            <p:cNvSpPr/>
            <p:nvPr/>
          </p:nvSpPr>
          <p:spPr>
            <a:xfrm>
              <a:off x="5650488" y="4010650"/>
              <a:ext cx="63100" cy="35800"/>
            </a:xfrm>
            <a:custGeom>
              <a:avLst/>
              <a:gdLst/>
              <a:ahLst/>
              <a:cxnLst/>
              <a:rect l="l" t="t" r="r" b="b"/>
              <a:pathLst>
                <a:path w="2524" h="1432" extrusionOk="0">
                  <a:moveTo>
                    <a:pt x="1705" y="1"/>
                  </a:moveTo>
                  <a:cubicBezTo>
                    <a:pt x="1373" y="1"/>
                    <a:pt x="1043" y="138"/>
                    <a:pt x="788" y="394"/>
                  </a:cubicBezTo>
                  <a:cubicBezTo>
                    <a:pt x="516" y="557"/>
                    <a:pt x="272" y="774"/>
                    <a:pt x="109" y="991"/>
                  </a:cubicBezTo>
                  <a:cubicBezTo>
                    <a:pt x="1" y="1181"/>
                    <a:pt x="109" y="1425"/>
                    <a:pt x="299" y="1425"/>
                  </a:cubicBezTo>
                  <a:cubicBezTo>
                    <a:pt x="363" y="1429"/>
                    <a:pt x="426" y="1431"/>
                    <a:pt x="489" y="1431"/>
                  </a:cubicBezTo>
                  <a:cubicBezTo>
                    <a:pt x="1184" y="1431"/>
                    <a:pt x="1863" y="1158"/>
                    <a:pt x="2361" y="611"/>
                  </a:cubicBezTo>
                  <a:cubicBezTo>
                    <a:pt x="2523" y="448"/>
                    <a:pt x="2442" y="258"/>
                    <a:pt x="2279" y="150"/>
                  </a:cubicBezTo>
                  <a:cubicBezTo>
                    <a:pt x="2098" y="49"/>
                    <a:pt x="1901"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7"/>
            <p:cNvSpPr/>
            <p:nvPr/>
          </p:nvSpPr>
          <p:spPr>
            <a:xfrm>
              <a:off x="5575913" y="4127750"/>
              <a:ext cx="63075" cy="35850"/>
            </a:xfrm>
            <a:custGeom>
              <a:avLst/>
              <a:gdLst/>
              <a:ahLst/>
              <a:cxnLst/>
              <a:rect l="l" t="t" r="r" b="b"/>
              <a:pathLst>
                <a:path w="2523" h="1434" extrusionOk="0">
                  <a:moveTo>
                    <a:pt x="1687" y="0"/>
                  </a:moveTo>
                  <a:cubicBezTo>
                    <a:pt x="1364" y="0"/>
                    <a:pt x="1035" y="127"/>
                    <a:pt x="787" y="375"/>
                  </a:cubicBezTo>
                  <a:cubicBezTo>
                    <a:pt x="516" y="565"/>
                    <a:pt x="272" y="755"/>
                    <a:pt x="109" y="999"/>
                  </a:cubicBezTo>
                  <a:cubicBezTo>
                    <a:pt x="0" y="1162"/>
                    <a:pt x="109" y="1433"/>
                    <a:pt x="299" y="1433"/>
                  </a:cubicBezTo>
                  <a:cubicBezTo>
                    <a:pt x="1085" y="1433"/>
                    <a:pt x="1845" y="1162"/>
                    <a:pt x="2387" y="619"/>
                  </a:cubicBezTo>
                  <a:cubicBezTo>
                    <a:pt x="2523" y="484"/>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7"/>
            <p:cNvSpPr/>
            <p:nvPr/>
          </p:nvSpPr>
          <p:spPr>
            <a:xfrm>
              <a:off x="5799688" y="3991000"/>
              <a:ext cx="63075" cy="36350"/>
            </a:xfrm>
            <a:custGeom>
              <a:avLst/>
              <a:gdLst/>
              <a:ahLst/>
              <a:cxnLst/>
              <a:rect l="l" t="t" r="r" b="b"/>
              <a:pathLst>
                <a:path w="2523" h="1454" extrusionOk="0">
                  <a:moveTo>
                    <a:pt x="1716" y="0"/>
                  </a:moveTo>
                  <a:cubicBezTo>
                    <a:pt x="1383" y="0"/>
                    <a:pt x="1042" y="138"/>
                    <a:pt x="787" y="393"/>
                  </a:cubicBezTo>
                  <a:cubicBezTo>
                    <a:pt x="516" y="556"/>
                    <a:pt x="271" y="773"/>
                    <a:pt x="109" y="1017"/>
                  </a:cubicBezTo>
                  <a:cubicBezTo>
                    <a:pt x="0" y="1180"/>
                    <a:pt x="109" y="1451"/>
                    <a:pt x="326" y="1451"/>
                  </a:cubicBezTo>
                  <a:cubicBezTo>
                    <a:pt x="359" y="1452"/>
                    <a:pt x="392" y="1453"/>
                    <a:pt x="425" y="1453"/>
                  </a:cubicBezTo>
                  <a:cubicBezTo>
                    <a:pt x="1122" y="1453"/>
                    <a:pt x="1790" y="1181"/>
                    <a:pt x="2360" y="637"/>
                  </a:cubicBezTo>
                  <a:cubicBezTo>
                    <a:pt x="2523" y="475"/>
                    <a:pt x="2441" y="258"/>
                    <a:pt x="2279" y="149"/>
                  </a:cubicBezTo>
                  <a:cubicBezTo>
                    <a:pt x="2107" y="48"/>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7"/>
            <p:cNvSpPr/>
            <p:nvPr/>
          </p:nvSpPr>
          <p:spPr>
            <a:xfrm>
              <a:off x="5730513" y="4085925"/>
              <a:ext cx="62400" cy="36300"/>
            </a:xfrm>
            <a:custGeom>
              <a:avLst/>
              <a:gdLst/>
              <a:ahLst/>
              <a:cxnLst/>
              <a:rect l="l" t="t" r="r" b="b"/>
              <a:pathLst>
                <a:path w="2496" h="1452" extrusionOk="0">
                  <a:moveTo>
                    <a:pt x="1705" y="0"/>
                  </a:moveTo>
                  <a:cubicBezTo>
                    <a:pt x="1373" y="0"/>
                    <a:pt x="1043" y="138"/>
                    <a:pt x="787" y="394"/>
                  </a:cubicBezTo>
                  <a:cubicBezTo>
                    <a:pt x="516" y="556"/>
                    <a:pt x="272" y="773"/>
                    <a:pt x="109" y="990"/>
                  </a:cubicBezTo>
                  <a:cubicBezTo>
                    <a:pt x="1" y="1180"/>
                    <a:pt x="109" y="1452"/>
                    <a:pt x="299" y="1452"/>
                  </a:cubicBezTo>
                  <a:cubicBezTo>
                    <a:pt x="1086" y="1452"/>
                    <a:pt x="1818" y="1180"/>
                    <a:pt x="2360" y="638"/>
                  </a:cubicBezTo>
                  <a:cubicBezTo>
                    <a:pt x="2496" y="475"/>
                    <a:pt x="2469" y="258"/>
                    <a:pt x="2279" y="150"/>
                  </a:cubicBezTo>
                  <a:cubicBezTo>
                    <a:pt x="2097" y="49"/>
                    <a:pt x="1901" y="0"/>
                    <a:pt x="1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7"/>
            <p:cNvSpPr/>
            <p:nvPr/>
          </p:nvSpPr>
          <p:spPr>
            <a:xfrm>
              <a:off x="5689163" y="4193050"/>
              <a:ext cx="62400" cy="35625"/>
            </a:xfrm>
            <a:custGeom>
              <a:avLst/>
              <a:gdLst/>
              <a:ahLst/>
              <a:cxnLst/>
              <a:rect l="l" t="t" r="r" b="b"/>
              <a:pathLst>
                <a:path w="2496" h="1425" extrusionOk="0">
                  <a:moveTo>
                    <a:pt x="1689" y="1"/>
                  </a:moveTo>
                  <a:cubicBezTo>
                    <a:pt x="1356" y="1"/>
                    <a:pt x="1015" y="139"/>
                    <a:pt x="760" y="394"/>
                  </a:cubicBezTo>
                  <a:cubicBezTo>
                    <a:pt x="488" y="557"/>
                    <a:pt x="244" y="747"/>
                    <a:pt x="81" y="991"/>
                  </a:cubicBezTo>
                  <a:cubicBezTo>
                    <a:pt x="0" y="1154"/>
                    <a:pt x="81" y="1425"/>
                    <a:pt x="298" y="1425"/>
                  </a:cubicBezTo>
                  <a:cubicBezTo>
                    <a:pt x="1058" y="1425"/>
                    <a:pt x="1817" y="1154"/>
                    <a:pt x="2360" y="611"/>
                  </a:cubicBezTo>
                  <a:cubicBezTo>
                    <a:pt x="2495" y="476"/>
                    <a:pt x="2441" y="259"/>
                    <a:pt x="2251" y="150"/>
                  </a:cubicBezTo>
                  <a:cubicBezTo>
                    <a:pt x="2080" y="49"/>
                    <a:pt x="1886" y="1"/>
                    <a:pt x="16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7"/>
            <p:cNvSpPr/>
            <p:nvPr/>
          </p:nvSpPr>
          <p:spPr>
            <a:xfrm>
              <a:off x="5832238" y="4134525"/>
              <a:ext cx="62400" cy="35850"/>
            </a:xfrm>
            <a:custGeom>
              <a:avLst/>
              <a:gdLst/>
              <a:ahLst/>
              <a:cxnLst/>
              <a:rect l="l" t="t" r="r" b="b"/>
              <a:pathLst>
                <a:path w="2496" h="1434" extrusionOk="0">
                  <a:moveTo>
                    <a:pt x="1675" y="0"/>
                  </a:moveTo>
                  <a:cubicBezTo>
                    <a:pt x="1353" y="0"/>
                    <a:pt x="1035" y="128"/>
                    <a:pt x="787" y="375"/>
                  </a:cubicBezTo>
                  <a:cubicBezTo>
                    <a:pt x="516" y="565"/>
                    <a:pt x="271" y="755"/>
                    <a:pt x="109" y="999"/>
                  </a:cubicBezTo>
                  <a:cubicBezTo>
                    <a:pt x="0" y="1162"/>
                    <a:pt x="109" y="1433"/>
                    <a:pt x="299" y="1433"/>
                  </a:cubicBezTo>
                  <a:cubicBezTo>
                    <a:pt x="1085" y="1433"/>
                    <a:pt x="1817" y="1162"/>
                    <a:pt x="2360" y="620"/>
                  </a:cubicBezTo>
                  <a:cubicBezTo>
                    <a:pt x="2496" y="457"/>
                    <a:pt x="2468" y="240"/>
                    <a:pt x="2279" y="159"/>
                  </a:cubicBezTo>
                  <a:cubicBezTo>
                    <a:pt x="2088" y="53"/>
                    <a:pt x="1881" y="0"/>
                    <a:pt x="16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7"/>
            <p:cNvSpPr/>
            <p:nvPr/>
          </p:nvSpPr>
          <p:spPr>
            <a:xfrm>
              <a:off x="5708138" y="3685850"/>
              <a:ext cx="63775" cy="36300"/>
            </a:xfrm>
            <a:custGeom>
              <a:avLst/>
              <a:gdLst/>
              <a:ahLst/>
              <a:cxnLst/>
              <a:rect l="l" t="t" r="r" b="b"/>
              <a:pathLst>
                <a:path w="2551" h="1452" extrusionOk="0">
                  <a:moveTo>
                    <a:pt x="1743" y="0"/>
                  </a:moveTo>
                  <a:cubicBezTo>
                    <a:pt x="1411" y="0"/>
                    <a:pt x="1070" y="138"/>
                    <a:pt x="814" y="394"/>
                  </a:cubicBezTo>
                  <a:cubicBezTo>
                    <a:pt x="543" y="556"/>
                    <a:pt x="299" y="773"/>
                    <a:pt x="136" y="1018"/>
                  </a:cubicBezTo>
                  <a:cubicBezTo>
                    <a:pt x="1" y="1180"/>
                    <a:pt x="109" y="1451"/>
                    <a:pt x="326" y="1451"/>
                  </a:cubicBezTo>
                  <a:cubicBezTo>
                    <a:pt x="1085" y="1451"/>
                    <a:pt x="1845" y="1180"/>
                    <a:pt x="2387" y="638"/>
                  </a:cubicBezTo>
                  <a:cubicBezTo>
                    <a:pt x="2550" y="475"/>
                    <a:pt x="2469" y="258"/>
                    <a:pt x="2306" y="150"/>
                  </a:cubicBezTo>
                  <a:cubicBezTo>
                    <a:pt x="2135" y="49"/>
                    <a:pt x="1940" y="0"/>
                    <a:pt x="17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7"/>
            <p:cNvSpPr/>
            <p:nvPr/>
          </p:nvSpPr>
          <p:spPr>
            <a:xfrm>
              <a:off x="5672888" y="3797725"/>
              <a:ext cx="64425" cy="36300"/>
            </a:xfrm>
            <a:custGeom>
              <a:avLst/>
              <a:gdLst/>
              <a:ahLst/>
              <a:cxnLst/>
              <a:rect l="l" t="t" r="r" b="b"/>
              <a:pathLst>
                <a:path w="2577" h="1452" extrusionOk="0">
                  <a:moveTo>
                    <a:pt x="1758" y="1"/>
                  </a:moveTo>
                  <a:cubicBezTo>
                    <a:pt x="1427" y="1"/>
                    <a:pt x="1096" y="139"/>
                    <a:pt x="841" y="394"/>
                  </a:cubicBezTo>
                  <a:cubicBezTo>
                    <a:pt x="570" y="557"/>
                    <a:pt x="326" y="774"/>
                    <a:pt x="163" y="1018"/>
                  </a:cubicBezTo>
                  <a:cubicBezTo>
                    <a:pt x="0" y="1181"/>
                    <a:pt x="109" y="1452"/>
                    <a:pt x="326" y="1452"/>
                  </a:cubicBezTo>
                  <a:cubicBezTo>
                    <a:pt x="1112" y="1452"/>
                    <a:pt x="1872" y="1181"/>
                    <a:pt x="2414" y="638"/>
                  </a:cubicBezTo>
                  <a:cubicBezTo>
                    <a:pt x="2577" y="475"/>
                    <a:pt x="2495" y="258"/>
                    <a:pt x="2333" y="150"/>
                  </a:cubicBezTo>
                  <a:cubicBezTo>
                    <a:pt x="2151" y="49"/>
                    <a:pt x="1954" y="1"/>
                    <a:pt x="17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7"/>
            <p:cNvSpPr/>
            <p:nvPr/>
          </p:nvSpPr>
          <p:spPr>
            <a:xfrm>
              <a:off x="5853263" y="3691275"/>
              <a:ext cx="63750" cy="35625"/>
            </a:xfrm>
            <a:custGeom>
              <a:avLst/>
              <a:gdLst/>
              <a:ahLst/>
              <a:cxnLst/>
              <a:rect l="l" t="t" r="r" b="b"/>
              <a:pathLst>
                <a:path w="2550" h="1425" extrusionOk="0">
                  <a:moveTo>
                    <a:pt x="1731" y="0"/>
                  </a:moveTo>
                  <a:cubicBezTo>
                    <a:pt x="1400" y="0"/>
                    <a:pt x="1069" y="138"/>
                    <a:pt x="814" y="394"/>
                  </a:cubicBezTo>
                  <a:cubicBezTo>
                    <a:pt x="542" y="556"/>
                    <a:pt x="298" y="746"/>
                    <a:pt x="136" y="990"/>
                  </a:cubicBezTo>
                  <a:cubicBezTo>
                    <a:pt x="0" y="1153"/>
                    <a:pt x="109" y="1424"/>
                    <a:pt x="298" y="1424"/>
                  </a:cubicBezTo>
                  <a:cubicBezTo>
                    <a:pt x="1085" y="1424"/>
                    <a:pt x="1844" y="1153"/>
                    <a:pt x="2387" y="611"/>
                  </a:cubicBezTo>
                  <a:cubicBezTo>
                    <a:pt x="2550" y="448"/>
                    <a:pt x="2468" y="258"/>
                    <a:pt x="2306" y="150"/>
                  </a:cubicBezTo>
                  <a:cubicBezTo>
                    <a:pt x="2124" y="49"/>
                    <a:pt x="1927"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7"/>
            <p:cNvSpPr/>
            <p:nvPr/>
          </p:nvSpPr>
          <p:spPr>
            <a:xfrm>
              <a:off x="5801038" y="3788500"/>
              <a:ext cx="63075" cy="36050"/>
            </a:xfrm>
            <a:custGeom>
              <a:avLst/>
              <a:gdLst/>
              <a:ahLst/>
              <a:cxnLst/>
              <a:rect l="l" t="t" r="r" b="b"/>
              <a:pathLst>
                <a:path w="2523" h="1442" extrusionOk="0">
                  <a:moveTo>
                    <a:pt x="1691" y="0"/>
                  </a:moveTo>
                  <a:cubicBezTo>
                    <a:pt x="1355" y="0"/>
                    <a:pt x="1032" y="121"/>
                    <a:pt x="814" y="356"/>
                  </a:cubicBezTo>
                  <a:cubicBezTo>
                    <a:pt x="543" y="519"/>
                    <a:pt x="299" y="736"/>
                    <a:pt x="82" y="1007"/>
                  </a:cubicBezTo>
                  <a:cubicBezTo>
                    <a:pt x="0" y="1170"/>
                    <a:pt x="82" y="1441"/>
                    <a:pt x="299" y="1441"/>
                  </a:cubicBezTo>
                  <a:cubicBezTo>
                    <a:pt x="1085" y="1441"/>
                    <a:pt x="1818" y="1170"/>
                    <a:pt x="2360" y="627"/>
                  </a:cubicBezTo>
                  <a:cubicBezTo>
                    <a:pt x="2523" y="465"/>
                    <a:pt x="2469" y="248"/>
                    <a:pt x="2306" y="139"/>
                  </a:cubicBezTo>
                  <a:cubicBezTo>
                    <a:pt x="2110" y="46"/>
                    <a:pt x="1898" y="0"/>
                    <a:pt x="16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7"/>
            <p:cNvSpPr/>
            <p:nvPr/>
          </p:nvSpPr>
          <p:spPr>
            <a:xfrm>
              <a:off x="5737963" y="3912325"/>
              <a:ext cx="63775" cy="35625"/>
            </a:xfrm>
            <a:custGeom>
              <a:avLst/>
              <a:gdLst/>
              <a:ahLst/>
              <a:cxnLst/>
              <a:rect l="l" t="t" r="r" b="b"/>
              <a:pathLst>
                <a:path w="2551" h="1425" extrusionOk="0">
                  <a:moveTo>
                    <a:pt x="1732" y="1"/>
                  </a:moveTo>
                  <a:cubicBezTo>
                    <a:pt x="1401" y="1"/>
                    <a:pt x="1070" y="138"/>
                    <a:pt x="815" y="394"/>
                  </a:cubicBezTo>
                  <a:cubicBezTo>
                    <a:pt x="543" y="557"/>
                    <a:pt x="299" y="774"/>
                    <a:pt x="109" y="991"/>
                  </a:cubicBezTo>
                  <a:cubicBezTo>
                    <a:pt x="1" y="1153"/>
                    <a:pt x="109" y="1425"/>
                    <a:pt x="299" y="1425"/>
                  </a:cubicBezTo>
                  <a:cubicBezTo>
                    <a:pt x="1086" y="1425"/>
                    <a:pt x="1845" y="1153"/>
                    <a:pt x="2361" y="611"/>
                  </a:cubicBezTo>
                  <a:cubicBezTo>
                    <a:pt x="2551" y="448"/>
                    <a:pt x="2469" y="258"/>
                    <a:pt x="2306" y="150"/>
                  </a:cubicBezTo>
                  <a:cubicBezTo>
                    <a:pt x="2125" y="49"/>
                    <a:pt x="1928" y="1"/>
                    <a:pt x="17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7"/>
            <p:cNvSpPr/>
            <p:nvPr/>
          </p:nvSpPr>
          <p:spPr>
            <a:xfrm>
              <a:off x="5940038" y="3783500"/>
              <a:ext cx="62425" cy="36300"/>
            </a:xfrm>
            <a:custGeom>
              <a:avLst/>
              <a:gdLst/>
              <a:ahLst/>
              <a:cxnLst/>
              <a:rect l="l" t="t" r="r" b="b"/>
              <a:pathLst>
                <a:path w="2497" h="1452" extrusionOk="0">
                  <a:moveTo>
                    <a:pt x="1690" y="0"/>
                  </a:moveTo>
                  <a:cubicBezTo>
                    <a:pt x="1357" y="0"/>
                    <a:pt x="1016" y="138"/>
                    <a:pt x="760" y="393"/>
                  </a:cubicBezTo>
                  <a:cubicBezTo>
                    <a:pt x="489" y="556"/>
                    <a:pt x="272" y="773"/>
                    <a:pt x="82" y="990"/>
                  </a:cubicBezTo>
                  <a:cubicBezTo>
                    <a:pt x="1" y="1180"/>
                    <a:pt x="82" y="1451"/>
                    <a:pt x="299" y="1451"/>
                  </a:cubicBezTo>
                  <a:cubicBezTo>
                    <a:pt x="1059" y="1451"/>
                    <a:pt x="1818" y="1180"/>
                    <a:pt x="2361" y="638"/>
                  </a:cubicBezTo>
                  <a:cubicBezTo>
                    <a:pt x="2496" y="448"/>
                    <a:pt x="2469" y="258"/>
                    <a:pt x="2252" y="149"/>
                  </a:cubicBezTo>
                  <a:cubicBezTo>
                    <a:pt x="2081" y="48"/>
                    <a:pt x="1887" y="0"/>
                    <a:pt x="16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7"/>
            <p:cNvSpPr/>
            <p:nvPr/>
          </p:nvSpPr>
          <p:spPr>
            <a:xfrm>
              <a:off x="5592863" y="3615775"/>
              <a:ext cx="63775" cy="35850"/>
            </a:xfrm>
            <a:custGeom>
              <a:avLst/>
              <a:gdLst/>
              <a:ahLst/>
              <a:cxnLst/>
              <a:rect l="l" t="t" r="r" b="b"/>
              <a:pathLst>
                <a:path w="2551" h="1434" extrusionOk="0">
                  <a:moveTo>
                    <a:pt x="1714" y="1"/>
                  </a:moveTo>
                  <a:cubicBezTo>
                    <a:pt x="1391" y="1"/>
                    <a:pt x="1062" y="128"/>
                    <a:pt x="814" y="376"/>
                  </a:cubicBezTo>
                  <a:cubicBezTo>
                    <a:pt x="543" y="566"/>
                    <a:pt x="299" y="756"/>
                    <a:pt x="136" y="1000"/>
                  </a:cubicBezTo>
                  <a:cubicBezTo>
                    <a:pt x="0" y="1162"/>
                    <a:pt x="109" y="1434"/>
                    <a:pt x="326" y="1434"/>
                  </a:cubicBezTo>
                  <a:cubicBezTo>
                    <a:pt x="1085" y="1434"/>
                    <a:pt x="1845" y="1162"/>
                    <a:pt x="2387" y="620"/>
                  </a:cubicBezTo>
                  <a:cubicBezTo>
                    <a:pt x="2550" y="457"/>
                    <a:pt x="2496" y="240"/>
                    <a:pt x="2306" y="159"/>
                  </a:cubicBezTo>
                  <a:cubicBezTo>
                    <a:pt x="2126" y="53"/>
                    <a:pt x="1921" y="1"/>
                    <a:pt x="1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7"/>
            <p:cNvSpPr/>
            <p:nvPr/>
          </p:nvSpPr>
          <p:spPr>
            <a:xfrm>
              <a:off x="5794938" y="3609900"/>
              <a:ext cx="64450" cy="35625"/>
            </a:xfrm>
            <a:custGeom>
              <a:avLst/>
              <a:gdLst/>
              <a:ahLst/>
              <a:cxnLst/>
              <a:rect l="l" t="t" r="r" b="b"/>
              <a:pathLst>
                <a:path w="2578" h="1425" extrusionOk="0">
                  <a:moveTo>
                    <a:pt x="1770" y="0"/>
                  </a:moveTo>
                  <a:cubicBezTo>
                    <a:pt x="1438" y="0"/>
                    <a:pt x="1097" y="138"/>
                    <a:pt x="841" y="394"/>
                  </a:cubicBezTo>
                  <a:cubicBezTo>
                    <a:pt x="570" y="557"/>
                    <a:pt x="326" y="746"/>
                    <a:pt x="163" y="991"/>
                  </a:cubicBezTo>
                  <a:cubicBezTo>
                    <a:pt x="0" y="1153"/>
                    <a:pt x="109" y="1425"/>
                    <a:pt x="326" y="1425"/>
                  </a:cubicBezTo>
                  <a:cubicBezTo>
                    <a:pt x="1112" y="1425"/>
                    <a:pt x="1872" y="1153"/>
                    <a:pt x="2414" y="611"/>
                  </a:cubicBezTo>
                  <a:cubicBezTo>
                    <a:pt x="2577" y="448"/>
                    <a:pt x="2496" y="258"/>
                    <a:pt x="2333" y="150"/>
                  </a:cubicBezTo>
                  <a:cubicBezTo>
                    <a:pt x="2161" y="49"/>
                    <a:pt x="1967" y="0"/>
                    <a:pt x="1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7"/>
            <p:cNvSpPr/>
            <p:nvPr/>
          </p:nvSpPr>
          <p:spPr>
            <a:xfrm>
              <a:off x="5284338" y="4288000"/>
              <a:ext cx="63075" cy="35625"/>
            </a:xfrm>
            <a:custGeom>
              <a:avLst/>
              <a:gdLst/>
              <a:ahLst/>
              <a:cxnLst/>
              <a:rect l="l" t="t" r="r" b="b"/>
              <a:pathLst>
                <a:path w="2523" h="1425" extrusionOk="0">
                  <a:moveTo>
                    <a:pt x="1716" y="0"/>
                  </a:moveTo>
                  <a:cubicBezTo>
                    <a:pt x="1383" y="0"/>
                    <a:pt x="1042" y="138"/>
                    <a:pt x="787" y="394"/>
                  </a:cubicBezTo>
                  <a:cubicBezTo>
                    <a:pt x="515" y="556"/>
                    <a:pt x="271" y="746"/>
                    <a:pt x="109" y="990"/>
                  </a:cubicBezTo>
                  <a:cubicBezTo>
                    <a:pt x="0" y="1153"/>
                    <a:pt x="109" y="1424"/>
                    <a:pt x="326" y="1424"/>
                  </a:cubicBezTo>
                  <a:cubicBezTo>
                    <a:pt x="1085" y="1424"/>
                    <a:pt x="1844" y="1153"/>
                    <a:pt x="2387" y="611"/>
                  </a:cubicBezTo>
                  <a:cubicBezTo>
                    <a:pt x="2523" y="448"/>
                    <a:pt x="2495" y="258"/>
                    <a:pt x="2278" y="149"/>
                  </a:cubicBezTo>
                  <a:cubicBezTo>
                    <a:pt x="2107" y="49"/>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7"/>
            <p:cNvSpPr/>
            <p:nvPr/>
          </p:nvSpPr>
          <p:spPr>
            <a:xfrm>
              <a:off x="5555563" y="3703925"/>
              <a:ext cx="64450" cy="35850"/>
            </a:xfrm>
            <a:custGeom>
              <a:avLst/>
              <a:gdLst/>
              <a:ahLst/>
              <a:cxnLst/>
              <a:rect l="l" t="t" r="r" b="b"/>
              <a:pathLst>
                <a:path w="2578" h="1434" extrusionOk="0">
                  <a:moveTo>
                    <a:pt x="1755" y="1"/>
                  </a:moveTo>
                  <a:cubicBezTo>
                    <a:pt x="1431" y="1"/>
                    <a:pt x="1106" y="128"/>
                    <a:pt x="841" y="376"/>
                  </a:cubicBezTo>
                  <a:cubicBezTo>
                    <a:pt x="597" y="566"/>
                    <a:pt x="353" y="756"/>
                    <a:pt x="163" y="1000"/>
                  </a:cubicBezTo>
                  <a:cubicBezTo>
                    <a:pt x="1" y="1162"/>
                    <a:pt x="136" y="1434"/>
                    <a:pt x="353" y="1434"/>
                  </a:cubicBezTo>
                  <a:cubicBezTo>
                    <a:pt x="1140" y="1434"/>
                    <a:pt x="1872" y="1162"/>
                    <a:pt x="2415" y="620"/>
                  </a:cubicBezTo>
                  <a:cubicBezTo>
                    <a:pt x="2577" y="457"/>
                    <a:pt x="2523" y="240"/>
                    <a:pt x="2360" y="159"/>
                  </a:cubicBezTo>
                  <a:cubicBezTo>
                    <a:pt x="2170" y="53"/>
                    <a:pt x="1963" y="1"/>
                    <a:pt x="17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7"/>
            <p:cNvSpPr/>
            <p:nvPr/>
          </p:nvSpPr>
          <p:spPr>
            <a:xfrm>
              <a:off x="5986163" y="3677700"/>
              <a:ext cx="63075" cy="35625"/>
            </a:xfrm>
            <a:custGeom>
              <a:avLst/>
              <a:gdLst/>
              <a:ahLst/>
              <a:cxnLst/>
              <a:rect l="l" t="t" r="r" b="b"/>
              <a:pathLst>
                <a:path w="2523" h="1425" extrusionOk="0">
                  <a:moveTo>
                    <a:pt x="1716" y="1"/>
                  </a:moveTo>
                  <a:cubicBezTo>
                    <a:pt x="1384" y="1"/>
                    <a:pt x="1042" y="139"/>
                    <a:pt x="787" y="394"/>
                  </a:cubicBezTo>
                  <a:cubicBezTo>
                    <a:pt x="516" y="557"/>
                    <a:pt x="272" y="747"/>
                    <a:pt x="109" y="991"/>
                  </a:cubicBezTo>
                  <a:cubicBezTo>
                    <a:pt x="0" y="1154"/>
                    <a:pt x="109" y="1425"/>
                    <a:pt x="326" y="1425"/>
                  </a:cubicBezTo>
                  <a:cubicBezTo>
                    <a:pt x="1085" y="1425"/>
                    <a:pt x="1845" y="1154"/>
                    <a:pt x="2387" y="611"/>
                  </a:cubicBezTo>
                  <a:cubicBezTo>
                    <a:pt x="2523" y="448"/>
                    <a:pt x="2496" y="259"/>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7"/>
            <p:cNvSpPr/>
            <p:nvPr/>
          </p:nvSpPr>
          <p:spPr>
            <a:xfrm>
              <a:off x="5891213" y="3894700"/>
              <a:ext cx="63775" cy="35625"/>
            </a:xfrm>
            <a:custGeom>
              <a:avLst/>
              <a:gdLst/>
              <a:ahLst/>
              <a:cxnLst/>
              <a:rect l="l" t="t" r="r" b="b"/>
              <a:pathLst>
                <a:path w="2551" h="1425" extrusionOk="0">
                  <a:moveTo>
                    <a:pt x="1744" y="0"/>
                  </a:moveTo>
                  <a:cubicBezTo>
                    <a:pt x="1411" y="0"/>
                    <a:pt x="1070" y="138"/>
                    <a:pt x="815" y="394"/>
                  </a:cubicBezTo>
                  <a:cubicBezTo>
                    <a:pt x="543" y="502"/>
                    <a:pt x="326" y="719"/>
                    <a:pt x="109" y="991"/>
                  </a:cubicBezTo>
                  <a:cubicBezTo>
                    <a:pt x="1" y="1153"/>
                    <a:pt x="109" y="1424"/>
                    <a:pt x="299" y="1424"/>
                  </a:cubicBezTo>
                  <a:cubicBezTo>
                    <a:pt x="1086" y="1424"/>
                    <a:pt x="1845" y="1153"/>
                    <a:pt x="2388" y="611"/>
                  </a:cubicBezTo>
                  <a:cubicBezTo>
                    <a:pt x="2551" y="448"/>
                    <a:pt x="2469" y="258"/>
                    <a:pt x="2306" y="150"/>
                  </a:cubicBezTo>
                  <a:cubicBezTo>
                    <a:pt x="2135" y="49"/>
                    <a:pt x="1941" y="0"/>
                    <a:pt x="17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7"/>
            <p:cNvSpPr/>
            <p:nvPr/>
          </p:nvSpPr>
          <p:spPr>
            <a:xfrm>
              <a:off x="5914963" y="4011325"/>
              <a:ext cx="63075" cy="36300"/>
            </a:xfrm>
            <a:custGeom>
              <a:avLst/>
              <a:gdLst/>
              <a:ahLst/>
              <a:cxnLst/>
              <a:rect l="l" t="t" r="r" b="b"/>
              <a:pathLst>
                <a:path w="2523" h="1452" extrusionOk="0">
                  <a:moveTo>
                    <a:pt x="1716" y="1"/>
                  </a:moveTo>
                  <a:cubicBezTo>
                    <a:pt x="1384" y="1"/>
                    <a:pt x="1042" y="139"/>
                    <a:pt x="787" y="394"/>
                  </a:cubicBezTo>
                  <a:cubicBezTo>
                    <a:pt x="516" y="557"/>
                    <a:pt x="272" y="774"/>
                    <a:pt x="109" y="1018"/>
                  </a:cubicBezTo>
                  <a:cubicBezTo>
                    <a:pt x="0" y="1181"/>
                    <a:pt x="109" y="1452"/>
                    <a:pt x="299" y="1452"/>
                  </a:cubicBezTo>
                  <a:cubicBezTo>
                    <a:pt x="1085" y="1452"/>
                    <a:pt x="1845" y="1181"/>
                    <a:pt x="2387" y="638"/>
                  </a:cubicBezTo>
                  <a:cubicBezTo>
                    <a:pt x="2523" y="475"/>
                    <a:pt x="2496" y="258"/>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5"/>
        <p:cNvGrpSpPr/>
        <p:nvPr/>
      </p:nvGrpSpPr>
      <p:grpSpPr>
        <a:xfrm>
          <a:off x="0" y="0"/>
          <a:ext cx="0" cy="0"/>
          <a:chOff x="0" y="0"/>
          <a:chExt cx="0" cy="0"/>
        </a:xfrm>
      </p:grpSpPr>
      <p:sp>
        <p:nvSpPr>
          <p:cNvPr id="276" name="Google Shape;276;p28"/>
          <p:cNvSpPr/>
          <p:nvPr/>
        </p:nvSpPr>
        <p:spPr>
          <a:xfrm rot="-3681725" flipH="1">
            <a:off x="15476" y="4065247"/>
            <a:ext cx="1152011" cy="1077505"/>
          </a:xfrm>
          <a:custGeom>
            <a:avLst/>
            <a:gdLst/>
            <a:ahLst/>
            <a:cxnLst/>
            <a:rect l="l" t="t" r="r" b="b"/>
            <a:pathLst>
              <a:path w="33336" h="31180" extrusionOk="0">
                <a:moveTo>
                  <a:pt x="16314" y="0"/>
                </a:moveTo>
                <a:cubicBezTo>
                  <a:pt x="15578" y="0"/>
                  <a:pt x="14839" y="52"/>
                  <a:pt x="14105" y="156"/>
                </a:cubicBezTo>
                <a:cubicBezTo>
                  <a:pt x="8354" y="1052"/>
                  <a:pt x="3906" y="5066"/>
                  <a:pt x="2007" y="10219"/>
                </a:cubicBezTo>
                <a:cubicBezTo>
                  <a:pt x="651" y="13149"/>
                  <a:pt x="0" y="16512"/>
                  <a:pt x="272" y="19713"/>
                </a:cubicBezTo>
                <a:cubicBezTo>
                  <a:pt x="802" y="26292"/>
                  <a:pt x="8055" y="31179"/>
                  <a:pt x="14498" y="31179"/>
                </a:cubicBezTo>
                <a:cubicBezTo>
                  <a:pt x="15307" y="31179"/>
                  <a:pt x="16103" y="31102"/>
                  <a:pt x="16871" y="30942"/>
                </a:cubicBezTo>
                <a:cubicBezTo>
                  <a:pt x="21293" y="30020"/>
                  <a:pt x="24113" y="26439"/>
                  <a:pt x="26961" y="23212"/>
                </a:cubicBezTo>
                <a:cubicBezTo>
                  <a:pt x="29538" y="20337"/>
                  <a:pt x="33336" y="17217"/>
                  <a:pt x="32766" y="12932"/>
                </a:cubicBezTo>
                <a:cubicBezTo>
                  <a:pt x="32251" y="8972"/>
                  <a:pt x="28589" y="5066"/>
                  <a:pt x="25442" y="2869"/>
                </a:cubicBezTo>
                <a:cubicBezTo>
                  <a:pt x="22787" y="1010"/>
                  <a:pt x="19573" y="0"/>
                  <a:pt x="16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8"/>
          <p:cNvSpPr/>
          <p:nvPr/>
        </p:nvSpPr>
        <p:spPr>
          <a:xfrm>
            <a:off x="293600" y="297750"/>
            <a:ext cx="8556900" cy="454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8" name="Google Shape;278;p28"/>
          <p:cNvGrpSpPr/>
          <p:nvPr/>
        </p:nvGrpSpPr>
        <p:grpSpPr>
          <a:xfrm rot="-7199934">
            <a:off x="-147039" y="4496094"/>
            <a:ext cx="904730" cy="601824"/>
            <a:chOff x="3264963" y="236725"/>
            <a:chExt cx="998125" cy="663950"/>
          </a:xfrm>
        </p:grpSpPr>
        <p:sp>
          <p:nvSpPr>
            <p:cNvPr id="279" name="Google Shape;279;p28"/>
            <p:cNvSpPr/>
            <p:nvPr/>
          </p:nvSpPr>
          <p:spPr>
            <a:xfrm>
              <a:off x="3477188" y="236725"/>
              <a:ext cx="59550" cy="38900"/>
            </a:xfrm>
            <a:custGeom>
              <a:avLst/>
              <a:gdLst/>
              <a:ahLst/>
              <a:cxnLst/>
              <a:rect l="l" t="t" r="r" b="b"/>
              <a:pathLst>
                <a:path w="2382" h="1556" extrusionOk="0">
                  <a:moveTo>
                    <a:pt x="381" y="0"/>
                  </a:moveTo>
                  <a:cubicBezTo>
                    <a:pt x="137" y="0"/>
                    <a:pt x="1" y="244"/>
                    <a:pt x="109" y="407"/>
                  </a:cubicBezTo>
                  <a:cubicBezTo>
                    <a:pt x="543" y="1058"/>
                    <a:pt x="1222" y="1465"/>
                    <a:pt x="2008" y="1546"/>
                  </a:cubicBezTo>
                  <a:cubicBezTo>
                    <a:pt x="2037" y="1553"/>
                    <a:pt x="2064" y="1556"/>
                    <a:pt x="2090" y="1556"/>
                  </a:cubicBezTo>
                  <a:cubicBezTo>
                    <a:pt x="2282" y="1556"/>
                    <a:pt x="2381" y="1388"/>
                    <a:pt x="2334" y="1221"/>
                  </a:cubicBezTo>
                  <a:cubicBezTo>
                    <a:pt x="2279" y="678"/>
                    <a:pt x="1845" y="244"/>
                    <a:pt x="1303" y="163"/>
                  </a:cubicBezTo>
                  <a:cubicBezTo>
                    <a:pt x="1032" y="27"/>
                    <a:pt x="706" y="0"/>
                    <a:pt x="3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8"/>
            <p:cNvSpPr/>
            <p:nvPr/>
          </p:nvSpPr>
          <p:spPr>
            <a:xfrm>
              <a:off x="3367338" y="274700"/>
              <a:ext cx="58300" cy="39425"/>
            </a:xfrm>
            <a:custGeom>
              <a:avLst/>
              <a:gdLst/>
              <a:ahLst/>
              <a:cxnLst/>
              <a:rect l="l" t="t" r="r" b="b"/>
              <a:pathLst>
                <a:path w="2332" h="1577" extrusionOk="0">
                  <a:moveTo>
                    <a:pt x="326" y="0"/>
                  </a:moveTo>
                  <a:cubicBezTo>
                    <a:pt x="137" y="0"/>
                    <a:pt x="1" y="244"/>
                    <a:pt x="109" y="407"/>
                  </a:cubicBezTo>
                  <a:cubicBezTo>
                    <a:pt x="543" y="1058"/>
                    <a:pt x="1221" y="1465"/>
                    <a:pt x="1981" y="1573"/>
                  </a:cubicBezTo>
                  <a:cubicBezTo>
                    <a:pt x="1999" y="1576"/>
                    <a:pt x="2017" y="1577"/>
                    <a:pt x="2034" y="1577"/>
                  </a:cubicBezTo>
                  <a:cubicBezTo>
                    <a:pt x="2220" y="1577"/>
                    <a:pt x="2331" y="1444"/>
                    <a:pt x="2306" y="1221"/>
                  </a:cubicBezTo>
                  <a:cubicBezTo>
                    <a:pt x="2225" y="678"/>
                    <a:pt x="1791" y="244"/>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8"/>
            <p:cNvSpPr/>
            <p:nvPr/>
          </p:nvSpPr>
          <p:spPr>
            <a:xfrm>
              <a:off x="3560613" y="356050"/>
              <a:ext cx="58275" cy="39450"/>
            </a:xfrm>
            <a:custGeom>
              <a:avLst/>
              <a:gdLst/>
              <a:ahLst/>
              <a:cxnLst/>
              <a:rect l="l" t="t" r="r" b="b"/>
              <a:pathLst>
                <a:path w="2331" h="1578" extrusionOk="0">
                  <a:moveTo>
                    <a:pt x="326" y="1"/>
                  </a:moveTo>
                  <a:cubicBezTo>
                    <a:pt x="136" y="1"/>
                    <a:pt x="0" y="245"/>
                    <a:pt x="82" y="408"/>
                  </a:cubicBezTo>
                  <a:cubicBezTo>
                    <a:pt x="543" y="1059"/>
                    <a:pt x="1221" y="1466"/>
                    <a:pt x="1980" y="1574"/>
                  </a:cubicBezTo>
                  <a:cubicBezTo>
                    <a:pt x="1996" y="1576"/>
                    <a:pt x="2012" y="1578"/>
                    <a:pt x="2028" y="1578"/>
                  </a:cubicBezTo>
                  <a:cubicBezTo>
                    <a:pt x="2196" y="1578"/>
                    <a:pt x="2331" y="1445"/>
                    <a:pt x="2306" y="1222"/>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8"/>
            <p:cNvSpPr/>
            <p:nvPr/>
          </p:nvSpPr>
          <p:spPr>
            <a:xfrm>
              <a:off x="3449388" y="371650"/>
              <a:ext cx="60275" cy="38750"/>
            </a:xfrm>
            <a:custGeom>
              <a:avLst/>
              <a:gdLst/>
              <a:ahLst/>
              <a:cxnLst/>
              <a:rect l="l" t="t" r="r" b="b"/>
              <a:pathLst>
                <a:path w="2411" h="1550" extrusionOk="0">
                  <a:moveTo>
                    <a:pt x="408" y="1"/>
                  </a:moveTo>
                  <a:cubicBezTo>
                    <a:pt x="164" y="1"/>
                    <a:pt x="1" y="218"/>
                    <a:pt x="136" y="408"/>
                  </a:cubicBezTo>
                  <a:cubicBezTo>
                    <a:pt x="570" y="1032"/>
                    <a:pt x="1249" y="1438"/>
                    <a:pt x="2035" y="1547"/>
                  </a:cubicBezTo>
                  <a:cubicBezTo>
                    <a:pt x="2053" y="1549"/>
                    <a:pt x="2071" y="1550"/>
                    <a:pt x="2087" y="1550"/>
                  </a:cubicBezTo>
                  <a:cubicBezTo>
                    <a:pt x="2298" y="1550"/>
                    <a:pt x="2411" y="1397"/>
                    <a:pt x="2361" y="1221"/>
                  </a:cubicBezTo>
                  <a:cubicBezTo>
                    <a:pt x="2306" y="679"/>
                    <a:pt x="1872" y="218"/>
                    <a:pt x="1330" y="164"/>
                  </a:cubicBezTo>
                  <a:cubicBezTo>
                    <a:pt x="1059" y="28"/>
                    <a:pt x="733"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8"/>
            <p:cNvSpPr/>
            <p:nvPr/>
          </p:nvSpPr>
          <p:spPr>
            <a:xfrm>
              <a:off x="3313088" y="395400"/>
              <a:ext cx="58300" cy="38750"/>
            </a:xfrm>
            <a:custGeom>
              <a:avLst/>
              <a:gdLst/>
              <a:ahLst/>
              <a:cxnLst/>
              <a:rect l="l" t="t" r="r" b="b"/>
              <a:pathLst>
                <a:path w="2332" h="1550" extrusionOk="0">
                  <a:moveTo>
                    <a:pt x="326" y="0"/>
                  </a:moveTo>
                  <a:cubicBezTo>
                    <a:pt x="137" y="0"/>
                    <a:pt x="1" y="217"/>
                    <a:pt x="109" y="407"/>
                  </a:cubicBezTo>
                  <a:cubicBezTo>
                    <a:pt x="543" y="1031"/>
                    <a:pt x="1222" y="1438"/>
                    <a:pt x="2008" y="1546"/>
                  </a:cubicBezTo>
                  <a:cubicBezTo>
                    <a:pt x="2024" y="1549"/>
                    <a:pt x="2040" y="1550"/>
                    <a:pt x="2055" y="1550"/>
                  </a:cubicBezTo>
                  <a:cubicBezTo>
                    <a:pt x="2220" y="1550"/>
                    <a:pt x="2331" y="1419"/>
                    <a:pt x="2307" y="1221"/>
                  </a:cubicBezTo>
                  <a:cubicBezTo>
                    <a:pt x="2225" y="678"/>
                    <a:pt x="1791" y="217"/>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8"/>
            <p:cNvSpPr/>
            <p:nvPr/>
          </p:nvSpPr>
          <p:spPr>
            <a:xfrm>
              <a:off x="3450063" y="463200"/>
              <a:ext cx="58925" cy="38750"/>
            </a:xfrm>
            <a:custGeom>
              <a:avLst/>
              <a:gdLst/>
              <a:ahLst/>
              <a:cxnLst/>
              <a:rect l="l" t="t" r="r" b="b"/>
              <a:pathLst>
                <a:path w="2357" h="1550" extrusionOk="0">
                  <a:moveTo>
                    <a:pt x="354" y="1"/>
                  </a:moveTo>
                  <a:cubicBezTo>
                    <a:pt x="137" y="1"/>
                    <a:pt x="1" y="218"/>
                    <a:pt x="109" y="407"/>
                  </a:cubicBezTo>
                  <a:cubicBezTo>
                    <a:pt x="543" y="1031"/>
                    <a:pt x="1222" y="1438"/>
                    <a:pt x="2008" y="1547"/>
                  </a:cubicBezTo>
                  <a:cubicBezTo>
                    <a:pt x="2024" y="1549"/>
                    <a:pt x="2040" y="1550"/>
                    <a:pt x="2055" y="1550"/>
                  </a:cubicBezTo>
                  <a:cubicBezTo>
                    <a:pt x="2244" y="1550"/>
                    <a:pt x="2357" y="1397"/>
                    <a:pt x="2307" y="1221"/>
                  </a:cubicBezTo>
                  <a:cubicBezTo>
                    <a:pt x="2252" y="679"/>
                    <a:pt x="1791" y="218"/>
                    <a:pt x="1276" y="163"/>
                  </a:cubicBezTo>
                  <a:cubicBezTo>
                    <a:pt x="1005" y="28"/>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8"/>
            <p:cNvSpPr/>
            <p:nvPr/>
          </p:nvSpPr>
          <p:spPr>
            <a:xfrm>
              <a:off x="3777888" y="296900"/>
              <a:ext cx="59350" cy="38925"/>
            </a:xfrm>
            <a:custGeom>
              <a:avLst/>
              <a:gdLst/>
              <a:ahLst/>
              <a:cxnLst/>
              <a:rect l="l" t="t" r="r" b="b"/>
              <a:pathLst>
                <a:path w="2374" h="1557" extrusionOk="0">
                  <a:moveTo>
                    <a:pt x="333" y="0"/>
                  </a:moveTo>
                  <a:cubicBezTo>
                    <a:pt x="125" y="0"/>
                    <a:pt x="1" y="241"/>
                    <a:pt x="124" y="414"/>
                  </a:cubicBezTo>
                  <a:cubicBezTo>
                    <a:pt x="558" y="1038"/>
                    <a:pt x="1237" y="1445"/>
                    <a:pt x="2023" y="1553"/>
                  </a:cubicBezTo>
                  <a:cubicBezTo>
                    <a:pt x="2039" y="1555"/>
                    <a:pt x="2055" y="1556"/>
                    <a:pt x="2070" y="1556"/>
                  </a:cubicBezTo>
                  <a:cubicBezTo>
                    <a:pt x="2259" y="1556"/>
                    <a:pt x="2374" y="1404"/>
                    <a:pt x="2349" y="1228"/>
                  </a:cubicBezTo>
                  <a:cubicBezTo>
                    <a:pt x="2294" y="685"/>
                    <a:pt x="1833" y="224"/>
                    <a:pt x="1318" y="170"/>
                  </a:cubicBezTo>
                  <a:cubicBezTo>
                    <a:pt x="1047" y="34"/>
                    <a:pt x="721" y="7"/>
                    <a:pt x="396" y="7"/>
                  </a:cubicBezTo>
                  <a:cubicBezTo>
                    <a:pt x="374" y="2"/>
                    <a:pt x="353" y="0"/>
                    <a:pt x="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8"/>
            <p:cNvSpPr/>
            <p:nvPr/>
          </p:nvSpPr>
          <p:spPr>
            <a:xfrm>
              <a:off x="3639263" y="307250"/>
              <a:ext cx="60275" cy="38750"/>
            </a:xfrm>
            <a:custGeom>
              <a:avLst/>
              <a:gdLst/>
              <a:ahLst/>
              <a:cxnLst/>
              <a:rect l="l" t="t" r="r" b="b"/>
              <a:pathLst>
                <a:path w="2411" h="1550" extrusionOk="0">
                  <a:moveTo>
                    <a:pt x="407" y="0"/>
                  </a:moveTo>
                  <a:cubicBezTo>
                    <a:pt x="163" y="0"/>
                    <a:pt x="1" y="217"/>
                    <a:pt x="136" y="380"/>
                  </a:cubicBezTo>
                  <a:cubicBezTo>
                    <a:pt x="570" y="1031"/>
                    <a:pt x="1248" y="1438"/>
                    <a:pt x="2035" y="1546"/>
                  </a:cubicBezTo>
                  <a:cubicBezTo>
                    <a:pt x="2053" y="1548"/>
                    <a:pt x="2070" y="1549"/>
                    <a:pt x="2087" y="1549"/>
                  </a:cubicBezTo>
                  <a:cubicBezTo>
                    <a:pt x="2298" y="1549"/>
                    <a:pt x="2411" y="1396"/>
                    <a:pt x="2360" y="1221"/>
                  </a:cubicBezTo>
                  <a:cubicBezTo>
                    <a:pt x="2306" y="678"/>
                    <a:pt x="1872" y="217"/>
                    <a:pt x="1330"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8"/>
            <p:cNvSpPr/>
            <p:nvPr/>
          </p:nvSpPr>
          <p:spPr>
            <a:xfrm>
              <a:off x="3835913" y="427250"/>
              <a:ext cx="58975" cy="39450"/>
            </a:xfrm>
            <a:custGeom>
              <a:avLst/>
              <a:gdLst/>
              <a:ahLst/>
              <a:cxnLst/>
              <a:rect l="l" t="t" r="r" b="b"/>
              <a:pathLst>
                <a:path w="2359" h="1578" extrusionOk="0">
                  <a:moveTo>
                    <a:pt x="380" y="1"/>
                  </a:moveTo>
                  <a:cubicBezTo>
                    <a:pt x="136" y="1"/>
                    <a:pt x="0" y="245"/>
                    <a:pt x="109" y="408"/>
                  </a:cubicBezTo>
                  <a:cubicBezTo>
                    <a:pt x="543" y="1059"/>
                    <a:pt x="1221" y="1466"/>
                    <a:pt x="2008" y="1574"/>
                  </a:cubicBezTo>
                  <a:cubicBezTo>
                    <a:pt x="2026" y="1576"/>
                    <a:pt x="2043" y="1577"/>
                    <a:pt x="2059" y="1577"/>
                  </a:cubicBezTo>
                  <a:cubicBezTo>
                    <a:pt x="2267" y="1577"/>
                    <a:pt x="2358" y="1423"/>
                    <a:pt x="2333" y="1222"/>
                  </a:cubicBezTo>
                  <a:cubicBezTo>
                    <a:pt x="2279" y="679"/>
                    <a:pt x="1818" y="245"/>
                    <a:pt x="1275" y="164"/>
                  </a:cubicBezTo>
                  <a:cubicBezTo>
                    <a:pt x="1031" y="28"/>
                    <a:pt x="706"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8"/>
            <p:cNvSpPr/>
            <p:nvPr/>
          </p:nvSpPr>
          <p:spPr>
            <a:xfrm>
              <a:off x="3700963" y="406925"/>
              <a:ext cx="59650" cy="39425"/>
            </a:xfrm>
            <a:custGeom>
              <a:avLst/>
              <a:gdLst/>
              <a:ahLst/>
              <a:cxnLst/>
              <a:rect l="l" t="t" r="r" b="b"/>
              <a:pathLst>
                <a:path w="2386" h="1577" extrusionOk="0">
                  <a:moveTo>
                    <a:pt x="353" y="0"/>
                  </a:moveTo>
                  <a:cubicBezTo>
                    <a:pt x="136" y="0"/>
                    <a:pt x="1" y="244"/>
                    <a:pt x="109" y="407"/>
                  </a:cubicBezTo>
                  <a:cubicBezTo>
                    <a:pt x="543" y="1058"/>
                    <a:pt x="1221" y="1465"/>
                    <a:pt x="2008" y="1573"/>
                  </a:cubicBezTo>
                  <a:cubicBezTo>
                    <a:pt x="2026" y="1575"/>
                    <a:pt x="2043" y="1576"/>
                    <a:pt x="2060" y="1576"/>
                  </a:cubicBezTo>
                  <a:cubicBezTo>
                    <a:pt x="2271" y="1576"/>
                    <a:pt x="2386" y="1422"/>
                    <a:pt x="2361" y="1221"/>
                  </a:cubicBezTo>
                  <a:cubicBezTo>
                    <a:pt x="2279" y="678"/>
                    <a:pt x="1845" y="244"/>
                    <a:pt x="1303" y="163"/>
                  </a:cubicBezTo>
                  <a:cubicBezTo>
                    <a:pt x="950" y="82"/>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8"/>
            <p:cNvSpPr/>
            <p:nvPr/>
          </p:nvSpPr>
          <p:spPr>
            <a:xfrm>
              <a:off x="3608738" y="458450"/>
              <a:ext cx="58300" cy="39425"/>
            </a:xfrm>
            <a:custGeom>
              <a:avLst/>
              <a:gdLst/>
              <a:ahLst/>
              <a:cxnLst/>
              <a:rect l="l" t="t" r="r" b="b"/>
              <a:pathLst>
                <a:path w="2332" h="1577" extrusionOk="0">
                  <a:moveTo>
                    <a:pt x="354" y="1"/>
                  </a:moveTo>
                  <a:cubicBezTo>
                    <a:pt x="137" y="1"/>
                    <a:pt x="1" y="245"/>
                    <a:pt x="109" y="408"/>
                  </a:cubicBezTo>
                  <a:cubicBezTo>
                    <a:pt x="543" y="1031"/>
                    <a:pt x="1194" y="1465"/>
                    <a:pt x="1981" y="1574"/>
                  </a:cubicBezTo>
                  <a:cubicBezTo>
                    <a:pt x="1997" y="1576"/>
                    <a:pt x="2012" y="1577"/>
                    <a:pt x="2027" y="1577"/>
                  </a:cubicBezTo>
                  <a:cubicBezTo>
                    <a:pt x="2217" y="1577"/>
                    <a:pt x="2332" y="1422"/>
                    <a:pt x="2307" y="1221"/>
                  </a:cubicBezTo>
                  <a:cubicBezTo>
                    <a:pt x="2225" y="679"/>
                    <a:pt x="1791" y="245"/>
                    <a:pt x="1249" y="191"/>
                  </a:cubicBezTo>
                  <a:cubicBezTo>
                    <a:pt x="977" y="55"/>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8"/>
            <p:cNvSpPr/>
            <p:nvPr/>
          </p:nvSpPr>
          <p:spPr>
            <a:xfrm>
              <a:off x="3761313" y="537800"/>
              <a:ext cx="58975" cy="38750"/>
            </a:xfrm>
            <a:custGeom>
              <a:avLst/>
              <a:gdLst/>
              <a:ahLst/>
              <a:cxnLst/>
              <a:rect l="l" t="t" r="r" b="b"/>
              <a:pathLst>
                <a:path w="2359" h="1550" extrusionOk="0">
                  <a:moveTo>
                    <a:pt x="353" y="0"/>
                  </a:moveTo>
                  <a:cubicBezTo>
                    <a:pt x="136" y="0"/>
                    <a:pt x="1" y="217"/>
                    <a:pt x="109" y="380"/>
                  </a:cubicBezTo>
                  <a:cubicBezTo>
                    <a:pt x="543" y="1031"/>
                    <a:pt x="1221" y="1438"/>
                    <a:pt x="2008" y="1546"/>
                  </a:cubicBezTo>
                  <a:cubicBezTo>
                    <a:pt x="2024" y="1548"/>
                    <a:pt x="2040" y="1549"/>
                    <a:pt x="2055" y="1549"/>
                  </a:cubicBezTo>
                  <a:cubicBezTo>
                    <a:pt x="2244" y="1549"/>
                    <a:pt x="2359" y="1397"/>
                    <a:pt x="2334" y="1221"/>
                  </a:cubicBezTo>
                  <a:cubicBezTo>
                    <a:pt x="2225" y="678"/>
                    <a:pt x="1791" y="217"/>
                    <a:pt x="1249" y="163"/>
                  </a:cubicBezTo>
                  <a:cubicBezTo>
                    <a:pt x="950" y="27"/>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8"/>
            <p:cNvSpPr/>
            <p:nvPr/>
          </p:nvSpPr>
          <p:spPr>
            <a:xfrm>
              <a:off x="3601288" y="556100"/>
              <a:ext cx="58300" cy="39425"/>
            </a:xfrm>
            <a:custGeom>
              <a:avLst/>
              <a:gdLst/>
              <a:ahLst/>
              <a:cxnLst/>
              <a:rect l="l" t="t" r="r" b="b"/>
              <a:pathLst>
                <a:path w="2332" h="1577" extrusionOk="0">
                  <a:moveTo>
                    <a:pt x="326" y="0"/>
                  </a:moveTo>
                  <a:cubicBezTo>
                    <a:pt x="136" y="0"/>
                    <a:pt x="1" y="245"/>
                    <a:pt x="109" y="407"/>
                  </a:cubicBezTo>
                  <a:cubicBezTo>
                    <a:pt x="543" y="1031"/>
                    <a:pt x="1221" y="1465"/>
                    <a:pt x="1954" y="1574"/>
                  </a:cubicBezTo>
                  <a:cubicBezTo>
                    <a:pt x="1971" y="1576"/>
                    <a:pt x="1989" y="1577"/>
                    <a:pt x="2005" y="1577"/>
                  </a:cubicBezTo>
                  <a:cubicBezTo>
                    <a:pt x="2217" y="1577"/>
                    <a:pt x="2331" y="1422"/>
                    <a:pt x="2306" y="1221"/>
                  </a:cubicBezTo>
                  <a:cubicBezTo>
                    <a:pt x="2225" y="679"/>
                    <a:pt x="1791" y="245"/>
                    <a:pt x="1248"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8"/>
            <p:cNvSpPr/>
            <p:nvPr/>
          </p:nvSpPr>
          <p:spPr>
            <a:xfrm>
              <a:off x="3478563" y="560175"/>
              <a:ext cx="58275" cy="39425"/>
            </a:xfrm>
            <a:custGeom>
              <a:avLst/>
              <a:gdLst/>
              <a:ahLst/>
              <a:cxnLst/>
              <a:rect l="l" t="t" r="r" b="b"/>
              <a:pathLst>
                <a:path w="2331" h="1577" extrusionOk="0">
                  <a:moveTo>
                    <a:pt x="326" y="0"/>
                  </a:moveTo>
                  <a:cubicBezTo>
                    <a:pt x="136" y="0"/>
                    <a:pt x="0" y="244"/>
                    <a:pt x="82" y="407"/>
                  </a:cubicBezTo>
                  <a:cubicBezTo>
                    <a:pt x="543" y="1058"/>
                    <a:pt x="1221" y="1465"/>
                    <a:pt x="1980" y="1573"/>
                  </a:cubicBezTo>
                  <a:cubicBezTo>
                    <a:pt x="1999" y="1576"/>
                    <a:pt x="2016" y="1577"/>
                    <a:pt x="2033" y="1577"/>
                  </a:cubicBezTo>
                  <a:cubicBezTo>
                    <a:pt x="2219" y="1577"/>
                    <a:pt x="2331" y="1444"/>
                    <a:pt x="2306" y="1221"/>
                  </a:cubicBezTo>
                  <a:cubicBezTo>
                    <a:pt x="2224" y="678"/>
                    <a:pt x="1790" y="244"/>
                    <a:pt x="1248" y="190"/>
                  </a:cubicBezTo>
                  <a:cubicBezTo>
                    <a:pt x="977" y="54"/>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8"/>
            <p:cNvSpPr/>
            <p:nvPr/>
          </p:nvSpPr>
          <p:spPr>
            <a:xfrm>
              <a:off x="3380238" y="612375"/>
              <a:ext cx="59650" cy="38750"/>
            </a:xfrm>
            <a:custGeom>
              <a:avLst/>
              <a:gdLst/>
              <a:ahLst/>
              <a:cxnLst/>
              <a:rect l="l" t="t" r="r" b="b"/>
              <a:pathLst>
                <a:path w="2386" h="1550" extrusionOk="0">
                  <a:moveTo>
                    <a:pt x="407" y="1"/>
                  </a:moveTo>
                  <a:cubicBezTo>
                    <a:pt x="163" y="1"/>
                    <a:pt x="0" y="218"/>
                    <a:pt x="136" y="408"/>
                  </a:cubicBezTo>
                  <a:cubicBezTo>
                    <a:pt x="570" y="1031"/>
                    <a:pt x="1248" y="1438"/>
                    <a:pt x="2035" y="1547"/>
                  </a:cubicBezTo>
                  <a:cubicBezTo>
                    <a:pt x="2051" y="1549"/>
                    <a:pt x="2066" y="1550"/>
                    <a:pt x="2081" y="1550"/>
                  </a:cubicBezTo>
                  <a:cubicBezTo>
                    <a:pt x="2271" y="1550"/>
                    <a:pt x="2385" y="1397"/>
                    <a:pt x="2360" y="1221"/>
                  </a:cubicBezTo>
                  <a:cubicBezTo>
                    <a:pt x="2306" y="679"/>
                    <a:pt x="1845" y="218"/>
                    <a:pt x="1302" y="164"/>
                  </a:cubicBezTo>
                  <a:cubicBezTo>
                    <a:pt x="1031" y="28"/>
                    <a:pt x="733"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8"/>
            <p:cNvSpPr/>
            <p:nvPr/>
          </p:nvSpPr>
          <p:spPr>
            <a:xfrm>
              <a:off x="3511113" y="688325"/>
              <a:ext cx="58900" cy="39450"/>
            </a:xfrm>
            <a:custGeom>
              <a:avLst/>
              <a:gdLst/>
              <a:ahLst/>
              <a:cxnLst/>
              <a:rect l="l" t="t" r="r" b="b"/>
              <a:pathLst>
                <a:path w="2356" h="1578" extrusionOk="0">
                  <a:moveTo>
                    <a:pt x="353" y="1"/>
                  </a:moveTo>
                  <a:cubicBezTo>
                    <a:pt x="136" y="1"/>
                    <a:pt x="0" y="245"/>
                    <a:pt x="109" y="407"/>
                  </a:cubicBezTo>
                  <a:cubicBezTo>
                    <a:pt x="543" y="1058"/>
                    <a:pt x="1221" y="1465"/>
                    <a:pt x="2007" y="1574"/>
                  </a:cubicBezTo>
                  <a:cubicBezTo>
                    <a:pt x="2026" y="1576"/>
                    <a:pt x="2043" y="1577"/>
                    <a:pt x="2061" y="1577"/>
                  </a:cubicBezTo>
                  <a:cubicBezTo>
                    <a:pt x="2246" y="1577"/>
                    <a:pt x="2355" y="1445"/>
                    <a:pt x="2306" y="1221"/>
                  </a:cubicBezTo>
                  <a:cubicBezTo>
                    <a:pt x="2251" y="679"/>
                    <a:pt x="1817" y="245"/>
                    <a:pt x="1275" y="163"/>
                  </a:cubicBezTo>
                  <a:cubicBezTo>
                    <a:pt x="1004"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8"/>
            <p:cNvSpPr/>
            <p:nvPr/>
          </p:nvSpPr>
          <p:spPr>
            <a:xfrm>
              <a:off x="3384988" y="703925"/>
              <a:ext cx="58275" cy="38750"/>
            </a:xfrm>
            <a:custGeom>
              <a:avLst/>
              <a:gdLst/>
              <a:ahLst/>
              <a:cxnLst/>
              <a:rect l="l" t="t" r="r" b="b"/>
              <a:pathLst>
                <a:path w="2331" h="1550" extrusionOk="0">
                  <a:moveTo>
                    <a:pt x="353" y="0"/>
                  </a:moveTo>
                  <a:cubicBezTo>
                    <a:pt x="136" y="0"/>
                    <a:pt x="0" y="217"/>
                    <a:pt x="109" y="407"/>
                  </a:cubicBezTo>
                  <a:cubicBezTo>
                    <a:pt x="543" y="1031"/>
                    <a:pt x="1221" y="1438"/>
                    <a:pt x="2007" y="1547"/>
                  </a:cubicBezTo>
                  <a:cubicBezTo>
                    <a:pt x="2021" y="1549"/>
                    <a:pt x="2035" y="1550"/>
                    <a:pt x="2048" y="1550"/>
                  </a:cubicBezTo>
                  <a:cubicBezTo>
                    <a:pt x="2216" y="1550"/>
                    <a:pt x="2331" y="1397"/>
                    <a:pt x="2306" y="1221"/>
                  </a:cubicBezTo>
                  <a:cubicBezTo>
                    <a:pt x="2251" y="679"/>
                    <a:pt x="1790" y="217"/>
                    <a:pt x="1248" y="163"/>
                  </a:cubicBezTo>
                  <a:cubicBezTo>
                    <a:pt x="977" y="28"/>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8"/>
            <p:cNvSpPr/>
            <p:nvPr/>
          </p:nvSpPr>
          <p:spPr>
            <a:xfrm>
              <a:off x="3264963" y="684250"/>
              <a:ext cx="58250" cy="38925"/>
            </a:xfrm>
            <a:custGeom>
              <a:avLst/>
              <a:gdLst/>
              <a:ahLst/>
              <a:cxnLst/>
              <a:rect l="l" t="t" r="r" b="b"/>
              <a:pathLst>
                <a:path w="2330" h="1557" extrusionOk="0">
                  <a:moveTo>
                    <a:pt x="326" y="1"/>
                  </a:moveTo>
                  <a:cubicBezTo>
                    <a:pt x="136" y="1"/>
                    <a:pt x="0" y="245"/>
                    <a:pt x="82" y="408"/>
                  </a:cubicBezTo>
                  <a:cubicBezTo>
                    <a:pt x="543" y="1059"/>
                    <a:pt x="1221" y="1466"/>
                    <a:pt x="1980" y="1547"/>
                  </a:cubicBezTo>
                  <a:cubicBezTo>
                    <a:pt x="2006" y="1553"/>
                    <a:pt x="2030" y="1556"/>
                    <a:pt x="2054" y="1556"/>
                  </a:cubicBezTo>
                  <a:cubicBezTo>
                    <a:pt x="2227"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8"/>
            <p:cNvSpPr/>
            <p:nvPr/>
          </p:nvSpPr>
          <p:spPr>
            <a:xfrm>
              <a:off x="3506363" y="807000"/>
              <a:ext cx="58275" cy="39425"/>
            </a:xfrm>
            <a:custGeom>
              <a:avLst/>
              <a:gdLst/>
              <a:ahLst/>
              <a:cxnLst/>
              <a:rect l="l" t="t" r="r" b="b"/>
              <a:pathLst>
                <a:path w="2331" h="1577" extrusionOk="0">
                  <a:moveTo>
                    <a:pt x="326" y="0"/>
                  </a:moveTo>
                  <a:cubicBezTo>
                    <a:pt x="136" y="0"/>
                    <a:pt x="0" y="244"/>
                    <a:pt x="109" y="407"/>
                  </a:cubicBezTo>
                  <a:cubicBezTo>
                    <a:pt x="543" y="1058"/>
                    <a:pt x="1221" y="1465"/>
                    <a:pt x="2007" y="1573"/>
                  </a:cubicBezTo>
                  <a:cubicBezTo>
                    <a:pt x="2021" y="1576"/>
                    <a:pt x="2035" y="1577"/>
                    <a:pt x="2049" y="1577"/>
                  </a:cubicBezTo>
                  <a:cubicBezTo>
                    <a:pt x="2196" y="1577"/>
                    <a:pt x="2331" y="1444"/>
                    <a:pt x="2306" y="1221"/>
                  </a:cubicBezTo>
                  <a:cubicBezTo>
                    <a:pt x="2224" y="678"/>
                    <a:pt x="1790" y="244"/>
                    <a:pt x="1248" y="163"/>
                  </a:cubicBezTo>
                  <a:cubicBezTo>
                    <a:pt x="977" y="27"/>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8"/>
            <p:cNvSpPr/>
            <p:nvPr/>
          </p:nvSpPr>
          <p:spPr>
            <a:xfrm>
              <a:off x="3736913" y="640850"/>
              <a:ext cx="58300" cy="39450"/>
            </a:xfrm>
            <a:custGeom>
              <a:avLst/>
              <a:gdLst/>
              <a:ahLst/>
              <a:cxnLst/>
              <a:rect l="l" t="t" r="r" b="b"/>
              <a:pathLst>
                <a:path w="2332" h="1578" extrusionOk="0">
                  <a:moveTo>
                    <a:pt x="326" y="1"/>
                  </a:moveTo>
                  <a:cubicBezTo>
                    <a:pt x="136" y="1"/>
                    <a:pt x="0" y="245"/>
                    <a:pt x="109" y="408"/>
                  </a:cubicBezTo>
                  <a:cubicBezTo>
                    <a:pt x="543" y="1032"/>
                    <a:pt x="1167" y="1466"/>
                    <a:pt x="1953" y="1574"/>
                  </a:cubicBezTo>
                  <a:cubicBezTo>
                    <a:pt x="1971" y="1576"/>
                    <a:pt x="1989" y="1577"/>
                    <a:pt x="2005" y="1577"/>
                  </a:cubicBezTo>
                  <a:cubicBezTo>
                    <a:pt x="2216" y="1577"/>
                    <a:pt x="2331" y="1423"/>
                    <a:pt x="2306" y="1222"/>
                  </a:cubicBezTo>
                  <a:cubicBezTo>
                    <a:pt x="2225" y="679"/>
                    <a:pt x="1791"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8"/>
            <p:cNvSpPr/>
            <p:nvPr/>
          </p:nvSpPr>
          <p:spPr>
            <a:xfrm>
              <a:off x="3598588" y="651025"/>
              <a:ext cx="58275" cy="39425"/>
            </a:xfrm>
            <a:custGeom>
              <a:avLst/>
              <a:gdLst/>
              <a:ahLst/>
              <a:cxnLst/>
              <a:rect l="l" t="t" r="r" b="b"/>
              <a:pathLst>
                <a:path w="2331" h="1577"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2"/>
                    <a:pt x="2306" y="1221"/>
                  </a:cubicBezTo>
                  <a:cubicBezTo>
                    <a:pt x="2224" y="679"/>
                    <a:pt x="1790" y="245"/>
                    <a:pt x="1248" y="164"/>
                  </a:cubicBezTo>
                  <a:cubicBezTo>
                    <a:pt x="977"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8"/>
            <p:cNvSpPr/>
            <p:nvPr/>
          </p:nvSpPr>
          <p:spPr>
            <a:xfrm>
              <a:off x="3841338" y="749350"/>
              <a:ext cx="58300" cy="39425"/>
            </a:xfrm>
            <a:custGeom>
              <a:avLst/>
              <a:gdLst/>
              <a:ahLst/>
              <a:cxnLst/>
              <a:rect l="l" t="t" r="r" b="b"/>
              <a:pathLst>
                <a:path w="2332" h="1577" extrusionOk="0">
                  <a:moveTo>
                    <a:pt x="326" y="1"/>
                  </a:moveTo>
                  <a:cubicBezTo>
                    <a:pt x="136" y="1"/>
                    <a:pt x="0" y="245"/>
                    <a:pt x="82" y="408"/>
                  </a:cubicBezTo>
                  <a:cubicBezTo>
                    <a:pt x="543" y="1031"/>
                    <a:pt x="1167" y="1465"/>
                    <a:pt x="1953" y="1574"/>
                  </a:cubicBezTo>
                  <a:cubicBezTo>
                    <a:pt x="1971" y="1576"/>
                    <a:pt x="1989" y="1577"/>
                    <a:pt x="2005" y="1577"/>
                  </a:cubicBezTo>
                  <a:cubicBezTo>
                    <a:pt x="2217" y="1577"/>
                    <a:pt x="2331" y="1422"/>
                    <a:pt x="2306" y="1221"/>
                  </a:cubicBezTo>
                  <a:cubicBezTo>
                    <a:pt x="2225" y="679"/>
                    <a:pt x="1791" y="245"/>
                    <a:pt x="1248" y="164"/>
                  </a:cubicBezTo>
                  <a:cubicBezTo>
                    <a:pt x="977" y="28"/>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8"/>
            <p:cNvSpPr/>
            <p:nvPr/>
          </p:nvSpPr>
          <p:spPr>
            <a:xfrm>
              <a:off x="3724038" y="750025"/>
              <a:ext cx="58275" cy="39450"/>
            </a:xfrm>
            <a:custGeom>
              <a:avLst/>
              <a:gdLst/>
              <a:ahLst/>
              <a:cxnLst/>
              <a:rect l="l" t="t" r="r" b="b"/>
              <a:pathLst>
                <a:path w="2331" h="1578"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3"/>
                    <a:pt x="2306" y="1221"/>
                  </a:cubicBezTo>
                  <a:cubicBezTo>
                    <a:pt x="2251" y="679"/>
                    <a:pt x="1790" y="245"/>
                    <a:pt x="1248" y="191"/>
                  </a:cubicBezTo>
                  <a:cubicBezTo>
                    <a:pt x="976" y="55"/>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8"/>
            <p:cNvSpPr/>
            <p:nvPr/>
          </p:nvSpPr>
          <p:spPr>
            <a:xfrm>
              <a:off x="3612813" y="779875"/>
              <a:ext cx="58900" cy="39425"/>
            </a:xfrm>
            <a:custGeom>
              <a:avLst/>
              <a:gdLst/>
              <a:ahLst/>
              <a:cxnLst/>
              <a:rect l="l" t="t" r="r" b="b"/>
              <a:pathLst>
                <a:path w="2356" h="1577" extrusionOk="0">
                  <a:moveTo>
                    <a:pt x="353" y="0"/>
                  </a:moveTo>
                  <a:cubicBezTo>
                    <a:pt x="136" y="0"/>
                    <a:pt x="1" y="244"/>
                    <a:pt x="109" y="407"/>
                  </a:cubicBezTo>
                  <a:cubicBezTo>
                    <a:pt x="543" y="1058"/>
                    <a:pt x="1221" y="1465"/>
                    <a:pt x="2008" y="1574"/>
                  </a:cubicBezTo>
                  <a:cubicBezTo>
                    <a:pt x="2022" y="1576"/>
                    <a:pt x="2036" y="1577"/>
                    <a:pt x="2050" y="1577"/>
                  </a:cubicBezTo>
                  <a:cubicBezTo>
                    <a:pt x="2201" y="1577"/>
                    <a:pt x="2356" y="1444"/>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8"/>
            <p:cNvSpPr/>
            <p:nvPr/>
          </p:nvSpPr>
          <p:spPr>
            <a:xfrm>
              <a:off x="3745038" y="861250"/>
              <a:ext cx="58925" cy="39425"/>
            </a:xfrm>
            <a:custGeom>
              <a:avLst/>
              <a:gdLst/>
              <a:ahLst/>
              <a:cxnLst/>
              <a:rect l="l" t="t" r="r" b="b"/>
              <a:pathLst>
                <a:path w="2357" h="1577" extrusionOk="0">
                  <a:moveTo>
                    <a:pt x="353" y="0"/>
                  </a:moveTo>
                  <a:cubicBezTo>
                    <a:pt x="136" y="0"/>
                    <a:pt x="1" y="244"/>
                    <a:pt x="109" y="407"/>
                  </a:cubicBezTo>
                  <a:cubicBezTo>
                    <a:pt x="543" y="1058"/>
                    <a:pt x="1221" y="1465"/>
                    <a:pt x="2008" y="1573"/>
                  </a:cubicBezTo>
                  <a:cubicBezTo>
                    <a:pt x="2022" y="1575"/>
                    <a:pt x="2036" y="1576"/>
                    <a:pt x="2049" y="1576"/>
                  </a:cubicBezTo>
                  <a:cubicBezTo>
                    <a:pt x="2221" y="1576"/>
                    <a:pt x="2357" y="1422"/>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8"/>
            <p:cNvSpPr/>
            <p:nvPr/>
          </p:nvSpPr>
          <p:spPr>
            <a:xfrm>
              <a:off x="4031888" y="494400"/>
              <a:ext cx="59600" cy="38900"/>
            </a:xfrm>
            <a:custGeom>
              <a:avLst/>
              <a:gdLst/>
              <a:ahLst/>
              <a:cxnLst/>
              <a:rect l="l" t="t" r="r" b="b"/>
              <a:pathLst>
                <a:path w="2384" h="1556" extrusionOk="0">
                  <a:moveTo>
                    <a:pt x="407" y="0"/>
                  </a:moveTo>
                  <a:cubicBezTo>
                    <a:pt x="163" y="0"/>
                    <a:pt x="0" y="244"/>
                    <a:pt x="136" y="407"/>
                  </a:cubicBezTo>
                  <a:cubicBezTo>
                    <a:pt x="570" y="1058"/>
                    <a:pt x="1248" y="1465"/>
                    <a:pt x="2035" y="1546"/>
                  </a:cubicBezTo>
                  <a:cubicBezTo>
                    <a:pt x="2063" y="1553"/>
                    <a:pt x="2090" y="1556"/>
                    <a:pt x="2115" y="1556"/>
                  </a:cubicBezTo>
                  <a:cubicBezTo>
                    <a:pt x="2302" y="1556"/>
                    <a:pt x="2384" y="1388"/>
                    <a:pt x="2360" y="1221"/>
                  </a:cubicBezTo>
                  <a:cubicBezTo>
                    <a:pt x="2306" y="678"/>
                    <a:pt x="1872" y="244"/>
                    <a:pt x="1329" y="163"/>
                  </a:cubicBezTo>
                  <a:cubicBezTo>
                    <a:pt x="1058" y="27"/>
                    <a:pt x="733"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8"/>
            <p:cNvSpPr/>
            <p:nvPr/>
          </p:nvSpPr>
          <p:spPr>
            <a:xfrm>
              <a:off x="3920663" y="532375"/>
              <a:ext cx="60325" cy="39425"/>
            </a:xfrm>
            <a:custGeom>
              <a:avLst/>
              <a:gdLst/>
              <a:ahLst/>
              <a:cxnLst/>
              <a:rect l="l" t="t" r="r" b="b"/>
              <a:pathLst>
                <a:path w="2413" h="1577" extrusionOk="0">
                  <a:moveTo>
                    <a:pt x="408" y="0"/>
                  </a:moveTo>
                  <a:cubicBezTo>
                    <a:pt x="164" y="0"/>
                    <a:pt x="1" y="244"/>
                    <a:pt x="137" y="407"/>
                  </a:cubicBezTo>
                  <a:cubicBezTo>
                    <a:pt x="571" y="1058"/>
                    <a:pt x="1249" y="1465"/>
                    <a:pt x="2035" y="1573"/>
                  </a:cubicBezTo>
                  <a:cubicBezTo>
                    <a:pt x="2053" y="1575"/>
                    <a:pt x="2070" y="1576"/>
                    <a:pt x="2087" y="1576"/>
                  </a:cubicBezTo>
                  <a:cubicBezTo>
                    <a:pt x="2298" y="1576"/>
                    <a:pt x="2413" y="1422"/>
                    <a:pt x="2388" y="1221"/>
                  </a:cubicBezTo>
                  <a:cubicBezTo>
                    <a:pt x="2306" y="678"/>
                    <a:pt x="1873" y="244"/>
                    <a:pt x="1330" y="163"/>
                  </a:cubicBezTo>
                  <a:cubicBezTo>
                    <a:pt x="1059" y="27"/>
                    <a:pt x="760" y="0"/>
                    <a:pt x="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8"/>
            <p:cNvSpPr/>
            <p:nvPr/>
          </p:nvSpPr>
          <p:spPr>
            <a:xfrm>
              <a:off x="4113938" y="613750"/>
              <a:ext cx="60325" cy="39425"/>
            </a:xfrm>
            <a:custGeom>
              <a:avLst/>
              <a:gdLst/>
              <a:ahLst/>
              <a:cxnLst/>
              <a:rect l="l" t="t" r="r" b="b"/>
              <a:pathLst>
                <a:path w="2413" h="1577" extrusionOk="0">
                  <a:moveTo>
                    <a:pt x="407" y="0"/>
                  </a:moveTo>
                  <a:cubicBezTo>
                    <a:pt x="163" y="0"/>
                    <a:pt x="0" y="244"/>
                    <a:pt x="136" y="407"/>
                  </a:cubicBezTo>
                  <a:cubicBezTo>
                    <a:pt x="570" y="1058"/>
                    <a:pt x="1248" y="1465"/>
                    <a:pt x="2035" y="1573"/>
                  </a:cubicBezTo>
                  <a:cubicBezTo>
                    <a:pt x="2052" y="1575"/>
                    <a:pt x="2070" y="1576"/>
                    <a:pt x="2087" y="1576"/>
                  </a:cubicBezTo>
                  <a:cubicBezTo>
                    <a:pt x="2298" y="1576"/>
                    <a:pt x="2412" y="1422"/>
                    <a:pt x="2387" y="1221"/>
                  </a:cubicBezTo>
                  <a:cubicBezTo>
                    <a:pt x="2306" y="678"/>
                    <a:pt x="1872" y="244"/>
                    <a:pt x="1329"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8"/>
            <p:cNvSpPr/>
            <p:nvPr/>
          </p:nvSpPr>
          <p:spPr>
            <a:xfrm>
              <a:off x="4004763" y="630000"/>
              <a:ext cx="58925" cy="38925"/>
            </a:xfrm>
            <a:custGeom>
              <a:avLst/>
              <a:gdLst/>
              <a:ahLst/>
              <a:cxnLst/>
              <a:rect l="l" t="t" r="r" b="b"/>
              <a:pathLst>
                <a:path w="2357" h="1557" extrusionOk="0">
                  <a:moveTo>
                    <a:pt x="326" y="1"/>
                  </a:moveTo>
                  <a:cubicBezTo>
                    <a:pt x="136" y="1"/>
                    <a:pt x="0" y="245"/>
                    <a:pt x="109" y="408"/>
                  </a:cubicBezTo>
                  <a:cubicBezTo>
                    <a:pt x="543" y="1059"/>
                    <a:pt x="1221" y="1439"/>
                    <a:pt x="2007" y="1547"/>
                  </a:cubicBezTo>
                  <a:cubicBezTo>
                    <a:pt x="2033" y="1553"/>
                    <a:pt x="2058" y="1556"/>
                    <a:pt x="2081" y="1556"/>
                  </a:cubicBezTo>
                  <a:cubicBezTo>
                    <a:pt x="2254" y="1556"/>
                    <a:pt x="2357" y="1389"/>
                    <a:pt x="2333" y="1222"/>
                  </a:cubicBezTo>
                  <a:cubicBezTo>
                    <a:pt x="2224" y="679"/>
                    <a:pt x="1790" y="245"/>
                    <a:pt x="1248" y="164"/>
                  </a:cubicBezTo>
                  <a:cubicBezTo>
                    <a:pt x="950" y="28"/>
                    <a:pt x="651"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8"/>
            <p:cNvSpPr/>
            <p:nvPr/>
          </p:nvSpPr>
          <p:spPr>
            <a:xfrm>
              <a:off x="3867113" y="653075"/>
              <a:ext cx="59650" cy="38750"/>
            </a:xfrm>
            <a:custGeom>
              <a:avLst/>
              <a:gdLst/>
              <a:ahLst/>
              <a:cxnLst/>
              <a:rect l="l" t="t" r="r" b="b"/>
              <a:pathLst>
                <a:path w="2386" h="1550" extrusionOk="0">
                  <a:moveTo>
                    <a:pt x="353" y="0"/>
                  </a:moveTo>
                  <a:cubicBezTo>
                    <a:pt x="136" y="0"/>
                    <a:pt x="0" y="217"/>
                    <a:pt x="109" y="407"/>
                  </a:cubicBezTo>
                  <a:cubicBezTo>
                    <a:pt x="543" y="1031"/>
                    <a:pt x="1221" y="1438"/>
                    <a:pt x="2007" y="1546"/>
                  </a:cubicBezTo>
                  <a:cubicBezTo>
                    <a:pt x="2025" y="1548"/>
                    <a:pt x="2043" y="1549"/>
                    <a:pt x="2060" y="1549"/>
                  </a:cubicBezTo>
                  <a:cubicBezTo>
                    <a:pt x="2271" y="1549"/>
                    <a:pt x="2385" y="1397"/>
                    <a:pt x="2360" y="1221"/>
                  </a:cubicBezTo>
                  <a:cubicBezTo>
                    <a:pt x="2279" y="678"/>
                    <a:pt x="1845" y="217"/>
                    <a:pt x="1302" y="163"/>
                  </a:cubicBezTo>
                  <a:cubicBezTo>
                    <a:pt x="1004" y="54"/>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8"/>
            <p:cNvSpPr/>
            <p:nvPr/>
          </p:nvSpPr>
          <p:spPr>
            <a:xfrm>
              <a:off x="4092238" y="738500"/>
              <a:ext cx="58250" cy="38925"/>
            </a:xfrm>
            <a:custGeom>
              <a:avLst/>
              <a:gdLst/>
              <a:ahLst/>
              <a:cxnLst/>
              <a:rect l="l" t="t" r="r" b="b"/>
              <a:pathLst>
                <a:path w="2330" h="1557" extrusionOk="0">
                  <a:moveTo>
                    <a:pt x="326" y="1"/>
                  </a:moveTo>
                  <a:cubicBezTo>
                    <a:pt x="136" y="1"/>
                    <a:pt x="0" y="245"/>
                    <a:pt x="82" y="408"/>
                  </a:cubicBezTo>
                  <a:cubicBezTo>
                    <a:pt x="543" y="1059"/>
                    <a:pt x="1221" y="1465"/>
                    <a:pt x="1980" y="1547"/>
                  </a:cubicBezTo>
                  <a:cubicBezTo>
                    <a:pt x="2003" y="1553"/>
                    <a:pt x="2025" y="1556"/>
                    <a:pt x="2046" y="1556"/>
                  </a:cubicBezTo>
                  <a:cubicBezTo>
                    <a:pt x="2206"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8"/>
            <p:cNvSpPr/>
            <p:nvPr/>
          </p:nvSpPr>
          <p:spPr>
            <a:xfrm>
              <a:off x="4019813" y="360075"/>
              <a:ext cx="59500" cy="39475"/>
            </a:xfrm>
            <a:custGeom>
              <a:avLst/>
              <a:gdLst/>
              <a:ahLst/>
              <a:cxnLst/>
              <a:rect l="l" t="t" r="r" b="b"/>
              <a:pathLst>
                <a:path w="2380" h="1579" extrusionOk="0">
                  <a:moveTo>
                    <a:pt x="341" y="1"/>
                  </a:moveTo>
                  <a:cubicBezTo>
                    <a:pt x="118" y="1"/>
                    <a:pt x="0" y="254"/>
                    <a:pt x="104" y="410"/>
                  </a:cubicBezTo>
                  <a:cubicBezTo>
                    <a:pt x="538" y="1061"/>
                    <a:pt x="1216" y="1467"/>
                    <a:pt x="2002" y="1576"/>
                  </a:cubicBezTo>
                  <a:cubicBezTo>
                    <a:pt x="2020" y="1578"/>
                    <a:pt x="2037" y="1579"/>
                    <a:pt x="2054" y="1579"/>
                  </a:cubicBezTo>
                  <a:cubicBezTo>
                    <a:pt x="2265" y="1579"/>
                    <a:pt x="2380" y="1424"/>
                    <a:pt x="2355" y="1223"/>
                  </a:cubicBezTo>
                  <a:cubicBezTo>
                    <a:pt x="2273" y="681"/>
                    <a:pt x="1839" y="247"/>
                    <a:pt x="1297" y="193"/>
                  </a:cubicBezTo>
                  <a:cubicBezTo>
                    <a:pt x="1026" y="57"/>
                    <a:pt x="727" y="3"/>
                    <a:pt x="375" y="3"/>
                  </a:cubicBezTo>
                  <a:cubicBezTo>
                    <a:pt x="363" y="1"/>
                    <a:pt x="352" y="1"/>
                    <a:pt x="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8"/>
            <p:cNvSpPr/>
            <p:nvPr/>
          </p:nvSpPr>
          <p:spPr>
            <a:xfrm>
              <a:off x="4144438" y="518800"/>
              <a:ext cx="60275" cy="39425"/>
            </a:xfrm>
            <a:custGeom>
              <a:avLst/>
              <a:gdLst/>
              <a:ahLst/>
              <a:cxnLst/>
              <a:rect l="l" t="t" r="r" b="b"/>
              <a:pathLst>
                <a:path w="2411" h="1577" extrusionOk="0">
                  <a:moveTo>
                    <a:pt x="408" y="1"/>
                  </a:moveTo>
                  <a:cubicBezTo>
                    <a:pt x="164" y="1"/>
                    <a:pt x="1" y="245"/>
                    <a:pt x="136" y="408"/>
                  </a:cubicBezTo>
                  <a:cubicBezTo>
                    <a:pt x="570" y="1059"/>
                    <a:pt x="1249" y="1465"/>
                    <a:pt x="2035" y="1574"/>
                  </a:cubicBezTo>
                  <a:cubicBezTo>
                    <a:pt x="2053" y="1576"/>
                    <a:pt x="2070" y="1577"/>
                    <a:pt x="2087" y="1577"/>
                  </a:cubicBezTo>
                  <a:cubicBezTo>
                    <a:pt x="2298" y="1577"/>
                    <a:pt x="2411" y="1422"/>
                    <a:pt x="2361" y="1221"/>
                  </a:cubicBezTo>
                  <a:cubicBezTo>
                    <a:pt x="2306" y="679"/>
                    <a:pt x="1872" y="245"/>
                    <a:pt x="1330" y="163"/>
                  </a:cubicBezTo>
                  <a:cubicBezTo>
                    <a:pt x="1059" y="28"/>
                    <a:pt x="760"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8"/>
            <p:cNvSpPr/>
            <p:nvPr/>
          </p:nvSpPr>
          <p:spPr>
            <a:xfrm>
              <a:off x="3296138" y="512025"/>
              <a:ext cx="58300" cy="39425"/>
            </a:xfrm>
            <a:custGeom>
              <a:avLst/>
              <a:gdLst/>
              <a:ahLst/>
              <a:cxnLst/>
              <a:rect l="l" t="t" r="r" b="b"/>
              <a:pathLst>
                <a:path w="2332" h="1577" extrusionOk="0">
                  <a:moveTo>
                    <a:pt x="326" y="0"/>
                  </a:moveTo>
                  <a:cubicBezTo>
                    <a:pt x="136" y="0"/>
                    <a:pt x="1" y="245"/>
                    <a:pt x="109" y="407"/>
                  </a:cubicBezTo>
                  <a:cubicBezTo>
                    <a:pt x="543" y="1058"/>
                    <a:pt x="1221" y="1465"/>
                    <a:pt x="2008" y="1574"/>
                  </a:cubicBezTo>
                  <a:cubicBezTo>
                    <a:pt x="2022" y="1576"/>
                    <a:pt x="2036" y="1577"/>
                    <a:pt x="2049" y="1577"/>
                  </a:cubicBezTo>
                  <a:cubicBezTo>
                    <a:pt x="2217" y="1577"/>
                    <a:pt x="2332" y="1422"/>
                    <a:pt x="2306" y="1221"/>
                  </a:cubicBezTo>
                  <a:cubicBezTo>
                    <a:pt x="2225" y="679"/>
                    <a:pt x="1791" y="245"/>
                    <a:pt x="1249"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8"/>
            <p:cNvSpPr/>
            <p:nvPr/>
          </p:nvSpPr>
          <p:spPr>
            <a:xfrm>
              <a:off x="3927463" y="382500"/>
              <a:ext cx="59525" cy="38925"/>
            </a:xfrm>
            <a:custGeom>
              <a:avLst/>
              <a:gdLst/>
              <a:ahLst/>
              <a:cxnLst/>
              <a:rect l="l" t="t" r="r" b="b"/>
              <a:pathLst>
                <a:path w="2381" h="1557" extrusionOk="0">
                  <a:moveTo>
                    <a:pt x="380" y="1"/>
                  </a:moveTo>
                  <a:cubicBezTo>
                    <a:pt x="136" y="1"/>
                    <a:pt x="0" y="245"/>
                    <a:pt x="109" y="408"/>
                  </a:cubicBezTo>
                  <a:cubicBezTo>
                    <a:pt x="543" y="1059"/>
                    <a:pt x="1221" y="1438"/>
                    <a:pt x="2007" y="1547"/>
                  </a:cubicBezTo>
                  <a:cubicBezTo>
                    <a:pt x="2036" y="1553"/>
                    <a:pt x="2064" y="1556"/>
                    <a:pt x="2089" y="1556"/>
                  </a:cubicBezTo>
                  <a:cubicBezTo>
                    <a:pt x="2281" y="1556"/>
                    <a:pt x="2381" y="1389"/>
                    <a:pt x="2333" y="1221"/>
                  </a:cubicBezTo>
                  <a:cubicBezTo>
                    <a:pt x="2279" y="679"/>
                    <a:pt x="1845" y="245"/>
                    <a:pt x="1302" y="164"/>
                  </a:cubicBezTo>
                  <a:cubicBezTo>
                    <a:pt x="1031" y="28"/>
                    <a:pt x="705"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8"/>
            <p:cNvSpPr/>
            <p:nvPr/>
          </p:nvSpPr>
          <p:spPr>
            <a:xfrm>
              <a:off x="4204788" y="712750"/>
              <a:ext cx="58300" cy="39425"/>
            </a:xfrm>
            <a:custGeom>
              <a:avLst/>
              <a:gdLst/>
              <a:ahLst/>
              <a:cxnLst/>
              <a:rect l="l" t="t" r="r" b="b"/>
              <a:pathLst>
                <a:path w="2332" h="1577" extrusionOk="0">
                  <a:moveTo>
                    <a:pt x="326" y="0"/>
                  </a:moveTo>
                  <a:cubicBezTo>
                    <a:pt x="136" y="0"/>
                    <a:pt x="1" y="244"/>
                    <a:pt x="109" y="407"/>
                  </a:cubicBezTo>
                  <a:cubicBezTo>
                    <a:pt x="543" y="1058"/>
                    <a:pt x="1221" y="1465"/>
                    <a:pt x="1981" y="1573"/>
                  </a:cubicBezTo>
                  <a:cubicBezTo>
                    <a:pt x="1997" y="1575"/>
                    <a:pt x="2012" y="1576"/>
                    <a:pt x="2027" y="1576"/>
                  </a:cubicBezTo>
                  <a:cubicBezTo>
                    <a:pt x="2217" y="1576"/>
                    <a:pt x="2332" y="1422"/>
                    <a:pt x="2306" y="1221"/>
                  </a:cubicBezTo>
                  <a:cubicBezTo>
                    <a:pt x="2225" y="678"/>
                    <a:pt x="1791" y="244"/>
                    <a:pt x="1249" y="190"/>
                  </a:cubicBezTo>
                  <a:cubicBezTo>
                    <a:pt x="977" y="54"/>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8"/>
            <p:cNvSpPr/>
            <p:nvPr/>
          </p:nvSpPr>
          <p:spPr>
            <a:xfrm>
              <a:off x="3973563" y="764950"/>
              <a:ext cx="58975" cy="38750"/>
            </a:xfrm>
            <a:custGeom>
              <a:avLst/>
              <a:gdLst/>
              <a:ahLst/>
              <a:cxnLst/>
              <a:rect l="l" t="t" r="r" b="b"/>
              <a:pathLst>
                <a:path w="2359" h="1550" extrusionOk="0">
                  <a:moveTo>
                    <a:pt x="326" y="1"/>
                  </a:moveTo>
                  <a:cubicBezTo>
                    <a:pt x="136" y="1"/>
                    <a:pt x="1" y="218"/>
                    <a:pt x="82" y="407"/>
                  </a:cubicBezTo>
                  <a:cubicBezTo>
                    <a:pt x="543" y="1031"/>
                    <a:pt x="1221" y="1438"/>
                    <a:pt x="1981" y="1547"/>
                  </a:cubicBezTo>
                  <a:cubicBezTo>
                    <a:pt x="1999" y="1549"/>
                    <a:pt x="2016" y="1550"/>
                    <a:pt x="2033" y="1550"/>
                  </a:cubicBezTo>
                  <a:cubicBezTo>
                    <a:pt x="2244" y="1550"/>
                    <a:pt x="2358" y="1397"/>
                    <a:pt x="2333" y="1221"/>
                  </a:cubicBezTo>
                  <a:cubicBezTo>
                    <a:pt x="2252" y="679"/>
                    <a:pt x="1818" y="218"/>
                    <a:pt x="1275" y="163"/>
                  </a:cubicBezTo>
                  <a:cubicBezTo>
                    <a:pt x="977" y="55"/>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8"/>
            <p:cNvSpPr/>
            <p:nvPr/>
          </p:nvSpPr>
          <p:spPr>
            <a:xfrm>
              <a:off x="3893563" y="853775"/>
              <a:ext cx="58225" cy="38975"/>
            </a:xfrm>
            <a:custGeom>
              <a:avLst/>
              <a:gdLst/>
              <a:ahLst/>
              <a:cxnLst/>
              <a:rect l="l" t="t" r="r" b="b"/>
              <a:pathLst>
                <a:path w="2329" h="1559" extrusionOk="0">
                  <a:moveTo>
                    <a:pt x="353" y="1"/>
                  </a:moveTo>
                  <a:cubicBezTo>
                    <a:pt x="136" y="1"/>
                    <a:pt x="0" y="245"/>
                    <a:pt x="109" y="408"/>
                  </a:cubicBezTo>
                  <a:cubicBezTo>
                    <a:pt x="542" y="1059"/>
                    <a:pt x="1221" y="1466"/>
                    <a:pt x="2007" y="1547"/>
                  </a:cubicBezTo>
                  <a:cubicBezTo>
                    <a:pt x="2035" y="1555"/>
                    <a:pt x="2062" y="1559"/>
                    <a:pt x="2087" y="1559"/>
                  </a:cubicBezTo>
                  <a:cubicBezTo>
                    <a:pt x="2234" y="1559"/>
                    <a:pt x="2329" y="1430"/>
                    <a:pt x="2306" y="1221"/>
                  </a:cubicBezTo>
                  <a:cubicBezTo>
                    <a:pt x="2251" y="679"/>
                    <a:pt x="1790" y="245"/>
                    <a:pt x="1248" y="164"/>
                  </a:cubicBezTo>
                  <a:cubicBezTo>
                    <a:pt x="976"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63"/>
        <p:cNvGrpSpPr/>
        <p:nvPr/>
      </p:nvGrpSpPr>
      <p:grpSpPr>
        <a:xfrm>
          <a:off x="0" y="0"/>
          <a:ext cx="0" cy="0"/>
          <a:chOff x="0" y="0"/>
          <a:chExt cx="0" cy="0"/>
        </a:xfrm>
      </p:grpSpPr>
      <p:sp>
        <p:nvSpPr>
          <p:cNvPr id="164" name="Google Shape;164;p17"/>
          <p:cNvSpPr/>
          <p:nvPr/>
        </p:nvSpPr>
        <p:spPr>
          <a:xfrm rot="-3681725" flipH="1">
            <a:off x="15476" y="4065247"/>
            <a:ext cx="1152011" cy="1077505"/>
          </a:xfrm>
          <a:custGeom>
            <a:avLst/>
            <a:gdLst/>
            <a:ahLst/>
            <a:cxnLst/>
            <a:rect l="l" t="t" r="r" b="b"/>
            <a:pathLst>
              <a:path w="33336" h="31180" extrusionOk="0">
                <a:moveTo>
                  <a:pt x="16314" y="0"/>
                </a:moveTo>
                <a:cubicBezTo>
                  <a:pt x="15578" y="0"/>
                  <a:pt x="14839" y="52"/>
                  <a:pt x="14105" y="156"/>
                </a:cubicBezTo>
                <a:cubicBezTo>
                  <a:pt x="8354" y="1052"/>
                  <a:pt x="3906" y="5066"/>
                  <a:pt x="2007" y="10219"/>
                </a:cubicBezTo>
                <a:cubicBezTo>
                  <a:pt x="651" y="13149"/>
                  <a:pt x="0" y="16512"/>
                  <a:pt x="272" y="19713"/>
                </a:cubicBezTo>
                <a:cubicBezTo>
                  <a:pt x="802" y="26292"/>
                  <a:pt x="8055" y="31179"/>
                  <a:pt x="14498" y="31179"/>
                </a:cubicBezTo>
                <a:cubicBezTo>
                  <a:pt x="15307" y="31179"/>
                  <a:pt x="16103" y="31102"/>
                  <a:pt x="16871" y="30942"/>
                </a:cubicBezTo>
                <a:cubicBezTo>
                  <a:pt x="21293" y="30020"/>
                  <a:pt x="24113" y="26439"/>
                  <a:pt x="26961" y="23212"/>
                </a:cubicBezTo>
                <a:cubicBezTo>
                  <a:pt x="29538" y="20337"/>
                  <a:pt x="33336" y="17217"/>
                  <a:pt x="32766" y="12932"/>
                </a:cubicBezTo>
                <a:cubicBezTo>
                  <a:pt x="32251" y="8972"/>
                  <a:pt x="28589" y="5066"/>
                  <a:pt x="25442" y="2869"/>
                </a:cubicBezTo>
                <a:cubicBezTo>
                  <a:pt x="22787" y="1010"/>
                  <a:pt x="19573" y="0"/>
                  <a:pt x="16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7"/>
          <p:cNvSpPr/>
          <p:nvPr/>
        </p:nvSpPr>
        <p:spPr>
          <a:xfrm>
            <a:off x="293600" y="297750"/>
            <a:ext cx="8556900" cy="454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7"/>
          <p:cNvSpPr txBox="1">
            <a:spLocks noGrp="1"/>
          </p:cNvSpPr>
          <p:nvPr>
            <p:ph type="title"/>
          </p:nvPr>
        </p:nvSpPr>
        <p:spPr>
          <a:xfrm>
            <a:off x="720000" y="348729"/>
            <a:ext cx="7704000" cy="715800"/>
          </a:xfrm>
          <a:prstGeom prst="rect">
            <a:avLst/>
          </a:prstGeom>
          <a:noFill/>
          <a:ln>
            <a:noFill/>
          </a:ln>
        </p:spPr>
        <p:txBody>
          <a:bodyPr spcFirstLastPara="1" wrap="square" lIns="91425" tIns="91425" rIns="91425" bIns="91425" anchor="t" anchorCtr="0">
            <a:noAutofit/>
          </a:bodyPr>
          <a:lstStyle>
            <a:lvl1pPr lvl="0" algn="ctr">
              <a:lnSpc>
                <a:spcPct val="150000"/>
              </a:lnSpc>
              <a:spcBef>
                <a:spcPts val="0"/>
              </a:spcBef>
              <a:spcAft>
                <a:spcPts val="0"/>
              </a:spcAft>
              <a:buSzPts val="3500"/>
              <a:buFont typeface="Montserrat"/>
              <a:buNone/>
              <a:defRPr sz="3000" b="1">
                <a:latin typeface="Montserrat"/>
                <a:ea typeface="Montserrat"/>
                <a:cs typeface="Montserrat"/>
                <a:sym typeface="Montserrat"/>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grpSp>
        <p:nvGrpSpPr>
          <p:cNvPr id="167" name="Google Shape;167;p17"/>
          <p:cNvGrpSpPr/>
          <p:nvPr/>
        </p:nvGrpSpPr>
        <p:grpSpPr>
          <a:xfrm rot="-7199934">
            <a:off x="-147039" y="4496094"/>
            <a:ext cx="904730" cy="601824"/>
            <a:chOff x="3264963" y="236725"/>
            <a:chExt cx="998125" cy="663950"/>
          </a:xfrm>
        </p:grpSpPr>
        <p:sp>
          <p:nvSpPr>
            <p:cNvPr id="168" name="Google Shape;168;p17"/>
            <p:cNvSpPr/>
            <p:nvPr/>
          </p:nvSpPr>
          <p:spPr>
            <a:xfrm>
              <a:off x="3477188" y="236725"/>
              <a:ext cx="59550" cy="38900"/>
            </a:xfrm>
            <a:custGeom>
              <a:avLst/>
              <a:gdLst/>
              <a:ahLst/>
              <a:cxnLst/>
              <a:rect l="l" t="t" r="r" b="b"/>
              <a:pathLst>
                <a:path w="2382" h="1556" extrusionOk="0">
                  <a:moveTo>
                    <a:pt x="381" y="0"/>
                  </a:moveTo>
                  <a:cubicBezTo>
                    <a:pt x="137" y="0"/>
                    <a:pt x="1" y="244"/>
                    <a:pt x="109" y="407"/>
                  </a:cubicBezTo>
                  <a:cubicBezTo>
                    <a:pt x="543" y="1058"/>
                    <a:pt x="1222" y="1465"/>
                    <a:pt x="2008" y="1546"/>
                  </a:cubicBezTo>
                  <a:cubicBezTo>
                    <a:pt x="2037" y="1553"/>
                    <a:pt x="2064" y="1556"/>
                    <a:pt x="2090" y="1556"/>
                  </a:cubicBezTo>
                  <a:cubicBezTo>
                    <a:pt x="2282" y="1556"/>
                    <a:pt x="2381" y="1388"/>
                    <a:pt x="2334" y="1221"/>
                  </a:cubicBezTo>
                  <a:cubicBezTo>
                    <a:pt x="2279" y="678"/>
                    <a:pt x="1845" y="244"/>
                    <a:pt x="1303" y="163"/>
                  </a:cubicBezTo>
                  <a:cubicBezTo>
                    <a:pt x="1032" y="27"/>
                    <a:pt x="706" y="0"/>
                    <a:pt x="3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7"/>
            <p:cNvSpPr/>
            <p:nvPr/>
          </p:nvSpPr>
          <p:spPr>
            <a:xfrm>
              <a:off x="3367338" y="274700"/>
              <a:ext cx="58300" cy="39425"/>
            </a:xfrm>
            <a:custGeom>
              <a:avLst/>
              <a:gdLst/>
              <a:ahLst/>
              <a:cxnLst/>
              <a:rect l="l" t="t" r="r" b="b"/>
              <a:pathLst>
                <a:path w="2332" h="1577" extrusionOk="0">
                  <a:moveTo>
                    <a:pt x="326" y="0"/>
                  </a:moveTo>
                  <a:cubicBezTo>
                    <a:pt x="137" y="0"/>
                    <a:pt x="1" y="244"/>
                    <a:pt x="109" y="407"/>
                  </a:cubicBezTo>
                  <a:cubicBezTo>
                    <a:pt x="543" y="1058"/>
                    <a:pt x="1221" y="1465"/>
                    <a:pt x="1981" y="1573"/>
                  </a:cubicBezTo>
                  <a:cubicBezTo>
                    <a:pt x="1999" y="1576"/>
                    <a:pt x="2017" y="1577"/>
                    <a:pt x="2034" y="1577"/>
                  </a:cubicBezTo>
                  <a:cubicBezTo>
                    <a:pt x="2220" y="1577"/>
                    <a:pt x="2331" y="1444"/>
                    <a:pt x="2306" y="1221"/>
                  </a:cubicBezTo>
                  <a:cubicBezTo>
                    <a:pt x="2225" y="678"/>
                    <a:pt x="1791" y="244"/>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7"/>
            <p:cNvSpPr/>
            <p:nvPr/>
          </p:nvSpPr>
          <p:spPr>
            <a:xfrm>
              <a:off x="3560613" y="356050"/>
              <a:ext cx="58275" cy="39450"/>
            </a:xfrm>
            <a:custGeom>
              <a:avLst/>
              <a:gdLst/>
              <a:ahLst/>
              <a:cxnLst/>
              <a:rect l="l" t="t" r="r" b="b"/>
              <a:pathLst>
                <a:path w="2331" h="1578" extrusionOk="0">
                  <a:moveTo>
                    <a:pt x="326" y="1"/>
                  </a:moveTo>
                  <a:cubicBezTo>
                    <a:pt x="136" y="1"/>
                    <a:pt x="0" y="245"/>
                    <a:pt x="82" y="408"/>
                  </a:cubicBezTo>
                  <a:cubicBezTo>
                    <a:pt x="543" y="1059"/>
                    <a:pt x="1221" y="1466"/>
                    <a:pt x="1980" y="1574"/>
                  </a:cubicBezTo>
                  <a:cubicBezTo>
                    <a:pt x="1996" y="1576"/>
                    <a:pt x="2012" y="1578"/>
                    <a:pt x="2028" y="1578"/>
                  </a:cubicBezTo>
                  <a:cubicBezTo>
                    <a:pt x="2196" y="1578"/>
                    <a:pt x="2331" y="1445"/>
                    <a:pt x="2306" y="1222"/>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7"/>
            <p:cNvSpPr/>
            <p:nvPr/>
          </p:nvSpPr>
          <p:spPr>
            <a:xfrm>
              <a:off x="3449388" y="371650"/>
              <a:ext cx="60275" cy="38750"/>
            </a:xfrm>
            <a:custGeom>
              <a:avLst/>
              <a:gdLst/>
              <a:ahLst/>
              <a:cxnLst/>
              <a:rect l="l" t="t" r="r" b="b"/>
              <a:pathLst>
                <a:path w="2411" h="1550" extrusionOk="0">
                  <a:moveTo>
                    <a:pt x="408" y="1"/>
                  </a:moveTo>
                  <a:cubicBezTo>
                    <a:pt x="164" y="1"/>
                    <a:pt x="1" y="218"/>
                    <a:pt x="136" y="408"/>
                  </a:cubicBezTo>
                  <a:cubicBezTo>
                    <a:pt x="570" y="1032"/>
                    <a:pt x="1249" y="1438"/>
                    <a:pt x="2035" y="1547"/>
                  </a:cubicBezTo>
                  <a:cubicBezTo>
                    <a:pt x="2053" y="1549"/>
                    <a:pt x="2071" y="1550"/>
                    <a:pt x="2087" y="1550"/>
                  </a:cubicBezTo>
                  <a:cubicBezTo>
                    <a:pt x="2298" y="1550"/>
                    <a:pt x="2411" y="1397"/>
                    <a:pt x="2361" y="1221"/>
                  </a:cubicBezTo>
                  <a:cubicBezTo>
                    <a:pt x="2306" y="679"/>
                    <a:pt x="1872" y="218"/>
                    <a:pt x="1330" y="164"/>
                  </a:cubicBezTo>
                  <a:cubicBezTo>
                    <a:pt x="1059" y="28"/>
                    <a:pt x="733"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7"/>
            <p:cNvSpPr/>
            <p:nvPr/>
          </p:nvSpPr>
          <p:spPr>
            <a:xfrm>
              <a:off x="3313088" y="395400"/>
              <a:ext cx="58300" cy="38750"/>
            </a:xfrm>
            <a:custGeom>
              <a:avLst/>
              <a:gdLst/>
              <a:ahLst/>
              <a:cxnLst/>
              <a:rect l="l" t="t" r="r" b="b"/>
              <a:pathLst>
                <a:path w="2332" h="1550" extrusionOk="0">
                  <a:moveTo>
                    <a:pt x="326" y="0"/>
                  </a:moveTo>
                  <a:cubicBezTo>
                    <a:pt x="137" y="0"/>
                    <a:pt x="1" y="217"/>
                    <a:pt x="109" y="407"/>
                  </a:cubicBezTo>
                  <a:cubicBezTo>
                    <a:pt x="543" y="1031"/>
                    <a:pt x="1222" y="1438"/>
                    <a:pt x="2008" y="1546"/>
                  </a:cubicBezTo>
                  <a:cubicBezTo>
                    <a:pt x="2024" y="1549"/>
                    <a:pt x="2040" y="1550"/>
                    <a:pt x="2055" y="1550"/>
                  </a:cubicBezTo>
                  <a:cubicBezTo>
                    <a:pt x="2220" y="1550"/>
                    <a:pt x="2331" y="1419"/>
                    <a:pt x="2307" y="1221"/>
                  </a:cubicBezTo>
                  <a:cubicBezTo>
                    <a:pt x="2225" y="678"/>
                    <a:pt x="1791" y="217"/>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7"/>
            <p:cNvSpPr/>
            <p:nvPr/>
          </p:nvSpPr>
          <p:spPr>
            <a:xfrm>
              <a:off x="3450063" y="463200"/>
              <a:ext cx="58925" cy="38750"/>
            </a:xfrm>
            <a:custGeom>
              <a:avLst/>
              <a:gdLst/>
              <a:ahLst/>
              <a:cxnLst/>
              <a:rect l="l" t="t" r="r" b="b"/>
              <a:pathLst>
                <a:path w="2357" h="1550" extrusionOk="0">
                  <a:moveTo>
                    <a:pt x="354" y="1"/>
                  </a:moveTo>
                  <a:cubicBezTo>
                    <a:pt x="137" y="1"/>
                    <a:pt x="1" y="218"/>
                    <a:pt x="109" y="407"/>
                  </a:cubicBezTo>
                  <a:cubicBezTo>
                    <a:pt x="543" y="1031"/>
                    <a:pt x="1222" y="1438"/>
                    <a:pt x="2008" y="1547"/>
                  </a:cubicBezTo>
                  <a:cubicBezTo>
                    <a:pt x="2024" y="1549"/>
                    <a:pt x="2040" y="1550"/>
                    <a:pt x="2055" y="1550"/>
                  </a:cubicBezTo>
                  <a:cubicBezTo>
                    <a:pt x="2244" y="1550"/>
                    <a:pt x="2357" y="1397"/>
                    <a:pt x="2307" y="1221"/>
                  </a:cubicBezTo>
                  <a:cubicBezTo>
                    <a:pt x="2252" y="679"/>
                    <a:pt x="1791" y="218"/>
                    <a:pt x="1276" y="163"/>
                  </a:cubicBezTo>
                  <a:cubicBezTo>
                    <a:pt x="1005" y="28"/>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7"/>
            <p:cNvSpPr/>
            <p:nvPr/>
          </p:nvSpPr>
          <p:spPr>
            <a:xfrm>
              <a:off x="3777888" y="296900"/>
              <a:ext cx="59350" cy="38925"/>
            </a:xfrm>
            <a:custGeom>
              <a:avLst/>
              <a:gdLst/>
              <a:ahLst/>
              <a:cxnLst/>
              <a:rect l="l" t="t" r="r" b="b"/>
              <a:pathLst>
                <a:path w="2374" h="1557" extrusionOk="0">
                  <a:moveTo>
                    <a:pt x="333" y="0"/>
                  </a:moveTo>
                  <a:cubicBezTo>
                    <a:pt x="125" y="0"/>
                    <a:pt x="1" y="241"/>
                    <a:pt x="124" y="414"/>
                  </a:cubicBezTo>
                  <a:cubicBezTo>
                    <a:pt x="558" y="1038"/>
                    <a:pt x="1237" y="1445"/>
                    <a:pt x="2023" y="1553"/>
                  </a:cubicBezTo>
                  <a:cubicBezTo>
                    <a:pt x="2039" y="1555"/>
                    <a:pt x="2055" y="1556"/>
                    <a:pt x="2070" y="1556"/>
                  </a:cubicBezTo>
                  <a:cubicBezTo>
                    <a:pt x="2259" y="1556"/>
                    <a:pt x="2374" y="1404"/>
                    <a:pt x="2349" y="1228"/>
                  </a:cubicBezTo>
                  <a:cubicBezTo>
                    <a:pt x="2294" y="685"/>
                    <a:pt x="1833" y="224"/>
                    <a:pt x="1318" y="170"/>
                  </a:cubicBezTo>
                  <a:cubicBezTo>
                    <a:pt x="1047" y="34"/>
                    <a:pt x="721" y="7"/>
                    <a:pt x="396" y="7"/>
                  </a:cubicBezTo>
                  <a:cubicBezTo>
                    <a:pt x="374" y="2"/>
                    <a:pt x="353" y="0"/>
                    <a:pt x="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7"/>
            <p:cNvSpPr/>
            <p:nvPr/>
          </p:nvSpPr>
          <p:spPr>
            <a:xfrm>
              <a:off x="3639263" y="307250"/>
              <a:ext cx="60275" cy="38750"/>
            </a:xfrm>
            <a:custGeom>
              <a:avLst/>
              <a:gdLst/>
              <a:ahLst/>
              <a:cxnLst/>
              <a:rect l="l" t="t" r="r" b="b"/>
              <a:pathLst>
                <a:path w="2411" h="1550" extrusionOk="0">
                  <a:moveTo>
                    <a:pt x="407" y="0"/>
                  </a:moveTo>
                  <a:cubicBezTo>
                    <a:pt x="163" y="0"/>
                    <a:pt x="1" y="217"/>
                    <a:pt x="136" y="380"/>
                  </a:cubicBezTo>
                  <a:cubicBezTo>
                    <a:pt x="570" y="1031"/>
                    <a:pt x="1248" y="1438"/>
                    <a:pt x="2035" y="1546"/>
                  </a:cubicBezTo>
                  <a:cubicBezTo>
                    <a:pt x="2053" y="1548"/>
                    <a:pt x="2070" y="1549"/>
                    <a:pt x="2087" y="1549"/>
                  </a:cubicBezTo>
                  <a:cubicBezTo>
                    <a:pt x="2298" y="1549"/>
                    <a:pt x="2411" y="1396"/>
                    <a:pt x="2360" y="1221"/>
                  </a:cubicBezTo>
                  <a:cubicBezTo>
                    <a:pt x="2306" y="678"/>
                    <a:pt x="1872" y="217"/>
                    <a:pt x="1330"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7"/>
            <p:cNvSpPr/>
            <p:nvPr/>
          </p:nvSpPr>
          <p:spPr>
            <a:xfrm>
              <a:off x="3835913" y="427250"/>
              <a:ext cx="58975" cy="39450"/>
            </a:xfrm>
            <a:custGeom>
              <a:avLst/>
              <a:gdLst/>
              <a:ahLst/>
              <a:cxnLst/>
              <a:rect l="l" t="t" r="r" b="b"/>
              <a:pathLst>
                <a:path w="2359" h="1578" extrusionOk="0">
                  <a:moveTo>
                    <a:pt x="380" y="1"/>
                  </a:moveTo>
                  <a:cubicBezTo>
                    <a:pt x="136" y="1"/>
                    <a:pt x="0" y="245"/>
                    <a:pt x="109" y="408"/>
                  </a:cubicBezTo>
                  <a:cubicBezTo>
                    <a:pt x="543" y="1059"/>
                    <a:pt x="1221" y="1466"/>
                    <a:pt x="2008" y="1574"/>
                  </a:cubicBezTo>
                  <a:cubicBezTo>
                    <a:pt x="2026" y="1576"/>
                    <a:pt x="2043" y="1577"/>
                    <a:pt x="2059" y="1577"/>
                  </a:cubicBezTo>
                  <a:cubicBezTo>
                    <a:pt x="2267" y="1577"/>
                    <a:pt x="2358" y="1423"/>
                    <a:pt x="2333" y="1222"/>
                  </a:cubicBezTo>
                  <a:cubicBezTo>
                    <a:pt x="2279" y="679"/>
                    <a:pt x="1818" y="245"/>
                    <a:pt x="1275" y="164"/>
                  </a:cubicBezTo>
                  <a:cubicBezTo>
                    <a:pt x="1031" y="28"/>
                    <a:pt x="706"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7"/>
            <p:cNvSpPr/>
            <p:nvPr/>
          </p:nvSpPr>
          <p:spPr>
            <a:xfrm>
              <a:off x="3700963" y="406925"/>
              <a:ext cx="59650" cy="39425"/>
            </a:xfrm>
            <a:custGeom>
              <a:avLst/>
              <a:gdLst/>
              <a:ahLst/>
              <a:cxnLst/>
              <a:rect l="l" t="t" r="r" b="b"/>
              <a:pathLst>
                <a:path w="2386" h="1577" extrusionOk="0">
                  <a:moveTo>
                    <a:pt x="353" y="0"/>
                  </a:moveTo>
                  <a:cubicBezTo>
                    <a:pt x="136" y="0"/>
                    <a:pt x="1" y="244"/>
                    <a:pt x="109" y="407"/>
                  </a:cubicBezTo>
                  <a:cubicBezTo>
                    <a:pt x="543" y="1058"/>
                    <a:pt x="1221" y="1465"/>
                    <a:pt x="2008" y="1573"/>
                  </a:cubicBezTo>
                  <a:cubicBezTo>
                    <a:pt x="2026" y="1575"/>
                    <a:pt x="2043" y="1576"/>
                    <a:pt x="2060" y="1576"/>
                  </a:cubicBezTo>
                  <a:cubicBezTo>
                    <a:pt x="2271" y="1576"/>
                    <a:pt x="2386" y="1422"/>
                    <a:pt x="2361" y="1221"/>
                  </a:cubicBezTo>
                  <a:cubicBezTo>
                    <a:pt x="2279" y="678"/>
                    <a:pt x="1845" y="244"/>
                    <a:pt x="1303" y="163"/>
                  </a:cubicBezTo>
                  <a:cubicBezTo>
                    <a:pt x="950" y="82"/>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7"/>
            <p:cNvSpPr/>
            <p:nvPr/>
          </p:nvSpPr>
          <p:spPr>
            <a:xfrm>
              <a:off x="3608738" y="458450"/>
              <a:ext cx="58300" cy="39425"/>
            </a:xfrm>
            <a:custGeom>
              <a:avLst/>
              <a:gdLst/>
              <a:ahLst/>
              <a:cxnLst/>
              <a:rect l="l" t="t" r="r" b="b"/>
              <a:pathLst>
                <a:path w="2332" h="1577" extrusionOk="0">
                  <a:moveTo>
                    <a:pt x="354" y="1"/>
                  </a:moveTo>
                  <a:cubicBezTo>
                    <a:pt x="137" y="1"/>
                    <a:pt x="1" y="245"/>
                    <a:pt x="109" y="408"/>
                  </a:cubicBezTo>
                  <a:cubicBezTo>
                    <a:pt x="543" y="1031"/>
                    <a:pt x="1194" y="1465"/>
                    <a:pt x="1981" y="1574"/>
                  </a:cubicBezTo>
                  <a:cubicBezTo>
                    <a:pt x="1997" y="1576"/>
                    <a:pt x="2012" y="1577"/>
                    <a:pt x="2027" y="1577"/>
                  </a:cubicBezTo>
                  <a:cubicBezTo>
                    <a:pt x="2217" y="1577"/>
                    <a:pt x="2332" y="1422"/>
                    <a:pt x="2307" y="1221"/>
                  </a:cubicBezTo>
                  <a:cubicBezTo>
                    <a:pt x="2225" y="679"/>
                    <a:pt x="1791" y="245"/>
                    <a:pt x="1249" y="191"/>
                  </a:cubicBezTo>
                  <a:cubicBezTo>
                    <a:pt x="977" y="55"/>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7"/>
            <p:cNvSpPr/>
            <p:nvPr/>
          </p:nvSpPr>
          <p:spPr>
            <a:xfrm>
              <a:off x="3761313" y="537800"/>
              <a:ext cx="58975" cy="38750"/>
            </a:xfrm>
            <a:custGeom>
              <a:avLst/>
              <a:gdLst/>
              <a:ahLst/>
              <a:cxnLst/>
              <a:rect l="l" t="t" r="r" b="b"/>
              <a:pathLst>
                <a:path w="2359" h="1550" extrusionOk="0">
                  <a:moveTo>
                    <a:pt x="353" y="0"/>
                  </a:moveTo>
                  <a:cubicBezTo>
                    <a:pt x="136" y="0"/>
                    <a:pt x="1" y="217"/>
                    <a:pt x="109" y="380"/>
                  </a:cubicBezTo>
                  <a:cubicBezTo>
                    <a:pt x="543" y="1031"/>
                    <a:pt x="1221" y="1438"/>
                    <a:pt x="2008" y="1546"/>
                  </a:cubicBezTo>
                  <a:cubicBezTo>
                    <a:pt x="2024" y="1548"/>
                    <a:pt x="2040" y="1549"/>
                    <a:pt x="2055" y="1549"/>
                  </a:cubicBezTo>
                  <a:cubicBezTo>
                    <a:pt x="2244" y="1549"/>
                    <a:pt x="2359" y="1397"/>
                    <a:pt x="2334" y="1221"/>
                  </a:cubicBezTo>
                  <a:cubicBezTo>
                    <a:pt x="2225" y="678"/>
                    <a:pt x="1791" y="217"/>
                    <a:pt x="1249" y="163"/>
                  </a:cubicBezTo>
                  <a:cubicBezTo>
                    <a:pt x="950" y="27"/>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7"/>
            <p:cNvSpPr/>
            <p:nvPr/>
          </p:nvSpPr>
          <p:spPr>
            <a:xfrm>
              <a:off x="3601288" y="556100"/>
              <a:ext cx="58300" cy="39425"/>
            </a:xfrm>
            <a:custGeom>
              <a:avLst/>
              <a:gdLst/>
              <a:ahLst/>
              <a:cxnLst/>
              <a:rect l="l" t="t" r="r" b="b"/>
              <a:pathLst>
                <a:path w="2332" h="1577" extrusionOk="0">
                  <a:moveTo>
                    <a:pt x="326" y="0"/>
                  </a:moveTo>
                  <a:cubicBezTo>
                    <a:pt x="136" y="0"/>
                    <a:pt x="1" y="245"/>
                    <a:pt x="109" y="407"/>
                  </a:cubicBezTo>
                  <a:cubicBezTo>
                    <a:pt x="543" y="1031"/>
                    <a:pt x="1221" y="1465"/>
                    <a:pt x="1954" y="1574"/>
                  </a:cubicBezTo>
                  <a:cubicBezTo>
                    <a:pt x="1971" y="1576"/>
                    <a:pt x="1989" y="1577"/>
                    <a:pt x="2005" y="1577"/>
                  </a:cubicBezTo>
                  <a:cubicBezTo>
                    <a:pt x="2217" y="1577"/>
                    <a:pt x="2331" y="1422"/>
                    <a:pt x="2306" y="1221"/>
                  </a:cubicBezTo>
                  <a:cubicBezTo>
                    <a:pt x="2225" y="679"/>
                    <a:pt x="1791" y="245"/>
                    <a:pt x="1248"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7"/>
            <p:cNvSpPr/>
            <p:nvPr/>
          </p:nvSpPr>
          <p:spPr>
            <a:xfrm>
              <a:off x="3478563" y="560175"/>
              <a:ext cx="58275" cy="39425"/>
            </a:xfrm>
            <a:custGeom>
              <a:avLst/>
              <a:gdLst/>
              <a:ahLst/>
              <a:cxnLst/>
              <a:rect l="l" t="t" r="r" b="b"/>
              <a:pathLst>
                <a:path w="2331" h="1577" extrusionOk="0">
                  <a:moveTo>
                    <a:pt x="326" y="0"/>
                  </a:moveTo>
                  <a:cubicBezTo>
                    <a:pt x="136" y="0"/>
                    <a:pt x="0" y="244"/>
                    <a:pt x="82" y="407"/>
                  </a:cubicBezTo>
                  <a:cubicBezTo>
                    <a:pt x="543" y="1058"/>
                    <a:pt x="1221" y="1465"/>
                    <a:pt x="1980" y="1573"/>
                  </a:cubicBezTo>
                  <a:cubicBezTo>
                    <a:pt x="1999" y="1576"/>
                    <a:pt x="2016" y="1577"/>
                    <a:pt x="2033" y="1577"/>
                  </a:cubicBezTo>
                  <a:cubicBezTo>
                    <a:pt x="2219" y="1577"/>
                    <a:pt x="2331" y="1444"/>
                    <a:pt x="2306" y="1221"/>
                  </a:cubicBezTo>
                  <a:cubicBezTo>
                    <a:pt x="2224" y="678"/>
                    <a:pt x="1790" y="244"/>
                    <a:pt x="1248" y="190"/>
                  </a:cubicBezTo>
                  <a:cubicBezTo>
                    <a:pt x="977" y="54"/>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7"/>
            <p:cNvSpPr/>
            <p:nvPr/>
          </p:nvSpPr>
          <p:spPr>
            <a:xfrm>
              <a:off x="3380238" y="612375"/>
              <a:ext cx="59650" cy="38750"/>
            </a:xfrm>
            <a:custGeom>
              <a:avLst/>
              <a:gdLst/>
              <a:ahLst/>
              <a:cxnLst/>
              <a:rect l="l" t="t" r="r" b="b"/>
              <a:pathLst>
                <a:path w="2386" h="1550" extrusionOk="0">
                  <a:moveTo>
                    <a:pt x="407" y="1"/>
                  </a:moveTo>
                  <a:cubicBezTo>
                    <a:pt x="163" y="1"/>
                    <a:pt x="0" y="218"/>
                    <a:pt x="136" y="408"/>
                  </a:cubicBezTo>
                  <a:cubicBezTo>
                    <a:pt x="570" y="1031"/>
                    <a:pt x="1248" y="1438"/>
                    <a:pt x="2035" y="1547"/>
                  </a:cubicBezTo>
                  <a:cubicBezTo>
                    <a:pt x="2051" y="1549"/>
                    <a:pt x="2066" y="1550"/>
                    <a:pt x="2081" y="1550"/>
                  </a:cubicBezTo>
                  <a:cubicBezTo>
                    <a:pt x="2271" y="1550"/>
                    <a:pt x="2385" y="1397"/>
                    <a:pt x="2360" y="1221"/>
                  </a:cubicBezTo>
                  <a:cubicBezTo>
                    <a:pt x="2306" y="679"/>
                    <a:pt x="1845" y="218"/>
                    <a:pt x="1302" y="164"/>
                  </a:cubicBezTo>
                  <a:cubicBezTo>
                    <a:pt x="1031" y="28"/>
                    <a:pt x="733"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7"/>
            <p:cNvSpPr/>
            <p:nvPr/>
          </p:nvSpPr>
          <p:spPr>
            <a:xfrm>
              <a:off x="3511113" y="688325"/>
              <a:ext cx="58900" cy="39450"/>
            </a:xfrm>
            <a:custGeom>
              <a:avLst/>
              <a:gdLst/>
              <a:ahLst/>
              <a:cxnLst/>
              <a:rect l="l" t="t" r="r" b="b"/>
              <a:pathLst>
                <a:path w="2356" h="1578" extrusionOk="0">
                  <a:moveTo>
                    <a:pt x="353" y="1"/>
                  </a:moveTo>
                  <a:cubicBezTo>
                    <a:pt x="136" y="1"/>
                    <a:pt x="0" y="245"/>
                    <a:pt x="109" y="407"/>
                  </a:cubicBezTo>
                  <a:cubicBezTo>
                    <a:pt x="543" y="1058"/>
                    <a:pt x="1221" y="1465"/>
                    <a:pt x="2007" y="1574"/>
                  </a:cubicBezTo>
                  <a:cubicBezTo>
                    <a:pt x="2026" y="1576"/>
                    <a:pt x="2043" y="1577"/>
                    <a:pt x="2061" y="1577"/>
                  </a:cubicBezTo>
                  <a:cubicBezTo>
                    <a:pt x="2246" y="1577"/>
                    <a:pt x="2355" y="1445"/>
                    <a:pt x="2306" y="1221"/>
                  </a:cubicBezTo>
                  <a:cubicBezTo>
                    <a:pt x="2251" y="679"/>
                    <a:pt x="1817" y="245"/>
                    <a:pt x="1275" y="163"/>
                  </a:cubicBezTo>
                  <a:cubicBezTo>
                    <a:pt x="1004"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7"/>
            <p:cNvSpPr/>
            <p:nvPr/>
          </p:nvSpPr>
          <p:spPr>
            <a:xfrm>
              <a:off x="3384988" y="703925"/>
              <a:ext cx="58275" cy="38750"/>
            </a:xfrm>
            <a:custGeom>
              <a:avLst/>
              <a:gdLst/>
              <a:ahLst/>
              <a:cxnLst/>
              <a:rect l="l" t="t" r="r" b="b"/>
              <a:pathLst>
                <a:path w="2331" h="1550" extrusionOk="0">
                  <a:moveTo>
                    <a:pt x="353" y="0"/>
                  </a:moveTo>
                  <a:cubicBezTo>
                    <a:pt x="136" y="0"/>
                    <a:pt x="0" y="217"/>
                    <a:pt x="109" y="407"/>
                  </a:cubicBezTo>
                  <a:cubicBezTo>
                    <a:pt x="543" y="1031"/>
                    <a:pt x="1221" y="1438"/>
                    <a:pt x="2007" y="1547"/>
                  </a:cubicBezTo>
                  <a:cubicBezTo>
                    <a:pt x="2021" y="1549"/>
                    <a:pt x="2035" y="1550"/>
                    <a:pt x="2048" y="1550"/>
                  </a:cubicBezTo>
                  <a:cubicBezTo>
                    <a:pt x="2216" y="1550"/>
                    <a:pt x="2331" y="1397"/>
                    <a:pt x="2306" y="1221"/>
                  </a:cubicBezTo>
                  <a:cubicBezTo>
                    <a:pt x="2251" y="679"/>
                    <a:pt x="1790" y="217"/>
                    <a:pt x="1248" y="163"/>
                  </a:cubicBezTo>
                  <a:cubicBezTo>
                    <a:pt x="977" y="28"/>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7"/>
            <p:cNvSpPr/>
            <p:nvPr/>
          </p:nvSpPr>
          <p:spPr>
            <a:xfrm>
              <a:off x="3264963" y="684250"/>
              <a:ext cx="58250" cy="38925"/>
            </a:xfrm>
            <a:custGeom>
              <a:avLst/>
              <a:gdLst/>
              <a:ahLst/>
              <a:cxnLst/>
              <a:rect l="l" t="t" r="r" b="b"/>
              <a:pathLst>
                <a:path w="2330" h="1557" extrusionOk="0">
                  <a:moveTo>
                    <a:pt x="326" y="1"/>
                  </a:moveTo>
                  <a:cubicBezTo>
                    <a:pt x="136" y="1"/>
                    <a:pt x="0" y="245"/>
                    <a:pt x="82" y="408"/>
                  </a:cubicBezTo>
                  <a:cubicBezTo>
                    <a:pt x="543" y="1059"/>
                    <a:pt x="1221" y="1466"/>
                    <a:pt x="1980" y="1547"/>
                  </a:cubicBezTo>
                  <a:cubicBezTo>
                    <a:pt x="2006" y="1553"/>
                    <a:pt x="2030" y="1556"/>
                    <a:pt x="2054" y="1556"/>
                  </a:cubicBezTo>
                  <a:cubicBezTo>
                    <a:pt x="2227"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7"/>
            <p:cNvSpPr/>
            <p:nvPr/>
          </p:nvSpPr>
          <p:spPr>
            <a:xfrm>
              <a:off x="3506363" y="807000"/>
              <a:ext cx="58275" cy="39425"/>
            </a:xfrm>
            <a:custGeom>
              <a:avLst/>
              <a:gdLst/>
              <a:ahLst/>
              <a:cxnLst/>
              <a:rect l="l" t="t" r="r" b="b"/>
              <a:pathLst>
                <a:path w="2331" h="1577" extrusionOk="0">
                  <a:moveTo>
                    <a:pt x="326" y="0"/>
                  </a:moveTo>
                  <a:cubicBezTo>
                    <a:pt x="136" y="0"/>
                    <a:pt x="0" y="244"/>
                    <a:pt x="109" y="407"/>
                  </a:cubicBezTo>
                  <a:cubicBezTo>
                    <a:pt x="543" y="1058"/>
                    <a:pt x="1221" y="1465"/>
                    <a:pt x="2007" y="1573"/>
                  </a:cubicBezTo>
                  <a:cubicBezTo>
                    <a:pt x="2021" y="1576"/>
                    <a:pt x="2035" y="1577"/>
                    <a:pt x="2049" y="1577"/>
                  </a:cubicBezTo>
                  <a:cubicBezTo>
                    <a:pt x="2196" y="1577"/>
                    <a:pt x="2331" y="1444"/>
                    <a:pt x="2306" y="1221"/>
                  </a:cubicBezTo>
                  <a:cubicBezTo>
                    <a:pt x="2224" y="678"/>
                    <a:pt x="1790" y="244"/>
                    <a:pt x="1248" y="163"/>
                  </a:cubicBezTo>
                  <a:cubicBezTo>
                    <a:pt x="977" y="27"/>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7"/>
            <p:cNvSpPr/>
            <p:nvPr/>
          </p:nvSpPr>
          <p:spPr>
            <a:xfrm>
              <a:off x="3736913" y="640850"/>
              <a:ext cx="58300" cy="39450"/>
            </a:xfrm>
            <a:custGeom>
              <a:avLst/>
              <a:gdLst/>
              <a:ahLst/>
              <a:cxnLst/>
              <a:rect l="l" t="t" r="r" b="b"/>
              <a:pathLst>
                <a:path w="2332" h="1578" extrusionOk="0">
                  <a:moveTo>
                    <a:pt x="326" y="1"/>
                  </a:moveTo>
                  <a:cubicBezTo>
                    <a:pt x="136" y="1"/>
                    <a:pt x="0" y="245"/>
                    <a:pt x="109" y="408"/>
                  </a:cubicBezTo>
                  <a:cubicBezTo>
                    <a:pt x="543" y="1032"/>
                    <a:pt x="1167" y="1466"/>
                    <a:pt x="1953" y="1574"/>
                  </a:cubicBezTo>
                  <a:cubicBezTo>
                    <a:pt x="1971" y="1576"/>
                    <a:pt x="1989" y="1577"/>
                    <a:pt x="2005" y="1577"/>
                  </a:cubicBezTo>
                  <a:cubicBezTo>
                    <a:pt x="2216" y="1577"/>
                    <a:pt x="2331" y="1423"/>
                    <a:pt x="2306" y="1222"/>
                  </a:cubicBezTo>
                  <a:cubicBezTo>
                    <a:pt x="2225" y="679"/>
                    <a:pt x="1791"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7"/>
            <p:cNvSpPr/>
            <p:nvPr/>
          </p:nvSpPr>
          <p:spPr>
            <a:xfrm>
              <a:off x="3598588" y="651025"/>
              <a:ext cx="58275" cy="39425"/>
            </a:xfrm>
            <a:custGeom>
              <a:avLst/>
              <a:gdLst/>
              <a:ahLst/>
              <a:cxnLst/>
              <a:rect l="l" t="t" r="r" b="b"/>
              <a:pathLst>
                <a:path w="2331" h="1577"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2"/>
                    <a:pt x="2306" y="1221"/>
                  </a:cubicBezTo>
                  <a:cubicBezTo>
                    <a:pt x="2224" y="679"/>
                    <a:pt x="1790" y="245"/>
                    <a:pt x="1248" y="164"/>
                  </a:cubicBezTo>
                  <a:cubicBezTo>
                    <a:pt x="977"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7"/>
            <p:cNvSpPr/>
            <p:nvPr/>
          </p:nvSpPr>
          <p:spPr>
            <a:xfrm>
              <a:off x="3841338" y="749350"/>
              <a:ext cx="58300" cy="39425"/>
            </a:xfrm>
            <a:custGeom>
              <a:avLst/>
              <a:gdLst/>
              <a:ahLst/>
              <a:cxnLst/>
              <a:rect l="l" t="t" r="r" b="b"/>
              <a:pathLst>
                <a:path w="2332" h="1577" extrusionOk="0">
                  <a:moveTo>
                    <a:pt x="326" y="1"/>
                  </a:moveTo>
                  <a:cubicBezTo>
                    <a:pt x="136" y="1"/>
                    <a:pt x="0" y="245"/>
                    <a:pt x="82" y="408"/>
                  </a:cubicBezTo>
                  <a:cubicBezTo>
                    <a:pt x="543" y="1031"/>
                    <a:pt x="1167" y="1465"/>
                    <a:pt x="1953" y="1574"/>
                  </a:cubicBezTo>
                  <a:cubicBezTo>
                    <a:pt x="1971" y="1576"/>
                    <a:pt x="1989" y="1577"/>
                    <a:pt x="2005" y="1577"/>
                  </a:cubicBezTo>
                  <a:cubicBezTo>
                    <a:pt x="2217" y="1577"/>
                    <a:pt x="2331" y="1422"/>
                    <a:pt x="2306" y="1221"/>
                  </a:cubicBezTo>
                  <a:cubicBezTo>
                    <a:pt x="2225" y="679"/>
                    <a:pt x="1791" y="245"/>
                    <a:pt x="1248" y="164"/>
                  </a:cubicBezTo>
                  <a:cubicBezTo>
                    <a:pt x="977" y="28"/>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7"/>
            <p:cNvSpPr/>
            <p:nvPr/>
          </p:nvSpPr>
          <p:spPr>
            <a:xfrm>
              <a:off x="3724038" y="750025"/>
              <a:ext cx="58275" cy="39450"/>
            </a:xfrm>
            <a:custGeom>
              <a:avLst/>
              <a:gdLst/>
              <a:ahLst/>
              <a:cxnLst/>
              <a:rect l="l" t="t" r="r" b="b"/>
              <a:pathLst>
                <a:path w="2331" h="1578"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3"/>
                    <a:pt x="2306" y="1221"/>
                  </a:cubicBezTo>
                  <a:cubicBezTo>
                    <a:pt x="2251" y="679"/>
                    <a:pt x="1790" y="245"/>
                    <a:pt x="1248" y="191"/>
                  </a:cubicBezTo>
                  <a:cubicBezTo>
                    <a:pt x="976" y="55"/>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7"/>
            <p:cNvSpPr/>
            <p:nvPr/>
          </p:nvSpPr>
          <p:spPr>
            <a:xfrm>
              <a:off x="3612813" y="779875"/>
              <a:ext cx="58900" cy="39425"/>
            </a:xfrm>
            <a:custGeom>
              <a:avLst/>
              <a:gdLst/>
              <a:ahLst/>
              <a:cxnLst/>
              <a:rect l="l" t="t" r="r" b="b"/>
              <a:pathLst>
                <a:path w="2356" h="1577" extrusionOk="0">
                  <a:moveTo>
                    <a:pt x="353" y="0"/>
                  </a:moveTo>
                  <a:cubicBezTo>
                    <a:pt x="136" y="0"/>
                    <a:pt x="1" y="244"/>
                    <a:pt x="109" y="407"/>
                  </a:cubicBezTo>
                  <a:cubicBezTo>
                    <a:pt x="543" y="1058"/>
                    <a:pt x="1221" y="1465"/>
                    <a:pt x="2008" y="1574"/>
                  </a:cubicBezTo>
                  <a:cubicBezTo>
                    <a:pt x="2022" y="1576"/>
                    <a:pt x="2036" y="1577"/>
                    <a:pt x="2050" y="1577"/>
                  </a:cubicBezTo>
                  <a:cubicBezTo>
                    <a:pt x="2201" y="1577"/>
                    <a:pt x="2356" y="1444"/>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7"/>
            <p:cNvSpPr/>
            <p:nvPr/>
          </p:nvSpPr>
          <p:spPr>
            <a:xfrm>
              <a:off x="3745038" y="861250"/>
              <a:ext cx="58925" cy="39425"/>
            </a:xfrm>
            <a:custGeom>
              <a:avLst/>
              <a:gdLst/>
              <a:ahLst/>
              <a:cxnLst/>
              <a:rect l="l" t="t" r="r" b="b"/>
              <a:pathLst>
                <a:path w="2357" h="1577" extrusionOk="0">
                  <a:moveTo>
                    <a:pt x="353" y="0"/>
                  </a:moveTo>
                  <a:cubicBezTo>
                    <a:pt x="136" y="0"/>
                    <a:pt x="1" y="244"/>
                    <a:pt x="109" y="407"/>
                  </a:cubicBezTo>
                  <a:cubicBezTo>
                    <a:pt x="543" y="1058"/>
                    <a:pt x="1221" y="1465"/>
                    <a:pt x="2008" y="1573"/>
                  </a:cubicBezTo>
                  <a:cubicBezTo>
                    <a:pt x="2022" y="1575"/>
                    <a:pt x="2036" y="1576"/>
                    <a:pt x="2049" y="1576"/>
                  </a:cubicBezTo>
                  <a:cubicBezTo>
                    <a:pt x="2221" y="1576"/>
                    <a:pt x="2357" y="1422"/>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7"/>
            <p:cNvSpPr/>
            <p:nvPr/>
          </p:nvSpPr>
          <p:spPr>
            <a:xfrm>
              <a:off x="4031888" y="494400"/>
              <a:ext cx="59600" cy="38900"/>
            </a:xfrm>
            <a:custGeom>
              <a:avLst/>
              <a:gdLst/>
              <a:ahLst/>
              <a:cxnLst/>
              <a:rect l="l" t="t" r="r" b="b"/>
              <a:pathLst>
                <a:path w="2384" h="1556" extrusionOk="0">
                  <a:moveTo>
                    <a:pt x="407" y="0"/>
                  </a:moveTo>
                  <a:cubicBezTo>
                    <a:pt x="163" y="0"/>
                    <a:pt x="0" y="244"/>
                    <a:pt x="136" y="407"/>
                  </a:cubicBezTo>
                  <a:cubicBezTo>
                    <a:pt x="570" y="1058"/>
                    <a:pt x="1248" y="1465"/>
                    <a:pt x="2035" y="1546"/>
                  </a:cubicBezTo>
                  <a:cubicBezTo>
                    <a:pt x="2063" y="1553"/>
                    <a:pt x="2090" y="1556"/>
                    <a:pt x="2115" y="1556"/>
                  </a:cubicBezTo>
                  <a:cubicBezTo>
                    <a:pt x="2302" y="1556"/>
                    <a:pt x="2384" y="1388"/>
                    <a:pt x="2360" y="1221"/>
                  </a:cubicBezTo>
                  <a:cubicBezTo>
                    <a:pt x="2306" y="678"/>
                    <a:pt x="1872" y="244"/>
                    <a:pt x="1329" y="163"/>
                  </a:cubicBezTo>
                  <a:cubicBezTo>
                    <a:pt x="1058" y="27"/>
                    <a:pt x="733"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7"/>
            <p:cNvSpPr/>
            <p:nvPr/>
          </p:nvSpPr>
          <p:spPr>
            <a:xfrm>
              <a:off x="3920663" y="532375"/>
              <a:ext cx="60325" cy="39425"/>
            </a:xfrm>
            <a:custGeom>
              <a:avLst/>
              <a:gdLst/>
              <a:ahLst/>
              <a:cxnLst/>
              <a:rect l="l" t="t" r="r" b="b"/>
              <a:pathLst>
                <a:path w="2413" h="1577" extrusionOk="0">
                  <a:moveTo>
                    <a:pt x="408" y="0"/>
                  </a:moveTo>
                  <a:cubicBezTo>
                    <a:pt x="164" y="0"/>
                    <a:pt x="1" y="244"/>
                    <a:pt x="137" y="407"/>
                  </a:cubicBezTo>
                  <a:cubicBezTo>
                    <a:pt x="571" y="1058"/>
                    <a:pt x="1249" y="1465"/>
                    <a:pt x="2035" y="1573"/>
                  </a:cubicBezTo>
                  <a:cubicBezTo>
                    <a:pt x="2053" y="1575"/>
                    <a:pt x="2070" y="1576"/>
                    <a:pt x="2087" y="1576"/>
                  </a:cubicBezTo>
                  <a:cubicBezTo>
                    <a:pt x="2298" y="1576"/>
                    <a:pt x="2413" y="1422"/>
                    <a:pt x="2388" y="1221"/>
                  </a:cubicBezTo>
                  <a:cubicBezTo>
                    <a:pt x="2306" y="678"/>
                    <a:pt x="1873" y="244"/>
                    <a:pt x="1330" y="163"/>
                  </a:cubicBezTo>
                  <a:cubicBezTo>
                    <a:pt x="1059" y="27"/>
                    <a:pt x="760" y="0"/>
                    <a:pt x="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7"/>
            <p:cNvSpPr/>
            <p:nvPr/>
          </p:nvSpPr>
          <p:spPr>
            <a:xfrm>
              <a:off x="4113938" y="613750"/>
              <a:ext cx="60325" cy="39425"/>
            </a:xfrm>
            <a:custGeom>
              <a:avLst/>
              <a:gdLst/>
              <a:ahLst/>
              <a:cxnLst/>
              <a:rect l="l" t="t" r="r" b="b"/>
              <a:pathLst>
                <a:path w="2413" h="1577" extrusionOk="0">
                  <a:moveTo>
                    <a:pt x="407" y="0"/>
                  </a:moveTo>
                  <a:cubicBezTo>
                    <a:pt x="163" y="0"/>
                    <a:pt x="0" y="244"/>
                    <a:pt x="136" y="407"/>
                  </a:cubicBezTo>
                  <a:cubicBezTo>
                    <a:pt x="570" y="1058"/>
                    <a:pt x="1248" y="1465"/>
                    <a:pt x="2035" y="1573"/>
                  </a:cubicBezTo>
                  <a:cubicBezTo>
                    <a:pt x="2052" y="1575"/>
                    <a:pt x="2070" y="1576"/>
                    <a:pt x="2087" y="1576"/>
                  </a:cubicBezTo>
                  <a:cubicBezTo>
                    <a:pt x="2298" y="1576"/>
                    <a:pt x="2412" y="1422"/>
                    <a:pt x="2387" y="1221"/>
                  </a:cubicBezTo>
                  <a:cubicBezTo>
                    <a:pt x="2306" y="678"/>
                    <a:pt x="1872" y="244"/>
                    <a:pt x="1329"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7"/>
            <p:cNvSpPr/>
            <p:nvPr/>
          </p:nvSpPr>
          <p:spPr>
            <a:xfrm>
              <a:off x="4004763" y="630000"/>
              <a:ext cx="58925" cy="38925"/>
            </a:xfrm>
            <a:custGeom>
              <a:avLst/>
              <a:gdLst/>
              <a:ahLst/>
              <a:cxnLst/>
              <a:rect l="l" t="t" r="r" b="b"/>
              <a:pathLst>
                <a:path w="2357" h="1557" extrusionOk="0">
                  <a:moveTo>
                    <a:pt x="326" y="1"/>
                  </a:moveTo>
                  <a:cubicBezTo>
                    <a:pt x="136" y="1"/>
                    <a:pt x="0" y="245"/>
                    <a:pt x="109" y="408"/>
                  </a:cubicBezTo>
                  <a:cubicBezTo>
                    <a:pt x="543" y="1059"/>
                    <a:pt x="1221" y="1439"/>
                    <a:pt x="2007" y="1547"/>
                  </a:cubicBezTo>
                  <a:cubicBezTo>
                    <a:pt x="2033" y="1553"/>
                    <a:pt x="2058" y="1556"/>
                    <a:pt x="2081" y="1556"/>
                  </a:cubicBezTo>
                  <a:cubicBezTo>
                    <a:pt x="2254" y="1556"/>
                    <a:pt x="2357" y="1389"/>
                    <a:pt x="2333" y="1222"/>
                  </a:cubicBezTo>
                  <a:cubicBezTo>
                    <a:pt x="2224" y="679"/>
                    <a:pt x="1790" y="245"/>
                    <a:pt x="1248" y="164"/>
                  </a:cubicBezTo>
                  <a:cubicBezTo>
                    <a:pt x="950" y="28"/>
                    <a:pt x="651"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7"/>
            <p:cNvSpPr/>
            <p:nvPr/>
          </p:nvSpPr>
          <p:spPr>
            <a:xfrm>
              <a:off x="3867113" y="653075"/>
              <a:ext cx="59650" cy="38750"/>
            </a:xfrm>
            <a:custGeom>
              <a:avLst/>
              <a:gdLst/>
              <a:ahLst/>
              <a:cxnLst/>
              <a:rect l="l" t="t" r="r" b="b"/>
              <a:pathLst>
                <a:path w="2386" h="1550" extrusionOk="0">
                  <a:moveTo>
                    <a:pt x="353" y="0"/>
                  </a:moveTo>
                  <a:cubicBezTo>
                    <a:pt x="136" y="0"/>
                    <a:pt x="0" y="217"/>
                    <a:pt x="109" y="407"/>
                  </a:cubicBezTo>
                  <a:cubicBezTo>
                    <a:pt x="543" y="1031"/>
                    <a:pt x="1221" y="1438"/>
                    <a:pt x="2007" y="1546"/>
                  </a:cubicBezTo>
                  <a:cubicBezTo>
                    <a:pt x="2025" y="1548"/>
                    <a:pt x="2043" y="1549"/>
                    <a:pt x="2060" y="1549"/>
                  </a:cubicBezTo>
                  <a:cubicBezTo>
                    <a:pt x="2271" y="1549"/>
                    <a:pt x="2385" y="1397"/>
                    <a:pt x="2360" y="1221"/>
                  </a:cubicBezTo>
                  <a:cubicBezTo>
                    <a:pt x="2279" y="678"/>
                    <a:pt x="1845" y="217"/>
                    <a:pt x="1302" y="163"/>
                  </a:cubicBezTo>
                  <a:cubicBezTo>
                    <a:pt x="1004" y="54"/>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7"/>
            <p:cNvSpPr/>
            <p:nvPr/>
          </p:nvSpPr>
          <p:spPr>
            <a:xfrm>
              <a:off x="4092238" y="738500"/>
              <a:ext cx="58250" cy="38925"/>
            </a:xfrm>
            <a:custGeom>
              <a:avLst/>
              <a:gdLst/>
              <a:ahLst/>
              <a:cxnLst/>
              <a:rect l="l" t="t" r="r" b="b"/>
              <a:pathLst>
                <a:path w="2330" h="1557" extrusionOk="0">
                  <a:moveTo>
                    <a:pt x="326" y="1"/>
                  </a:moveTo>
                  <a:cubicBezTo>
                    <a:pt x="136" y="1"/>
                    <a:pt x="0" y="245"/>
                    <a:pt x="82" y="408"/>
                  </a:cubicBezTo>
                  <a:cubicBezTo>
                    <a:pt x="543" y="1059"/>
                    <a:pt x="1221" y="1465"/>
                    <a:pt x="1980" y="1547"/>
                  </a:cubicBezTo>
                  <a:cubicBezTo>
                    <a:pt x="2003" y="1553"/>
                    <a:pt x="2025" y="1556"/>
                    <a:pt x="2046" y="1556"/>
                  </a:cubicBezTo>
                  <a:cubicBezTo>
                    <a:pt x="2206"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7"/>
            <p:cNvSpPr/>
            <p:nvPr/>
          </p:nvSpPr>
          <p:spPr>
            <a:xfrm>
              <a:off x="4019813" y="360075"/>
              <a:ext cx="59500" cy="39475"/>
            </a:xfrm>
            <a:custGeom>
              <a:avLst/>
              <a:gdLst/>
              <a:ahLst/>
              <a:cxnLst/>
              <a:rect l="l" t="t" r="r" b="b"/>
              <a:pathLst>
                <a:path w="2380" h="1579" extrusionOk="0">
                  <a:moveTo>
                    <a:pt x="341" y="1"/>
                  </a:moveTo>
                  <a:cubicBezTo>
                    <a:pt x="118" y="1"/>
                    <a:pt x="0" y="254"/>
                    <a:pt x="104" y="410"/>
                  </a:cubicBezTo>
                  <a:cubicBezTo>
                    <a:pt x="538" y="1061"/>
                    <a:pt x="1216" y="1467"/>
                    <a:pt x="2002" y="1576"/>
                  </a:cubicBezTo>
                  <a:cubicBezTo>
                    <a:pt x="2020" y="1578"/>
                    <a:pt x="2037" y="1579"/>
                    <a:pt x="2054" y="1579"/>
                  </a:cubicBezTo>
                  <a:cubicBezTo>
                    <a:pt x="2265" y="1579"/>
                    <a:pt x="2380" y="1424"/>
                    <a:pt x="2355" y="1223"/>
                  </a:cubicBezTo>
                  <a:cubicBezTo>
                    <a:pt x="2273" y="681"/>
                    <a:pt x="1839" y="247"/>
                    <a:pt x="1297" y="193"/>
                  </a:cubicBezTo>
                  <a:cubicBezTo>
                    <a:pt x="1026" y="57"/>
                    <a:pt x="727" y="3"/>
                    <a:pt x="375" y="3"/>
                  </a:cubicBezTo>
                  <a:cubicBezTo>
                    <a:pt x="363" y="1"/>
                    <a:pt x="352" y="1"/>
                    <a:pt x="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7"/>
            <p:cNvSpPr/>
            <p:nvPr/>
          </p:nvSpPr>
          <p:spPr>
            <a:xfrm>
              <a:off x="4144438" y="518800"/>
              <a:ext cx="60275" cy="39425"/>
            </a:xfrm>
            <a:custGeom>
              <a:avLst/>
              <a:gdLst/>
              <a:ahLst/>
              <a:cxnLst/>
              <a:rect l="l" t="t" r="r" b="b"/>
              <a:pathLst>
                <a:path w="2411" h="1577" extrusionOk="0">
                  <a:moveTo>
                    <a:pt x="408" y="1"/>
                  </a:moveTo>
                  <a:cubicBezTo>
                    <a:pt x="164" y="1"/>
                    <a:pt x="1" y="245"/>
                    <a:pt x="136" y="408"/>
                  </a:cubicBezTo>
                  <a:cubicBezTo>
                    <a:pt x="570" y="1059"/>
                    <a:pt x="1249" y="1465"/>
                    <a:pt x="2035" y="1574"/>
                  </a:cubicBezTo>
                  <a:cubicBezTo>
                    <a:pt x="2053" y="1576"/>
                    <a:pt x="2070" y="1577"/>
                    <a:pt x="2087" y="1577"/>
                  </a:cubicBezTo>
                  <a:cubicBezTo>
                    <a:pt x="2298" y="1577"/>
                    <a:pt x="2411" y="1422"/>
                    <a:pt x="2361" y="1221"/>
                  </a:cubicBezTo>
                  <a:cubicBezTo>
                    <a:pt x="2306" y="679"/>
                    <a:pt x="1872" y="245"/>
                    <a:pt x="1330" y="163"/>
                  </a:cubicBezTo>
                  <a:cubicBezTo>
                    <a:pt x="1059" y="28"/>
                    <a:pt x="760"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7"/>
            <p:cNvSpPr/>
            <p:nvPr/>
          </p:nvSpPr>
          <p:spPr>
            <a:xfrm>
              <a:off x="3296138" y="512025"/>
              <a:ext cx="58300" cy="39425"/>
            </a:xfrm>
            <a:custGeom>
              <a:avLst/>
              <a:gdLst/>
              <a:ahLst/>
              <a:cxnLst/>
              <a:rect l="l" t="t" r="r" b="b"/>
              <a:pathLst>
                <a:path w="2332" h="1577" extrusionOk="0">
                  <a:moveTo>
                    <a:pt x="326" y="0"/>
                  </a:moveTo>
                  <a:cubicBezTo>
                    <a:pt x="136" y="0"/>
                    <a:pt x="1" y="245"/>
                    <a:pt x="109" y="407"/>
                  </a:cubicBezTo>
                  <a:cubicBezTo>
                    <a:pt x="543" y="1058"/>
                    <a:pt x="1221" y="1465"/>
                    <a:pt x="2008" y="1574"/>
                  </a:cubicBezTo>
                  <a:cubicBezTo>
                    <a:pt x="2022" y="1576"/>
                    <a:pt x="2036" y="1577"/>
                    <a:pt x="2049" y="1577"/>
                  </a:cubicBezTo>
                  <a:cubicBezTo>
                    <a:pt x="2217" y="1577"/>
                    <a:pt x="2332" y="1422"/>
                    <a:pt x="2306" y="1221"/>
                  </a:cubicBezTo>
                  <a:cubicBezTo>
                    <a:pt x="2225" y="679"/>
                    <a:pt x="1791" y="245"/>
                    <a:pt x="1249"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7"/>
            <p:cNvSpPr/>
            <p:nvPr/>
          </p:nvSpPr>
          <p:spPr>
            <a:xfrm>
              <a:off x="3927463" y="382500"/>
              <a:ext cx="59525" cy="38925"/>
            </a:xfrm>
            <a:custGeom>
              <a:avLst/>
              <a:gdLst/>
              <a:ahLst/>
              <a:cxnLst/>
              <a:rect l="l" t="t" r="r" b="b"/>
              <a:pathLst>
                <a:path w="2381" h="1557" extrusionOk="0">
                  <a:moveTo>
                    <a:pt x="380" y="1"/>
                  </a:moveTo>
                  <a:cubicBezTo>
                    <a:pt x="136" y="1"/>
                    <a:pt x="0" y="245"/>
                    <a:pt x="109" y="408"/>
                  </a:cubicBezTo>
                  <a:cubicBezTo>
                    <a:pt x="543" y="1059"/>
                    <a:pt x="1221" y="1438"/>
                    <a:pt x="2007" y="1547"/>
                  </a:cubicBezTo>
                  <a:cubicBezTo>
                    <a:pt x="2036" y="1553"/>
                    <a:pt x="2064" y="1556"/>
                    <a:pt x="2089" y="1556"/>
                  </a:cubicBezTo>
                  <a:cubicBezTo>
                    <a:pt x="2281" y="1556"/>
                    <a:pt x="2381" y="1389"/>
                    <a:pt x="2333" y="1221"/>
                  </a:cubicBezTo>
                  <a:cubicBezTo>
                    <a:pt x="2279" y="679"/>
                    <a:pt x="1845" y="245"/>
                    <a:pt x="1302" y="164"/>
                  </a:cubicBezTo>
                  <a:cubicBezTo>
                    <a:pt x="1031" y="28"/>
                    <a:pt x="705"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7"/>
            <p:cNvSpPr/>
            <p:nvPr/>
          </p:nvSpPr>
          <p:spPr>
            <a:xfrm>
              <a:off x="4204788" y="712750"/>
              <a:ext cx="58300" cy="39425"/>
            </a:xfrm>
            <a:custGeom>
              <a:avLst/>
              <a:gdLst/>
              <a:ahLst/>
              <a:cxnLst/>
              <a:rect l="l" t="t" r="r" b="b"/>
              <a:pathLst>
                <a:path w="2332" h="1577" extrusionOk="0">
                  <a:moveTo>
                    <a:pt x="326" y="0"/>
                  </a:moveTo>
                  <a:cubicBezTo>
                    <a:pt x="136" y="0"/>
                    <a:pt x="1" y="244"/>
                    <a:pt x="109" y="407"/>
                  </a:cubicBezTo>
                  <a:cubicBezTo>
                    <a:pt x="543" y="1058"/>
                    <a:pt x="1221" y="1465"/>
                    <a:pt x="1981" y="1573"/>
                  </a:cubicBezTo>
                  <a:cubicBezTo>
                    <a:pt x="1997" y="1575"/>
                    <a:pt x="2012" y="1576"/>
                    <a:pt x="2027" y="1576"/>
                  </a:cubicBezTo>
                  <a:cubicBezTo>
                    <a:pt x="2217" y="1576"/>
                    <a:pt x="2332" y="1422"/>
                    <a:pt x="2306" y="1221"/>
                  </a:cubicBezTo>
                  <a:cubicBezTo>
                    <a:pt x="2225" y="678"/>
                    <a:pt x="1791" y="244"/>
                    <a:pt x="1249" y="190"/>
                  </a:cubicBezTo>
                  <a:cubicBezTo>
                    <a:pt x="977" y="54"/>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7"/>
            <p:cNvSpPr/>
            <p:nvPr/>
          </p:nvSpPr>
          <p:spPr>
            <a:xfrm>
              <a:off x="3973563" y="764950"/>
              <a:ext cx="58975" cy="38750"/>
            </a:xfrm>
            <a:custGeom>
              <a:avLst/>
              <a:gdLst/>
              <a:ahLst/>
              <a:cxnLst/>
              <a:rect l="l" t="t" r="r" b="b"/>
              <a:pathLst>
                <a:path w="2359" h="1550" extrusionOk="0">
                  <a:moveTo>
                    <a:pt x="326" y="1"/>
                  </a:moveTo>
                  <a:cubicBezTo>
                    <a:pt x="136" y="1"/>
                    <a:pt x="1" y="218"/>
                    <a:pt x="82" y="407"/>
                  </a:cubicBezTo>
                  <a:cubicBezTo>
                    <a:pt x="543" y="1031"/>
                    <a:pt x="1221" y="1438"/>
                    <a:pt x="1981" y="1547"/>
                  </a:cubicBezTo>
                  <a:cubicBezTo>
                    <a:pt x="1999" y="1549"/>
                    <a:pt x="2016" y="1550"/>
                    <a:pt x="2033" y="1550"/>
                  </a:cubicBezTo>
                  <a:cubicBezTo>
                    <a:pt x="2244" y="1550"/>
                    <a:pt x="2358" y="1397"/>
                    <a:pt x="2333" y="1221"/>
                  </a:cubicBezTo>
                  <a:cubicBezTo>
                    <a:pt x="2252" y="679"/>
                    <a:pt x="1818" y="218"/>
                    <a:pt x="1275" y="163"/>
                  </a:cubicBezTo>
                  <a:cubicBezTo>
                    <a:pt x="977" y="55"/>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7"/>
            <p:cNvSpPr/>
            <p:nvPr/>
          </p:nvSpPr>
          <p:spPr>
            <a:xfrm>
              <a:off x="3893563" y="853775"/>
              <a:ext cx="58225" cy="38975"/>
            </a:xfrm>
            <a:custGeom>
              <a:avLst/>
              <a:gdLst/>
              <a:ahLst/>
              <a:cxnLst/>
              <a:rect l="l" t="t" r="r" b="b"/>
              <a:pathLst>
                <a:path w="2329" h="1559" extrusionOk="0">
                  <a:moveTo>
                    <a:pt x="353" y="1"/>
                  </a:moveTo>
                  <a:cubicBezTo>
                    <a:pt x="136" y="1"/>
                    <a:pt x="0" y="245"/>
                    <a:pt x="109" y="408"/>
                  </a:cubicBezTo>
                  <a:cubicBezTo>
                    <a:pt x="542" y="1059"/>
                    <a:pt x="1221" y="1466"/>
                    <a:pt x="2007" y="1547"/>
                  </a:cubicBezTo>
                  <a:cubicBezTo>
                    <a:pt x="2035" y="1555"/>
                    <a:pt x="2062" y="1559"/>
                    <a:pt x="2087" y="1559"/>
                  </a:cubicBezTo>
                  <a:cubicBezTo>
                    <a:pt x="2234" y="1559"/>
                    <a:pt x="2329" y="1430"/>
                    <a:pt x="2306" y="1221"/>
                  </a:cubicBezTo>
                  <a:cubicBezTo>
                    <a:pt x="2251" y="679"/>
                    <a:pt x="1790" y="245"/>
                    <a:pt x="1248" y="164"/>
                  </a:cubicBezTo>
                  <a:cubicBezTo>
                    <a:pt x="976"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51587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67"/>
        <p:cNvGrpSpPr/>
        <p:nvPr/>
      </p:nvGrpSpPr>
      <p:grpSpPr>
        <a:xfrm>
          <a:off x="0" y="0"/>
          <a:ext cx="0" cy="0"/>
          <a:chOff x="0" y="0"/>
          <a:chExt cx="0" cy="0"/>
        </a:xfrm>
      </p:grpSpPr>
      <p:sp>
        <p:nvSpPr>
          <p:cNvPr id="68" name="Google Shape;68;p15"/>
          <p:cNvSpPr/>
          <p:nvPr/>
        </p:nvSpPr>
        <p:spPr>
          <a:xfrm>
            <a:off x="293600" y="297750"/>
            <a:ext cx="8556900" cy="454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txBox="1">
            <a:spLocks noGrp="1"/>
          </p:cNvSpPr>
          <p:nvPr>
            <p:ph type="title"/>
          </p:nvPr>
        </p:nvSpPr>
        <p:spPr>
          <a:xfrm>
            <a:off x="2034188" y="1276225"/>
            <a:ext cx="1518300" cy="7434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0" name="Google Shape;70;p15"/>
          <p:cNvSpPr txBox="1">
            <a:spLocks noGrp="1"/>
          </p:cNvSpPr>
          <p:nvPr>
            <p:ph type="subTitle" idx="1"/>
          </p:nvPr>
        </p:nvSpPr>
        <p:spPr>
          <a:xfrm>
            <a:off x="3784913" y="1424175"/>
            <a:ext cx="33249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 name="Google Shape;71;p15"/>
          <p:cNvSpPr txBox="1">
            <a:spLocks noGrp="1"/>
          </p:cNvSpPr>
          <p:nvPr>
            <p:ph type="title" idx="2"/>
          </p:nvPr>
        </p:nvSpPr>
        <p:spPr>
          <a:xfrm>
            <a:off x="2034188" y="2140100"/>
            <a:ext cx="1518300" cy="7434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2" name="Google Shape;72;p15"/>
          <p:cNvSpPr txBox="1">
            <a:spLocks noGrp="1"/>
          </p:cNvSpPr>
          <p:nvPr>
            <p:ph type="subTitle" idx="3"/>
          </p:nvPr>
        </p:nvSpPr>
        <p:spPr>
          <a:xfrm>
            <a:off x="3784913" y="2288000"/>
            <a:ext cx="33249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15"/>
          <p:cNvSpPr txBox="1">
            <a:spLocks noGrp="1"/>
          </p:cNvSpPr>
          <p:nvPr>
            <p:ph type="title" idx="4"/>
          </p:nvPr>
        </p:nvSpPr>
        <p:spPr>
          <a:xfrm>
            <a:off x="2034188" y="3003925"/>
            <a:ext cx="1518300" cy="7434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4" name="Google Shape;74;p15"/>
          <p:cNvSpPr txBox="1">
            <a:spLocks noGrp="1"/>
          </p:cNvSpPr>
          <p:nvPr>
            <p:ph type="subTitle" idx="5"/>
          </p:nvPr>
        </p:nvSpPr>
        <p:spPr>
          <a:xfrm>
            <a:off x="3784913" y="3151825"/>
            <a:ext cx="33249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5"/>
          <p:cNvSpPr txBox="1">
            <a:spLocks noGrp="1"/>
          </p:cNvSpPr>
          <p:nvPr>
            <p:ph type="title" idx="6"/>
          </p:nvPr>
        </p:nvSpPr>
        <p:spPr>
          <a:xfrm>
            <a:off x="2034188" y="3867750"/>
            <a:ext cx="1518300" cy="7434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6" name="Google Shape;76;p15"/>
          <p:cNvSpPr txBox="1">
            <a:spLocks noGrp="1"/>
          </p:cNvSpPr>
          <p:nvPr>
            <p:ph type="subTitle" idx="7"/>
          </p:nvPr>
        </p:nvSpPr>
        <p:spPr>
          <a:xfrm>
            <a:off x="3784913" y="4015650"/>
            <a:ext cx="33249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Bebas Neue"/>
              <a:buNone/>
              <a:defRPr sz="2400" b="1">
                <a:solidFill>
                  <a:schemeClr val="dk1"/>
                </a:solidFill>
                <a:latin typeface="Montserrat"/>
                <a:ea typeface="Montserrat"/>
                <a:cs typeface="Montserrat"/>
                <a:sym typeface="Montserrat"/>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5"/>
          <p:cNvSpPr txBox="1">
            <a:spLocks noGrp="1"/>
          </p:cNvSpPr>
          <p:nvPr>
            <p:ph type="title" idx="8"/>
          </p:nvPr>
        </p:nvSpPr>
        <p:spPr>
          <a:xfrm>
            <a:off x="720000" y="348730"/>
            <a:ext cx="7704000" cy="572700"/>
          </a:xfrm>
          <a:prstGeom prst="rect">
            <a:avLst/>
          </a:prstGeom>
          <a:noFill/>
          <a:ln>
            <a:noFill/>
          </a:ln>
        </p:spPr>
        <p:txBody>
          <a:bodyPr spcFirstLastPara="1" wrap="square" lIns="91425" tIns="91425" rIns="91425" bIns="91425" anchor="t" anchorCtr="0">
            <a:noAutofit/>
          </a:bodyPr>
          <a:lstStyle>
            <a:lvl1pPr lvl="0" algn="ctr">
              <a:lnSpc>
                <a:spcPct val="150000"/>
              </a:lnSpc>
              <a:spcBef>
                <a:spcPts val="0"/>
              </a:spcBef>
              <a:spcAft>
                <a:spcPts val="0"/>
              </a:spcAft>
              <a:buSzPts val="35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8" name="Google Shape;78;p15"/>
          <p:cNvSpPr/>
          <p:nvPr/>
        </p:nvSpPr>
        <p:spPr>
          <a:xfrm rot="3681645">
            <a:off x="-384934" y="4182095"/>
            <a:ext cx="1390179" cy="1300270"/>
          </a:xfrm>
          <a:custGeom>
            <a:avLst/>
            <a:gdLst/>
            <a:ahLst/>
            <a:cxnLst/>
            <a:rect l="l" t="t" r="r" b="b"/>
            <a:pathLst>
              <a:path w="33336" h="31180" extrusionOk="0">
                <a:moveTo>
                  <a:pt x="16314" y="0"/>
                </a:moveTo>
                <a:cubicBezTo>
                  <a:pt x="15578" y="0"/>
                  <a:pt x="14839" y="52"/>
                  <a:pt x="14105" y="156"/>
                </a:cubicBezTo>
                <a:cubicBezTo>
                  <a:pt x="8354" y="1052"/>
                  <a:pt x="3906" y="5066"/>
                  <a:pt x="2007" y="10219"/>
                </a:cubicBezTo>
                <a:cubicBezTo>
                  <a:pt x="651" y="13149"/>
                  <a:pt x="0" y="16512"/>
                  <a:pt x="272" y="19713"/>
                </a:cubicBezTo>
                <a:cubicBezTo>
                  <a:pt x="802" y="26292"/>
                  <a:pt x="8055" y="31179"/>
                  <a:pt x="14498" y="31179"/>
                </a:cubicBezTo>
                <a:cubicBezTo>
                  <a:pt x="15307" y="31179"/>
                  <a:pt x="16103" y="31102"/>
                  <a:pt x="16871" y="30942"/>
                </a:cubicBezTo>
                <a:cubicBezTo>
                  <a:pt x="21293" y="30020"/>
                  <a:pt x="24113" y="26439"/>
                  <a:pt x="26961" y="23212"/>
                </a:cubicBezTo>
                <a:cubicBezTo>
                  <a:pt x="29538" y="20337"/>
                  <a:pt x="33336" y="17217"/>
                  <a:pt x="32766" y="12932"/>
                </a:cubicBezTo>
                <a:cubicBezTo>
                  <a:pt x="32251" y="8972"/>
                  <a:pt x="28589" y="5066"/>
                  <a:pt x="25442" y="2869"/>
                </a:cubicBezTo>
                <a:cubicBezTo>
                  <a:pt x="22787" y="1010"/>
                  <a:pt x="19573" y="0"/>
                  <a:pt x="16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 name="Google Shape;79;p15"/>
          <p:cNvGrpSpPr/>
          <p:nvPr/>
        </p:nvGrpSpPr>
        <p:grpSpPr>
          <a:xfrm rot="1230707">
            <a:off x="199943" y="4358328"/>
            <a:ext cx="998125" cy="663950"/>
            <a:chOff x="3264963" y="236725"/>
            <a:chExt cx="998125" cy="663950"/>
          </a:xfrm>
        </p:grpSpPr>
        <p:sp>
          <p:nvSpPr>
            <p:cNvPr id="80" name="Google Shape;80;p15"/>
            <p:cNvSpPr/>
            <p:nvPr/>
          </p:nvSpPr>
          <p:spPr>
            <a:xfrm>
              <a:off x="3477188" y="236725"/>
              <a:ext cx="59550" cy="38900"/>
            </a:xfrm>
            <a:custGeom>
              <a:avLst/>
              <a:gdLst/>
              <a:ahLst/>
              <a:cxnLst/>
              <a:rect l="l" t="t" r="r" b="b"/>
              <a:pathLst>
                <a:path w="2382" h="1556" extrusionOk="0">
                  <a:moveTo>
                    <a:pt x="381" y="0"/>
                  </a:moveTo>
                  <a:cubicBezTo>
                    <a:pt x="137" y="0"/>
                    <a:pt x="1" y="244"/>
                    <a:pt x="109" y="407"/>
                  </a:cubicBezTo>
                  <a:cubicBezTo>
                    <a:pt x="543" y="1058"/>
                    <a:pt x="1222" y="1465"/>
                    <a:pt x="2008" y="1546"/>
                  </a:cubicBezTo>
                  <a:cubicBezTo>
                    <a:pt x="2037" y="1553"/>
                    <a:pt x="2064" y="1556"/>
                    <a:pt x="2090" y="1556"/>
                  </a:cubicBezTo>
                  <a:cubicBezTo>
                    <a:pt x="2282" y="1556"/>
                    <a:pt x="2381" y="1388"/>
                    <a:pt x="2334" y="1221"/>
                  </a:cubicBezTo>
                  <a:cubicBezTo>
                    <a:pt x="2279" y="678"/>
                    <a:pt x="1845" y="244"/>
                    <a:pt x="1303" y="163"/>
                  </a:cubicBezTo>
                  <a:cubicBezTo>
                    <a:pt x="1032" y="27"/>
                    <a:pt x="706" y="0"/>
                    <a:pt x="3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3367338" y="274700"/>
              <a:ext cx="58300" cy="39425"/>
            </a:xfrm>
            <a:custGeom>
              <a:avLst/>
              <a:gdLst/>
              <a:ahLst/>
              <a:cxnLst/>
              <a:rect l="l" t="t" r="r" b="b"/>
              <a:pathLst>
                <a:path w="2332" h="1577" extrusionOk="0">
                  <a:moveTo>
                    <a:pt x="326" y="0"/>
                  </a:moveTo>
                  <a:cubicBezTo>
                    <a:pt x="137" y="0"/>
                    <a:pt x="1" y="244"/>
                    <a:pt x="109" y="407"/>
                  </a:cubicBezTo>
                  <a:cubicBezTo>
                    <a:pt x="543" y="1058"/>
                    <a:pt x="1221" y="1465"/>
                    <a:pt x="1981" y="1573"/>
                  </a:cubicBezTo>
                  <a:cubicBezTo>
                    <a:pt x="1999" y="1576"/>
                    <a:pt x="2017" y="1577"/>
                    <a:pt x="2034" y="1577"/>
                  </a:cubicBezTo>
                  <a:cubicBezTo>
                    <a:pt x="2220" y="1577"/>
                    <a:pt x="2331" y="1444"/>
                    <a:pt x="2306" y="1221"/>
                  </a:cubicBezTo>
                  <a:cubicBezTo>
                    <a:pt x="2225" y="678"/>
                    <a:pt x="1791" y="244"/>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a:off x="3560613" y="356050"/>
              <a:ext cx="58275" cy="39450"/>
            </a:xfrm>
            <a:custGeom>
              <a:avLst/>
              <a:gdLst/>
              <a:ahLst/>
              <a:cxnLst/>
              <a:rect l="l" t="t" r="r" b="b"/>
              <a:pathLst>
                <a:path w="2331" h="1578" extrusionOk="0">
                  <a:moveTo>
                    <a:pt x="326" y="1"/>
                  </a:moveTo>
                  <a:cubicBezTo>
                    <a:pt x="136" y="1"/>
                    <a:pt x="0" y="245"/>
                    <a:pt x="82" y="408"/>
                  </a:cubicBezTo>
                  <a:cubicBezTo>
                    <a:pt x="543" y="1059"/>
                    <a:pt x="1221" y="1466"/>
                    <a:pt x="1980" y="1574"/>
                  </a:cubicBezTo>
                  <a:cubicBezTo>
                    <a:pt x="1996" y="1576"/>
                    <a:pt x="2012" y="1578"/>
                    <a:pt x="2028" y="1578"/>
                  </a:cubicBezTo>
                  <a:cubicBezTo>
                    <a:pt x="2196" y="1578"/>
                    <a:pt x="2331" y="1445"/>
                    <a:pt x="2306" y="1222"/>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3449388" y="371650"/>
              <a:ext cx="60275" cy="38750"/>
            </a:xfrm>
            <a:custGeom>
              <a:avLst/>
              <a:gdLst/>
              <a:ahLst/>
              <a:cxnLst/>
              <a:rect l="l" t="t" r="r" b="b"/>
              <a:pathLst>
                <a:path w="2411" h="1550" extrusionOk="0">
                  <a:moveTo>
                    <a:pt x="408" y="1"/>
                  </a:moveTo>
                  <a:cubicBezTo>
                    <a:pt x="164" y="1"/>
                    <a:pt x="1" y="218"/>
                    <a:pt x="136" y="408"/>
                  </a:cubicBezTo>
                  <a:cubicBezTo>
                    <a:pt x="570" y="1032"/>
                    <a:pt x="1249" y="1438"/>
                    <a:pt x="2035" y="1547"/>
                  </a:cubicBezTo>
                  <a:cubicBezTo>
                    <a:pt x="2053" y="1549"/>
                    <a:pt x="2071" y="1550"/>
                    <a:pt x="2087" y="1550"/>
                  </a:cubicBezTo>
                  <a:cubicBezTo>
                    <a:pt x="2298" y="1550"/>
                    <a:pt x="2411" y="1397"/>
                    <a:pt x="2361" y="1221"/>
                  </a:cubicBezTo>
                  <a:cubicBezTo>
                    <a:pt x="2306" y="679"/>
                    <a:pt x="1872" y="218"/>
                    <a:pt x="1330" y="164"/>
                  </a:cubicBezTo>
                  <a:cubicBezTo>
                    <a:pt x="1059" y="28"/>
                    <a:pt x="733"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3313088" y="395400"/>
              <a:ext cx="58300" cy="38750"/>
            </a:xfrm>
            <a:custGeom>
              <a:avLst/>
              <a:gdLst/>
              <a:ahLst/>
              <a:cxnLst/>
              <a:rect l="l" t="t" r="r" b="b"/>
              <a:pathLst>
                <a:path w="2332" h="1550" extrusionOk="0">
                  <a:moveTo>
                    <a:pt x="326" y="0"/>
                  </a:moveTo>
                  <a:cubicBezTo>
                    <a:pt x="137" y="0"/>
                    <a:pt x="1" y="217"/>
                    <a:pt x="109" y="407"/>
                  </a:cubicBezTo>
                  <a:cubicBezTo>
                    <a:pt x="543" y="1031"/>
                    <a:pt x="1222" y="1438"/>
                    <a:pt x="2008" y="1546"/>
                  </a:cubicBezTo>
                  <a:cubicBezTo>
                    <a:pt x="2024" y="1549"/>
                    <a:pt x="2040" y="1550"/>
                    <a:pt x="2055" y="1550"/>
                  </a:cubicBezTo>
                  <a:cubicBezTo>
                    <a:pt x="2220" y="1550"/>
                    <a:pt x="2331" y="1419"/>
                    <a:pt x="2307" y="1221"/>
                  </a:cubicBezTo>
                  <a:cubicBezTo>
                    <a:pt x="2225" y="678"/>
                    <a:pt x="1791" y="217"/>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a:off x="3450063" y="463200"/>
              <a:ext cx="58925" cy="38750"/>
            </a:xfrm>
            <a:custGeom>
              <a:avLst/>
              <a:gdLst/>
              <a:ahLst/>
              <a:cxnLst/>
              <a:rect l="l" t="t" r="r" b="b"/>
              <a:pathLst>
                <a:path w="2357" h="1550" extrusionOk="0">
                  <a:moveTo>
                    <a:pt x="354" y="1"/>
                  </a:moveTo>
                  <a:cubicBezTo>
                    <a:pt x="137" y="1"/>
                    <a:pt x="1" y="218"/>
                    <a:pt x="109" y="407"/>
                  </a:cubicBezTo>
                  <a:cubicBezTo>
                    <a:pt x="543" y="1031"/>
                    <a:pt x="1222" y="1438"/>
                    <a:pt x="2008" y="1547"/>
                  </a:cubicBezTo>
                  <a:cubicBezTo>
                    <a:pt x="2024" y="1549"/>
                    <a:pt x="2040" y="1550"/>
                    <a:pt x="2055" y="1550"/>
                  </a:cubicBezTo>
                  <a:cubicBezTo>
                    <a:pt x="2244" y="1550"/>
                    <a:pt x="2357" y="1397"/>
                    <a:pt x="2307" y="1221"/>
                  </a:cubicBezTo>
                  <a:cubicBezTo>
                    <a:pt x="2252" y="679"/>
                    <a:pt x="1791" y="218"/>
                    <a:pt x="1276" y="163"/>
                  </a:cubicBezTo>
                  <a:cubicBezTo>
                    <a:pt x="1005" y="28"/>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3777888" y="296900"/>
              <a:ext cx="59350" cy="38925"/>
            </a:xfrm>
            <a:custGeom>
              <a:avLst/>
              <a:gdLst/>
              <a:ahLst/>
              <a:cxnLst/>
              <a:rect l="l" t="t" r="r" b="b"/>
              <a:pathLst>
                <a:path w="2374" h="1557" extrusionOk="0">
                  <a:moveTo>
                    <a:pt x="333" y="0"/>
                  </a:moveTo>
                  <a:cubicBezTo>
                    <a:pt x="125" y="0"/>
                    <a:pt x="1" y="241"/>
                    <a:pt x="124" y="414"/>
                  </a:cubicBezTo>
                  <a:cubicBezTo>
                    <a:pt x="558" y="1038"/>
                    <a:pt x="1237" y="1445"/>
                    <a:pt x="2023" y="1553"/>
                  </a:cubicBezTo>
                  <a:cubicBezTo>
                    <a:pt x="2039" y="1555"/>
                    <a:pt x="2055" y="1556"/>
                    <a:pt x="2070" y="1556"/>
                  </a:cubicBezTo>
                  <a:cubicBezTo>
                    <a:pt x="2259" y="1556"/>
                    <a:pt x="2374" y="1404"/>
                    <a:pt x="2349" y="1228"/>
                  </a:cubicBezTo>
                  <a:cubicBezTo>
                    <a:pt x="2294" y="685"/>
                    <a:pt x="1833" y="224"/>
                    <a:pt x="1318" y="170"/>
                  </a:cubicBezTo>
                  <a:cubicBezTo>
                    <a:pt x="1047" y="34"/>
                    <a:pt x="721" y="7"/>
                    <a:pt x="396" y="7"/>
                  </a:cubicBezTo>
                  <a:cubicBezTo>
                    <a:pt x="374" y="2"/>
                    <a:pt x="353" y="0"/>
                    <a:pt x="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3639263" y="307250"/>
              <a:ext cx="60275" cy="38750"/>
            </a:xfrm>
            <a:custGeom>
              <a:avLst/>
              <a:gdLst/>
              <a:ahLst/>
              <a:cxnLst/>
              <a:rect l="l" t="t" r="r" b="b"/>
              <a:pathLst>
                <a:path w="2411" h="1550" extrusionOk="0">
                  <a:moveTo>
                    <a:pt x="407" y="0"/>
                  </a:moveTo>
                  <a:cubicBezTo>
                    <a:pt x="163" y="0"/>
                    <a:pt x="1" y="217"/>
                    <a:pt x="136" y="380"/>
                  </a:cubicBezTo>
                  <a:cubicBezTo>
                    <a:pt x="570" y="1031"/>
                    <a:pt x="1248" y="1438"/>
                    <a:pt x="2035" y="1546"/>
                  </a:cubicBezTo>
                  <a:cubicBezTo>
                    <a:pt x="2053" y="1548"/>
                    <a:pt x="2070" y="1549"/>
                    <a:pt x="2087" y="1549"/>
                  </a:cubicBezTo>
                  <a:cubicBezTo>
                    <a:pt x="2298" y="1549"/>
                    <a:pt x="2411" y="1396"/>
                    <a:pt x="2360" y="1221"/>
                  </a:cubicBezTo>
                  <a:cubicBezTo>
                    <a:pt x="2306" y="678"/>
                    <a:pt x="1872" y="217"/>
                    <a:pt x="1330"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3835913" y="427250"/>
              <a:ext cx="58975" cy="39450"/>
            </a:xfrm>
            <a:custGeom>
              <a:avLst/>
              <a:gdLst/>
              <a:ahLst/>
              <a:cxnLst/>
              <a:rect l="l" t="t" r="r" b="b"/>
              <a:pathLst>
                <a:path w="2359" h="1578" extrusionOk="0">
                  <a:moveTo>
                    <a:pt x="380" y="1"/>
                  </a:moveTo>
                  <a:cubicBezTo>
                    <a:pt x="136" y="1"/>
                    <a:pt x="0" y="245"/>
                    <a:pt x="109" y="408"/>
                  </a:cubicBezTo>
                  <a:cubicBezTo>
                    <a:pt x="543" y="1059"/>
                    <a:pt x="1221" y="1466"/>
                    <a:pt x="2008" y="1574"/>
                  </a:cubicBezTo>
                  <a:cubicBezTo>
                    <a:pt x="2026" y="1576"/>
                    <a:pt x="2043" y="1577"/>
                    <a:pt x="2059" y="1577"/>
                  </a:cubicBezTo>
                  <a:cubicBezTo>
                    <a:pt x="2267" y="1577"/>
                    <a:pt x="2358" y="1423"/>
                    <a:pt x="2333" y="1222"/>
                  </a:cubicBezTo>
                  <a:cubicBezTo>
                    <a:pt x="2279" y="679"/>
                    <a:pt x="1818" y="245"/>
                    <a:pt x="1275" y="164"/>
                  </a:cubicBezTo>
                  <a:cubicBezTo>
                    <a:pt x="1031" y="28"/>
                    <a:pt x="706"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a:off x="3700963" y="406925"/>
              <a:ext cx="59650" cy="39425"/>
            </a:xfrm>
            <a:custGeom>
              <a:avLst/>
              <a:gdLst/>
              <a:ahLst/>
              <a:cxnLst/>
              <a:rect l="l" t="t" r="r" b="b"/>
              <a:pathLst>
                <a:path w="2386" h="1577" extrusionOk="0">
                  <a:moveTo>
                    <a:pt x="353" y="0"/>
                  </a:moveTo>
                  <a:cubicBezTo>
                    <a:pt x="136" y="0"/>
                    <a:pt x="1" y="244"/>
                    <a:pt x="109" y="407"/>
                  </a:cubicBezTo>
                  <a:cubicBezTo>
                    <a:pt x="543" y="1058"/>
                    <a:pt x="1221" y="1465"/>
                    <a:pt x="2008" y="1573"/>
                  </a:cubicBezTo>
                  <a:cubicBezTo>
                    <a:pt x="2026" y="1575"/>
                    <a:pt x="2043" y="1576"/>
                    <a:pt x="2060" y="1576"/>
                  </a:cubicBezTo>
                  <a:cubicBezTo>
                    <a:pt x="2271" y="1576"/>
                    <a:pt x="2386" y="1422"/>
                    <a:pt x="2361" y="1221"/>
                  </a:cubicBezTo>
                  <a:cubicBezTo>
                    <a:pt x="2279" y="678"/>
                    <a:pt x="1845" y="244"/>
                    <a:pt x="1303" y="163"/>
                  </a:cubicBezTo>
                  <a:cubicBezTo>
                    <a:pt x="950" y="82"/>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3608738" y="458450"/>
              <a:ext cx="58300" cy="39425"/>
            </a:xfrm>
            <a:custGeom>
              <a:avLst/>
              <a:gdLst/>
              <a:ahLst/>
              <a:cxnLst/>
              <a:rect l="l" t="t" r="r" b="b"/>
              <a:pathLst>
                <a:path w="2332" h="1577" extrusionOk="0">
                  <a:moveTo>
                    <a:pt x="354" y="1"/>
                  </a:moveTo>
                  <a:cubicBezTo>
                    <a:pt x="137" y="1"/>
                    <a:pt x="1" y="245"/>
                    <a:pt x="109" y="408"/>
                  </a:cubicBezTo>
                  <a:cubicBezTo>
                    <a:pt x="543" y="1031"/>
                    <a:pt x="1194" y="1465"/>
                    <a:pt x="1981" y="1574"/>
                  </a:cubicBezTo>
                  <a:cubicBezTo>
                    <a:pt x="1997" y="1576"/>
                    <a:pt x="2012" y="1577"/>
                    <a:pt x="2027" y="1577"/>
                  </a:cubicBezTo>
                  <a:cubicBezTo>
                    <a:pt x="2217" y="1577"/>
                    <a:pt x="2332" y="1422"/>
                    <a:pt x="2307" y="1221"/>
                  </a:cubicBezTo>
                  <a:cubicBezTo>
                    <a:pt x="2225" y="679"/>
                    <a:pt x="1791" y="245"/>
                    <a:pt x="1249" y="191"/>
                  </a:cubicBezTo>
                  <a:cubicBezTo>
                    <a:pt x="977" y="55"/>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3761313" y="537800"/>
              <a:ext cx="58975" cy="38750"/>
            </a:xfrm>
            <a:custGeom>
              <a:avLst/>
              <a:gdLst/>
              <a:ahLst/>
              <a:cxnLst/>
              <a:rect l="l" t="t" r="r" b="b"/>
              <a:pathLst>
                <a:path w="2359" h="1550" extrusionOk="0">
                  <a:moveTo>
                    <a:pt x="353" y="0"/>
                  </a:moveTo>
                  <a:cubicBezTo>
                    <a:pt x="136" y="0"/>
                    <a:pt x="1" y="217"/>
                    <a:pt x="109" y="380"/>
                  </a:cubicBezTo>
                  <a:cubicBezTo>
                    <a:pt x="543" y="1031"/>
                    <a:pt x="1221" y="1438"/>
                    <a:pt x="2008" y="1546"/>
                  </a:cubicBezTo>
                  <a:cubicBezTo>
                    <a:pt x="2024" y="1548"/>
                    <a:pt x="2040" y="1549"/>
                    <a:pt x="2055" y="1549"/>
                  </a:cubicBezTo>
                  <a:cubicBezTo>
                    <a:pt x="2244" y="1549"/>
                    <a:pt x="2359" y="1397"/>
                    <a:pt x="2334" y="1221"/>
                  </a:cubicBezTo>
                  <a:cubicBezTo>
                    <a:pt x="2225" y="678"/>
                    <a:pt x="1791" y="217"/>
                    <a:pt x="1249" y="163"/>
                  </a:cubicBezTo>
                  <a:cubicBezTo>
                    <a:pt x="950" y="27"/>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3601288" y="556100"/>
              <a:ext cx="58300" cy="39425"/>
            </a:xfrm>
            <a:custGeom>
              <a:avLst/>
              <a:gdLst/>
              <a:ahLst/>
              <a:cxnLst/>
              <a:rect l="l" t="t" r="r" b="b"/>
              <a:pathLst>
                <a:path w="2332" h="1577" extrusionOk="0">
                  <a:moveTo>
                    <a:pt x="326" y="0"/>
                  </a:moveTo>
                  <a:cubicBezTo>
                    <a:pt x="136" y="0"/>
                    <a:pt x="1" y="245"/>
                    <a:pt x="109" y="407"/>
                  </a:cubicBezTo>
                  <a:cubicBezTo>
                    <a:pt x="543" y="1031"/>
                    <a:pt x="1221" y="1465"/>
                    <a:pt x="1954" y="1574"/>
                  </a:cubicBezTo>
                  <a:cubicBezTo>
                    <a:pt x="1971" y="1576"/>
                    <a:pt x="1989" y="1577"/>
                    <a:pt x="2005" y="1577"/>
                  </a:cubicBezTo>
                  <a:cubicBezTo>
                    <a:pt x="2217" y="1577"/>
                    <a:pt x="2331" y="1422"/>
                    <a:pt x="2306" y="1221"/>
                  </a:cubicBezTo>
                  <a:cubicBezTo>
                    <a:pt x="2225" y="679"/>
                    <a:pt x="1791" y="245"/>
                    <a:pt x="1248"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3478563" y="560175"/>
              <a:ext cx="58275" cy="39425"/>
            </a:xfrm>
            <a:custGeom>
              <a:avLst/>
              <a:gdLst/>
              <a:ahLst/>
              <a:cxnLst/>
              <a:rect l="l" t="t" r="r" b="b"/>
              <a:pathLst>
                <a:path w="2331" h="1577" extrusionOk="0">
                  <a:moveTo>
                    <a:pt x="326" y="0"/>
                  </a:moveTo>
                  <a:cubicBezTo>
                    <a:pt x="136" y="0"/>
                    <a:pt x="0" y="244"/>
                    <a:pt x="82" y="407"/>
                  </a:cubicBezTo>
                  <a:cubicBezTo>
                    <a:pt x="543" y="1058"/>
                    <a:pt x="1221" y="1465"/>
                    <a:pt x="1980" y="1573"/>
                  </a:cubicBezTo>
                  <a:cubicBezTo>
                    <a:pt x="1999" y="1576"/>
                    <a:pt x="2016" y="1577"/>
                    <a:pt x="2033" y="1577"/>
                  </a:cubicBezTo>
                  <a:cubicBezTo>
                    <a:pt x="2219" y="1577"/>
                    <a:pt x="2331" y="1444"/>
                    <a:pt x="2306" y="1221"/>
                  </a:cubicBezTo>
                  <a:cubicBezTo>
                    <a:pt x="2224" y="678"/>
                    <a:pt x="1790" y="244"/>
                    <a:pt x="1248" y="190"/>
                  </a:cubicBezTo>
                  <a:cubicBezTo>
                    <a:pt x="977" y="54"/>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3380238" y="612375"/>
              <a:ext cx="59650" cy="38750"/>
            </a:xfrm>
            <a:custGeom>
              <a:avLst/>
              <a:gdLst/>
              <a:ahLst/>
              <a:cxnLst/>
              <a:rect l="l" t="t" r="r" b="b"/>
              <a:pathLst>
                <a:path w="2386" h="1550" extrusionOk="0">
                  <a:moveTo>
                    <a:pt x="407" y="1"/>
                  </a:moveTo>
                  <a:cubicBezTo>
                    <a:pt x="163" y="1"/>
                    <a:pt x="0" y="218"/>
                    <a:pt x="136" y="408"/>
                  </a:cubicBezTo>
                  <a:cubicBezTo>
                    <a:pt x="570" y="1031"/>
                    <a:pt x="1248" y="1438"/>
                    <a:pt x="2035" y="1547"/>
                  </a:cubicBezTo>
                  <a:cubicBezTo>
                    <a:pt x="2051" y="1549"/>
                    <a:pt x="2066" y="1550"/>
                    <a:pt x="2081" y="1550"/>
                  </a:cubicBezTo>
                  <a:cubicBezTo>
                    <a:pt x="2271" y="1550"/>
                    <a:pt x="2385" y="1397"/>
                    <a:pt x="2360" y="1221"/>
                  </a:cubicBezTo>
                  <a:cubicBezTo>
                    <a:pt x="2306" y="679"/>
                    <a:pt x="1845" y="218"/>
                    <a:pt x="1302" y="164"/>
                  </a:cubicBezTo>
                  <a:cubicBezTo>
                    <a:pt x="1031" y="28"/>
                    <a:pt x="733"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3511113" y="688325"/>
              <a:ext cx="58900" cy="39450"/>
            </a:xfrm>
            <a:custGeom>
              <a:avLst/>
              <a:gdLst/>
              <a:ahLst/>
              <a:cxnLst/>
              <a:rect l="l" t="t" r="r" b="b"/>
              <a:pathLst>
                <a:path w="2356" h="1578" extrusionOk="0">
                  <a:moveTo>
                    <a:pt x="353" y="1"/>
                  </a:moveTo>
                  <a:cubicBezTo>
                    <a:pt x="136" y="1"/>
                    <a:pt x="0" y="245"/>
                    <a:pt x="109" y="407"/>
                  </a:cubicBezTo>
                  <a:cubicBezTo>
                    <a:pt x="543" y="1058"/>
                    <a:pt x="1221" y="1465"/>
                    <a:pt x="2007" y="1574"/>
                  </a:cubicBezTo>
                  <a:cubicBezTo>
                    <a:pt x="2026" y="1576"/>
                    <a:pt x="2043" y="1577"/>
                    <a:pt x="2061" y="1577"/>
                  </a:cubicBezTo>
                  <a:cubicBezTo>
                    <a:pt x="2246" y="1577"/>
                    <a:pt x="2355" y="1445"/>
                    <a:pt x="2306" y="1221"/>
                  </a:cubicBezTo>
                  <a:cubicBezTo>
                    <a:pt x="2251" y="679"/>
                    <a:pt x="1817" y="245"/>
                    <a:pt x="1275" y="163"/>
                  </a:cubicBezTo>
                  <a:cubicBezTo>
                    <a:pt x="1004"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a:off x="3384988" y="703925"/>
              <a:ext cx="58275" cy="38750"/>
            </a:xfrm>
            <a:custGeom>
              <a:avLst/>
              <a:gdLst/>
              <a:ahLst/>
              <a:cxnLst/>
              <a:rect l="l" t="t" r="r" b="b"/>
              <a:pathLst>
                <a:path w="2331" h="1550" extrusionOk="0">
                  <a:moveTo>
                    <a:pt x="353" y="0"/>
                  </a:moveTo>
                  <a:cubicBezTo>
                    <a:pt x="136" y="0"/>
                    <a:pt x="0" y="217"/>
                    <a:pt x="109" y="407"/>
                  </a:cubicBezTo>
                  <a:cubicBezTo>
                    <a:pt x="543" y="1031"/>
                    <a:pt x="1221" y="1438"/>
                    <a:pt x="2007" y="1547"/>
                  </a:cubicBezTo>
                  <a:cubicBezTo>
                    <a:pt x="2021" y="1549"/>
                    <a:pt x="2035" y="1550"/>
                    <a:pt x="2048" y="1550"/>
                  </a:cubicBezTo>
                  <a:cubicBezTo>
                    <a:pt x="2216" y="1550"/>
                    <a:pt x="2331" y="1397"/>
                    <a:pt x="2306" y="1221"/>
                  </a:cubicBezTo>
                  <a:cubicBezTo>
                    <a:pt x="2251" y="679"/>
                    <a:pt x="1790" y="217"/>
                    <a:pt x="1248" y="163"/>
                  </a:cubicBezTo>
                  <a:cubicBezTo>
                    <a:pt x="977" y="28"/>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3264963" y="684250"/>
              <a:ext cx="58250" cy="38925"/>
            </a:xfrm>
            <a:custGeom>
              <a:avLst/>
              <a:gdLst/>
              <a:ahLst/>
              <a:cxnLst/>
              <a:rect l="l" t="t" r="r" b="b"/>
              <a:pathLst>
                <a:path w="2330" h="1557" extrusionOk="0">
                  <a:moveTo>
                    <a:pt x="326" y="1"/>
                  </a:moveTo>
                  <a:cubicBezTo>
                    <a:pt x="136" y="1"/>
                    <a:pt x="0" y="245"/>
                    <a:pt x="82" y="408"/>
                  </a:cubicBezTo>
                  <a:cubicBezTo>
                    <a:pt x="543" y="1059"/>
                    <a:pt x="1221" y="1466"/>
                    <a:pt x="1980" y="1547"/>
                  </a:cubicBezTo>
                  <a:cubicBezTo>
                    <a:pt x="2006" y="1553"/>
                    <a:pt x="2030" y="1556"/>
                    <a:pt x="2054" y="1556"/>
                  </a:cubicBezTo>
                  <a:cubicBezTo>
                    <a:pt x="2227"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3506363" y="807000"/>
              <a:ext cx="58275" cy="39425"/>
            </a:xfrm>
            <a:custGeom>
              <a:avLst/>
              <a:gdLst/>
              <a:ahLst/>
              <a:cxnLst/>
              <a:rect l="l" t="t" r="r" b="b"/>
              <a:pathLst>
                <a:path w="2331" h="1577" extrusionOk="0">
                  <a:moveTo>
                    <a:pt x="326" y="0"/>
                  </a:moveTo>
                  <a:cubicBezTo>
                    <a:pt x="136" y="0"/>
                    <a:pt x="0" y="244"/>
                    <a:pt x="109" y="407"/>
                  </a:cubicBezTo>
                  <a:cubicBezTo>
                    <a:pt x="543" y="1058"/>
                    <a:pt x="1221" y="1465"/>
                    <a:pt x="2007" y="1573"/>
                  </a:cubicBezTo>
                  <a:cubicBezTo>
                    <a:pt x="2021" y="1576"/>
                    <a:pt x="2035" y="1577"/>
                    <a:pt x="2049" y="1577"/>
                  </a:cubicBezTo>
                  <a:cubicBezTo>
                    <a:pt x="2196" y="1577"/>
                    <a:pt x="2331" y="1444"/>
                    <a:pt x="2306" y="1221"/>
                  </a:cubicBezTo>
                  <a:cubicBezTo>
                    <a:pt x="2224" y="678"/>
                    <a:pt x="1790" y="244"/>
                    <a:pt x="1248" y="163"/>
                  </a:cubicBezTo>
                  <a:cubicBezTo>
                    <a:pt x="977" y="27"/>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3736913" y="640850"/>
              <a:ext cx="58300" cy="39450"/>
            </a:xfrm>
            <a:custGeom>
              <a:avLst/>
              <a:gdLst/>
              <a:ahLst/>
              <a:cxnLst/>
              <a:rect l="l" t="t" r="r" b="b"/>
              <a:pathLst>
                <a:path w="2332" h="1578" extrusionOk="0">
                  <a:moveTo>
                    <a:pt x="326" y="1"/>
                  </a:moveTo>
                  <a:cubicBezTo>
                    <a:pt x="136" y="1"/>
                    <a:pt x="0" y="245"/>
                    <a:pt x="109" y="408"/>
                  </a:cubicBezTo>
                  <a:cubicBezTo>
                    <a:pt x="543" y="1032"/>
                    <a:pt x="1167" y="1466"/>
                    <a:pt x="1953" y="1574"/>
                  </a:cubicBezTo>
                  <a:cubicBezTo>
                    <a:pt x="1971" y="1576"/>
                    <a:pt x="1989" y="1577"/>
                    <a:pt x="2005" y="1577"/>
                  </a:cubicBezTo>
                  <a:cubicBezTo>
                    <a:pt x="2216" y="1577"/>
                    <a:pt x="2331" y="1423"/>
                    <a:pt x="2306" y="1222"/>
                  </a:cubicBezTo>
                  <a:cubicBezTo>
                    <a:pt x="2225" y="679"/>
                    <a:pt x="1791"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a:off x="3598588" y="651025"/>
              <a:ext cx="58275" cy="39425"/>
            </a:xfrm>
            <a:custGeom>
              <a:avLst/>
              <a:gdLst/>
              <a:ahLst/>
              <a:cxnLst/>
              <a:rect l="l" t="t" r="r" b="b"/>
              <a:pathLst>
                <a:path w="2331" h="1577"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2"/>
                    <a:pt x="2306" y="1221"/>
                  </a:cubicBezTo>
                  <a:cubicBezTo>
                    <a:pt x="2224" y="679"/>
                    <a:pt x="1790" y="245"/>
                    <a:pt x="1248" y="164"/>
                  </a:cubicBezTo>
                  <a:cubicBezTo>
                    <a:pt x="977"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5"/>
            <p:cNvSpPr/>
            <p:nvPr/>
          </p:nvSpPr>
          <p:spPr>
            <a:xfrm>
              <a:off x="3841338" y="749350"/>
              <a:ext cx="58300" cy="39425"/>
            </a:xfrm>
            <a:custGeom>
              <a:avLst/>
              <a:gdLst/>
              <a:ahLst/>
              <a:cxnLst/>
              <a:rect l="l" t="t" r="r" b="b"/>
              <a:pathLst>
                <a:path w="2332" h="1577" extrusionOk="0">
                  <a:moveTo>
                    <a:pt x="326" y="1"/>
                  </a:moveTo>
                  <a:cubicBezTo>
                    <a:pt x="136" y="1"/>
                    <a:pt x="0" y="245"/>
                    <a:pt x="82" y="408"/>
                  </a:cubicBezTo>
                  <a:cubicBezTo>
                    <a:pt x="543" y="1031"/>
                    <a:pt x="1167" y="1465"/>
                    <a:pt x="1953" y="1574"/>
                  </a:cubicBezTo>
                  <a:cubicBezTo>
                    <a:pt x="1971" y="1576"/>
                    <a:pt x="1989" y="1577"/>
                    <a:pt x="2005" y="1577"/>
                  </a:cubicBezTo>
                  <a:cubicBezTo>
                    <a:pt x="2217" y="1577"/>
                    <a:pt x="2331" y="1422"/>
                    <a:pt x="2306" y="1221"/>
                  </a:cubicBezTo>
                  <a:cubicBezTo>
                    <a:pt x="2225" y="679"/>
                    <a:pt x="1791" y="245"/>
                    <a:pt x="1248" y="164"/>
                  </a:cubicBezTo>
                  <a:cubicBezTo>
                    <a:pt x="977" y="28"/>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5"/>
            <p:cNvSpPr/>
            <p:nvPr/>
          </p:nvSpPr>
          <p:spPr>
            <a:xfrm>
              <a:off x="3724038" y="750025"/>
              <a:ext cx="58275" cy="39450"/>
            </a:xfrm>
            <a:custGeom>
              <a:avLst/>
              <a:gdLst/>
              <a:ahLst/>
              <a:cxnLst/>
              <a:rect l="l" t="t" r="r" b="b"/>
              <a:pathLst>
                <a:path w="2331" h="1578"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3"/>
                    <a:pt x="2306" y="1221"/>
                  </a:cubicBezTo>
                  <a:cubicBezTo>
                    <a:pt x="2251" y="679"/>
                    <a:pt x="1790" y="245"/>
                    <a:pt x="1248" y="191"/>
                  </a:cubicBezTo>
                  <a:cubicBezTo>
                    <a:pt x="976" y="55"/>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a:off x="3612813" y="779875"/>
              <a:ext cx="58900" cy="39425"/>
            </a:xfrm>
            <a:custGeom>
              <a:avLst/>
              <a:gdLst/>
              <a:ahLst/>
              <a:cxnLst/>
              <a:rect l="l" t="t" r="r" b="b"/>
              <a:pathLst>
                <a:path w="2356" h="1577" extrusionOk="0">
                  <a:moveTo>
                    <a:pt x="353" y="0"/>
                  </a:moveTo>
                  <a:cubicBezTo>
                    <a:pt x="136" y="0"/>
                    <a:pt x="1" y="244"/>
                    <a:pt x="109" y="407"/>
                  </a:cubicBezTo>
                  <a:cubicBezTo>
                    <a:pt x="543" y="1058"/>
                    <a:pt x="1221" y="1465"/>
                    <a:pt x="2008" y="1574"/>
                  </a:cubicBezTo>
                  <a:cubicBezTo>
                    <a:pt x="2022" y="1576"/>
                    <a:pt x="2036" y="1577"/>
                    <a:pt x="2050" y="1577"/>
                  </a:cubicBezTo>
                  <a:cubicBezTo>
                    <a:pt x="2201" y="1577"/>
                    <a:pt x="2356" y="1444"/>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p:nvPr/>
          </p:nvSpPr>
          <p:spPr>
            <a:xfrm>
              <a:off x="3745038" y="861250"/>
              <a:ext cx="58925" cy="39425"/>
            </a:xfrm>
            <a:custGeom>
              <a:avLst/>
              <a:gdLst/>
              <a:ahLst/>
              <a:cxnLst/>
              <a:rect l="l" t="t" r="r" b="b"/>
              <a:pathLst>
                <a:path w="2357" h="1577" extrusionOk="0">
                  <a:moveTo>
                    <a:pt x="353" y="0"/>
                  </a:moveTo>
                  <a:cubicBezTo>
                    <a:pt x="136" y="0"/>
                    <a:pt x="1" y="244"/>
                    <a:pt x="109" y="407"/>
                  </a:cubicBezTo>
                  <a:cubicBezTo>
                    <a:pt x="543" y="1058"/>
                    <a:pt x="1221" y="1465"/>
                    <a:pt x="2008" y="1573"/>
                  </a:cubicBezTo>
                  <a:cubicBezTo>
                    <a:pt x="2022" y="1575"/>
                    <a:pt x="2036" y="1576"/>
                    <a:pt x="2049" y="1576"/>
                  </a:cubicBezTo>
                  <a:cubicBezTo>
                    <a:pt x="2221" y="1576"/>
                    <a:pt x="2357" y="1422"/>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a:off x="4031888" y="494400"/>
              <a:ext cx="59600" cy="38900"/>
            </a:xfrm>
            <a:custGeom>
              <a:avLst/>
              <a:gdLst/>
              <a:ahLst/>
              <a:cxnLst/>
              <a:rect l="l" t="t" r="r" b="b"/>
              <a:pathLst>
                <a:path w="2384" h="1556" extrusionOk="0">
                  <a:moveTo>
                    <a:pt x="407" y="0"/>
                  </a:moveTo>
                  <a:cubicBezTo>
                    <a:pt x="163" y="0"/>
                    <a:pt x="0" y="244"/>
                    <a:pt x="136" y="407"/>
                  </a:cubicBezTo>
                  <a:cubicBezTo>
                    <a:pt x="570" y="1058"/>
                    <a:pt x="1248" y="1465"/>
                    <a:pt x="2035" y="1546"/>
                  </a:cubicBezTo>
                  <a:cubicBezTo>
                    <a:pt x="2063" y="1553"/>
                    <a:pt x="2090" y="1556"/>
                    <a:pt x="2115" y="1556"/>
                  </a:cubicBezTo>
                  <a:cubicBezTo>
                    <a:pt x="2302" y="1556"/>
                    <a:pt x="2384" y="1388"/>
                    <a:pt x="2360" y="1221"/>
                  </a:cubicBezTo>
                  <a:cubicBezTo>
                    <a:pt x="2306" y="678"/>
                    <a:pt x="1872" y="244"/>
                    <a:pt x="1329" y="163"/>
                  </a:cubicBezTo>
                  <a:cubicBezTo>
                    <a:pt x="1058" y="27"/>
                    <a:pt x="733"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a:off x="3920663" y="532375"/>
              <a:ext cx="60325" cy="39425"/>
            </a:xfrm>
            <a:custGeom>
              <a:avLst/>
              <a:gdLst/>
              <a:ahLst/>
              <a:cxnLst/>
              <a:rect l="l" t="t" r="r" b="b"/>
              <a:pathLst>
                <a:path w="2413" h="1577" extrusionOk="0">
                  <a:moveTo>
                    <a:pt x="408" y="0"/>
                  </a:moveTo>
                  <a:cubicBezTo>
                    <a:pt x="164" y="0"/>
                    <a:pt x="1" y="244"/>
                    <a:pt x="137" y="407"/>
                  </a:cubicBezTo>
                  <a:cubicBezTo>
                    <a:pt x="571" y="1058"/>
                    <a:pt x="1249" y="1465"/>
                    <a:pt x="2035" y="1573"/>
                  </a:cubicBezTo>
                  <a:cubicBezTo>
                    <a:pt x="2053" y="1575"/>
                    <a:pt x="2070" y="1576"/>
                    <a:pt x="2087" y="1576"/>
                  </a:cubicBezTo>
                  <a:cubicBezTo>
                    <a:pt x="2298" y="1576"/>
                    <a:pt x="2413" y="1422"/>
                    <a:pt x="2388" y="1221"/>
                  </a:cubicBezTo>
                  <a:cubicBezTo>
                    <a:pt x="2306" y="678"/>
                    <a:pt x="1873" y="244"/>
                    <a:pt x="1330" y="163"/>
                  </a:cubicBezTo>
                  <a:cubicBezTo>
                    <a:pt x="1059" y="27"/>
                    <a:pt x="760" y="0"/>
                    <a:pt x="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a:off x="4113938" y="613750"/>
              <a:ext cx="60325" cy="39425"/>
            </a:xfrm>
            <a:custGeom>
              <a:avLst/>
              <a:gdLst/>
              <a:ahLst/>
              <a:cxnLst/>
              <a:rect l="l" t="t" r="r" b="b"/>
              <a:pathLst>
                <a:path w="2413" h="1577" extrusionOk="0">
                  <a:moveTo>
                    <a:pt x="407" y="0"/>
                  </a:moveTo>
                  <a:cubicBezTo>
                    <a:pt x="163" y="0"/>
                    <a:pt x="0" y="244"/>
                    <a:pt x="136" y="407"/>
                  </a:cubicBezTo>
                  <a:cubicBezTo>
                    <a:pt x="570" y="1058"/>
                    <a:pt x="1248" y="1465"/>
                    <a:pt x="2035" y="1573"/>
                  </a:cubicBezTo>
                  <a:cubicBezTo>
                    <a:pt x="2052" y="1575"/>
                    <a:pt x="2070" y="1576"/>
                    <a:pt x="2087" y="1576"/>
                  </a:cubicBezTo>
                  <a:cubicBezTo>
                    <a:pt x="2298" y="1576"/>
                    <a:pt x="2412" y="1422"/>
                    <a:pt x="2387" y="1221"/>
                  </a:cubicBezTo>
                  <a:cubicBezTo>
                    <a:pt x="2306" y="678"/>
                    <a:pt x="1872" y="244"/>
                    <a:pt x="1329"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4004763" y="630000"/>
              <a:ext cx="58925" cy="38925"/>
            </a:xfrm>
            <a:custGeom>
              <a:avLst/>
              <a:gdLst/>
              <a:ahLst/>
              <a:cxnLst/>
              <a:rect l="l" t="t" r="r" b="b"/>
              <a:pathLst>
                <a:path w="2357" h="1557" extrusionOk="0">
                  <a:moveTo>
                    <a:pt x="326" y="1"/>
                  </a:moveTo>
                  <a:cubicBezTo>
                    <a:pt x="136" y="1"/>
                    <a:pt x="0" y="245"/>
                    <a:pt x="109" y="408"/>
                  </a:cubicBezTo>
                  <a:cubicBezTo>
                    <a:pt x="543" y="1059"/>
                    <a:pt x="1221" y="1439"/>
                    <a:pt x="2007" y="1547"/>
                  </a:cubicBezTo>
                  <a:cubicBezTo>
                    <a:pt x="2033" y="1553"/>
                    <a:pt x="2058" y="1556"/>
                    <a:pt x="2081" y="1556"/>
                  </a:cubicBezTo>
                  <a:cubicBezTo>
                    <a:pt x="2254" y="1556"/>
                    <a:pt x="2357" y="1389"/>
                    <a:pt x="2333" y="1222"/>
                  </a:cubicBezTo>
                  <a:cubicBezTo>
                    <a:pt x="2224" y="679"/>
                    <a:pt x="1790" y="245"/>
                    <a:pt x="1248" y="164"/>
                  </a:cubicBezTo>
                  <a:cubicBezTo>
                    <a:pt x="950" y="28"/>
                    <a:pt x="651"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5"/>
            <p:cNvSpPr/>
            <p:nvPr/>
          </p:nvSpPr>
          <p:spPr>
            <a:xfrm>
              <a:off x="3867113" y="653075"/>
              <a:ext cx="59650" cy="38750"/>
            </a:xfrm>
            <a:custGeom>
              <a:avLst/>
              <a:gdLst/>
              <a:ahLst/>
              <a:cxnLst/>
              <a:rect l="l" t="t" r="r" b="b"/>
              <a:pathLst>
                <a:path w="2386" h="1550" extrusionOk="0">
                  <a:moveTo>
                    <a:pt x="353" y="0"/>
                  </a:moveTo>
                  <a:cubicBezTo>
                    <a:pt x="136" y="0"/>
                    <a:pt x="0" y="217"/>
                    <a:pt x="109" y="407"/>
                  </a:cubicBezTo>
                  <a:cubicBezTo>
                    <a:pt x="543" y="1031"/>
                    <a:pt x="1221" y="1438"/>
                    <a:pt x="2007" y="1546"/>
                  </a:cubicBezTo>
                  <a:cubicBezTo>
                    <a:pt x="2025" y="1548"/>
                    <a:pt x="2043" y="1549"/>
                    <a:pt x="2060" y="1549"/>
                  </a:cubicBezTo>
                  <a:cubicBezTo>
                    <a:pt x="2271" y="1549"/>
                    <a:pt x="2385" y="1397"/>
                    <a:pt x="2360" y="1221"/>
                  </a:cubicBezTo>
                  <a:cubicBezTo>
                    <a:pt x="2279" y="678"/>
                    <a:pt x="1845" y="217"/>
                    <a:pt x="1302" y="163"/>
                  </a:cubicBezTo>
                  <a:cubicBezTo>
                    <a:pt x="1004" y="54"/>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5"/>
            <p:cNvSpPr/>
            <p:nvPr/>
          </p:nvSpPr>
          <p:spPr>
            <a:xfrm>
              <a:off x="4092238" y="738500"/>
              <a:ext cx="58250" cy="38925"/>
            </a:xfrm>
            <a:custGeom>
              <a:avLst/>
              <a:gdLst/>
              <a:ahLst/>
              <a:cxnLst/>
              <a:rect l="l" t="t" r="r" b="b"/>
              <a:pathLst>
                <a:path w="2330" h="1557" extrusionOk="0">
                  <a:moveTo>
                    <a:pt x="326" y="1"/>
                  </a:moveTo>
                  <a:cubicBezTo>
                    <a:pt x="136" y="1"/>
                    <a:pt x="0" y="245"/>
                    <a:pt x="82" y="408"/>
                  </a:cubicBezTo>
                  <a:cubicBezTo>
                    <a:pt x="543" y="1059"/>
                    <a:pt x="1221" y="1465"/>
                    <a:pt x="1980" y="1547"/>
                  </a:cubicBezTo>
                  <a:cubicBezTo>
                    <a:pt x="2003" y="1553"/>
                    <a:pt x="2025" y="1556"/>
                    <a:pt x="2046" y="1556"/>
                  </a:cubicBezTo>
                  <a:cubicBezTo>
                    <a:pt x="2206"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5"/>
            <p:cNvSpPr/>
            <p:nvPr/>
          </p:nvSpPr>
          <p:spPr>
            <a:xfrm>
              <a:off x="4019813" y="360075"/>
              <a:ext cx="59500" cy="39475"/>
            </a:xfrm>
            <a:custGeom>
              <a:avLst/>
              <a:gdLst/>
              <a:ahLst/>
              <a:cxnLst/>
              <a:rect l="l" t="t" r="r" b="b"/>
              <a:pathLst>
                <a:path w="2380" h="1579" extrusionOk="0">
                  <a:moveTo>
                    <a:pt x="341" y="1"/>
                  </a:moveTo>
                  <a:cubicBezTo>
                    <a:pt x="118" y="1"/>
                    <a:pt x="0" y="254"/>
                    <a:pt x="104" y="410"/>
                  </a:cubicBezTo>
                  <a:cubicBezTo>
                    <a:pt x="538" y="1061"/>
                    <a:pt x="1216" y="1467"/>
                    <a:pt x="2002" y="1576"/>
                  </a:cubicBezTo>
                  <a:cubicBezTo>
                    <a:pt x="2020" y="1578"/>
                    <a:pt x="2037" y="1579"/>
                    <a:pt x="2054" y="1579"/>
                  </a:cubicBezTo>
                  <a:cubicBezTo>
                    <a:pt x="2265" y="1579"/>
                    <a:pt x="2380" y="1424"/>
                    <a:pt x="2355" y="1223"/>
                  </a:cubicBezTo>
                  <a:cubicBezTo>
                    <a:pt x="2273" y="681"/>
                    <a:pt x="1839" y="247"/>
                    <a:pt x="1297" y="193"/>
                  </a:cubicBezTo>
                  <a:cubicBezTo>
                    <a:pt x="1026" y="57"/>
                    <a:pt x="727" y="3"/>
                    <a:pt x="375" y="3"/>
                  </a:cubicBezTo>
                  <a:cubicBezTo>
                    <a:pt x="363" y="1"/>
                    <a:pt x="352" y="1"/>
                    <a:pt x="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5"/>
            <p:cNvSpPr/>
            <p:nvPr/>
          </p:nvSpPr>
          <p:spPr>
            <a:xfrm>
              <a:off x="4144438" y="518800"/>
              <a:ext cx="60275" cy="39425"/>
            </a:xfrm>
            <a:custGeom>
              <a:avLst/>
              <a:gdLst/>
              <a:ahLst/>
              <a:cxnLst/>
              <a:rect l="l" t="t" r="r" b="b"/>
              <a:pathLst>
                <a:path w="2411" h="1577" extrusionOk="0">
                  <a:moveTo>
                    <a:pt x="408" y="1"/>
                  </a:moveTo>
                  <a:cubicBezTo>
                    <a:pt x="164" y="1"/>
                    <a:pt x="1" y="245"/>
                    <a:pt x="136" y="408"/>
                  </a:cubicBezTo>
                  <a:cubicBezTo>
                    <a:pt x="570" y="1059"/>
                    <a:pt x="1249" y="1465"/>
                    <a:pt x="2035" y="1574"/>
                  </a:cubicBezTo>
                  <a:cubicBezTo>
                    <a:pt x="2053" y="1576"/>
                    <a:pt x="2070" y="1577"/>
                    <a:pt x="2087" y="1577"/>
                  </a:cubicBezTo>
                  <a:cubicBezTo>
                    <a:pt x="2298" y="1577"/>
                    <a:pt x="2411" y="1422"/>
                    <a:pt x="2361" y="1221"/>
                  </a:cubicBezTo>
                  <a:cubicBezTo>
                    <a:pt x="2306" y="679"/>
                    <a:pt x="1872" y="245"/>
                    <a:pt x="1330" y="163"/>
                  </a:cubicBezTo>
                  <a:cubicBezTo>
                    <a:pt x="1059" y="28"/>
                    <a:pt x="760"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a:off x="3296138" y="512025"/>
              <a:ext cx="58300" cy="39425"/>
            </a:xfrm>
            <a:custGeom>
              <a:avLst/>
              <a:gdLst/>
              <a:ahLst/>
              <a:cxnLst/>
              <a:rect l="l" t="t" r="r" b="b"/>
              <a:pathLst>
                <a:path w="2332" h="1577" extrusionOk="0">
                  <a:moveTo>
                    <a:pt x="326" y="0"/>
                  </a:moveTo>
                  <a:cubicBezTo>
                    <a:pt x="136" y="0"/>
                    <a:pt x="1" y="245"/>
                    <a:pt x="109" y="407"/>
                  </a:cubicBezTo>
                  <a:cubicBezTo>
                    <a:pt x="543" y="1058"/>
                    <a:pt x="1221" y="1465"/>
                    <a:pt x="2008" y="1574"/>
                  </a:cubicBezTo>
                  <a:cubicBezTo>
                    <a:pt x="2022" y="1576"/>
                    <a:pt x="2036" y="1577"/>
                    <a:pt x="2049" y="1577"/>
                  </a:cubicBezTo>
                  <a:cubicBezTo>
                    <a:pt x="2217" y="1577"/>
                    <a:pt x="2332" y="1422"/>
                    <a:pt x="2306" y="1221"/>
                  </a:cubicBezTo>
                  <a:cubicBezTo>
                    <a:pt x="2225" y="679"/>
                    <a:pt x="1791" y="245"/>
                    <a:pt x="1249"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5"/>
            <p:cNvSpPr/>
            <p:nvPr/>
          </p:nvSpPr>
          <p:spPr>
            <a:xfrm>
              <a:off x="3927463" y="382500"/>
              <a:ext cx="59525" cy="38925"/>
            </a:xfrm>
            <a:custGeom>
              <a:avLst/>
              <a:gdLst/>
              <a:ahLst/>
              <a:cxnLst/>
              <a:rect l="l" t="t" r="r" b="b"/>
              <a:pathLst>
                <a:path w="2381" h="1557" extrusionOk="0">
                  <a:moveTo>
                    <a:pt x="380" y="1"/>
                  </a:moveTo>
                  <a:cubicBezTo>
                    <a:pt x="136" y="1"/>
                    <a:pt x="0" y="245"/>
                    <a:pt x="109" y="408"/>
                  </a:cubicBezTo>
                  <a:cubicBezTo>
                    <a:pt x="543" y="1059"/>
                    <a:pt x="1221" y="1438"/>
                    <a:pt x="2007" y="1547"/>
                  </a:cubicBezTo>
                  <a:cubicBezTo>
                    <a:pt x="2036" y="1553"/>
                    <a:pt x="2064" y="1556"/>
                    <a:pt x="2089" y="1556"/>
                  </a:cubicBezTo>
                  <a:cubicBezTo>
                    <a:pt x="2281" y="1556"/>
                    <a:pt x="2381" y="1389"/>
                    <a:pt x="2333" y="1221"/>
                  </a:cubicBezTo>
                  <a:cubicBezTo>
                    <a:pt x="2279" y="679"/>
                    <a:pt x="1845" y="245"/>
                    <a:pt x="1302" y="164"/>
                  </a:cubicBezTo>
                  <a:cubicBezTo>
                    <a:pt x="1031" y="28"/>
                    <a:pt x="705"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5"/>
            <p:cNvSpPr/>
            <p:nvPr/>
          </p:nvSpPr>
          <p:spPr>
            <a:xfrm>
              <a:off x="4204788" y="712750"/>
              <a:ext cx="58300" cy="39425"/>
            </a:xfrm>
            <a:custGeom>
              <a:avLst/>
              <a:gdLst/>
              <a:ahLst/>
              <a:cxnLst/>
              <a:rect l="l" t="t" r="r" b="b"/>
              <a:pathLst>
                <a:path w="2332" h="1577" extrusionOk="0">
                  <a:moveTo>
                    <a:pt x="326" y="0"/>
                  </a:moveTo>
                  <a:cubicBezTo>
                    <a:pt x="136" y="0"/>
                    <a:pt x="1" y="244"/>
                    <a:pt x="109" y="407"/>
                  </a:cubicBezTo>
                  <a:cubicBezTo>
                    <a:pt x="543" y="1058"/>
                    <a:pt x="1221" y="1465"/>
                    <a:pt x="1981" y="1573"/>
                  </a:cubicBezTo>
                  <a:cubicBezTo>
                    <a:pt x="1997" y="1575"/>
                    <a:pt x="2012" y="1576"/>
                    <a:pt x="2027" y="1576"/>
                  </a:cubicBezTo>
                  <a:cubicBezTo>
                    <a:pt x="2217" y="1576"/>
                    <a:pt x="2332" y="1422"/>
                    <a:pt x="2306" y="1221"/>
                  </a:cubicBezTo>
                  <a:cubicBezTo>
                    <a:pt x="2225" y="678"/>
                    <a:pt x="1791" y="244"/>
                    <a:pt x="1249" y="190"/>
                  </a:cubicBezTo>
                  <a:cubicBezTo>
                    <a:pt x="977" y="54"/>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5"/>
            <p:cNvSpPr/>
            <p:nvPr/>
          </p:nvSpPr>
          <p:spPr>
            <a:xfrm>
              <a:off x="3973563" y="764950"/>
              <a:ext cx="58975" cy="38750"/>
            </a:xfrm>
            <a:custGeom>
              <a:avLst/>
              <a:gdLst/>
              <a:ahLst/>
              <a:cxnLst/>
              <a:rect l="l" t="t" r="r" b="b"/>
              <a:pathLst>
                <a:path w="2359" h="1550" extrusionOk="0">
                  <a:moveTo>
                    <a:pt x="326" y="1"/>
                  </a:moveTo>
                  <a:cubicBezTo>
                    <a:pt x="136" y="1"/>
                    <a:pt x="1" y="218"/>
                    <a:pt x="82" y="407"/>
                  </a:cubicBezTo>
                  <a:cubicBezTo>
                    <a:pt x="543" y="1031"/>
                    <a:pt x="1221" y="1438"/>
                    <a:pt x="1981" y="1547"/>
                  </a:cubicBezTo>
                  <a:cubicBezTo>
                    <a:pt x="1999" y="1549"/>
                    <a:pt x="2016" y="1550"/>
                    <a:pt x="2033" y="1550"/>
                  </a:cubicBezTo>
                  <a:cubicBezTo>
                    <a:pt x="2244" y="1550"/>
                    <a:pt x="2358" y="1397"/>
                    <a:pt x="2333" y="1221"/>
                  </a:cubicBezTo>
                  <a:cubicBezTo>
                    <a:pt x="2252" y="679"/>
                    <a:pt x="1818" y="218"/>
                    <a:pt x="1275" y="163"/>
                  </a:cubicBezTo>
                  <a:cubicBezTo>
                    <a:pt x="977" y="55"/>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a:off x="3893563" y="853775"/>
              <a:ext cx="58225" cy="38975"/>
            </a:xfrm>
            <a:custGeom>
              <a:avLst/>
              <a:gdLst/>
              <a:ahLst/>
              <a:cxnLst/>
              <a:rect l="l" t="t" r="r" b="b"/>
              <a:pathLst>
                <a:path w="2329" h="1559" extrusionOk="0">
                  <a:moveTo>
                    <a:pt x="353" y="1"/>
                  </a:moveTo>
                  <a:cubicBezTo>
                    <a:pt x="136" y="1"/>
                    <a:pt x="0" y="245"/>
                    <a:pt x="109" y="408"/>
                  </a:cubicBezTo>
                  <a:cubicBezTo>
                    <a:pt x="542" y="1059"/>
                    <a:pt x="1221" y="1466"/>
                    <a:pt x="2007" y="1547"/>
                  </a:cubicBezTo>
                  <a:cubicBezTo>
                    <a:pt x="2035" y="1555"/>
                    <a:pt x="2062" y="1559"/>
                    <a:pt x="2087" y="1559"/>
                  </a:cubicBezTo>
                  <a:cubicBezTo>
                    <a:pt x="2234" y="1559"/>
                    <a:pt x="2329" y="1430"/>
                    <a:pt x="2306" y="1221"/>
                  </a:cubicBezTo>
                  <a:cubicBezTo>
                    <a:pt x="2251" y="679"/>
                    <a:pt x="1790" y="245"/>
                    <a:pt x="1248" y="164"/>
                  </a:cubicBezTo>
                  <a:cubicBezTo>
                    <a:pt x="976"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 name="Google Shape;118;p15"/>
          <p:cNvSpPr/>
          <p:nvPr/>
        </p:nvSpPr>
        <p:spPr>
          <a:xfrm rot="10800000">
            <a:off x="8381405" y="297625"/>
            <a:ext cx="943250" cy="787200"/>
          </a:xfrm>
          <a:custGeom>
            <a:avLst/>
            <a:gdLst/>
            <a:ahLst/>
            <a:cxnLst/>
            <a:rect l="l" t="t" r="r" b="b"/>
            <a:pathLst>
              <a:path w="37730" h="31488" extrusionOk="0">
                <a:moveTo>
                  <a:pt x="20715" y="1"/>
                </a:moveTo>
                <a:cubicBezTo>
                  <a:pt x="18875" y="1"/>
                  <a:pt x="17034" y="291"/>
                  <a:pt x="15271" y="862"/>
                </a:cubicBezTo>
                <a:cubicBezTo>
                  <a:pt x="11827" y="1676"/>
                  <a:pt x="8545" y="3411"/>
                  <a:pt x="5968" y="5798"/>
                </a:cubicBezTo>
                <a:cubicBezTo>
                  <a:pt x="1" y="11304"/>
                  <a:pt x="1682" y="22696"/>
                  <a:pt x="7541" y="27633"/>
                </a:cubicBezTo>
                <a:cubicBezTo>
                  <a:pt x="11338" y="30834"/>
                  <a:pt x="16329" y="30834"/>
                  <a:pt x="21022" y="31105"/>
                </a:cubicBezTo>
                <a:cubicBezTo>
                  <a:pt x="22864" y="31211"/>
                  <a:pt x="24892" y="31487"/>
                  <a:pt x="26870" y="31487"/>
                </a:cubicBezTo>
                <a:cubicBezTo>
                  <a:pt x="29434" y="31487"/>
                  <a:pt x="31914" y="31023"/>
                  <a:pt x="33797" y="29125"/>
                </a:cubicBezTo>
                <a:cubicBezTo>
                  <a:pt x="36835" y="25978"/>
                  <a:pt x="37730" y="20228"/>
                  <a:pt x="37486" y="16024"/>
                </a:cubicBezTo>
                <a:cubicBezTo>
                  <a:pt x="37242" y="11684"/>
                  <a:pt x="35316" y="7426"/>
                  <a:pt x="32142" y="4442"/>
                </a:cubicBezTo>
                <a:cubicBezTo>
                  <a:pt x="28921" y="1446"/>
                  <a:pt x="24820" y="1"/>
                  <a:pt x="20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119;p15"/>
          <p:cNvGrpSpPr/>
          <p:nvPr/>
        </p:nvGrpSpPr>
        <p:grpSpPr>
          <a:xfrm rot="-5400000">
            <a:off x="8498471" y="143644"/>
            <a:ext cx="912725" cy="841875"/>
            <a:chOff x="5136513" y="3609900"/>
            <a:chExt cx="912725" cy="841875"/>
          </a:xfrm>
        </p:grpSpPr>
        <p:sp>
          <p:nvSpPr>
            <p:cNvPr id="120" name="Google Shape;120;p15"/>
            <p:cNvSpPr/>
            <p:nvPr/>
          </p:nvSpPr>
          <p:spPr>
            <a:xfrm>
              <a:off x="5171088" y="397855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18" y="1163"/>
                    <a:pt x="2360"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5"/>
            <p:cNvSpPr/>
            <p:nvPr/>
          </p:nvSpPr>
          <p:spPr>
            <a:xfrm>
              <a:off x="5136513" y="4090300"/>
              <a:ext cx="62400" cy="36000"/>
            </a:xfrm>
            <a:custGeom>
              <a:avLst/>
              <a:gdLst/>
              <a:ahLst/>
              <a:cxnLst/>
              <a:rect l="l" t="t" r="r" b="b"/>
              <a:pathLst>
                <a:path w="2496" h="1440" extrusionOk="0">
                  <a:moveTo>
                    <a:pt x="1684" y="0"/>
                  </a:moveTo>
                  <a:cubicBezTo>
                    <a:pt x="1353" y="0"/>
                    <a:pt x="1014" y="127"/>
                    <a:pt x="760" y="381"/>
                  </a:cubicBezTo>
                  <a:cubicBezTo>
                    <a:pt x="488" y="571"/>
                    <a:pt x="271" y="761"/>
                    <a:pt x="81" y="1005"/>
                  </a:cubicBezTo>
                  <a:cubicBezTo>
                    <a:pt x="0" y="1168"/>
                    <a:pt x="81" y="1439"/>
                    <a:pt x="298" y="1439"/>
                  </a:cubicBezTo>
                  <a:cubicBezTo>
                    <a:pt x="1085" y="1439"/>
                    <a:pt x="1817" y="1168"/>
                    <a:pt x="2360" y="626"/>
                  </a:cubicBezTo>
                  <a:cubicBezTo>
                    <a:pt x="2495" y="463"/>
                    <a:pt x="2468" y="246"/>
                    <a:pt x="2251" y="137"/>
                  </a:cubicBezTo>
                  <a:cubicBezTo>
                    <a:pt x="2078" y="46"/>
                    <a:pt x="1883" y="0"/>
                    <a:pt x="16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5"/>
            <p:cNvSpPr/>
            <p:nvPr/>
          </p:nvSpPr>
          <p:spPr>
            <a:xfrm>
              <a:off x="5316888" y="3983525"/>
              <a:ext cx="62400" cy="36300"/>
            </a:xfrm>
            <a:custGeom>
              <a:avLst/>
              <a:gdLst/>
              <a:ahLst/>
              <a:cxnLst/>
              <a:rect l="l" t="t" r="r" b="b"/>
              <a:pathLst>
                <a:path w="2496" h="1452" extrusionOk="0">
                  <a:moveTo>
                    <a:pt x="1704" y="1"/>
                  </a:moveTo>
                  <a:cubicBezTo>
                    <a:pt x="1373" y="1"/>
                    <a:pt x="1042" y="138"/>
                    <a:pt x="787" y="394"/>
                  </a:cubicBezTo>
                  <a:cubicBezTo>
                    <a:pt x="515" y="557"/>
                    <a:pt x="271" y="774"/>
                    <a:pt x="109" y="991"/>
                  </a:cubicBezTo>
                  <a:cubicBezTo>
                    <a:pt x="0" y="1181"/>
                    <a:pt x="109" y="1452"/>
                    <a:pt x="298" y="1452"/>
                  </a:cubicBezTo>
                  <a:cubicBezTo>
                    <a:pt x="1085" y="1452"/>
                    <a:pt x="1817" y="1181"/>
                    <a:pt x="2360" y="638"/>
                  </a:cubicBezTo>
                  <a:cubicBezTo>
                    <a:pt x="2495" y="448"/>
                    <a:pt x="2441" y="258"/>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5"/>
            <p:cNvSpPr/>
            <p:nvPr/>
          </p:nvSpPr>
          <p:spPr>
            <a:xfrm>
              <a:off x="5263313" y="4081175"/>
              <a:ext cx="63750" cy="35625"/>
            </a:xfrm>
            <a:custGeom>
              <a:avLst/>
              <a:gdLst/>
              <a:ahLst/>
              <a:cxnLst/>
              <a:rect l="l" t="t" r="r" b="b"/>
              <a:pathLst>
                <a:path w="2550" h="1425" extrusionOk="0">
                  <a:moveTo>
                    <a:pt x="1731" y="0"/>
                  </a:moveTo>
                  <a:cubicBezTo>
                    <a:pt x="1400" y="0"/>
                    <a:pt x="1069" y="138"/>
                    <a:pt x="814" y="394"/>
                  </a:cubicBezTo>
                  <a:cubicBezTo>
                    <a:pt x="543" y="557"/>
                    <a:pt x="299" y="746"/>
                    <a:pt x="136" y="991"/>
                  </a:cubicBezTo>
                  <a:cubicBezTo>
                    <a:pt x="0" y="1153"/>
                    <a:pt x="109" y="1425"/>
                    <a:pt x="299" y="1425"/>
                  </a:cubicBezTo>
                  <a:cubicBezTo>
                    <a:pt x="1085" y="1425"/>
                    <a:pt x="1845" y="1153"/>
                    <a:pt x="2360" y="611"/>
                  </a:cubicBezTo>
                  <a:cubicBezTo>
                    <a:pt x="2550" y="448"/>
                    <a:pt x="2469" y="258"/>
                    <a:pt x="2306" y="150"/>
                  </a:cubicBezTo>
                  <a:cubicBezTo>
                    <a:pt x="2124" y="49"/>
                    <a:pt x="1928"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5"/>
            <p:cNvSpPr/>
            <p:nvPr/>
          </p:nvSpPr>
          <p:spPr>
            <a:xfrm>
              <a:off x="5201588" y="4204600"/>
              <a:ext cx="61750" cy="36300"/>
            </a:xfrm>
            <a:custGeom>
              <a:avLst/>
              <a:gdLst/>
              <a:ahLst/>
              <a:cxnLst/>
              <a:rect l="l" t="t" r="r" b="b"/>
              <a:pathLst>
                <a:path w="2470" h="1452" extrusionOk="0">
                  <a:moveTo>
                    <a:pt x="1703" y="0"/>
                  </a:moveTo>
                  <a:cubicBezTo>
                    <a:pt x="1370" y="0"/>
                    <a:pt x="1033" y="138"/>
                    <a:pt x="760" y="393"/>
                  </a:cubicBezTo>
                  <a:cubicBezTo>
                    <a:pt x="516" y="556"/>
                    <a:pt x="272" y="773"/>
                    <a:pt x="82" y="990"/>
                  </a:cubicBezTo>
                  <a:cubicBezTo>
                    <a:pt x="1" y="1180"/>
                    <a:pt x="82" y="1451"/>
                    <a:pt x="299" y="1451"/>
                  </a:cubicBezTo>
                  <a:cubicBezTo>
                    <a:pt x="1086" y="1451"/>
                    <a:pt x="1818" y="1180"/>
                    <a:pt x="2361" y="637"/>
                  </a:cubicBezTo>
                  <a:cubicBezTo>
                    <a:pt x="2469" y="502"/>
                    <a:pt x="2442" y="258"/>
                    <a:pt x="2279" y="149"/>
                  </a:cubicBezTo>
                  <a:cubicBezTo>
                    <a:pt x="2098" y="48"/>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5"/>
            <p:cNvSpPr/>
            <p:nvPr/>
          </p:nvSpPr>
          <p:spPr>
            <a:xfrm>
              <a:off x="5337213" y="4135425"/>
              <a:ext cx="62425" cy="35625"/>
            </a:xfrm>
            <a:custGeom>
              <a:avLst/>
              <a:gdLst/>
              <a:ahLst/>
              <a:cxnLst/>
              <a:rect l="l" t="t" r="r" b="b"/>
              <a:pathLst>
                <a:path w="2497" h="1425" extrusionOk="0">
                  <a:moveTo>
                    <a:pt x="1703" y="0"/>
                  </a:moveTo>
                  <a:cubicBezTo>
                    <a:pt x="1370" y="0"/>
                    <a:pt x="1033" y="138"/>
                    <a:pt x="760" y="394"/>
                  </a:cubicBezTo>
                  <a:cubicBezTo>
                    <a:pt x="516" y="556"/>
                    <a:pt x="272" y="746"/>
                    <a:pt x="82" y="990"/>
                  </a:cubicBezTo>
                  <a:cubicBezTo>
                    <a:pt x="1" y="1153"/>
                    <a:pt x="82" y="1424"/>
                    <a:pt x="299" y="1424"/>
                  </a:cubicBezTo>
                  <a:cubicBezTo>
                    <a:pt x="1086" y="1424"/>
                    <a:pt x="1818" y="1153"/>
                    <a:pt x="2361" y="611"/>
                  </a:cubicBezTo>
                  <a:cubicBezTo>
                    <a:pt x="2496" y="448"/>
                    <a:pt x="2442" y="258"/>
                    <a:pt x="2279" y="150"/>
                  </a:cubicBezTo>
                  <a:cubicBezTo>
                    <a:pt x="2098" y="49"/>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5"/>
            <p:cNvSpPr/>
            <p:nvPr/>
          </p:nvSpPr>
          <p:spPr>
            <a:xfrm>
              <a:off x="5398238" y="3772650"/>
              <a:ext cx="63775" cy="35625"/>
            </a:xfrm>
            <a:custGeom>
              <a:avLst/>
              <a:gdLst/>
              <a:ahLst/>
              <a:cxnLst/>
              <a:rect l="l" t="t" r="r" b="b"/>
              <a:pathLst>
                <a:path w="2551" h="1425" extrusionOk="0">
                  <a:moveTo>
                    <a:pt x="1732" y="0"/>
                  </a:moveTo>
                  <a:cubicBezTo>
                    <a:pt x="1401" y="0"/>
                    <a:pt x="1070" y="138"/>
                    <a:pt x="815" y="394"/>
                  </a:cubicBezTo>
                  <a:cubicBezTo>
                    <a:pt x="543" y="556"/>
                    <a:pt x="299" y="746"/>
                    <a:pt x="137" y="990"/>
                  </a:cubicBezTo>
                  <a:cubicBezTo>
                    <a:pt x="1" y="1153"/>
                    <a:pt x="109" y="1424"/>
                    <a:pt x="299" y="1424"/>
                  </a:cubicBezTo>
                  <a:cubicBezTo>
                    <a:pt x="1086" y="1424"/>
                    <a:pt x="1818" y="1153"/>
                    <a:pt x="2361" y="611"/>
                  </a:cubicBezTo>
                  <a:cubicBezTo>
                    <a:pt x="2551" y="448"/>
                    <a:pt x="2469" y="258"/>
                    <a:pt x="2306" y="149"/>
                  </a:cubicBezTo>
                  <a:cubicBezTo>
                    <a:pt x="2125" y="49"/>
                    <a:pt x="1928" y="0"/>
                    <a:pt x="1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5"/>
            <p:cNvSpPr/>
            <p:nvPr/>
          </p:nvSpPr>
          <p:spPr>
            <a:xfrm>
              <a:off x="5324338" y="389040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45" y="1163"/>
                    <a:pt x="2387"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5537938" y="3803825"/>
              <a:ext cx="63775" cy="35625"/>
            </a:xfrm>
            <a:custGeom>
              <a:avLst/>
              <a:gdLst/>
              <a:ahLst/>
              <a:cxnLst/>
              <a:rect l="l" t="t" r="r" b="b"/>
              <a:pathLst>
                <a:path w="2551" h="1425" extrusionOk="0">
                  <a:moveTo>
                    <a:pt x="1731" y="1"/>
                  </a:moveTo>
                  <a:cubicBezTo>
                    <a:pt x="1400" y="1"/>
                    <a:pt x="1070" y="139"/>
                    <a:pt x="814" y="394"/>
                  </a:cubicBezTo>
                  <a:cubicBezTo>
                    <a:pt x="543" y="557"/>
                    <a:pt x="299" y="774"/>
                    <a:pt x="136" y="991"/>
                  </a:cubicBezTo>
                  <a:cubicBezTo>
                    <a:pt x="0" y="1181"/>
                    <a:pt x="109" y="1425"/>
                    <a:pt x="299" y="1425"/>
                  </a:cubicBezTo>
                  <a:cubicBezTo>
                    <a:pt x="1085" y="1425"/>
                    <a:pt x="1845" y="1181"/>
                    <a:pt x="2387" y="638"/>
                  </a:cubicBezTo>
                  <a:cubicBezTo>
                    <a:pt x="2550" y="448"/>
                    <a:pt x="2469" y="259"/>
                    <a:pt x="2306" y="150"/>
                  </a:cubicBezTo>
                  <a:cubicBezTo>
                    <a:pt x="2124" y="49"/>
                    <a:pt x="1928" y="1"/>
                    <a:pt x="17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p:nvPr/>
          </p:nvSpPr>
          <p:spPr>
            <a:xfrm>
              <a:off x="5441638" y="3900575"/>
              <a:ext cx="63100" cy="35850"/>
            </a:xfrm>
            <a:custGeom>
              <a:avLst/>
              <a:gdLst/>
              <a:ahLst/>
              <a:cxnLst/>
              <a:rect l="l" t="t" r="r" b="b"/>
              <a:pathLst>
                <a:path w="2524" h="1434" extrusionOk="0">
                  <a:moveTo>
                    <a:pt x="1687" y="1"/>
                  </a:moveTo>
                  <a:cubicBezTo>
                    <a:pt x="1364" y="1"/>
                    <a:pt x="1035" y="128"/>
                    <a:pt x="787" y="376"/>
                  </a:cubicBezTo>
                  <a:cubicBezTo>
                    <a:pt x="489" y="511"/>
                    <a:pt x="299" y="728"/>
                    <a:pt x="82" y="1000"/>
                  </a:cubicBezTo>
                  <a:cubicBezTo>
                    <a:pt x="1" y="1162"/>
                    <a:pt x="82" y="1434"/>
                    <a:pt x="299" y="1434"/>
                  </a:cubicBezTo>
                  <a:cubicBezTo>
                    <a:pt x="1086" y="1434"/>
                    <a:pt x="1818" y="1162"/>
                    <a:pt x="2361" y="620"/>
                  </a:cubicBezTo>
                  <a:cubicBezTo>
                    <a:pt x="2523" y="457"/>
                    <a:pt x="2469" y="240"/>
                    <a:pt x="2279" y="159"/>
                  </a:cubicBezTo>
                  <a:cubicBezTo>
                    <a:pt x="2099" y="53"/>
                    <a:pt x="189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5"/>
            <p:cNvSpPr/>
            <p:nvPr/>
          </p:nvSpPr>
          <p:spPr>
            <a:xfrm>
              <a:off x="5428088" y="4004550"/>
              <a:ext cx="62400" cy="36350"/>
            </a:xfrm>
            <a:custGeom>
              <a:avLst/>
              <a:gdLst/>
              <a:ahLst/>
              <a:cxnLst/>
              <a:rect l="l" t="t" r="r" b="b"/>
              <a:pathLst>
                <a:path w="2496" h="1454" extrusionOk="0">
                  <a:moveTo>
                    <a:pt x="1689" y="0"/>
                  </a:moveTo>
                  <a:cubicBezTo>
                    <a:pt x="1356" y="0"/>
                    <a:pt x="1015" y="138"/>
                    <a:pt x="760" y="394"/>
                  </a:cubicBezTo>
                  <a:cubicBezTo>
                    <a:pt x="489" y="557"/>
                    <a:pt x="272" y="774"/>
                    <a:pt x="82" y="1018"/>
                  </a:cubicBezTo>
                  <a:cubicBezTo>
                    <a:pt x="0" y="1180"/>
                    <a:pt x="82" y="1452"/>
                    <a:pt x="299" y="1452"/>
                  </a:cubicBezTo>
                  <a:cubicBezTo>
                    <a:pt x="332" y="1453"/>
                    <a:pt x="365" y="1454"/>
                    <a:pt x="399" y="1454"/>
                  </a:cubicBezTo>
                  <a:cubicBezTo>
                    <a:pt x="1100" y="1454"/>
                    <a:pt x="1815" y="1182"/>
                    <a:pt x="2333" y="638"/>
                  </a:cubicBezTo>
                  <a:cubicBezTo>
                    <a:pt x="2496" y="475"/>
                    <a:pt x="2441" y="258"/>
                    <a:pt x="2252" y="150"/>
                  </a:cubicBezTo>
                  <a:cubicBezTo>
                    <a:pt x="2080" y="49"/>
                    <a:pt x="1886"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5"/>
            <p:cNvSpPr/>
            <p:nvPr/>
          </p:nvSpPr>
          <p:spPr>
            <a:xfrm>
              <a:off x="5582013" y="3929450"/>
              <a:ext cx="63775" cy="36825"/>
            </a:xfrm>
            <a:custGeom>
              <a:avLst/>
              <a:gdLst/>
              <a:ahLst/>
              <a:cxnLst/>
              <a:rect l="l" t="t" r="r" b="b"/>
              <a:pathLst>
                <a:path w="2551" h="1473" extrusionOk="0">
                  <a:moveTo>
                    <a:pt x="1689" y="0"/>
                  </a:moveTo>
                  <a:cubicBezTo>
                    <a:pt x="1362" y="0"/>
                    <a:pt x="1047" y="138"/>
                    <a:pt x="814" y="387"/>
                  </a:cubicBezTo>
                  <a:cubicBezTo>
                    <a:pt x="543" y="550"/>
                    <a:pt x="299" y="767"/>
                    <a:pt x="109" y="1038"/>
                  </a:cubicBezTo>
                  <a:cubicBezTo>
                    <a:pt x="0" y="1201"/>
                    <a:pt x="109" y="1472"/>
                    <a:pt x="299" y="1472"/>
                  </a:cubicBezTo>
                  <a:cubicBezTo>
                    <a:pt x="1085" y="1472"/>
                    <a:pt x="1845" y="1201"/>
                    <a:pt x="2387" y="658"/>
                  </a:cubicBezTo>
                  <a:cubicBezTo>
                    <a:pt x="2550" y="468"/>
                    <a:pt x="2469" y="279"/>
                    <a:pt x="2306" y="170"/>
                  </a:cubicBezTo>
                  <a:cubicBezTo>
                    <a:pt x="2107" y="55"/>
                    <a:pt x="1895"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5"/>
            <p:cNvSpPr/>
            <p:nvPr/>
          </p:nvSpPr>
          <p:spPr>
            <a:xfrm>
              <a:off x="5501313" y="4068975"/>
              <a:ext cx="63100" cy="36350"/>
            </a:xfrm>
            <a:custGeom>
              <a:avLst/>
              <a:gdLst/>
              <a:ahLst/>
              <a:cxnLst/>
              <a:rect l="l" t="t" r="r" b="b"/>
              <a:pathLst>
                <a:path w="2524" h="1454" extrusionOk="0">
                  <a:moveTo>
                    <a:pt x="1717" y="0"/>
                  </a:moveTo>
                  <a:cubicBezTo>
                    <a:pt x="1384" y="0"/>
                    <a:pt x="1043" y="138"/>
                    <a:pt x="787" y="394"/>
                  </a:cubicBezTo>
                  <a:cubicBezTo>
                    <a:pt x="516" y="556"/>
                    <a:pt x="272" y="773"/>
                    <a:pt x="109" y="1017"/>
                  </a:cubicBezTo>
                  <a:cubicBezTo>
                    <a:pt x="1" y="1180"/>
                    <a:pt x="109" y="1451"/>
                    <a:pt x="299" y="1451"/>
                  </a:cubicBezTo>
                  <a:cubicBezTo>
                    <a:pt x="332" y="1453"/>
                    <a:pt x="365" y="1453"/>
                    <a:pt x="398" y="1453"/>
                  </a:cubicBezTo>
                  <a:cubicBezTo>
                    <a:pt x="1147" y="1453"/>
                    <a:pt x="1841" y="1157"/>
                    <a:pt x="2360" y="638"/>
                  </a:cubicBezTo>
                  <a:cubicBezTo>
                    <a:pt x="2523" y="475"/>
                    <a:pt x="2442" y="258"/>
                    <a:pt x="2279" y="149"/>
                  </a:cubicBezTo>
                  <a:cubicBezTo>
                    <a:pt x="2108" y="49"/>
                    <a:pt x="1914" y="0"/>
                    <a:pt x="17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5"/>
            <p:cNvSpPr/>
            <p:nvPr/>
          </p:nvSpPr>
          <p:spPr>
            <a:xfrm>
              <a:off x="5432163" y="4170675"/>
              <a:ext cx="62400" cy="36300"/>
            </a:xfrm>
            <a:custGeom>
              <a:avLst/>
              <a:gdLst/>
              <a:ahLst/>
              <a:cxnLst/>
              <a:rect l="l" t="t" r="r" b="b"/>
              <a:pathLst>
                <a:path w="2496" h="1452" extrusionOk="0">
                  <a:moveTo>
                    <a:pt x="1704" y="1"/>
                  </a:moveTo>
                  <a:cubicBezTo>
                    <a:pt x="1373" y="1"/>
                    <a:pt x="1042" y="139"/>
                    <a:pt x="787" y="394"/>
                  </a:cubicBezTo>
                  <a:cubicBezTo>
                    <a:pt x="515" y="557"/>
                    <a:pt x="271" y="774"/>
                    <a:pt x="109" y="991"/>
                  </a:cubicBezTo>
                  <a:cubicBezTo>
                    <a:pt x="0" y="1181"/>
                    <a:pt x="109" y="1452"/>
                    <a:pt x="298" y="1452"/>
                  </a:cubicBezTo>
                  <a:cubicBezTo>
                    <a:pt x="1085" y="1452"/>
                    <a:pt x="1817" y="1181"/>
                    <a:pt x="2360" y="638"/>
                  </a:cubicBezTo>
                  <a:cubicBezTo>
                    <a:pt x="2495" y="476"/>
                    <a:pt x="2468" y="259"/>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5"/>
            <p:cNvSpPr/>
            <p:nvPr/>
          </p:nvSpPr>
          <p:spPr>
            <a:xfrm>
              <a:off x="5415188" y="4280325"/>
              <a:ext cx="64450" cy="35825"/>
            </a:xfrm>
            <a:custGeom>
              <a:avLst/>
              <a:gdLst/>
              <a:ahLst/>
              <a:cxnLst/>
              <a:rect l="l" t="t" r="r" b="b"/>
              <a:pathLst>
                <a:path w="2578" h="1433" extrusionOk="0">
                  <a:moveTo>
                    <a:pt x="1730" y="0"/>
                  </a:moveTo>
                  <a:cubicBezTo>
                    <a:pt x="1408" y="0"/>
                    <a:pt x="1090" y="127"/>
                    <a:pt x="842" y="375"/>
                  </a:cubicBezTo>
                  <a:cubicBezTo>
                    <a:pt x="571" y="565"/>
                    <a:pt x="326" y="755"/>
                    <a:pt x="164" y="999"/>
                  </a:cubicBezTo>
                  <a:cubicBezTo>
                    <a:pt x="1" y="1162"/>
                    <a:pt x="109" y="1433"/>
                    <a:pt x="326" y="1433"/>
                  </a:cubicBezTo>
                  <a:cubicBezTo>
                    <a:pt x="1113" y="1433"/>
                    <a:pt x="1873" y="1162"/>
                    <a:pt x="2388" y="619"/>
                  </a:cubicBezTo>
                  <a:cubicBezTo>
                    <a:pt x="2578" y="456"/>
                    <a:pt x="2496" y="239"/>
                    <a:pt x="2334" y="158"/>
                  </a:cubicBezTo>
                  <a:cubicBezTo>
                    <a:pt x="2143" y="52"/>
                    <a:pt x="1936" y="0"/>
                    <a:pt x="1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a:off x="5554888" y="4220175"/>
              <a:ext cx="63075" cy="35625"/>
            </a:xfrm>
            <a:custGeom>
              <a:avLst/>
              <a:gdLst/>
              <a:ahLst/>
              <a:cxnLst/>
              <a:rect l="l" t="t" r="r" b="b"/>
              <a:pathLst>
                <a:path w="2523" h="1425" extrusionOk="0">
                  <a:moveTo>
                    <a:pt x="1704" y="1"/>
                  </a:moveTo>
                  <a:cubicBezTo>
                    <a:pt x="1373" y="1"/>
                    <a:pt x="1043" y="139"/>
                    <a:pt x="787" y="394"/>
                  </a:cubicBezTo>
                  <a:cubicBezTo>
                    <a:pt x="516" y="557"/>
                    <a:pt x="272" y="747"/>
                    <a:pt x="109" y="991"/>
                  </a:cubicBezTo>
                  <a:cubicBezTo>
                    <a:pt x="0" y="1154"/>
                    <a:pt x="109" y="1425"/>
                    <a:pt x="299" y="1425"/>
                  </a:cubicBezTo>
                  <a:cubicBezTo>
                    <a:pt x="1085" y="1425"/>
                    <a:pt x="1818" y="1154"/>
                    <a:pt x="2360" y="611"/>
                  </a:cubicBezTo>
                  <a:cubicBezTo>
                    <a:pt x="2523" y="476"/>
                    <a:pt x="2442" y="259"/>
                    <a:pt x="2279" y="150"/>
                  </a:cubicBezTo>
                  <a:cubicBezTo>
                    <a:pt x="2097" y="49"/>
                    <a:pt x="1901"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a:off x="5491138" y="4331175"/>
              <a:ext cx="63100" cy="35850"/>
            </a:xfrm>
            <a:custGeom>
              <a:avLst/>
              <a:gdLst/>
              <a:ahLst/>
              <a:cxnLst/>
              <a:rect l="l" t="t" r="r" b="b"/>
              <a:pathLst>
                <a:path w="2524" h="1434" extrusionOk="0">
                  <a:moveTo>
                    <a:pt x="1687" y="0"/>
                  </a:moveTo>
                  <a:cubicBezTo>
                    <a:pt x="1364" y="0"/>
                    <a:pt x="1035" y="127"/>
                    <a:pt x="787" y="375"/>
                  </a:cubicBezTo>
                  <a:cubicBezTo>
                    <a:pt x="516" y="565"/>
                    <a:pt x="272" y="755"/>
                    <a:pt x="109" y="999"/>
                  </a:cubicBezTo>
                  <a:cubicBezTo>
                    <a:pt x="1" y="1162"/>
                    <a:pt x="109" y="1433"/>
                    <a:pt x="299" y="1433"/>
                  </a:cubicBezTo>
                  <a:cubicBezTo>
                    <a:pt x="1086" y="1433"/>
                    <a:pt x="1845" y="1162"/>
                    <a:pt x="2388" y="620"/>
                  </a:cubicBezTo>
                  <a:cubicBezTo>
                    <a:pt x="2523" y="457"/>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a:off x="5404338" y="4415925"/>
              <a:ext cx="62425" cy="35850"/>
            </a:xfrm>
            <a:custGeom>
              <a:avLst/>
              <a:gdLst/>
              <a:ahLst/>
              <a:cxnLst/>
              <a:rect l="l" t="t" r="r" b="b"/>
              <a:pathLst>
                <a:path w="2497" h="1434" extrusionOk="0">
                  <a:moveTo>
                    <a:pt x="1660" y="1"/>
                  </a:moveTo>
                  <a:cubicBezTo>
                    <a:pt x="1337" y="1"/>
                    <a:pt x="1008" y="128"/>
                    <a:pt x="760" y="376"/>
                  </a:cubicBezTo>
                  <a:cubicBezTo>
                    <a:pt x="489" y="566"/>
                    <a:pt x="272" y="756"/>
                    <a:pt x="82" y="1000"/>
                  </a:cubicBezTo>
                  <a:cubicBezTo>
                    <a:pt x="1" y="1162"/>
                    <a:pt x="82" y="1434"/>
                    <a:pt x="299" y="1434"/>
                  </a:cubicBezTo>
                  <a:cubicBezTo>
                    <a:pt x="1059" y="1434"/>
                    <a:pt x="1818" y="1162"/>
                    <a:pt x="2361" y="620"/>
                  </a:cubicBezTo>
                  <a:cubicBezTo>
                    <a:pt x="2496" y="457"/>
                    <a:pt x="2469" y="240"/>
                    <a:pt x="2252" y="159"/>
                  </a:cubicBezTo>
                  <a:cubicBezTo>
                    <a:pt x="2072" y="53"/>
                    <a:pt x="1867" y="1"/>
                    <a:pt x="16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a:off x="5646438" y="4295450"/>
              <a:ext cx="63075" cy="35625"/>
            </a:xfrm>
            <a:custGeom>
              <a:avLst/>
              <a:gdLst/>
              <a:ahLst/>
              <a:cxnLst/>
              <a:rect l="l" t="t" r="r" b="b"/>
              <a:pathLst>
                <a:path w="2523" h="1425" extrusionOk="0">
                  <a:moveTo>
                    <a:pt x="1704" y="1"/>
                  </a:moveTo>
                  <a:cubicBezTo>
                    <a:pt x="1373" y="1"/>
                    <a:pt x="1042" y="138"/>
                    <a:pt x="787" y="394"/>
                  </a:cubicBezTo>
                  <a:cubicBezTo>
                    <a:pt x="516" y="557"/>
                    <a:pt x="271" y="774"/>
                    <a:pt x="109" y="991"/>
                  </a:cubicBezTo>
                  <a:cubicBezTo>
                    <a:pt x="0" y="1181"/>
                    <a:pt x="109" y="1425"/>
                    <a:pt x="299" y="1425"/>
                  </a:cubicBezTo>
                  <a:cubicBezTo>
                    <a:pt x="1085" y="1425"/>
                    <a:pt x="1818" y="1181"/>
                    <a:pt x="2360" y="638"/>
                  </a:cubicBezTo>
                  <a:cubicBezTo>
                    <a:pt x="2523" y="448"/>
                    <a:pt x="2469" y="258"/>
                    <a:pt x="2279"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a:off x="5650488" y="4010650"/>
              <a:ext cx="63100" cy="35800"/>
            </a:xfrm>
            <a:custGeom>
              <a:avLst/>
              <a:gdLst/>
              <a:ahLst/>
              <a:cxnLst/>
              <a:rect l="l" t="t" r="r" b="b"/>
              <a:pathLst>
                <a:path w="2524" h="1432" extrusionOk="0">
                  <a:moveTo>
                    <a:pt x="1705" y="1"/>
                  </a:moveTo>
                  <a:cubicBezTo>
                    <a:pt x="1373" y="1"/>
                    <a:pt x="1043" y="138"/>
                    <a:pt x="788" y="394"/>
                  </a:cubicBezTo>
                  <a:cubicBezTo>
                    <a:pt x="516" y="557"/>
                    <a:pt x="272" y="774"/>
                    <a:pt x="109" y="991"/>
                  </a:cubicBezTo>
                  <a:cubicBezTo>
                    <a:pt x="1" y="1181"/>
                    <a:pt x="109" y="1425"/>
                    <a:pt x="299" y="1425"/>
                  </a:cubicBezTo>
                  <a:cubicBezTo>
                    <a:pt x="363" y="1429"/>
                    <a:pt x="426" y="1431"/>
                    <a:pt x="489" y="1431"/>
                  </a:cubicBezTo>
                  <a:cubicBezTo>
                    <a:pt x="1184" y="1431"/>
                    <a:pt x="1863" y="1158"/>
                    <a:pt x="2361" y="611"/>
                  </a:cubicBezTo>
                  <a:cubicBezTo>
                    <a:pt x="2523" y="448"/>
                    <a:pt x="2442" y="258"/>
                    <a:pt x="2279" y="150"/>
                  </a:cubicBezTo>
                  <a:cubicBezTo>
                    <a:pt x="2098" y="49"/>
                    <a:pt x="1901"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a:off x="5575913" y="4127750"/>
              <a:ext cx="63075" cy="35850"/>
            </a:xfrm>
            <a:custGeom>
              <a:avLst/>
              <a:gdLst/>
              <a:ahLst/>
              <a:cxnLst/>
              <a:rect l="l" t="t" r="r" b="b"/>
              <a:pathLst>
                <a:path w="2523" h="1434" extrusionOk="0">
                  <a:moveTo>
                    <a:pt x="1687" y="0"/>
                  </a:moveTo>
                  <a:cubicBezTo>
                    <a:pt x="1364" y="0"/>
                    <a:pt x="1035" y="127"/>
                    <a:pt x="787" y="375"/>
                  </a:cubicBezTo>
                  <a:cubicBezTo>
                    <a:pt x="516" y="565"/>
                    <a:pt x="272" y="755"/>
                    <a:pt x="109" y="999"/>
                  </a:cubicBezTo>
                  <a:cubicBezTo>
                    <a:pt x="0" y="1162"/>
                    <a:pt x="109" y="1433"/>
                    <a:pt x="299" y="1433"/>
                  </a:cubicBezTo>
                  <a:cubicBezTo>
                    <a:pt x="1085" y="1433"/>
                    <a:pt x="1845" y="1162"/>
                    <a:pt x="2387" y="619"/>
                  </a:cubicBezTo>
                  <a:cubicBezTo>
                    <a:pt x="2523" y="484"/>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5"/>
            <p:cNvSpPr/>
            <p:nvPr/>
          </p:nvSpPr>
          <p:spPr>
            <a:xfrm>
              <a:off x="5799688" y="3991000"/>
              <a:ext cx="63075" cy="36350"/>
            </a:xfrm>
            <a:custGeom>
              <a:avLst/>
              <a:gdLst/>
              <a:ahLst/>
              <a:cxnLst/>
              <a:rect l="l" t="t" r="r" b="b"/>
              <a:pathLst>
                <a:path w="2523" h="1454" extrusionOk="0">
                  <a:moveTo>
                    <a:pt x="1716" y="0"/>
                  </a:moveTo>
                  <a:cubicBezTo>
                    <a:pt x="1383" y="0"/>
                    <a:pt x="1042" y="138"/>
                    <a:pt x="787" y="393"/>
                  </a:cubicBezTo>
                  <a:cubicBezTo>
                    <a:pt x="516" y="556"/>
                    <a:pt x="271" y="773"/>
                    <a:pt x="109" y="1017"/>
                  </a:cubicBezTo>
                  <a:cubicBezTo>
                    <a:pt x="0" y="1180"/>
                    <a:pt x="109" y="1451"/>
                    <a:pt x="326" y="1451"/>
                  </a:cubicBezTo>
                  <a:cubicBezTo>
                    <a:pt x="359" y="1452"/>
                    <a:pt x="392" y="1453"/>
                    <a:pt x="425" y="1453"/>
                  </a:cubicBezTo>
                  <a:cubicBezTo>
                    <a:pt x="1122" y="1453"/>
                    <a:pt x="1790" y="1181"/>
                    <a:pt x="2360" y="637"/>
                  </a:cubicBezTo>
                  <a:cubicBezTo>
                    <a:pt x="2523" y="475"/>
                    <a:pt x="2441" y="258"/>
                    <a:pt x="2279" y="149"/>
                  </a:cubicBezTo>
                  <a:cubicBezTo>
                    <a:pt x="2107" y="48"/>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a:off x="5730513" y="4085925"/>
              <a:ext cx="62400" cy="36300"/>
            </a:xfrm>
            <a:custGeom>
              <a:avLst/>
              <a:gdLst/>
              <a:ahLst/>
              <a:cxnLst/>
              <a:rect l="l" t="t" r="r" b="b"/>
              <a:pathLst>
                <a:path w="2496" h="1452" extrusionOk="0">
                  <a:moveTo>
                    <a:pt x="1705" y="0"/>
                  </a:moveTo>
                  <a:cubicBezTo>
                    <a:pt x="1373" y="0"/>
                    <a:pt x="1043" y="138"/>
                    <a:pt x="787" y="394"/>
                  </a:cubicBezTo>
                  <a:cubicBezTo>
                    <a:pt x="516" y="556"/>
                    <a:pt x="272" y="773"/>
                    <a:pt x="109" y="990"/>
                  </a:cubicBezTo>
                  <a:cubicBezTo>
                    <a:pt x="1" y="1180"/>
                    <a:pt x="109" y="1452"/>
                    <a:pt x="299" y="1452"/>
                  </a:cubicBezTo>
                  <a:cubicBezTo>
                    <a:pt x="1086" y="1452"/>
                    <a:pt x="1818" y="1180"/>
                    <a:pt x="2360" y="638"/>
                  </a:cubicBezTo>
                  <a:cubicBezTo>
                    <a:pt x="2496" y="475"/>
                    <a:pt x="2469" y="258"/>
                    <a:pt x="2279" y="150"/>
                  </a:cubicBezTo>
                  <a:cubicBezTo>
                    <a:pt x="2097" y="49"/>
                    <a:pt x="1901" y="0"/>
                    <a:pt x="1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a:off x="5689163" y="4193050"/>
              <a:ext cx="62400" cy="35625"/>
            </a:xfrm>
            <a:custGeom>
              <a:avLst/>
              <a:gdLst/>
              <a:ahLst/>
              <a:cxnLst/>
              <a:rect l="l" t="t" r="r" b="b"/>
              <a:pathLst>
                <a:path w="2496" h="1425" extrusionOk="0">
                  <a:moveTo>
                    <a:pt x="1689" y="1"/>
                  </a:moveTo>
                  <a:cubicBezTo>
                    <a:pt x="1356" y="1"/>
                    <a:pt x="1015" y="139"/>
                    <a:pt x="760" y="394"/>
                  </a:cubicBezTo>
                  <a:cubicBezTo>
                    <a:pt x="488" y="557"/>
                    <a:pt x="244" y="747"/>
                    <a:pt x="81" y="991"/>
                  </a:cubicBezTo>
                  <a:cubicBezTo>
                    <a:pt x="0" y="1154"/>
                    <a:pt x="81" y="1425"/>
                    <a:pt x="298" y="1425"/>
                  </a:cubicBezTo>
                  <a:cubicBezTo>
                    <a:pt x="1058" y="1425"/>
                    <a:pt x="1817" y="1154"/>
                    <a:pt x="2360" y="611"/>
                  </a:cubicBezTo>
                  <a:cubicBezTo>
                    <a:pt x="2495" y="476"/>
                    <a:pt x="2441" y="259"/>
                    <a:pt x="2251" y="150"/>
                  </a:cubicBezTo>
                  <a:cubicBezTo>
                    <a:pt x="2080" y="49"/>
                    <a:pt x="1886" y="1"/>
                    <a:pt x="16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5"/>
            <p:cNvSpPr/>
            <p:nvPr/>
          </p:nvSpPr>
          <p:spPr>
            <a:xfrm>
              <a:off x="5832238" y="4134525"/>
              <a:ext cx="62400" cy="35850"/>
            </a:xfrm>
            <a:custGeom>
              <a:avLst/>
              <a:gdLst/>
              <a:ahLst/>
              <a:cxnLst/>
              <a:rect l="l" t="t" r="r" b="b"/>
              <a:pathLst>
                <a:path w="2496" h="1434" extrusionOk="0">
                  <a:moveTo>
                    <a:pt x="1675" y="0"/>
                  </a:moveTo>
                  <a:cubicBezTo>
                    <a:pt x="1353" y="0"/>
                    <a:pt x="1035" y="128"/>
                    <a:pt x="787" y="375"/>
                  </a:cubicBezTo>
                  <a:cubicBezTo>
                    <a:pt x="516" y="565"/>
                    <a:pt x="271" y="755"/>
                    <a:pt x="109" y="999"/>
                  </a:cubicBezTo>
                  <a:cubicBezTo>
                    <a:pt x="0" y="1162"/>
                    <a:pt x="109" y="1433"/>
                    <a:pt x="299" y="1433"/>
                  </a:cubicBezTo>
                  <a:cubicBezTo>
                    <a:pt x="1085" y="1433"/>
                    <a:pt x="1817" y="1162"/>
                    <a:pt x="2360" y="620"/>
                  </a:cubicBezTo>
                  <a:cubicBezTo>
                    <a:pt x="2496" y="457"/>
                    <a:pt x="2468" y="240"/>
                    <a:pt x="2279" y="159"/>
                  </a:cubicBezTo>
                  <a:cubicBezTo>
                    <a:pt x="2088" y="53"/>
                    <a:pt x="1881" y="0"/>
                    <a:pt x="16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a:off x="5708138" y="3685850"/>
              <a:ext cx="63775" cy="36300"/>
            </a:xfrm>
            <a:custGeom>
              <a:avLst/>
              <a:gdLst/>
              <a:ahLst/>
              <a:cxnLst/>
              <a:rect l="l" t="t" r="r" b="b"/>
              <a:pathLst>
                <a:path w="2551" h="1452" extrusionOk="0">
                  <a:moveTo>
                    <a:pt x="1743" y="0"/>
                  </a:moveTo>
                  <a:cubicBezTo>
                    <a:pt x="1411" y="0"/>
                    <a:pt x="1070" y="138"/>
                    <a:pt x="814" y="394"/>
                  </a:cubicBezTo>
                  <a:cubicBezTo>
                    <a:pt x="543" y="556"/>
                    <a:pt x="299" y="773"/>
                    <a:pt x="136" y="1018"/>
                  </a:cubicBezTo>
                  <a:cubicBezTo>
                    <a:pt x="1" y="1180"/>
                    <a:pt x="109" y="1451"/>
                    <a:pt x="326" y="1451"/>
                  </a:cubicBezTo>
                  <a:cubicBezTo>
                    <a:pt x="1085" y="1451"/>
                    <a:pt x="1845" y="1180"/>
                    <a:pt x="2387" y="638"/>
                  </a:cubicBezTo>
                  <a:cubicBezTo>
                    <a:pt x="2550" y="475"/>
                    <a:pt x="2469" y="258"/>
                    <a:pt x="2306" y="150"/>
                  </a:cubicBezTo>
                  <a:cubicBezTo>
                    <a:pt x="2135" y="49"/>
                    <a:pt x="1940" y="0"/>
                    <a:pt x="17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a:off x="5672888" y="3797725"/>
              <a:ext cx="64425" cy="36300"/>
            </a:xfrm>
            <a:custGeom>
              <a:avLst/>
              <a:gdLst/>
              <a:ahLst/>
              <a:cxnLst/>
              <a:rect l="l" t="t" r="r" b="b"/>
              <a:pathLst>
                <a:path w="2577" h="1452" extrusionOk="0">
                  <a:moveTo>
                    <a:pt x="1758" y="1"/>
                  </a:moveTo>
                  <a:cubicBezTo>
                    <a:pt x="1427" y="1"/>
                    <a:pt x="1096" y="139"/>
                    <a:pt x="841" y="394"/>
                  </a:cubicBezTo>
                  <a:cubicBezTo>
                    <a:pt x="570" y="557"/>
                    <a:pt x="326" y="774"/>
                    <a:pt x="163" y="1018"/>
                  </a:cubicBezTo>
                  <a:cubicBezTo>
                    <a:pt x="0" y="1181"/>
                    <a:pt x="109" y="1452"/>
                    <a:pt x="326" y="1452"/>
                  </a:cubicBezTo>
                  <a:cubicBezTo>
                    <a:pt x="1112" y="1452"/>
                    <a:pt x="1872" y="1181"/>
                    <a:pt x="2414" y="638"/>
                  </a:cubicBezTo>
                  <a:cubicBezTo>
                    <a:pt x="2577" y="475"/>
                    <a:pt x="2495" y="258"/>
                    <a:pt x="2333" y="150"/>
                  </a:cubicBezTo>
                  <a:cubicBezTo>
                    <a:pt x="2151" y="49"/>
                    <a:pt x="1954" y="1"/>
                    <a:pt x="17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5"/>
            <p:cNvSpPr/>
            <p:nvPr/>
          </p:nvSpPr>
          <p:spPr>
            <a:xfrm>
              <a:off x="5853263" y="3691275"/>
              <a:ext cx="63750" cy="35625"/>
            </a:xfrm>
            <a:custGeom>
              <a:avLst/>
              <a:gdLst/>
              <a:ahLst/>
              <a:cxnLst/>
              <a:rect l="l" t="t" r="r" b="b"/>
              <a:pathLst>
                <a:path w="2550" h="1425" extrusionOk="0">
                  <a:moveTo>
                    <a:pt x="1731" y="0"/>
                  </a:moveTo>
                  <a:cubicBezTo>
                    <a:pt x="1400" y="0"/>
                    <a:pt x="1069" y="138"/>
                    <a:pt x="814" y="394"/>
                  </a:cubicBezTo>
                  <a:cubicBezTo>
                    <a:pt x="542" y="556"/>
                    <a:pt x="298" y="746"/>
                    <a:pt x="136" y="990"/>
                  </a:cubicBezTo>
                  <a:cubicBezTo>
                    <a:pt x="0" y="1153"/>
                    <a:pt x="109" y="1424"/>
                    <a:pt x="298" y="1424"/>
                  </a:cubicBezTo>
                  <a:cubicBezTo>
                    <a:pt x="1085" y="1424"/>
                    <a:pt x="1844" y="1153"/>
                    <a:pt x="2387" y="611"/>
                  </a:cubicBezTo>
                  <a:cubicBezTo>
                    <a:pt x="2550" y="448"/>
                    <a:pt x="2468" y="258"/>
                    <a:pt x="2306" y="150"/>
                  </a:cubicBezTo>
                  <a:cubicBezTo>
                    <a:pt x="2124" y="49"/>
                    <a:pt x="1927"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5"/>
            <p:cNvSpPr/>
            <p:nvPr/>
          </p:nvSpPr>
          <p:spPr>
            <a:xfrm>
              <a:off x="5801038" y="3788500"/>
              <a:ext cx="63075" cy="36050"/>
            </a:xfrm>
            <a:custGeom>
              <a:avLst/>
              <a:gdLst/>
              <a:ahLst/>
              <a:cxnLst/>
              <a:rect l="l" t="t" r="r" b="b"/>
              <a:pathLst>
                <a:path w="2523" h="1442" extrusionOk="0">
                  <a:moveTo>
                    <a:pt x="1691" y="0"/>
                  </a:moveTo>
                  <a:cubicBezTo>
                    <a:pt x="1355" y="0"/>
                    <a:pt x="1032" y="121"/>
                    <a:pt x="814" y="356"/>
                  </a:cubicBezTo>
                  <a:cubicBezTo>
                    <a:pt x="543" y="519"/>
                    <a:pt x="299" y="736"/>
                    <a:pt x="82" y="1007"/>
                  </a:cubicBezTo>
                  <a:cubicBezTo>
                    <a:pt x="0" y="1170"/>
                    <a:pt x="82" y="1441"/>
                    <a:pt x="299" y="1441"/>
                  </a:cubicBezTo>
                  <a:cubicBezTo>
                    <a:pt x="1085" y="1441"/>
                    <a:pt x="1818" y="1170"/>
                    <a:pt x="2360" y="627"/>
                  </a:cubicBezTo>
                  <a:cubicBezTo>
                    <a:pt x="2523" y="465"/>
                    <a:pt x="2469" y="248"/>
                    <a:pt x="2306" y="139"/>
                  </a:cubicBezTo>
                  <a:cubicBezTo>
                    <a:pt x="2110" y="46"/>
                    <a:pt x="1898" y="0"/>
                    <a:pt x="16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5"/>
            <p:cNvSpPr/>
            <p:nvPr/>
          </p:nvSpPr>
          <p:spPr>
            <a:xfrm>
              <a:off x="5737963" y="3912325"/>
              <a:ext cx="63775" cy="35625"/>
            </a:xfrm>
            <a:custGeom>
              <a:avLst/>
              <a:gdLst/>
              <a:ahLst/>
              <a:cxnLst/>
              <a:rect l="l" t="t" r="r" b="b"/>
              <a:pathLst>
                <a:path w="2551" h="1425" extrusionOk="0">
                  <a:moveTo>
                    <a:pt x="1732" y="1"/>
                  </a:moveTo>
                  <a:cubicBezTo>
                    <a:pt x="1401" y="1"/>
                    <a:pt x="1070" y="138"/>
                    <a:pt x="815" y="394"/>
                  </a:cubicBezTo>
                  <a:cubicBezTo>
                    <a:pt x="543" y="557"/>
                    <a:pt x="299" y="774"/>
                    <a:pt x="109" y="991"/>
                  </a:cubicBezTo>
                  <a:cubicBezTo>
                    <a:pt x="1" y="1153"/>
                    <a:pt x="109" y="1425"/>
                    <a:pt x="299" y="1425"/>
                  </a:cubicBezTo>
                  <a:cubicBezTo>
                    <a:pt x="1086" y="1425"/>
                    <a:pt x="1845" y="1153"/>
                    <a:pt x="2361" y="611"/>
                  </a:cubicBezTo>
                  <a:cubicBezTo>
                    <a:pt x="2551" y="448"/>
                    <a:pt x="2469" y="258"/>
                    <a:pt x="2306" y="150"/>
                  </a:cubicBezTo>
                  <a:cubicBezTo>
                    <a:pt x="2125" y="49"/>
                    <a:pt x="1928" y="1"/>
                    <a:pt x="17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5"/>
            <p:cNvSpPr/>
            <p:nvPr/>
          </p:nvSpPr>
          <p:spPr>
            <a:xfrm>
              <a:off x="5940038" y="3783500"/>
              <a:ext cx="62425" cy="36300"/>
            </a:xfrm>
            <a:custGeom>
              <a:avLst/>
              <a:gdLst/>
              <a:ahLst/>
              <a:cxnLst/>
              <a:rect l="l" t="t" r="r" b="b"/>
              <a:pathLst>
                <a:path w="2497" h="1452" extrusionOk="0">
                  <a:moveTo>
                    <a:pt x="1690" y="0"/>
                  </a:moveTo>
                  <a:cubicBezTo>
                    <a:pt x="1357" y="0"/>
                    <a:pt x="1016" y="138"/>
                    <a:pt x="760" y="393"/>
                  </a:cubicBezTo>
                  <a:cubicBezTo>
                    <a:pt x="489" y="556"/>
                    <a:pt x="272" y="773"/>
                    <a:pt x="82" y="990"/>
                  </a:cubicBezTo>
                  <a:cubicBezTo>
                    <a:pt x="1" y="1180"/>
                    <a:pt x="82" y="1451"/>
                    <a:pt x="299" y="1451"/>
                  </a:cubicBezTo>
                  <a:cubicBezTo>
                    <a:pt x="1059" y="1451"/>
                    <a:pt x="1818" y="1180"/>
                    <a:pt x="2361" y="638"/>
                  </a:cubicBezTo>
                  <a:cubicBezTo>
                    <a:pt x="2496" y="448"/>
                    <a:pt x="2469" y="258"/>
                    <a:pt x="2252" y="149"/>
                  </a:cubicBezTo>
                  <a:cubicBezTo>
                    <a:pt x="2081" y="48"/>
                    <a:pt x="1887" y="0"/>
                    <a:pt x="16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5"/>
            <p:cNvSpPr/>
            <p:nvPr/>
          </p:nvSpPr>
          <p:spPr>
            <a:xfrm>
              <a:off x="5592863" y="3615775"/>
              <a:ext cx="63775" cy="35850"/>
            </a:xfrm>
            <a:custGeom>
              <a:avLst/>
              <a:gdLst/>
              <a:ahLst/>
              <a:cxnLst/>
              <a:rect l="l" t="t" r="r" b="b"/>
              <a:pathLst>
                <a:path w="2551" h="1434" extrusionOk="0">
                  <a:moveTo>
                    <a:pt x="1714" y="1"/>
                  </a:moveTo>
                  <a:cubicBezTo>
                    <a:pt x="1391" y="1"/>
                    <a:pt x="1062" y="128"/>
                    <a:pt x="814" y="376"/>
                  </a:cubicBezTo>
                  <a:cubicBezTo>
                    <a:pt x="543" y="566"/>
                    <a:pt x="299" y="756"/>
                    <a:pt x="136" y="1000"/>
                  </a:cubicBezTo>
                  <a:cubicBezTo>
                    <a:pt x="0" y="1162"/>
                    <a:pt x="109" y="1434"/>
                    <a:pt x="326" y="1434"/>
                  </a:cubicBezTo>
                  <a:cubicBezTo>
                    <a:pt x="1085" y="1434"/>
                    <a:pt x="1845" y="1162"/>
                    <a:pt x="2387" y="620"/>
                  </a:cubicBezTo>
                  <a:cubicBezTo>
                    <a:pt x="2550" y="457"/>
                    <a:pt x="2496" y="240"/>
                    <a:pt x="2306" y="159"/>
                  </a:cubicBezTo>
                  <a:cubicBezTo>
                    <a:pt x="2126" y="53"/>
                    <a:pt x="1921" y="1"/>
                    <a:pt x="1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a:off x="5794938" y="3609900"/>
              <a:ext cx="64450" cy="35625"/>
            </a:xfrm>
            <a:custGeom>
              <a:avLst/>
              <a:gdLst/>
              <a:ahLst/>
              <a:cxnLst/>
              <a:rect l="l" t="t" r="r" b="b"/>
              <a:pathLst>
                <a:path w="2578" h="1425" extrusionOk="0">
                  <a:moveTo>
                    <a:pt x="1770" y="0"/>
                  </a:moveTo>
                  <a:cubicBezTo>
                    <a:pt x="1438" y="0"/>
                    <a:pt x="1097" y="138"/>
                    <a:pt x="841" y="394"/>
                  </a:cubicBezTo>
                  <a:cubicBezTo>
                    <a:pt x="570" y="557"/>
                    <a:pt x="326" y="746"/>
                    <a:pt x="163" y="991"/>
                  </a:cubicBezTo>
                  <a:cubicBezTo>
                    <a:pt x="0" y="1153"/>
                    <a:pt x="109" y="1425"/>
                    <a:pt x="326" y="1425"/>
                  </a:cubicBezTo>
                  <a:cubicBezTo>
                    <a:pt x="1112" y="1425"/>
                    <a:pt x="1872" y="1153"/>
                    <a:pt x="2414" y="611"/>
                  </a:cubicBezTo>
                  <a:cubicBezTo>
                    <a:pt x="2577" y="448"/>
                    <a:pt x="2496" y="258"/>
                    <a:pt x="2333" y="150"/>
                  </a:cubicBezTo>
                  <a:cubicBezTo>
                    <a:pt x="2161" y="49"/>
                    <a:pt x="1967" y="0"/>
                    <a:pt x="1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a:off x="5284338" y="4288000"/>
              <a:ext cx="63075" cy="35625"/>
            </a:xfrm>
            <a:custGeom>
              <a:avLst/>
              <a:gdLst/>
              <a:ahLst/>
              <a:cxnLst/>
              <a:rect l="l" t="t" r="r" b="b"/>
              <a:pathLst>
                <a:path w="2523" h="1425" extrusionOk="0">
                  <a:moveTo>
                    <a:pt x="1716" y="0"/>
                  </a:moveTo>
                  <a:cubicBezTo>
                    <a:pt x="1383" y="0"/>
                    <a:pt x="1042" y="138"/>
                    <a:pt x="787" y="394"/>
                  </a:cubicBezTo>
                  <a:cubicBezTo>
                    <a:pt x="515" y="556"/>
                    <a:pt x="271" y="746"/>
                    <a:pt x="109" y="990"/>
                  </a:cubicBezTo>
                  <a:cubicBezTo>
                    <a:pt x="0" y="1153"/>
                    <a:pt x="109" y="1424"/>
                    <a:pt x="326" y="1424"/>
                  </a:cubicBezTo>
                  <a:cubicBezTo>
                    <a:pt x="1085" y="1424"/>
                    <a:pt x="1844" y="1153"/>
                    <a:pt x="2387" y="611"/>
                  </a:cubicBezTo>
                  <a:cubicBezTo>
                    <a:pt x="2523" y="448"/>
                    <a:pt x="2495" y="258"/>
                    <a:pt x="2278" y="149"/>
                  </a:cubicBezTo>
                  <a:cubicBezTo>
                    <a:pt x="2107" y="49"/>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a:off x="5555563" y="3703925"/>
              <a:ext cx="64450" cy="35850"/>
            </a:xfrm>
            <a:custGeom>
              <a:avLst/>
              <a:gdLst/>
              <a:ahLst/>
              <a:cxnLst/>
              <a:rect l="l" t="t" r="r" b="b"/>
              <a:pathLst>
                <a:path w="2578" h="1434" extrusionOk="0">
                  <a:moveTo>
                    <a:pt x="1755" y="1"/>
                  </a:moveTo>
                  <a:cubicBezTo>
                    <a:pt x="1431" y="1"/>
                    <a:pt x="1106" y="128"/>
                    <a:pt x="841" y="376"/>
                  </a:cubicBezTo>
                  <a:cubicBezTo>
                    <a:pt x="597" y="566"/>
                    <a:pt x="353" y="756"/>
                    <a:pt x="163" y="1000"/>
                  </a:cubicBezTo>
                  <a:cubicBezTo>
                    <a:pt x="1" y="1162"/>
                    <a:pt x="136" y="1434"/>
                    <a:pt x="353" y="1434"/>
                  </a:cubicBezTo>
                  <a:cubicBezTo>
                    <a:pt x="1140" y="1434"/>
                    <a:pt x="1872" y="1162"/>
                    <a:pt x="2415" y="620"/>
                  </a:cubicBezTo>
                  <a:cubicBezTo>
                    <a:pt x="2577" y="457"/>
                    <a:pt x="2523" y="240"/>
                    <a:pt x="2360" y="159"/>
                  </a:cubicBezTo>
                  <a:cubicBezTo>
                    <a:pt x="2170" y="53"/>
                    <a:pt x="1963" y="1"/>
                    <a:pt x="17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5"/>
            <p:cNvSpPr/>
            <p:nvPr/>
          </p:nvSpPr>
          <p:spPr>
            <a:xfrm>
              <a:off x="5986163" y="3677700"/>
              <a:ext cx="63075" cy="35625"/>
            </a:xfrm>
            <a:custGeom>
              <a:avLst/>
              <a:gdLst/>
              <a:ahLst/>
              <a:cxnLst/>
              <a:rect l="l" t="t" r="r" b="b"/>
              <a:pathLst>
                <a:path w="2523" h="1425" extrusionOk="0">
                  <a:moveTo>
                    <a:pt x="1716" y="1"/>
                  </a:moveTo>
                  <a:cubicBezTo>
                    <a:pt x="1384" y="1"/>
                    <a:pt x="1042" y="139"/>
                    <a:pt x="787" y="394"/>
                  </a:cubicBezTo>
                  <a:cubicBezTo>
                    <a:pt x="516" y="557"/>
                    <a:pt x="272" y="747"/>
                    <a:pt x="109" y="991"/>
                  </a:cubicBezTo>
                  <a:cubicBezTo>
                    <a:pt x="0" y="1154"/>
                    <a:pt x="109" y="1425"/>
                    <a:pt x="326" y="1425"/>
                  </a:cubicBezTo>
                  <a:cubicBezTo>
                    <a:pt x="1085" y="1425"/>
                    <a:pt x="1845" y="1154"/>
                    <a:pt x="2387" y="611"/>
                  </a:cubicBezTo>
                  <a:cubicBezTo>
                    <a:pt x="2523" y="448"/>
                    <a:pt x="2496" y="259"/>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5"/>
            <p:cNvSpPr/>
            <p:nvPr/>
          </p:nvSpPr>
          <p:spPr>
            <a:xfrm>
              <a:off x="5891213" y="3894700"/>
              <a:ext cx="63775" cy="35625"/>
            </a:xfrm>
            <a:custGeom>
              <a:avLst/>
              <a:gdLst/>
              <a:ahLst/>
              <a:cxnLst/>
              <a:rect l="l" t="t" r="r" b="b"/>
              <a:pathLst>
                <a:path w="2551" h="1425" extrusionOk="0">
                  <a:moveTo>
                    <a:pt x="1744" y="0"/>
                  </a:moveTo>
                  <a:cubicBezTo>
                    <a:pt x="1411" y="0"/>
                    <a:pt x="1070" y="138"/>
                    <a:pt x="815" y="394"/>
                  </a:cubicBezTo>
                  <a:cubicBezTo>
                    <a:pt x="543" y="502"/>
                    <a:pt x="326" y="719"/>
                    <a:pt x="109" y="991"/>
                  </a:cubicBezTo>
                  <a:cubicBezTo>
                    <a:pt x="1" y="1153"/>
                    <a:pt x="109" y="1424"/>
                    <a:pt x="299" y="1424"/>
                  </a:cubicBezTo>
                  <a:cubicBezTo>
                    <a:pt x="1086" y="1424"/>
                    <a:pt x="1845" y="1153"/>
                    <a:pt x="2388" y="611"/>
                  </a:cubicBezTo>
                  <a:cubicBezTo>
                    <a:pt x="2551" y="448"/>
                    <a:pt x="2469" y="258"/>
                    <a:pt x="2306" y="150"/>
                  </a:cubicBezTo>
                  <a:cubicBezTo>
                    <a:pt x="2135" y="49"/>
                    <a:pt x="1941" y="0"/>
                    <a:pt x="17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5"/>
            <p:cNvSpPr/>
            <p:nvPr/>
          </p:nvSpPr>
          <p:spPr>
            <a:xfrm>
              <a:off x="5914963" y="4011325"/>
              <a:ext cx="63075" cy="36300"/>
            </a:xfrm>
            <a:custGeom>
              <a:avLst/>
              <a:gdLst/>
              <a:ahLst/>
              <a:cxnLst/>
              <a:rect l="l" t="t" r="r" b="b"/>
              <a:pathLst>
                <a:path w="2523" h="1452" extrusionOk="0">
                  <a:moveTo>
                    <a:pt x="1716" y="1"/>
                  </a:moveTo>
                  <a:cubicBezTo>
                    <a:pt x="1384" y="1"/>
                    <a:pt x="1042" y="139"/>
                    <a:pt x="787" y="394"/>
                  </a:cubicBezTo>
                  <a:cubicBezTo>
                    <a:pt x="516" y="557"/>
                    <a:pt x="272" y="774"/>
                    <a:pt x="109" y="1018"/>
                  </a:cubicBezTo>
                  <a:cubicBezTo>
                    <a:pt x="0" y="1181"/>
                    <a:pt x="109" y="1452"/>
                    <a:pt x="299" y="1452"/>
                  </a:cubicBezTo>
                  <a:cubicBezTo>
                    <a:pt x="1085" y="1452"/>
                    <a:pt x="1845" y="1181"/>
                    <a:pt x="2387" y="638"/>
                  </a:cubicBezTo>
                  <a:cubicBezTo>
                    <a:pt x="2523" y="475"/>
                    <a:pt x="2496" y="258"/>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8"/>
        <p:cNvGrpSpPr/>
        <p:nvPr/>
      </p:nvGrpSpPr>
      <p:grpSpPr>
        <a:xfrm>
          <a:off x="0" y="0"/>
          <a:ext cx="0" cy="0"/>
          <a:chOff x="0" y="0"/>
          <a:chExt cx="0" cy="0"/>
        </a:xfrm>
      </p:grpSpPr>
      <p:sp>
        <p:nvSpPr>
          <p:cNvPr id="159" name="Google Shape;159;p16"/>
          <p:cNvSpPr/>
          <p:nvPr/>
        </p:nvSpPr>
        <p:spPr>
          <a:xfrm rot="3681651">
            <a:off x="48999" y="141139"/>
            <a:ext cx="1328456" cy="1242538"/>
          </a:xfrm>
          <a:custGeom>
            <a:avLst/>
            <a:gdLst/>
            <a:ahLst/>
            <a:cxnLst/>
            <a:rect l="l" t="t" r="r" b="b"/>
            <a:pathLst>
              <a:path w="33336" h="31180" extrusionOk="0">
                <a:moveTo>
                  <a:pt x="16314" y="0"/>
                </a:moveTo>
                <a:cubicBezTo>
                  <a:pt x="15578" y="0"/>
                  <a:pt x="14839" y="52"/>
                  <a:pt x="14105" y="156"/>
                </a:cubicBezTo>
                <a:cubicBezTo>
                  <a:pt x="8354" y="1052"/>
                  <a:pt x="3906" y="5066"/>
                  <a:pt x="2007" y="10219"/>
                </a:cubicBezTo>
                <a:cubicBezTo>
                  <a:pt x="651" y="13149"/>
                  <a:pt x="0" y="16512"/>
                  <a:pt x="272" y="19713"/>
                </a:cubicBezTo>
                <a:cubicBezTo>
                  <a:pt x="802" y="26292"/>
                  <a:pt x="8055" y="31179"/>
                  <a:pt x="14498" y="31179"/>
                </a:cubicBezTo>
                <a:cubicBezTo>
                  <a:pt x="15307" y="31179"/>
                  <a:pt x="16103" y="31102"/>
                  <a:pt x="16871" y="30942"/>
                </a:cubicBezTo>
                <a:cubicBezTo>
                  <a:pt x="21293" y="30020"/>
                  <a:pt x="24113" y="26439"/>
                  <a:pt x="26961" y="23212"/>
                </a:cubicBezTo>
                <a:cubicBezTo>
                  <a:pt x="29538" y="20337"/>
                  <a:pt x="33336" y="17217"/>
                  <a:pt x="32766" y="12932"/>
                </a:cubicBezTo>
                <a:cubicBezTo>
                  <a:pt x="32251" y="8972"/>
                  <a:pt x="28589" y="5066"/>
                  <a:pt x="25442" y="2869"/>
                </a:cubicBezTo>
                <a:cubicBezTo>
                  <a:pt x="22787" y="1010"/>
                  <a:pt x="19573" y="0"/>
                  <a:pt x="16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6"/>
          <p:cNvSpPr/>
          <p:nvPr/>
        </p:nvSpPr>
        <p:spPr>
          <a:xfrm>
            <a:off x="502050" y="431700"/>
            <a:ext cx="8139900" cy="4280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6"/>
          <p:cNvSpPr txBox="1">
            <a:spLocks noGrp="1"/>
          </p:cNvSpPr>
          <p:nvPr>
            <p:ph type="title"/>
          </p:nvPr>
        </p:nvSpPr>
        <p:spPr>
          <a:xfrm>
            <a:off x="1412913" y="1591838"/>
            <a:ext cx="1814700" cy="1959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8000">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62" name="Google Shape;162;p16"/>
          <p:cNvSpPr txBox="1">
            <a:spLocks noGrp="1"/>
          </p:cNvSpPr>
          <p:nvPr>
            <p:ph type="title" idx="2"/>
          </p:nvPr>
        </p:nvSpPr>
        <p:spPr>
          <a:xfrm>
            <a:off x="3558988" y="1591850"/>
            <a:ext cx="4172100" cy="1959900"/>
          </a:xfrm>
          <a:prstGeom prst="rect">
            <a:avLst/>
          </a:prstGeom>
          <a:noFill/>
          <a:ln>
            <a:noFill/>
          </a:ln>
        </p:spPr>
        <p:txBody>
          <a:bodyPr spcFirstLastPara="1" wrap="square" lIns="91425" tIns="91425" rIns="91425" bIns="91425" anchor="ctr" anchorCtr="0">
            <a:noAutofit/>
          </a:bodyPr>
          <a:lstStyle>
            <a:lvl1pPr lvl="0" algn="l">
              <a:lnSpc>
                <a:spcPct val="15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6"/>
        <p:cNvGrpSpPr/>
        <p:nvPr/>
      </p:nvGrpSpPr>
      <p:grpSpPr>
        <a:xfrm>
          <a:off x="0" y="0"/>
          <a:ext cx="0" cy="0"/>
          <a:chOff x="0" y="0"/>
          <a:chExt cx="0" cy="0"/>
        </a:xfrm>
      </p:grpSpPr>
      <p:sp>
        <p:nvSpPr>
          <p:cNvPr id="207" name="Google Shape;207;p20"/>
          <p:cNvSpPr/>
          <p:nvPr/>
        </p:nvSpPr>
        <p:spPr>
          <a:xfrm>
            <a:off x="293600" y="297750"/>
            <a:ext cx="8556900" cy="454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0"/>
          <p:cNvSpPr txBox="1">
            <a:spLocks noGrp="1"/>
          </p:cNvSpPr>
          <p:nvPr>
            <p:ph type="subTitle" idx="1"/>
          </p:nvPr>
        </p:nvSpPr>
        <p:spPr>
          <a:xfrm>
            <a:off x="1290750" y="2672122"/>
            <a:ext cx="2907600" cy="42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9" name="Google Shape;209;p20"/>
          <p:cNvSpPr txBox="1">
            <a:spLocks noGrp="1"/>
          </p:cNvSpPr>
          <p:nvPr>
            <p:ph type="subTitle" idx="2"/>
          </p:nvPr>
        </p:nvSpPr>
        <p:spPr>
          <a:xfrm>
            <a:off x="4945625" y="2672122"/>
            <a:ext cx="2907600" cy="42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0" name="Google Shape;210;p20"/>
          <p:cNvSpPr txBox="1">
            <a:spLocks noGrp="1"/>
          </p:cNvSpPr>
          <p:nvPr>
            <p:ph type="subTitle" idx="3"/>
          </p:nvPr>
        </p:nvSpPr>
        <p:spPr>
          <a:xfrm>
            <a:off x="1290750" y="3037934"/>
            <a:ext cx="29076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1" name="Google Shape;211;p20"/>
          <p:cNvSpPr txBox="1">
            <a:spLocks noGrp="1"/>
          </p:cNvSpPr>
          <p:nvPr>
            <p:ph type="subTitle" idx="4"/>
          </p:nvPr>
        </p:nvSpPr>
        <p:spPr>
          <a:xfrm>
            <a:off x="4945625" y="3037934"/>
            <a:ext cx="29076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2" name="Google Shape;212;p20"/>
          <p:cNvSpPr txBox="1">
            <a:spLocks noGrp="1"/>
          </p:cNvSpPr>
          <p:nvPr>
            <p:ph type="title"/>
          </p:nvPr>
        </p:nvSpPr>
        <p:spPr>
          <a:xfrm>
            <a:off x="720000" y="348729"/>
            <a:ext cx="7704000" cy="715800"/>
          </a:xfrm>
          <a:prstGeom prst="rect">
            <a:avLst/>
          </a:prstGeom>
          <a:noFill/>
          <a:ln>
            <a:noFill/>
          </a:ln>
        </p:spPr>
        <p:txBody>
          <a:bodyPr spcFirstLastPara="1" wrap="square" lIns="91425" tIns="91425" rIns="91425" bIns="91425" anchor="t" anchorCtr="0">
            <a:noAutofit/>
          </a:bodyPr>
          <a:lstStyle>
            <a:lvl1pPr lvl="0" algn="ctr">
              <a:lnSpc>
                <a:spcPct val="150000"/>
              </a:lnSpc>
              <a:spcBef>
                <a:spcPts val="0"/>
              </a:spcBef>
              <a:spcAft>
                <a:spcPts val="0"/>
              </a:spcAft>
              <a:buSzPts val="3500"/>
              <a:buFont typeface="Montserrat"/>
              <a:buNone/>
              <a:defRPr sz="3000" b="1">
                <a:latin typeface="Montserrat"/>
                <a:ea typeface="Montserrat"/>
                <a:cs typeface="Montserrat"/>
                <a:sym typeface="Montserrat"/>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3"/>
        <p:cNvGrpSpPr/>
        <p:nvPr/>
      </p:nvGrpSpPr>
      <p:grpSpPr>
        <a:xfrm>
          <a:off x="0" y="0"/>
          <a:ext cx="0" cy="0"/>
          <a:chOff x="0" y="0"/>
          <a:chExt cx="0" cy="0"/>
        </a:xfrm>
      </p:grpSpPr>
      <p:sp>
        <p:nvSpPr>
          <p:cNvPr id="214" name="Google Shape;214;p21"/>
          <p:cNvSpPr/>
          <p:nvPr/>
        </p:nvSpPr>
        <p:spPr>
          <a:xfrm>
            <a:off x="293600" y="297750"/>
            <a:ext cx="8556900" cy="454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1"/>
          <p:cNvSpPr txBox="1">
            <a:spLocks noGrp="1"/>
          </p:cNvSpPr>
          <p:nvPr>
            <p:ph type="body" idx="1"/>
          </p:nvPr>
        </p:nvSpPr>
        <p:spPr>
          <a:xfrm>
            <a:off x="726450" y="1374425"/>
            <a:ext cx="3688200" cy="2849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6" name="Google Shape;216;p21"/>
          <p:cNvSpPr>
            <a:spLocks noGrp="1"/>
          </p:cNvSpPr>
          <p:nvPr>
            <p:ph type="pic" idx="2"/>
          </p:nvPr>
        </p:nvSpPr>
        <p:spPr>
          <a:xfrm>
            <a:off x="4976975" y="1374425"/>
            <a:ext cx="3232800" cy="2913000"/>
          </a:xfrm>
          <a:prstGeom prst="rect">
            <a:avLst/>
          </a:prstGeom>
          <a:noFill/>
          <a:ln>
            <a:noFill/>
          </a:ln>
        </p:spPr>
      </p:sp>
      <p:sp>
        <p:nvSpPr>
          <p:cNvPr id="217" name="Google Shape;217;p21"/>
          <p:cNvSpPr txBox="1">
            <a:spLocks noGrp="1"/>
          </p:cNvSpPr>
          <p:nvPr>
            <p:ph type="title"/>
          </p:nvPr>
        </p:nvSpPr>
        <p:spPr>
          <a:xfrm>
            <a:off x="720000" y="348729"/>
            <a:ext cx="7704000" cy="715800"/>
          </a:xfrm>
          <a:prstGeom prst="rect">
            <a:avLst/>
          </a:prstGeom>
          <a:noFill/>
          <a:ln>
            <a:noFill/>
          </a:ln>
        </p:spPr>
        <p:txBody>
          <a:bodyPr spcFirstLastPara="1" wrap="square" lIns="91425" tIns="91425" rIns="91425" bIns="91425" anchor="t" anchorCtr="0">
            <a:noAutofit/>
          </a:bodyPr>
          <a:lstStyle>
            <a:lvl1pPr lvl="0" algn="ctr">
              <a:lnSpc>
                <a:spcPct val="150000"/>
              </a:lnSpc>
              <a:spcBef>
                <a:spcPts val="0"/>
              </a:spcBef>
              <a:spcAft>
                <a:spcPts val="0"/>
              </a:spcAft>
              <a:buSzPts val="3500"/>
              <a:buFont typeface="Montserrat"/>
              <a:buNone/>
              <a:defRPr sz="3000" b="1">
                <a:latin typeface="Montserrat"/>
                <a:ea typeface="Montserrat"/>
                <a:cs typeface="Montserrat"/>
                <a:sym typeface="Montserrat"/>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8"/>
        <p:cNvGrpSpPr/>
        <p:nvPr/>
      </p:nvGrpSpPr>
      <p:grpSpPr>
        <a:xfrm>
          <a:off x="0" y="0"/>
          <a:ext cx="0" cy="0"/>
          <a:chOff x="0" y="0"/>
          <a:chExt cx="0" cy="0"/>
        </a:xfrm>
      </p:grpSpPr>
      <p:sp>
        <p:nvSpPr>
          <p:cNvPr id="219" name="Google Shape;219;p22"/>
          <p:cNvSpPr/>
          <p:nvPr/>
        </p:nvSpPr>
        <p:spPr>
          <a:xfrm>
            <a:off x="293600" y="297750"/>
            <a:ext cx="8556900" cy="454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2"/>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1"/>
        <p:cNvGrpSpPr/>
        <p:nvPr/>
      </p:nvGrpSpPr>
      <p:grpSpPr>
        <a:xfrm>
          <a:off x="0" y="0"/>
          <a:ext cx="0" cy="0"/>
          <a:chOff x="0" y="0"/>
          <a:chExt cx="0" cy="0"/>
        </a:xfrm>
      </p:grpSpPr>
      <p:sp>
        <p:nvSpPr>
          <p:cNvPr id="222" name="Google Shape;222;p23"/>
          <p:cNvSpPr/>
          <p:nvPr/>
        </p:nvSpPr>
        <p:spPr>
          <a:xfrm>
            <a:off x="293600" y="297750"/>
            <a:ext cx="8556900" cy="454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3"/>
          <p:cNvSpPr txBox="1">
            <a:spLocks noGrp="1"/>
          </p:cNvSpPr>
          <p:nvPr>
            <p:ph type="subTitle" idx="1"/>
          </p:nvPr>
        </p:nvSpPr>
        <p:spPr>
          <a:xfrm>
            <a:off x="720064" y="1732525"/>
            <a:ext cx="3597000" cy="238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23"/>
          <p:cNvSpPr txBox="1">
            <a:spLocks noGrp="1"/>
          </p:cNvSpPr>
          <p:nvPr>
            <p:ph type="subTitle" idx="2"/>
          </p:nvPr>
        </p:nvSpPr>
        <p:spPr>
          <a:xfrm>
            <a:off x="4826936" y="1732525"/>
            <a:ext cx="3597000" cy="238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23"/>
          <p:cNvSpPr txBox="1">
            <a:spLocks noGrp="1"/>
          </p:cNvSpPr>
          <p:nvPr>
            <p:ph type="title"/>
          </p:nvPr>
        </p:nvSpPr>
        <p:spPr>
          <a:xfrm>
            <a:off x="720000" y="348729"/>
            <a:ext cx="7704000" cy="715800"/>
          </a:xfrm>
          <a:prstGeom prst="rect">
            <a:avLst/>
          </a:prstGeom>
          <a:noFill/>
          <a:ln>
            <a:noFill/>
          </a:ln>
        </p:spPr>
        <p:txBody>
          <a:bodyPr spcFirstLastPara="1" wrap="square" lIns="91425" tIns="91425" rIns="91425" bIns="91425" anchor="t" anchorCtr="0">
            <a:noAutofit/>
          </a:bodyPr>
          <a:lstStyle>
            <a:lvl1pPr lvl="0" algn="ctr">
              <a:lnSpc>
                <a:spcPct val="150000"/>
              </a:lnSpc>
              <a:spcBef>
                <a:spcPts val="0"/>
              </a:spcBef>
              <a:spcAft>
                <a:spcPts val="0"/>
              </a:spcAft>
              <a:buSzPts val="3500"/>
              <a:buFont typeface="Montserrat"/>
              <a:buNone/>
              <a:defRPr sz="3000" b="1">
                <a:latin typeface="Montserrat"/>
                <a:ea typeface="Montserrat"/>
                <a:cs typeface="Montserrat"/>
                <a:sym typeface="Montserrat"/>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6"/>
        <p:cNvGrpSpPr/>
        <p:nvPr/>
      </p:nvGrpSpPr>
      <p:grpSpPr>
        <a:xfrm>
          <a:off x="0" y="0"/>
          <a:ext cx="0" cy="0"/>
          <a:chOff x="0" y="0"/>
          <a:chExt cx="0" cy="0"/>
        </a:xfrm>
      </p:grpSpPr>
      <p:sp>
        <p:nvSpPr>
          <p:cNvPr id="227" name="Google Shape;227;p24"/>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8"/>
        <p:cNvGrpSpPr/>
        <p:nvPr/>
      </p:nvGrpSpPr>
      <p:grpSpPr>
        <a:xfrm>
          <a:off x="0" y="0"/>
          <a:ext cx="0" cy="0"/>
          <a:chOff x="0" y="0"/>
          <a:chExt cx="0" cy="0"/>
        </a:xfrm>
      </p:grpSpPr>
      <p:sp>
        <p:nvSpPr>
          <p:cNvPr id="229" name="Google Shape;229;p25"/>
          <p:cNvSpPr/>
          <p:nvPr/>
        </p:nvSpPr>
        <p:spPr>
          <a:xfrm>
            <a:off x="293600" y="297750"/>
            <a:ext cx="8556900" cy="454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5"/>
          <p:cNvSpPr txBox="1">
            <a:spLocks noGrp="1"/>
          </p:cNvSpPr>
          <p:nvPr>
            <p:ph type="title" hasCustomPrompt="1"/>
          </p:nvPr>
        </p:nvSpPr>
        <p:spPr>
          <a:xfrm>
            <a:off x="1284000" y="1952850"/>
            <a:ext cx="6576000" cy="79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31" name="Google Shape;231;p25"/>
          <p:cNvSpPr txBox="1">
            <a:spLocks noGrp="1"/>
          </p:cNvSpPr>
          <p:nvPr>
            <p:ph type="subTitle" idx="1"/>
          </p:nvPr>
        </p:nvSpPr>
        <p:spPr>
          <a:xfrm>
            <a:off x="1284000" y="2816250"/>
            <a:ext cx="6576000" cy="37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9pPr>
          </a:lstStyle>
          <a:p>
            <a:endParaRPr/>
          </a:p>
        </p:txBody>
      </p:sp>
      <p:sp>
        <p:nvSpPr>
          <p:cNvPr id="7" name="Google Shape;7;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0"/>
        <p:cNvGrpSpPr/>
        <p:nvPr/>
      </p:nvGrpSpPr>
      <p:grpSpPr>
        <a:xfrm>
          <a:off x="0" y="0"/>
          <a:ext cx="0" cy="0"/>
          <a:chOff x="0" y="0"/>
          <a:chExt cx="0" cy="0"/>
        </a:xfrm>
      </p:grpSpPr>
      <p:sp>
        <p:nvSpPr>
          <p:cNvPr id="321" name="Google Shape;321;p1"/>
          <p:cNvSpPr txBox="1">
            <a:spLocks noGrp="1"/>
          </p:cNvSpPr>
          <p:nvPr>
            <p:ph type="ctrTitle"/>
          </p:nvPr>
        </p:nvSpPr>
        <p:spPr>
          <a:xfrm>
            <a:off x="444600" y="724950"/>
            <a:ext cx="8194200" cy="2093877"/>
          </a:xfrm>
          <a:prstGeom prst="rect">
            <a:avLst/>
          </a:prstGeom>
          <a:noFill/>
          <a:ln>
            <a:noFill/>
          </a:ln>
        </p:spPr>
        <p:txBody>
          <a:bodyPr spcFirstLastPara="1" wrap="square" lIns="91425" tIns="91425" rIns="91425" bIns="91425" anchor="ctr" anchorCtr="0">
            <a:noAutofit/>
          </a:bodyPr>
          <a:lstStyle/>
          <a:p>
            <a:pPr lvl="0" algn="ctr"/>
            <a:r>
              <a:rPr lang="en-US" altLang="zh-TW" sz="1800" dirty="0"/>
              <a:t>Exploring the relationship between information technology and business process reengineering</a:t>
            </a:r>
            <a:endParaRPr sz="2400" dirty="0"/>
          </a:p>
        </p:txBody>
      </p:sp>
      <p:sp>
        <p:nvSpPr>
          <p:cNvPr id="3" name="文字方塊 2">
            <a:extLst>
              <a:ext uri="{FF2B5EF4-FFF2-40B4-BE49-F238E27FC236}">
                <a16:creationId xmlns:a16="http://schemas.microsoft.com/office/drawing/2014/main" id="{41200E2F-C5EF-4F23-BC24-58DC594D9FDC}"/>
              </a:ext>
            </a:extLst>
          </p:cNvPr>
          <p:cNvSpPr txBox="1"/>
          <p:nvPr/>
        </p:nvSpPr>
        <p:spPr>
          <a:xfrm>
            <a:off x="1506071" y="3072653"/>
            <a:ext cx="6232711" cy="1446550"/>
          </a:xfrm>
          <a:prstGeom prst="rect">
            <a:avLst/>
          </a:prstGeom>
          <a:noFill/>
        </p:spPr>
        <p:txBody>
          <a:bodyPr wrap="square" rtlCol="0">
            <a:spAutoFit/>
          </a:bodyPr>
          <a:lstStyle/>
          <a:p>
            <a:pPr algn="ctr"/>
            <a:r>
              <a:rPr lang="zh-TW" altLang="en-US" sz="2800" dirty="0"/>
              <a:t>第六組</a:t>
            </a:r>
            <a:endParaRPr lang="en-US" altLang="zh-TW" sz="2800" dirty="0"/>
          </a:p>
          <a:p>
            <a:pPr algn="ctr"/>
            <a:r>
              <a:rPr lang="en-US" altLang="zh-TW" sz="2000" dirty="0"/>
              <a:t>M11123036</a:t>
            </a:r>
            <a:r>
              <a:rPr lang="zh-TW" altLang="en-US" sz="2000" dirty="0"/>
              <a:t> 梁淯愷、</a:t>
            </a:r>
            <a:r>
              <a:rPr lang="en-US" altLang="zh-TW" sz="2000" dirty="0"/>
              <a:t>M11123038</a:t>
            </a:r>
            <a:r>
              <a:rPr lang="zh-TW" altLang="en-US" sz="2000" dirty="0"/>
              <a:t> 曾治程</a:t>
            </a:r>
            <a:endParaRPr lang="en-US" altLang="zh-TW" sz="2000" dirty="0"/>
          </a:p>
          <a:p>
            <a:pPr algn="ctr"/>
            <a:r>
              <a:rPr lang="en-US" altLang="zh-TW" sz="2000" dirty="0"/>
              <a:t>M11123016</a:t>
            </a:r>
            <a:r>
              <a:rPr lang="zh-TW" altLang="en-US" sz="2000" dirty="0"/>
              <a:t> 陳秉言、</a:t>
            </a:r>
            <a:r>
              <a:rPr lang="en-US" altLang="zh-TW" sz="2000" dirty="0"/>
              <a:t>M11223004</a:t>
            </a:r>
            <a:r>
              <a:rPr lang="zh-TW" altLang="en-US" sz="2000" dirty="0"/>
              <a:t> 蕭淳芸</a:t>
            </a:r>
            <a:endParaRPr lang="en-US" altLang="zh-TW" sz="2000" dirty="0"/>
          </a:p>
          <a:p>
            <a:pPr algn="ctr"/>
            <a:r>
              <a:rPr lang="en-US" altLang="zh-TW" sz="2000" dirty="0"/>
              <a:t>M11223003</a:t>
            </a:r>
            <a:r>
              <a:rPr lang="zh-TW" altLang="en-US" sz="2000" dirty="0"/>
              <a:t> 江婕綺、</a:t>
            </a:r>
            <a:r>
              <a:rPr lang="en-US" altLang="zh-TW" sz="2000" dirty="0"/>
              <a:t>M11123057</a:t>
            </a:r>
            <a:r>
              <a:rPr lang="zh-TW" altLang="en-US" sz="2000" dirty="0"/>
              <a:t> 劉昱辰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xfrm>
            <a:off x="415001" y="341854"/>
            <a:ext cx="8313997" cy="715800"/>
          </a:xfrm>
          <a:prstGeom prst="rect">
            <a:avLst/>
          </a:prstGeom>
          <a:noFill/>
          <a:ln>
            <a:noFill/>
          </a:ln>
        </p:spPr>
        <p:txBody>
          <a:bodyPr spcFirstLastPara="1" wrap="square" lIns="91425" tIns="91425" rIns="91425" bIns="91425" anchor="t" anchorCtr="0">
            <a:noAutofit/>
          </a:bodyPr>
          <a:lstStyle/>
          <a:p>
            <a:pPr lvl="0">
              <a:buSzPts val="2000"/>
            </a:pPr>
            <a:r>
              <a:rPr lang="en-US" altLang="zh-TW" dirty="0"/>
              <a:t>Phase 1: before the process is designed</a:t>
            </a:r>
          </a:p>
        </p:txBody>
      </p:sp>
      <p:sp>
        <p:nvSpPr>
          <p:cNvPr id="441" name="Google Shape;441;p4"/>
          <p:cNvSpPr txBox="1"/>
          <p:nvPr/>
        </p:nvSpPr>
        <p:spPr>
          <a:xfrm>
            <a:off x="708149" y="1203260"/>
            <a:ext cx="7727700" cy="3416400"/>
          </a:xfrm>
          <a:prstGeom prst="rect">
            <a:avLst/>
          </a:prstGeom>
          <a:noFill/>
          <a:ln>
            <a:noFill/>
          </a:ln>
        </p:spPr>
        <p:txBody>
          <a:bodyPr spcFirstLastPara="1" wrap="square" lIns="91425" tIns="91425" rIns="91425" bIns="91425" anchor="ctr" anchorCtr="0">
            <a:noAutofit/>
          </a:bodyPr>
          <a:lstStyle/>
          <a:p>
            <a:pPr marL="342900" lvl="0" indent="-342900">
              <a:buSzPts val="2000"/>
              <a:buChar char="•"/>
            </a:pPr>
            <a:r>
              <a:rPr lang="en-US" sz="1800" b="1" dirty="0"/>
              <a:t>Utilize newer and better technology to </a:t>
            </a:r>
            <a:r>
              <a:rPr lang="en-US" sz="1800" b="1" dirty="0">
                <a:solidFill>
                  <a:schemeClr val="tx1"/>
                </a:solidFill>
              </a:rPr>
              <a:t>develop a strategic vision.</a:t>
            </a:r>
          </a:p>
          <a:p>
            <a:pPr marL="342900" lvl="0" indent="-342900">
              <a:buSzPts val="2000"/>
              <a:buChar char="•"/>
            </a:pPr>
            <a:endParaRPr lang="en-US" sz="1200" b="1" dirty="0">
              <a:solidFill>
                <a:srgbClr val="FF0000"/>
              </a:solidFill>
            </a:endParaRPr>
          </a:p>
          <a:p>
            <a:pPr marL="342900" lvl="0" indent="-342900">
              <a:buSzPts val="2000"/>
              <a:buChar char="•"/>
            </a:pPr>
            <a:r>
              <a:rPr lang="en-US" sz="1800" b="1" dirty="0"/>
              <a:t>Communication technology.</a:t>
            </a:r>
          </a:p>
          <a:p>
            <a:pPr marL="342900" lvl="0" indent="-342900">
              <a:buSzPts val="2000"/>
              <a:buChar char="•"/>
            </a:pPr>
            <a:endParaRPr lang="en-US" sz="1200" b="1" dirty="0"/>
          </a:p>
          <a:p>
            <a:pPr marL="342900" lvl="0" indent="-342900">
              <a:buSzPts val="2000"/>
              <a:buChar char="•"/>
            </a:pPr>
            <a:r>
              <a:rPr lang="en-US" sz="1800" b="1" dirty="0"/>
              <a:t>Finding different approaches to manage a process.</a:t>
            </a:r>
          </a:p>
          <a:p>
            <a:pPr marL="342900" lvl="0" indent="-342900">
              <a:buSzPts val="2000"/>
              <a:buChar char="•"/>
            </a:pPr>
            <a:endParaRPr lang="en-US" sz="1800" b="1" dirty="0"/>
          </a:p>
          <a:p>
            <a:pPr marL="342900" indent="-342900">
              <a:buSzPts val="2000"/>
              <a:buFont typeface="Arial"/>
              <a:buChar char="•"/>
            </a:pPr>
            <a:r>
              <a:rPr lang="en-US" altLang="zh-TW" sz="1800" b="1" dirty="0"/>
              <a:t>BPR requires a flexible organization design.</a:t>
            </a:r>
          </a:p>
          <a:p>
            <a:pPr marL="342900" indent="-342900">
              <a:buSzPts val="2000"/>
              <a:buFont typeface="Arial"/>
              <a:buChar char="•"/>
            </a:pPr>
            <a:endParaRPr lang="en-US" altLang="zh-TW" sz="1800" b="1" dirty="0"/>
          </a:p>
          <a:p>
            <a:pPr marL="342900" indent="-342900">
              <a:buSzPts val="2000"/>
              <a:buFont typeface="Arial"/>
              <a:buChar char="•"/>
            </a:pPr>
            <a:r>
              <a:rPr lang="en-US" altLang="zh-TW" sz="1800" b="1" dirty="0"/>
              <a:t>To achieve effective teamwork, each worker should develop several competencies.</a:t>
            </a:r>
          </a:p>
          <a:p>
            <a:pPr marL="342900" indent="-342900">
              <a:buSzPts val="2000"/>
              <a:buFont typeface="Arial"/>
              <a:buChar char="•"/>
            </a:pPr>
            <a:endParaRPr lang="en-US" sz="1800" b="1" dirty="0"/>
          </a:p>
          <a:p>
            <a:pPr marL="342900" lvl="0" indent="-342900">
              <a:buSzPts val="2000"/>
              <a:buChar char="•"/>
            </a:pPr>
            <a:r>
              <a:rPr lang="en-US" sz="1800" b="1" dirty="0"/>
              <a:t>Alliances and other methods of cross company coordination are becoming common-place.</a:t>
            </a:r>
          </a:p>
        </p:txBody>
      </p:sp>
    </p:spTree>
    <p:extLst>
      <p:ext uri="{BB962C8B-B14F-4D97-AF65-F5344CB8AC3E}">
        <p14:creationId xmlns:p14="http://schemas.microsoft.com/office/powerpoint/2010/main" val="1604124387"/>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xfrm>
            <a:off x="270662" y="341854"/>
            <a:ext cx="8580729" cy="715800"/>
          </a:xfrm>
          <a:prstGeom prst="rect">
            <a:avLst/>
          </a:prstGeom>
          <a:noFill/>
          <a:ln>
            <a:noFill/>
          </a:ln>
        </p:spPr>
        <p:txBody>
          <a:bodyPr spcFirstLastPara="1" wrap="square" lIns="91425" tIns="91425" rIns="91425" bIns="91425" anchor="t" anchorCtr="0">
            <a:noAutofit/>
          </a:bodyPr>
          <a:lstStyle/>
          <a:p>
            <a:pPr lvl="0">
              <a:buSzPts val="2000"/>
            </a:pPr>
            <a:r>
              <a:rPr lang="en-US" altLang="zh-TW" spc="-100" dirty="0"/>
              <a:t>Phase 2: while the process is being designed</a:t>
            </a:r>
          </a:p>
        </p:txBody>
      </p:sp>
      <p:sp>
        <p:nvSpPr>
          <p:cNvPr id="441" name="Google Shape;441;p4"/>
          <p:cNvSpPr txBox="1"/>
          <p:nvPr/>
        </p:nvSpPr>
        <p:spPr>
          <a:xfrm>
            <a:off x="708149" y="1203260"/>
            <a:ext cx="7727700" cy="3416400"/>
          </a:xfrm>
          <a:prstGeom prst="rect">
            <a:avLst/>
          </a:prstGeom>
          <a:noFill/>
          <a:ln>
            <a:noFill/>
          </a:ln>
        </p:spPr>
        <p:txBody>
          <a:bodyPr spcFirstLastPara="1" wrap="square" lIns="91425" tIns="91425" rIns="91425" bIns="91425" anchor="ctr" anchorCtr="0">
            <a:noAutofit/>
          </a:bodyPr>
          <a:lstStyle/>
          <a:p>
            <a:pPr marL="342900" lvl="0" indent="-342900">
              <a:buSzPts val="2000"/>
              <a:buChar char="•"/>
            </a:pPr>
            <a:r>
              <a:rPr lang="en-US" sz="1800" b="1" dirty="0"/>
              <a:t>This stage involves two activities: </a:t>
            </a:r>
            <a:r>
              <a:rPr lang="en-US" sz="1800" b="1" dirty="0">
                <a:solidFill>
                  <a:srgbClr val="FF0000"/>
                </a:solidFill>
              </a:rPr>
              <a:t>technical </a:t>
            </a:r>
            <a:r>
              <a:rPr lang="en-US" sz="1800" b="1" dirty="0"/>
              <a:t>and social </a:t>
            </a:r>
            <a:r>
              <a:rPr lang="en-US" sz="1800" b="1" dirty="0">
                <a:solidFill>
                  <a:srgbClr val="FF0000"/>
                </a:solidFill>
              </a:rPr>
              <a:t>design</a:t>
            </a:r>
            <a:r>
              <a:rPr lang="en-US" sz="1800" b="1" dirty="0"/>
              <a:t>.</a:t>
            </a:r>
          </a:p>
          <a:p>
            <a:pPr marL="342900" lvl="0" indent="-342900">
              <a:buSzPts val="2000"/>
              <a:buChar char="•"/>
            </a:pPr>
            <a:endParaRPr lang="en-US" sz="1200" b="1" dirty="0">
              <a:solidFill>
                <a:srgbClr val="FF0000"/>
              </a:solidFill>
            </a:endParaRPr>
          </a:p>
          <a:p>
            <a:pPr marL="342900" lvl="0" indent="-342900">
              <a:buSzPts val="2000"/>
              <a:buChar char="•"/>
            </a:pPr>
            <a:r>
              <a:rPr lang="en-US" sz="1800" b="1" dirty="0"/>
              <a:t>Information is consolidated.</a:t>
            </a:r>
          </a:p>
          <a:p>
            <a:pPr marL="342900" lvl="0" indent="-342900">
              <a:buSzPts val="2000"/>
              <a:buChar char="•"/>
            </a:pPr>
            <a:endParaRPr lang="en-US" sz="1200" b="1" dirty="0"/>
          </a:p>
          <a:p>
            <a:pPr marL="342900" lvl="0" indent="-342900">
              <a:buSzPts val="2000"/>
              <a:buChar char="•"/>
            </a:pPr>
            <a:r>
              <a:rPr lang="en-US" sz="1800" b="1" dirty="0">
                <a:solidFill>
                  <a:srgbClr val="FF0000"/>
                </a:solidFill>
              </a:rPr>
              <a:t>Who</a:t>
            </a:r>
            <a:r>
              <a:rPr lang="en-US" sz="1800" b="1" dirty="0"/>
              <a:t> will affect corporate changes.</a:t>
            </a:r>
          </a:p>
          <a:p>
            <a:pPr marL="342900" lvl="0" indent="-342900">
              <a:buSzPts val="2000"/>
              <a:buChar char="•"/>
            </a:pPr>
            <a:endParaRPr lang="en-US" sz="1800" b="1" dirty="0"/>
          </a:p>
          <a:p>
            <a:pPr marL="342900" indent="-342900">
              <a:buSzPts val="2000"/>
              <a:buFont typeface="Arial"/>
              <a:buChar char="•"/>
            </a:pPr>
            <a:r>
              <a:rPr lang="en-US" altLang="zh-TW" sz="1800" b="1" dirty="0"/>
              <a:t>Test and rollout plans.</a:t>
            </a:r>
          </a:p>
          <a:p>
            <a:pPr marL="342900" indent="-342900">
              <a:buSzPts val="2000"/>
              <a:buFont typeface="Arial"/>
              <a:buChar char="•"/>
            </a:pPr>
            <a:endParaRPr lang="en-US" altLang="zh-TW" sz="1800" b="1" dirty="0"/>
          </a:p>
          <a:p>
            <a:pPr marL="342900" indent="-342900">
              <a:buSzPts val="2000"/>
              <a:buFont typeface="Arial"/>
              <a:buChar char="•"/>
            </a:pPr>
            <a:r>
              <a:rPr lang="en-US" altLang="zh-TW" sz="1800" b="1" dirty="0"/>
              <a:t>The existing processes are mapped,  measured, analyzed,</a:t>
            </a:r>
            <a:r>
              <a:rPr lang="zh-TW" altLang="en-US" sz="1800" b="1" dirty="0"/>
              <a:t> </a:t>
            </a:r>
            <a:r>
              <a:rPr lang="en-US" altLang="zh-TW" sz="1800" b="1" dirty="0"/>
              <a:t>and benchmarked.</a:t>
            </a:r>
          </a:p>
          <a:p>
            <a:pPr>
              <a:buSzPts val="2000"/>
            </a:pPr>
            <a:endParaRPr lang="en-US" sz="1800" b="1" dirty="0"/>
          </a:p>
        </p:txBody>
      </p:sp>
    </p:spTree>
    <p:extLst>
      <p:ext uri="{BB962C8B-B14F-4D97-AF65-F5344CB8AC3E}">
        <p14:creationId xmlns:p14="http://schemas.microsoft.com/office/powerpoint/2010/main" val="3901087963"/>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xfrm>
            <a:off x="281634" y="356484"/>
            <a:ext cx="8580729" cy="715800"/>
          </a:xfrm>
          <a:prstGeom prst="rect">
            <a:avLst/>
          </a:prstGeom>
          <a:noFill/>
          <a:ln>
            <a:noFill/>
          </a:ln>
        </p:spPr>
        <p:txBody>
          <a:bodyPr spcFirstLastPara="1" wrap="square" lIns="91425" tIns="91425" rIns="91425" bIns="91425" anchor="t" anchorCtr="0">
            <a:noAutofit/>
          </a:bodyPr>
          <a:lstStyle/>
          <a:p>
            <a:pPr lvl="0">
              <a:buSzPts val="2000"/>
            </a:pPr>
            <a:r>
              <a:rPr lang="en-US" altLang="zh-TW" spc="-100" dirty="0"/>
              <a:t>Phase 2: while the process is being designed</a:t>
            </a:r>
          </a:p>
        </p:txBody>
      </p:sp>
      <p:sp>
        <p:nvSpPr>
          <p:cNvPr id="441" name="Google Shape;441;p4"/>
          <p:cNvSpPr txBox="1"/>
          <p:nvPr/>
        </p:nvSpPr>
        <p:spPr>
          <a:xfrm>
            <a:off x="708148" y="1072284"/>
            <a:ext cx="7727700" cy="3624793"/>
          </a:xfrm>
          <a:prstGeom prst="rect">
            <a:avLst/>
          </a:prstGeom>
          <a:noFill/>
          <a:ln>
            <a:noFill/>
          </a:ln>
        </p:spPr>
        <p:txBody>
          <a:bodyPr spcFirstLastPara="1" wrap="square" lIns="91425" tIns="91425" rIns="91425" bIns="91425" anchor="ctr" anchorCtr="0">
            <a:noAutofit/>
          </a:bodyPr>
          <a:lstStyle/>
          <a:p>
            <a:pPr marL="342900" lvl="0" indent="-342900">
              <a:buSzPts val="2000"/>
              <a:buChar char="•"/>
            </a:pPr>
            <a:r>
              <a:rPr lang="en-US" sz="1800" b="1" dirty="0"/>
              <a:t>These help identify, structure,</a:t>
            </a:r>
            <a:r>
              <a:rPr lang="zh-TW" altLang="en-US" sz="1800" b="1" dirty="0"/>
              <a:t> </a:t>
            </a:r>
            <a:r>
              <a:rPr lang="en-US" sz="1800" b="1" dirty="0"/>
              <a:t>and estimate BPR activities.</a:t>
            </a:r>
          </a:p>
          <a:p>
            <a:pPr marL="342900" lvl="0" indent="-342900">
              <a:buSzPts val="2000"/>
              <a:buChar char="•"/>
            </a:pPr>
            <a:endParaRPr lang="en-US" sz="1200" b="1" dirty="0">
              <a:solidFill>
                <a:srgbClr val="FF0000"/>
              </a:solidFill>
            </a:endParaRPr>
          </a:p>
          <a:p>
            <a:pPr marL="342900" lvl="0" indent="-342900">
              <a:buSzPts val="2000"/>
              <a:buChar char="•"/>
            </a:pPr>
            <a:r>
              <a:rPr lang="en-US" sz="1800" b="1" dirty="0"/>
              <a:t>Gathering  and  analyzing  information  about  the performance   and  structure of </a:t>
            </a:r>
            <a:r>
              <a:rPr lang="zh-TW" altLang="en-US" sz="1800" b="1" dirty="0"/>
              <a:t> </a:t>
            </a:r>
            <a:r>
              <a:rPr lang="en-US" sz="1800" b="1" dirty="0"/>
              <a:t>a process is an</a:t>
            </a:r>
            <a:r>
              <a:rPr lang="zh-TW" altLang="en-US" sz="1800" b="1" dirty="0"/>
              <a:t> </a:t>
            </a:r>
            <a:r>
              <a:rPr lang="en-US" sz="1800" b="1" dirty="0"/>
              <a:t>important step.</a:t>
            </a:r>
          </a:p>
          <a:p>
            <a:pPr marL="342900" lvl="0" indent="-342900">
              <a:buSzPts val="2000"/>
              <a:buChar char="•"/>
            </a:pPr>
            <a:endParaRPr lang="en-US" sz="1200" b="1" dirty="0"/>
          </a:p>
          <a:p>
            <a:pPr marL="342900" lvl="0" indent="-342900">
              <a:buSzPts val="2000"/>
              <a:buChar char="•"/>
            </a:pPr>
            <a:r>
              <a:rPr lang="en-US" sz="1800" b="1" dirty="0">
                <a:solidFill>
                  <a:schemeClr val="tx1"/>
                </a:solidFill>
              </a:rPr>
              <a:t>Computing technologies have facilitated a process-oriented   approach to </a:t>
            </a:r>
            <a:r>
              <a:rPr lang="en-US" sz="1800" b="1" dirty="0">
                <a:solidFill>
                  <a:srgbClr val="FF0000"/>
                </a:solidFill>
              </a:rPr>
              <a:t>system development</a:t>
            </a:r>
            <a:r>
              <a:rPr lang="en-US" sz="1800" b="1" dirty="0"/>
              <a:t>.</a:t>
            </a:r>
          </a:p>
          <a:p>
            <a:pPr marL="342900" lvl="0" indent="-342900">
              <a:buSzPts val="2000"/>
              <a:buChar char="•"/>
            </a:pPr>
            <a:endParaRPr lang="en-US" sz="1800" b="1" dirty="0"/>
          </a:p>
          <a:p>
            <a:pPr marL="342900" indent="-342900">
              <a:buSzPts val="2000"/>
              <a:buFont typeface="Arial"/>
              <a:buChar char="•"/>
            </a:pPr>
            <a:r>
              <a:rPr lang="en-US" altLang="zh-TW" sz="1800" b="1" dirty="0"/>
              <a:t>The development cycle time for various</a:t>
            </a:r>
            <a:r>
              <a:rPr lang="zh-TW" altLang="en-US" sz="1800" b="1" dirty="0"/>
              <a:t> </a:t>
            </a:r>
            <a:r>
              <a:rPr lang="en-US" altLang="zh-TW" sz="1800" b="1" dirty="0"/>
              <a:t>products decreased substantially.</a:t>
            </a:r>
          </a:p>
          <a:p>
            <a:pPr marL="342900" indent="-342900">
              <a:buSzPts val="2000"/>
              <a:buFont typeface="Arial"/>
              <a:buChar char="•"/>
            </a:pPr>
            <a:endParaRPr lang="en-US" altLang="zh-TW" sz="1800" b="1" dirty="0"/>
          </a:p>
          <a:p>
            <a:pPr marL="342900" indent="-342900">
              <a:buSzPts val="2000"/>
              <a:buFont typeface="Arial"/>
              <a:buChar char="•"/>
            </a:pPr>
            <a:r>
              <a:rPr lang="en-US" altLang="zh-TW" sz="1800" b="1" dirty="0"/>
              <a:t>Not only</a:t>
            </a:r>
            <a:r>
              <a:rPr lang="zh-TW" altLang="en-US" sz="1800" b="1" dirty="0"/>
              <a:t> </a:t>
            </a:r>
            <a:r>
              <a:rPr lang="en-US" altLang="zh-TW" sz="1800" b="1" dirty="0"/>
              <a:t>improve inventory control,  but to provide key</a:t>
            </a:r>
            <a:r>
              <a:rPr lang="zh-TW" altLang="en-US" sz="1800" b="1" dirty="0"/>
              <a:t> </a:t>
            </a:r>
            <a:r>
              <a:rPr lang="en-US" altLang="zh-TW" sz="1800" b="1" dirty="0"/>
              <a:t>information to management.</a:t>
            </a:r>
          </a:p>
          <a:p>
            <a:pPr>
              <a:buSzPts val="2000"/>
            </a:pPr>
            <a:endParaRPr lang="en-US" sz="1800" b="1" dirty="0"/>
          </a:p>
        </p:txBody>
      </p:sp>
    </p:spTree>
    <p:extLst>
      <p:ext uri="{BB962C8B-B14F-4D97-AF65-F5344CB8AC3E}">
        <p14:creationId xmlns:p14="http://schemas.microsoft.com/office/powerpoint/2010/main" val="1217502139"/>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xfrm>
            <a:off x="281634" y="356484"/>
            <a:ext cx="8580729" cy="715800"/>
          </a:xfrm>
          <a:prstGeom prst="rect">
            <a:avLst/>
          </a:prstGeom>
          <a:noFill/>
          <a:ln>
            <a:noFill/>
          </a:ln>
        </p:spPr>
        <p:txBody>
          <a:bodyPr spcFirstLastPara="1" wrap="square" lIns="91425" tIns="91425" rIns="91425" bIns="91425" anchor="t" anchorCtr="0">
            <a:noAutofit/>
          </a:bodyPr>
          <a:lstStyle/>
          <a:p>
            <a:pPr lvl="0">
              <a:buSzPts val="2000"/>
            </a:pPr>
            <a:r>
              <a:rPr lang="en-US" altLang="zh-TW" spc="-100" dirty="0"/>
              <a:t>Phase 2: while the process is being designed</a:t>
            </a:r>
          </a:p>
        </p:txBody>
      </p:sp>
      <p:sp>
        <p:nvSpPr>
          <p:cNvPr id="441" name="Google Shape;441;p4"/>
          <p:cNvSpPr txBox="1"/>
          <p:nvPr/>
        </p:nvSpPr>
        <p:spPr>
          <a:xfrm>
            <a:off x="708148" y="1158852"/>
            <a:ext cx="7727700" cy="3628164"/>
          </a:xfrm>
          <a:prstGeom prst="rect">
            <a:avLst/>
          </a:prstGeom>
          <a:noFill/>
          <a:ln>
            <a:noFill/>
          </a:ln>
        </p:spPr>
        <p:txBody>
          <a:bodyPr spcFirstLastPara="1" wrap="square" lIns="91425" tIns="91425" rIns="91425" bIns="91425" anchor="ctr" anchorCtr="0">
            <a:noAutofit/>
          </a:bodyPr>
          <a:lstStyle/>
          <a:p>
            <a:pPr marL="342900" lvl="0" indent="-342900">
              <a:buSzPts val="2000"/>
              <a:buChar char="•"/>
            </a:pPr>
            <a:r>
              <a:rPr lang="en-US" altLang="zh-TW" sz="1800" b="1" dirty="0"/>
              <a:t>E</a:t>
            </a:r>
            <a:r>
              <a:rPr lang="en-US" sz="1800" b="1" dirty="0"/>
              <a:t>mployees  and  information  on  customer requirements is essential in reengineering.</a:t>
            </a:r>
          </a:p>
          <a:p>
            <a:pPr marL="342900" lvl="0" indent="-342900">
              <a:buSzPts val="2000"/>
              <a:buChar char="•"/>
            </a:pPr>
            <a:endParaRPr lang="en-US" sz="1200" b="1" dirty="0">
              <a:solidFill>
                <a:srgbClr val="FF0000"/>
              </a:solidFill>
            </a:endParaRPr>
          </a:p>
          <a:p>
            <a:pPr marL="342900" lvl="0" indent="-342900">
              <a:buSzPts val="2000"/>
              <a:buChar char="•"/>
            </a:pPr>
            <a:r>
              <a:rPr lang="en-US" altLang="zh-TW" sz="1800" b="1" dirty="0"/>
              <a:t>IT capabilities are</a:t>
            </a:r>
            <a:r>
              <a:rPr lang="zh-TW" altLang="en-US" sz="1800" b="1" dirty="0"/>
              <a:t> </a:t>
            </a:r>
            <a:r>
              <a:rPr lang="en-US" altLang="zh-TW" sz="1800" b="1" dirty="0"/>
              <a:t>u</a:t>
            </a:r>
            <a:r>
              <a:rPr lang="en-US" sz="1800" b="1" dirty="0"/>
              <a:t>sed for information exchange and to improve inner organizational collaboration.</a:t>
            </a:r>
          </a:p>
          <a:p>
            <a:pPr marL="342900" lvl="0" indent="-342900">
              <a:buSzPts val="2000"/>
              <a:buChar char="•"/>
            </a:pPr>
            <a:endParaRPr lang="en-US" sz="1200" b="1" dirty="0"/>
          </a:p>
          <a:p>
            <a:pPr marL="342900" lvl="0" indent="-342900">
              <a:buSzPts val="2000"/>
              <a:buChar char="•"/>
            </a:pPr>
            <a:r>
              <a:rPr lang="en-US" sz="1800" b="1" dirty="0">
                <a:solidFill>
                  <a:schemeClr val="tx1"/>
                </a:solidFill>
              </a:rPr>
              <a:t>Expert  systems</a:t>
            </a:r>
            <a:r>
              <a:rPr lang="en-US" sz="1800" b="1" dirty="0"/>
              <a:t>.</a:t>
            </a:r>
          </a:p>
          <a:p>
            <a:pPr marL="342900" lvl="0" indent="-342900">
              <a:buSzPts val="2000"/>
              <a:buChar char="•"/>
            </a:pPr>
            <a:endParaRPr lang="en-US" sz="1800" b="1" dirty="0"/>
          </a:p>
          <a:p>
            <a:pPr marL="342900" indent="-342900">
              <a:buSzPts val="2000"/>
              <a:buFont typeface="Arial"/>
              <a:buChar char="•"/>
            </a:pPr>
            <a:endParaRPr lang="en-US" altLang="zh-TW" sz="1800" b="1" dirty="0"/>
          </a:p>
          <a:p>
            <a:pPr>
              <a:buSzPts val="2000"/>
            </a:pPr>
            <a:endParaRPr lang="en-US" sz="1800" b="1" dirty="0"/>
          </a:p>
        </p:txBody>
      </p:sp>
    </p:spTree>
    <p:extLst>
      <p:ext uri="{BB962C8B-B14F-4D97-AF65-F5344CB8AC3E}">
        <p14:creationId xmlns:p14="http://schemas.microsoft.com/office/powerpoint/2010/main" val="515973654"/>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xfrm>
            <a:off x="270662" y="341854"/>
            <a:ext cx="8580729" cy="715800"/>
          </a:xfrm>
          <a:prstGeom prst="rect">
            <a:avLst/>
          </a:prstGeom>
          <a:noFill/>
          <a:ln>
            <a:noFill/>
          </a:ln>
        </p:spPr>
        <p:txBody>
          <a:bodyPr spcFirstLastPara="1" wrap="square" lIns="91425" tIns="91425" rIns="91425" bIns="91425" anchor="t" anchorCtr="0">
            <a:noAutofit/>
          </a:bodyPr>
          <a:lstStyle/>
          <a:p>
            <a:pPr lvl="0">
              <a:buSzPts val="2000"/>
            </a:pPr>
            <a:r>
              <a:rPr lang="en-US" altLang="zh-TW" spc="-100" dirty="0"/>
              <a:t>Phase 3: after the design is complete</a:t>
            </a:r>
          </a:p>
        </p:txBody>
      </p:sp>
      <p:sp>
        <p:nvSpPr>
          <p:cNvPr id="441" name="Google Shape;441;p4"/>
          <p:cNvSpPr txBox="1"/>
          <p:nvPr/>
        </p:nvSpPr>
        <p:spPr>
          <a:xfrm>
            <a:off x="768095" y="1231184"/>
            <a:ext cx="7607809" cy="2681132"/>
          </a:xfrm>
          <a:prstGeom prst="rect">
            <a:avLst/>
          </a:prstGeom>
          <a:noFill/>
          <a:ln>
            <a:noFill/>
          </a:ln>
        </p:spPr>
        <p:txBody>
          <a:bodyPr spcFirstLastPara="1" wrap="square" lIns="91425" tIns="91425" rIns="91425" bIns="91425" anchor="ctr" anchorCtr="0">
            <a:noAutofit/>
          </a:bodyPr>
          <a:lstStyle/>
          <a:p>
            <a:pPr marL="342900" lvl="0" indent="-342900">
              <a:lnSpc>
                <a:spcPct val="150000"/>
              </a:lnSpc>
              <a:buSzPts val="2000"/>
              <a:buChar char="•"/>
            </a:pPr>
            <a:r>
              <a:rPr lang="en-US" sz="2000" b="1" dirty="0"/>
              <a:t>The  reengineering  efforts  include  planning and  managing people,   processes,   and   technology and  driving  the  implementation  toward  the  </a:t>
            </a:r>
            <a:r>
              <a:rPr lang="en-US" sz="2000" b="1" dirty="0" err="1"/>
              <a:t>businessvision</a:t>
            </a:r>
            <a:r>
              <a:rPr lang="en-US" sz="2000" b="1" dirty="0"/>
              <a:t>.</a:t>
            </a:r>
          </a:p>
        </p:txBody>
      </p:sp>
    </p:spTree>
    <p:extLst>
      <p:ext uri="{BB962C8B-B14F-4D97-AF65-F5344CB8AC3E}">
        <p14:creationId xmlns:p14="http://schemas.microsoft.com/office/powerpoint/2010/main" val="691130999"/>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xfrm>
            <a:off x="281634" y="356484"/>
            <a:ext cx="8580729" cy="715800"/>
          </a:xfrm>
          <a:prstGeom prst="rect">
            <a:avLst/>
          </a:prstGeom>
          <a:noFill/>
          <a:ln>
            <a:noFill/>
          </a:ln>
        </p:spPr>
        <p:txBody>
          <a:bodyPr spcFirstLastPara="1" wrap="square" lIns="91425" tIns="91425" rIns="91425" bIns="91425" anchor="t" anchorCtr="0">
            <a:noAutofit/>
          </a:bodyPr>
          <a:lstStyle/>
          <a:p>
            <a:pPr lvl="0">
              <a:buSzPts val="2000"/>
            </a:pPr>
            <a:r>
              <a:rPr lang="en-US" altLang="zh-TW" spc="-100" dirty="0"/>
              <a:t>Phase 3: while the process is being designed</a:t>
            </a:r>
          </a:p>
        </p:txBody>
      </p:sp>
      <p:sp>
        <p:nvSpPr>
          <p:cNvPr id="441" name="Google Shape;441;p4"/>
          <p:cNvSpPr txBox="1"/>
          <p:nvPr/>
        </p:nvSpPr>
        <p:spPr>
          <a:xfrm>
            <a:off x="708148" y="1225010"/>
            <a:ext cx="7727700" cy="3624793"/>
          </a:xfrm>
          <a:prstGeom prst="rect">
            <a:avLst/>
          </a:prstGeom>
          <a:noFill/>
          <a:ln>
            <a:noFill/>
          </a:ln>
        </p:spPr>
        <p:txBody>
          <a:bodyPr spcFirstLastPara="1" wrap="square" lIns="91425" tIns="91425" rIns="91425" bIns="91425" anchor="ctr" anchorCtr="0">
            <a:noAutofit/>
          </a:bodyPr>
          <a:lstStyle/>
          <a:p>
            <a:pPr marL="342900" lvl="0" indent="-342900">
              <a:buSzPts val="2000"/>
              <a:buChar char="•"/>
            </a:pPr>
            <a:r>
              <a:rPr lang="en-US" sz="1800" b="1" dirty="0"/>
              <a:t>Project  management  and  process  analysis tools.</a:t>
            </a:r>
          </a:p>
          <a:p>
            <a:pPr marL="342900" lvl="0" indent="-342900">
              <a:buSzPts val="2000"/>
              <a:buChar char="•"/>
            </a:pPr>
            <a:endParaRPr lang="en-US" sz="1200" b="1" dirty="0">
              <a:solidFill>
                <a:srgbClr val="FF0000"/>
              </a:solidFill>
            </a:endParaRPr>
          </a:p>
          <a:p>
            <a:pPr marL="342900" lvl="0" indent="-342900">
              <a:buSzPts val="2000"/>
              <a:buChar char="•"/>
            </a:pPr>
            <a:r>
              <a:rPr lang="en-US" sz="1800" b="1" dirty="0"/>
              <a:t>IT  helps  to  overcome geographic barriers.</a:t>
            </a:r>
          </a:p>
          <a:p>
            <a:pPr marL="342900" lvl="0" indent="-342900">
              <a:buSzPts val="2000"/>
              <a:buChar char="•"/>
            </a:pPr>
            <a:endParaRPr lang="en-US" sz="1200" b="1" dirty="0"/>
          </a:p>
          <a:p>
            <a:pPr marL="342900" lvl="0" indent="-342900">
              <a:buSzPts val="2000"/>
              <a:buChar char="•"/>
            </a:pPr>
            <a:r>
              <a:rPr lang="en-US" sz="1800" b="1" dirty="0">
                <a:solidFill>
                  <a:schemeClr val="tx1"/>
                </a:solidFill>
              </a:rPr>
              <a:t>Potential investments</a:t>
            </a:r>
            <a:r>
              <a:rPr lang="en-US" sz="1800" b="1" dirty="0"/>
              <a:t>.</a:t>
            </a:r>
          </a:p>
          <a:p>
            <a:pPr marL="342900" lvl="0" indent="-342900">
              <a:buSzPts val="2000"/>
              <a:buChar char="•"/>
            </a:pPr>
            <a:endParaRPr lang="en-US" sz="1800" b="1" dirty="0"/>
          </a:p>
          <a:p>
            <a:pPr marL="342900" indent="-342900">
              <a:buSzPts val="2000"/>
              <a:buFont typeface="Arial"/>
              <a:buChar char="•"/>
            </a:pPr>
            <a:r>
              <a:rPr lang="en-US" altLang="zh-TW" sz="1800" b="1" dirty="0"/>
              <a:t>A fundamental source of difficulties is the fact that process are reengineered but infrastructure is not.</a:t>
            </a:r>
          </a:p>
          <a:p>
            <a:pPr marL="342900" indent="-342900">
              <a:buSzPts val="2000"/>
              <a:buFont typeface="Arial"/>
              <a:buChar char="•"/>
            </a:pPr>
            <a:endParaRPr lang="en-US" altLang="zh-TW" sz="1800" b="1" dirty="0"/>
          </a:p>
          <a:p>
            <a:pPr marL="342900" indent="-342900">
              <a:buSzPts val="2000"/>
              <a:buFont typeface="Arial"/>
              <a:buChar char="•"/>
            </a:pPr>
            <a:r>
              <a:rPr lang="en-US" altLang="zh-TW" sz="1800" b="1" dirty="0"/>
              <a:t>Where the  unit   was   previously   technology   focused, reengineering   brought   about  a   focus   on   </a:t>
            </a:r>
            <a:r>
              <a:rPr lang="en-US" altLang="zh-TW" sz="1800" b="1" dirty="0">
                <a:solidFill>
                  <a:srgbClr val="FF0000"/>
                </a:solidFill>
              </a:rPr>
              <a:t>using</a:t>
            </a:r>
            <a:r>
              <a:rPr lang="en-US" altLang="zh-TW" sz="1800" b="1" dirty="0"/>
              <a:t> technology  to  meet  </a:t>
            </a:r>
            <a:r>
              <a:rPr lang="en-US" altLang="zh-TW" sz="1800" b="1" dirty="0">
                <a:solidFill>
                  <a:srgbClr val="FF0000"/>
                </a:solidFill>
              </a:rPr>
              <a:t>business  strategies</a:t>
            </a:r>
            <a:r>
              <a:rPr lang="en-US" altLang="zh-TW" sz="1800" b="1" dirty="0"/>
              <a:t>.</a:t>
            </a:r>
          </a:p>
          <a:p>
            <a:pPr marL="342900" indent="-342900">
              <a:buSzPts val="2000"/>
              <a:buFont typeface="Arial"/>
              <a:buChar char="•"/>
            </a:pPr>
            <a:endParaRPr lang="en-US" altLang="zh-TW" sz="1800" b="1" dirty="0"/>
          </a:p>
          <a:p>
            <a:pPr marL="342900" indent="-342900">
              <a:buSzPts val="2000"/>
              <a:buFont typeface="Arial"/>
              <a:buChar char="•"/>
            </a:pPr>
            <a:r>
              <a:rPr lang="en-US" altLang="zh-TW" sz="1800" b="1" dirty="0"/>
              <a:t>Digital feedback loop.</a:t>
            </a:r>
          </a:p>
          <a:p>
            <a:pPr>
              <a:buSzPts val="2000"/>
            </a:pPr>
            <a:endParaRPr lang="en-US" sz="1800" b="1" dirty="0"/>
          </a:p>
        </p:txBody>
      </p:sp>
    </p:spTree>
    <p:extLst>
      <p:ext uri="{BB962C8B-B14F-4D97-AF65-F5344CB8AC3E}">
        <p14:creationId xmlns:p14="http://schemas.microsoft.com/office/powerpoint/2010/main" val="4061465690"/>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3" name="Google Shape;743;p11"/>
          <p:cNvSpPr txBox="1">
            <a:spLocks noGrp="1"/>
          </p:cNvSpPr>
          <p:nvPr>
            <p:ph type="title" idx="2"/>
          </p:nvPr>
        </p:nvSpPr>
        <p:spPr>
          <a:xfrm>
            <a:off x="3406587" y="1591850"/>
            <a:ext cx="5089887" cy="1959900"/>
          </a:xfrm>
          <a:prstGeom prst="rect">
            <a:avLst/>
          </a:prstGeom>
          <a:noFill/>
          <a:ln>
            <a:noFill/>
          </a:ln>
        </p:spPr>
        <p:txBody>
          <a:bodyPr spcFirstLastPara="1" wrap="square" lIns="91425" tIns="91425" rIns="91425" bIns="91425" anchor="ctr" anchorCtr="0">
            <a:noAutofit/>
          </a:bodyPr>
          <a:lstStyle/>
          <a:p>
            <a:pPr lvl="0" algn="ctr">
              <a:lnSpc>
                <a:spcPct val="100000"/>
              </a:lnSpc>
            </a:pPr>
            <a:r>
              <a:rPr lang="en-US" altLang="zh-TW" sz="3600" dirty="0"/>
              <a:t>The current state </a:t>
            </a:r>
            <a:br>
              <a:rPr lang="en-US" altLang="zh-TW" sz="3600" dirty="0"/>
            </a:br>
            <a:r>
              <a:rPr lang="en-US" altLang="zh-TW" sz="3600" dirty="0"/>
              <a:t>of</a:t>
            </a:r>
            <a:br>
              <a:rPr lang="en-US" altLang="zh-TW" sz="3600" dirty="0"/>
            </a:br>
            <a:r>
              <a:rPr lang="en-US" altLang="zh-TW" sz="3600" dirty="0"/>
              <a:t>reengineering</a:t>
            </a:r>
            <a:endParaRPr sz="3600" dirty="0"/>
          </a:p>
        </p:txBody>
      </p:sp>
      <p:sp>
        <p:nvSpPr>
          <p:cNvPr id="744" name="Google Shape;744;p11"/>
          <p:cNvSpPr/>
          <p:nvPr/>
        </p:nvSpPr>
        <p:spPr>
          <a:xfrm>
            <a:off x="7171369" y="3608270"/>
            <a:ext cx="1424025" cy="1188436"/>
          </a:xfrm>
          <a:custGeom>
            <a:avLst/>
            <a:gdLst/>
            <a:ahLst/>
            <a:cxnLst/>
            <a:rect l="l" t="t" r="r" b="b"/>
            <a:pathLst>
              <a:path w="37730" h="31488" extrusionOk="0">
                <a:moveTo>
                  <a:pt x="20715" y="1"/>
                </a:moveTo>
                <a:cubicBezTo>
                  <a:pt x="18875" y="1"/>
                  <a:pt x="17034" y="291"/>
                  <a:pt x="15271" y="862"/>
                </a:cubicBezTo>
                <a:cubicBezTo>
                  <a:pt x="11827" y="1676"/>
                  <a:pt x="8545" y="3411"/>
                  <a:pt x="5968" y="5798"/>
                </a:cubicBezTo>
                <a:cubicBezTo>
                  <a:pt x="1" y="11304"/>
                  <a:pt x="1682" y="22696"/>
                  <a:pt x="7541" y="27633"/>
                </a:cubicBezTo>
                <a:cubicBezTo>
                  <a:pt x="11338" y="30834"/>
                  <a:pt x="16329" y="30834"/>
                  <a:pt x="21022" y="31105"/>
                </a:cubicBezTo>
                <a:cubicBezTo>
                  <a:pt x="22864" y="31211"/>
                  <a:pt x="24892" y="31487"/>
                  <a:pt x="26870" y="31487"/>
                </a:cubicBezTo>
                <a:cubicBezTo>
                  <a:pt x="29434" y="31487"/>
                  <a:pt x="31914" y="31023"/>
                  <a:pt x="33797" y="29125"/>
                </a:cubicBezTo>
                <a:cubicBezTo>
                  <a:pt x="36835" y="25978"/>
                  <a:pt x="37730" y="20228"/>
                  <a:pt x="37486" y="16024"/>
                </a:cubicBezTo>
                <a:cubicBezTo>
                  <a:pt x="37242" y="11684"/>
                  <a:pt x="35316" y="7426"/>
                  <a:pt x="32142" y="4442"/>
                </a:cubicBezTo>
                <a:cubicBezTo>
                  <a:pt x="28921" y="1446"/>
                  <a:pt x="24820" y="1"/>
                  <a:pt x="20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5" name="Google Shape;745;p11"/>
          <p:cNvGrpSpPr/>
          <p:nvPr/>
        </p:nvGrpSpPr>
        <p:grpSpPr>
          <a:xfrm>
            <a:off x="7529926" y="3571479"/>
            <a:ext cx="1423992" cy="1891923"/>
            <a:chOff x="5902763" y="3319325"/>
            <a:chExt cx="1194825" cy="1587450"/>
          </a:xfrm>
        </p:grpSpPr>
        <p:sp>
          <p:nvSpPr>
            <p:cNvPr id="746" name="Google Shape;746;p11"/>
            <p:cNvSpPr/>
            <p:nvPr/>
          </p:nvSpPr>
          <p:spPr>
            <a:xfrm>
              <a:off x="6189588" y="3319325"/>
              <a:ext cx="406875" cy="648300"/>
            </a:xfrm>
            <a:custGeom>
              <a:avLst/>
              <a:gdLst/>
              <a:ahLst/>
              <a:cxnLst/>
              <a:rect l="l" t="t" r="r" b="b"/>
              <a:pathLst>
                <a:path w="16275" h="25932" fill="none" extrusionOk="0">
                  <a:moveTo>
                    <a:pt x="15108" y="18174"/>
                  </a:moveTo>
                  <a:cubicBezTo>
                    <a:pt x="14295" y="16628"/>
                    <a:pt x="12450" y="15760"/>
                    <a:pt x="11637" y="14187"/>
                  </a:cubicBezTo>
                  <a:cubicBezTo>
                    <a:pt x="11121" y="13183"/>
                    <a:pt x="11067" y="12044"/>
                    <a:pt x="10633" y="11013"/>
                  </a:cubicBezTo>
                  <a:cubicBezTo>
                    <a:pt x="9765" y="9169"/>
                    <a:pt x="7785" y="8165"/>
                    <a:pt x="6103" y="7026"/>
                  </a:cubicBezTo>
                  <a:cubicBezTo>
                    <a:pt x="3527" y="5263"/>
                    <a:pt x="1411" y="2822"/>
                    <a:pt x="0" y="1"/>
                  </a:cubicBezTo>
                  <a:cubicBezTo>
                    <a:pt x="1411" y="2659"/>
                    <a:pt x="1411" y="5805"/>
                    <a:pt x="1167" y="8789"/>
                  </a:cubicBezTo>
                  <a:cubicBezTo>
                    <a:pt x="1058" y="10064"/>
                    <a:pt x="923" y="11420"/>
                    <a:pt x="1492" y="12586"/>
                  </a:cubicBezTo>
                  <a:cubicBezTo>
                    <a:pt x="2252" y="14132"/>
                    <a:pt x="4069" y="14919"/>
                    <a:pt x="4964" y="16411"/>
                  </a:cubicBezTo>
                  <a:cubicBezTo>
                    <a:pt x="5778" y="17767"/>
                    <a:pt x="5778" y="19611"/>
                    <a:pt x="6971" y="20588"/>
                  </a:cubicBezTo>
                  <a:cubicBezTo>
                    <a:pt x="7432" y="20968"/>
                    <a:pt x="8083" y="21158"/>
                    <a:pt x="8544" y="21537"/>
                  </a:cubicBezTo>
                  <a:cubicBezTo>
                    <a:pt x="9602" y="22324"/>
                    <a:pt x="10091" y="23761"/>
                    <a:pt x="11230" y="24358"/>
                  </a:cubicBezTo>
                  <a:cubicBezTo>
                    <a:pt x="11935" y="24684"/>
                    <a:pt x="12749" y="24656"/>
                    <a:pt x="13535" y="24765"/>
                  </a:cubicBezTo>
                  <a:cubicBezTo>
                    <a:pt x="14295" y="24846"/>
                    <a:pt x="15054" y="25199"/>
                    <a:pt x="15380" y="25931"/>
                  </a:cubicBezTo>
                  <a:cubicBezTo>
                    <a:pt x="15108" y="23463"/>
                    <a:pt x="16275" y="20425"/>
                    <a:pt x="15108" y="18174"/>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6206538" y="3362050"/>
              <a:ext cx="368900" cy="615750"/>
            </a:xfrm>
            <a:custGeom>
              <a:avLst/>
              <a:gdLst/>
              <a:ahLst/>
              <a:cxnLst/>
              <a:rect l="l" t="t" r="r" b="b"/>
              <a:pathLst>
                <a:path w="14756" h="24630" fill="none" extrusionOk="0">
                  <a:moveTo>
                    <a:pt x="14702" y="24629"/>
                  </a:moveTo>
                  <a:cubicBezTo>
                    <a:pt x="14756" y="22947"/>
                    <a:pt x="13834" y="21347"/>
                    <a:pt x="12749" y="20072"/>
                  </a:cubicBezTo>
                  <a:cubicBezTo>
                    <a:pt x="11637" y="18770"/>
                    <a:pt x="10308" y="17685"/>
                    <a:pt x="9223" y="16356"/>
                  </a:cubicBezTo>
                  <a:cubicBezTo>
                    <a:pt x="6782" y="13373"/>
                    <a:pt x="5832" y="9440"/>
                    <a:pt x="3608" y="6321"/>
                  </a:cubicBezTo>
                  <a:cubicBezTo>
                    <a:pt x="2225" y="4422"/>
                    <a:pt x="950" y="1411"/>
                    <a:pt x="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6564563" y="3939125"/>
              <a:ext cx="298400" cy="967650"/>
            </a:xfrm>
            <a:custGeom>
              <a:avLst/>
              <a:gdLst/>
              <a:ahLst/>
              <a:cxnLst/>
              <a:rect l="l" t="t" r="r" b="b"/>
              <a:pathLst>
                <a:path w="11936" h="38706" fill="none" extrusionOk="0">
                  <a:moveTo>
                    <a:pt x="1" y="0"/>
                  </a:moveTo>
                  <a:cubicBezTo>
                    <a:pt x="869" y="3418"/>
                    <a:pt x="3039" y="6374"/>
                    <a:pt x="4504" y="9629"/>
                  </a:cubicBezTo>
                  <a:cubicBezTo>
                    <a:pt x="5670" y="12206"/>
                    <a:pt x="6402" y="14918"/>
                    <a:pt x="7107" y="17631"/>
                  </a:cubicBezTo>
                  <a:cubicBezTo>
                    <a:pt x="8979" y="24601"/>
                    <a:pt x="10823" y="31599"/>
                    <a:pt x="11935" y="3870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6609338" y="3319325"/>
              <a:ext cx="242775" cy="674750"/>
            </a:xfrm>
            <a:custGeom>
              <a:avLst/>
              <a:gdLst/>
              <a:ahLst/>
              <a:cxnLst/>
              <a:rect l="l" t="t" r="r" b="b"/>
              <a:pathLst>
                <a:path w="9711" h="26990" fill="none" extrusionOk="0">
                  <a:moveTo>
                    <a:pt x="2034" y="14648"/>
                  </a:moveTo>
                  <a:cubicBezTo>
                    <a:pt x="1926" y="13319"/>
                    <a:pt x="1519" y="11963"/>
                    <a:pt x="2007" y="10742"/>
                  </a:cubicBezTo>
                  <a:cubicBezTo>
                    <a:pt x="2468" y="9576"/>
                    <a:pt x="3662" y="8843"/>
                    <a:pt x="4584" y="7948"/>
                  </a:cubicBezTo>
                  <a:cubicBezTo>
                    <a:pt x="6862" y="5724"/>
                    <a:pt x="7595" y="2334"/>
                    <a:pt x="9710" y="1"/>
                  </a:cubicBezTo>
                  <a:cubicBezTo>
                    <a:pt x="9656" y="1927"/>
                    <a:pt x="8707" y="3744"/>
                    <a:pt x="8517" y="5643"/>
                  </a:cubicBezTo>
                  <a:cubicBezTo>
                    <a:pt x="8273" y="8138"/>
                    <a:pt x="9331" y="10688"/>
                    <a:pt x="8843" y="13156"/>
                  </a:cubicBezTo>
                  <a:cubicBezTo>
                    <a:pt x="8381" y="15624"/>
                    <a:pt x="6401" y="17631"/>
                    <a:pt x="6049" y="20100"/>
                  </a:cubicBezTo>
                  <a:cubicBezTo>
                    <a:pt x="5778" y="22053"/>
                    <a:pt x="5805" y="23463"/>
                    <a:pt x="4448" y="24982"/>
                  </a:cubicBezTo>
                  <a:cubicBezTo>
                    <a:pt x="3418" y="26148"/>
                    <a:pt x="2170" y="26989"/>
                    <a:pt x="1058" y="25443"/>
                  </a:cubicBezTo>
                  <a:cubicBezTo>
                    <a:pt x="0" y="23951"/>
                    <a:pt x="787" y="22080"/>
                    <a:pt x="1194" y="20507"/>
                  </a:cubicBezTo>
                  <a:cubicBezTo>
                    <a:pt x="1709" y="18662"/>
                    <a:pt x="2197" y="16682"/>
                    <a:pt x="2034" y="14648"/>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6666963" y="3329500"/>
              <a:ext cx="179050" cy="648300"/>
            </a:xfrm>
            <a:custGeom>
              <a:avLst/>
              <a:gdLst/>
              <a:ahLst/>
              <a:cxnLst/>
              <a:rect l="l" t="t" r="r" b="b"/>
              <a:pathLst>
                <a:path w="7162" h="25932" fill="none" extrusionOk="0">
                  <a:moveTo>
                    <a:pt x="218" y="25931"/>
                  </a:moveTo>
                  <a:cubicBezTo>
                    <a:pt x="1" y="23843"/>
                    <a:pt x="353" y="22134"/>
                    <a:pt x="1167" y="20208"/>
                  </a:cubicBezTo>
                  <a:cubicBezTo>
                    <a:pt x="1845" y="18581"/>
                    <a:pt x="2849" y="17116"/>
                    <a:pt x="3554" y="15489"/>
                  </a:cubicBezTo>
                  <a:cubicBezTo>
                    <a:pt x="5670" y="10579"/>
                    <a:pt x="4612" y="4693"/>
                    <a:pt x="716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6648663" y="3963525"/>
              <a:ext cx="25100" cy="158700"/>
            </a:xfrm>
            <a:custGeom>
              <a:avLst/>
              <a:gdLst/>
              <a:ahLst/>
              <a:cxnLst/>
              <a:rect l="l" t="t" r="r" b="b"/>
              <a:pathLst>
                <a:path w="1004" h="6348" fill="none" extrusionOk="0">
                  <a:moveTo>
                    <a:pt x="1004" y="1"/>
                  </a:moveTo>
                  <a:cubicBezTo>
                    <a:pt x="353" y="2062"/>
                    <a:pt x="27" y="4205"/>
                    <a:pt x="0" y="6348"/>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5918338" y="3841475"/>
              <a:ext cx="593375" cy="283475"/>
            </a:xfrm>
            <a:custGeom>
              <a:avLst/>
              <a:gdLst/>
              <a:ahLst/>
              <a:cxnLst/>
              <a:rect l="l" t="t" r="r" b="b"/>
              <a:pathLst>
                <a:path w="23735" h="11339" fill="none" extrusionOk="0">
                  <a:moveTo>
                    <a:pt x="19177" y="5317"/>
                  </a:moveTo>
                  <a:cubicBezTo>
                    <a:pt x="17225" y="4313"/>
                    <a:pt x="15190" y="3608"/>
                    <a:pt x="13210" y="2713"/>
                  </a:cubicBezTo>
                  <a:cubicBezTo>
                    <a:pt x="11773" y="2062"/>
                    <a:pt x="10416" y="1356"/>
                    <a:pt x="8925" y="895"/>
                  </a:cubicBezTo>
                  <a:cubicBezTo>
                    <a:pt x="6050" y="0"/>
                    <a:pt x="2985" y="244"/>
                    <a:pt x="1" y="624"/>
                  </a:cubicBezTo>
                  <a:cubicBezTo>
                    <a:pt x="733" y="841"/>
                    <a:pt x="1411" y="1248"/>
                    <a:pt x="1981" y="1736"/>
                  </a:cubicBezTo>
                  <a:cubicBezTo>
                    <a:pt x="2985" y="2550"/>
                    <a:pt x="3744" y="3662"/>
                    <a:pt x="4612" y="4584"/>
                  </a:cubicBezTo>
                  <a:cubicBezTo>
                    <a:pt x="5670" y="5669"/>
                    <a:pt x="6890" y="6510"/>
                    <a:pt x="8111" y="7351"/>
                  </a:cubicBezTo>
                  <a:cubicBezTo>
                    <a:pt x="9196" y="8110"/>
                    <a:pt x="10308" y="8897"/>
                    <a:pt x="11610" y="9222"/>
                  </a:cubicBezTo>
                  <a:cubicBezTo>
                    <a:pt x="12532" y="9494"/>
                    <a:pt x="13509" y="9494"/>
                    <a:pt x="14458" y="9765"/>
                  </a:cubicBezTo>
                  <a:cubicBezTo>
                    <a:pt x="15977" y="10172"/>
                    <a:pt x="17360" y="11202"/>
                    <a:pt x="18960" y="11257"/>
                  </a:cubicBezTo>
                  <a:cubicBezTo>
                    <a:pt x="20262" y="11338"/>
                    <a:pt x="23734" y="10714"/>
                    <a:pt x="23409" y="8951"/>
                  </a:cubicBezTo>
                  <a:cubicBezTo>
                    <a:pt x="23138" y="7324"/>
                    <a:pt x="20452" y="5995"/>
                    <a:pt x="19177" y="5317"/>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5929888" y="3857750"/>
              <a:ext cx="585200" cy="238025"/>
            </a:xfrm>
            <a:custGeom>
              <a:avLst/>
              <a:gdLst/>
              <a:ahLst/>
              <a:cxnLst/>
              <a:rect l="l" t="t" r="r" b="b"/>
              <a:pathLst>
                <a:path w="23408" h="9521" fill="none" extrusionOk="0">
                  <a:moveTo>
                    <a:pt x="23408" y="9521"/>
                  </a:moveTo>
                  <a:cubicBezTo>
                    <a:pt x="22052" y="8598"/>
                    <a:pt x="20750" y="7703"/>
                    <a:pt x="19394" y="6727"/>
                  </a:cubicBezTo>
                  <a:cubicBezTo>
                    <a:pt x="18065" y="5832"/>
                    <a:pt x="16735" y="4910"/>
                    <a:pt x="15244" y="4340"/>
                  </a:cubicBezTo>
                  <a:cubicBezTo>
                    <a:pt x="13887" y="3798"/>
                    <a:pt x="12423" y="3526"/>
                    <a:pt x="10985" y="3228"/>
                  </a:cubicBezTo>
                  <a:cubicBezTo>
                    <a:pt x="7242" y="2414"/>
                    <a:pt x="3607" y="1194"/>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6492688" y="4082875"/>
              <a:ext cx="183800" cy="105125"/>
            </a:xfrm>
            <a:custGeom>
              <a:avLst/>
              <a:gdLst/>
              <a:ahLst/>
              <a:cxnLst/>
              <a:rect l="l" t="t" r="r" b="b"/>
              <a:pathLst>
                <a:path w="7352" h="4205" fill="none" extrusionOk="0">
                  <a:moveTo>
                    <a:pt x="1" y="0"/>
                  </a:moveTo>
                  <a:cubicBezTo>
                    <a:pt x="1249" y="814"/>
                    <a:pt x="2496" y="1628"/>
                    <a:pt x="3744" y="2387"/>
                  </a:cubicBezTo>
                  <a:cubicBezTo>
                    <a:pt x="4341" y="2713"/>
                    <a:pt x="4910" y="3065"/>
                    <a:pt x="5507" y="3364"/>
                  </a:cubicBezTo>
                  <a:cubicBezTo>
                    <a:pt x="6131" y="3635"/>
                    <a:pt x="6782" y="3879"/>
                    <a:pt x="7351" y="4205"/>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1"/>
            <p:cNvSpPr/>
            <p:nvPr/>
          </p:nvSpPr>
          <p:spPr>
            <a:xfrm>
              <a:off x="6760538" y="3478700"/>
              <a:ext cx="337050" cy="695050"/>
            </a:xfrm>
            <a:custGeom>
              <a:avLst/>
              <a:gdLst/>
              <a:ahLst/>
              <a:cxnLst/>
              <a:rect l="l" t="t" r="r" b="b"/>
              <a:pathLst>
                <a:path w="13482" h="27802" fill="none" extrusionOk="0">
                  <a:moveTo>
                    <a:pt x="2632" y="21536"/>
                  </a:moveTo>
                  <a:cubicBezTo>
                    <a:pt x="3798" y="19556"/>
                    <a:pt x="5181" y="17739"/>
                    <a:pt x="5860" y="15569"/>
                  </a:cubicBezTo>
                  <a:cubicBezTo>
                    <a:pt x="6375" y="13915"/>
                    <a:pt x="6429" y="12097"/>
                    <a:pt x="6972" y="10443"/>
                  </a:cubicBezTo>
                  <a:cubicBezTo>
                    <a:pt x="8192" y="6591"/>
                    <a:pt x="11718" y="3797"/>
                    <a:pt x="13156" y="0"/>
                  </a:cubicBezTo>
                  <a:cubicBezTo>
                    <a:pt x="13481" y="3689"/>
                    <a:pt x="13481" y="7459"/>
                    <a:pt x="13183" y="11148"/>
                  </a:cubicBezTo>
                  <a:cubicBezTo>
                    <a:pt x="12966" y="13318"/>
                    <a:pt x="12668" y="15542"/>
                    <a:pt x="11610" y="17468"/>
                  </a:cubicBezTo>
                  <a:cubicBezTo>
                    <a:pt x="9955" y="20479"/>
                    <a:pt x="6863" y="22214"/>
                    <a:pt x="4395" y="24411"/>
                  </a:cubicBezTo>
                  <a:cubicBezTo>
                    <a:pt x="3744" y="24954"/>
                    <a:pt x="1682" y="27802"/>
                    <a:pt x="1140" y="27287"/>
                  </a:cubicBezTo>
                  <a:cubicBezTo>
                    <a:pt x="1" y="26310"/>
                    <a:pt x="2089" y="22486"/>
                    <a:pt x="2632" y="21536"/>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a:off x="6785638" y="3478700"/>
              <a:ext cx="310600" cy="685575"/>
            </a:xfrm>
            <a:custGeom>
              <a:avLst/>
              <a:gdLst/>
              <a:ahLst/>
              <a:cxnLst/>
              <a:rect l="l" t="t" r="r" b="b"/>
              <a:pathLst>
                <a:path w="12424" h="27423" fill="none" extrusionOk="0">
                  <a:moveTo>
                    <a:pt x="12423" y="0"/>
                  </a:moveTo>
                  <a:cubicBezTo>
                    <a:pt x="11121" y="8815"/>
                    <a:pt x="6130" y="16546"/>
                    <a:pt x="1519" y="24167"/>
                  </a:cubicBezTo>
                  <a:cubicBezTo>
                    <a:pt x="923" y="25198"/>
                    <a:pt x="272" y="26283"/>
                    <a:pt x="0" y="27422"/>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a:off x="6743588" y="4139825"/>
              <a:ext cx="55625" cy="161425"/>
            </a:xfrm>
            <a:custGeom>
              <a:avLst/>
              <a:gdLst/>
              <a:ahLst/>
              <a:cxnLst/>
              <a:rect l="l" t="t" r="r" b="b"/>
              <a:pathLst>
                <a:path w="2225" h="6457" fill="none" extrusionOk="0">
                  <a:moveTo>
                    <a:pt x="2225" y="1"/>
                  </a:moveTo>
                  <a:cubicBezTo>
                    <a:pt x="1113" y="2008"/>
                    <a:pt x="353" y="4178"/>
                    <a:pt x="1" y="645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a:off x="6560513" y="4297150"/>
              <a:ext cx="183775" cy="90200"/>
            </a:xfrm>
            <a:custGeom>
              <a:avLst/>
              <a:gdLst/>
              <a:ahLst/>
              <a:cxnLst/>
              <a:rect l="l" t="t" r="r" b="b"/>
              <a:pathLst>
                <a:path w="7351" h="3608" fill="none" extrusionOk="0">
                  <a:moveTo>
                    <a:pt x="7351" y="3608"/>
                  </a:moveTo>
                  <a:cubicBezTo>
                    <a:pt x="4910" y="2414"/>
                    <a:pt x="2468" y="1248"/>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a:off x="5902763" y="4203575"/>
              <a:ext cx="691675" cy="216325"/>
            </a:xfrm>
            <a:custGeom>
              <a:avLst/>
              <a:gdLst/>
              <a:ahLst/>
              <a:cxnLst/>
              <a:rect l="l" t="t" r="r" b="b"/>
              <a:pathLst>
                <a:path w="27667" h="8653" fill="none" extrusionOk="0">
                  <a:moveTo>
                    <a:pt x="24330" y="2713"/>
                  </a:moveTo>
                  <a:cubicBezTo>
                    <a:pt x="23001" y="2496"/>
                    <a:pt x="21645" y="2604"/>
                    <a:pt x="20343" y="2442"/>
                  </a:cubicBezTo>
                  <a:cubicBezTo>
                    <a:pt x="17956" y="2143"/>
                    <a:pt x="15759" y="977"/>
                    <a:pt x="13372" y="651"/>
                  </a:cubicBezTo>
                  <a:cubicBezTo>
                    <a:pt x="8897" y="0"/>
                    <a:pt x="4530" y="2360"/>
                    <a:pt x="0" y="2686"/>
                  </a:cubicBezTo>
                  <a:cubicBezTo>
                    <a:pt x="1031" y="3282"/>
                    <a:pt x="2170" y="3716"/>
                    <a:pt x="3201" y="4313"/>
                  </a:cubicBezTo>
                  <a:cubicBezTo>
                    <a:pt x="6022" y="5832"/>
                    <a:pt x="8598" y="8138"/>
                    <a:pt x="11799" y="8436"/>
                  </a:cubicBezTo>
                  <a:cubicBezTo>
                    <a:pt x="14023" y="8653"/>
                    <a:pt x="16274" y="7839"/>
                    <a:pt x="18499" y="7921"/>
                  </a:cubicBezTo>
                  <a:cubicBezTo>
                    <a:pt x="19339" y="7975"/>
                    <a:pt x="20207" y="8165"/>
                    <a:pt x="21021" y="8029"/>
                  </a:cubicBezTo>
                  <a:cubicBezTo>
                    <a:pt x="21889" y="7921"/>
                    <a:pt x="22703" y="7487"/>
                    <a:pt x="23489" y="7080"/>
                  </a:cubicBezTo>
                  <a:cubicBezTo>
                    <a:pt x="24276" y="6673"/>
                    <a:pt x="27531" y="5479"/>
                    <a:pt x="27558" y="4530"/>
                  </a:cubicBezTo>
                  <a:cubicBezTo>
                    <a:pt x="27666" y="3282"/>
                    <a:pt x="25117" y="2984"/>
                    <a:pt x="24330" y="2713"/>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1"/>
            <p:cNvSpPr/>
            <p:nvPr/>
          </p:nvSpPr>
          <p:spPr>
            <a:xfrm>
              <a:off x="5916988" y="4268675"/>
              <a:ext cx="671350" cy="75275"/>
            </a:xfrm>
            <a:custGeom>
              <a:avLst/>
              <a:gdLst/>
              <a:ahLst/>
              <a:cxnLst/>
              <a:rect l="l" t="t" r="r" b="b"/>
              <a:pathLst>
                <a:path w="26854" h="3011" fill="none" extrusionOk="0">
                  <a:moveTo>
                    <a:pt x="1" y="272"/>
                  </a:moveTo>
                  <a:cubicBezTo>
                    <a:pt x="2333" y="0"/>
                    <a:pt x="4720" y="217"/>
                    <a:pt x="6971" y="814"/>
                  </a:cubicBezTo>
                  <a:cubicBezTo>
                    <a:pt x="8545" y="1248"/>
                    <a:pt x="10036" y="1899"/>
                    <a:pt x="11583" y="2279"/>
                  </a:cubicBezTo>
                  <a:cubicBezTo>
                    <a:pt x="14620" y="3011"/>
                    <a:pt x="17794" y="2821"/>
                    <a:pt x="20805" y="2116"/>
                  </a:cubicBezTo>
                  <a:cubicBezTo>
                    <a:pt x="22812" y="1628"/>
                    <a:pt x="25009" y="950"/>
                    <a:pt x="26853" y="1899"/>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656240" y="3853615"/>
            <a:ext cx="1170387" cy="1079536"/>
            <a:chOff x="5136513" y="3609900"/>
            <a:chExt cx="912725" cy="841875"/>
          </a:xfrm>
        </p:grpSpPr>
        <p:sp>
          <p:nvSpPr>
            <p:cNvPr id="762" name="Google Shape;762;p11"/>
            <p:cNvSpPr/>
            <p:nvPr/>
          </p:nvSpPr>
          <p:spPr>
            <a:xfrm>
              <a:off x="5171088" y="397855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18" y="1163"/>
                    <a:pt x="2360"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5136513" y="4090300"/>
              <a:ext cx="62400" cy="36000"/>
            </a:xfrm>
            <a:custGeom>
              <a:avLst/>
              <a:gdLst/>
              <a:ahLst/>
              <a:cxnLst/>
              <a:rect l="l" t="t" r="r" b="b"/>
              <a:pathLst>
                <a:path w="2496" h="1440" extrusionOk="0">
                  <a:moveTo>
                    <a:pt x="1684" y="0"/>
                  </a:moveTo>
                  <a:cubicBezTo>
                    <a:pt x="1353" y="0"/>
                    <a:pt x="1014" y="127"/>
                    <a:pt x="760" y="381"/>
                  </a:cubicBezTo>
                  <a:cubicBezTo>
                    <a:pt x="488" y="571"/>
                    <a:pt x="271" y="761"/>
                    <a:pt x="81" y="1005"/>
                  </a:cubicBezTo>
                  <a:cubicBezTo>
                    <a:pt x="0" y="1168"/>
                    <a:pt x="81" y="1439"/>
                    <a:pt x="298" y="1439"/>
                  </a:cubicBezTo>
                  <a:cubicBezTo>
                    <a:pt x="1085" y="1439"/>
                    <a:pt x="1817" y="1168"/>
                    <a:pt x="2360" y="626"/>
                  </a:cubicBezTo>
                  <a:cubicBezTo>
                    <a:pt x="2495" y="463"/>
                    <a:pt x="2468" y="246"/>
                    <a:pt x="2251" y="137"/>
                  </a:cubicBezTo>
                  <a:cubicBezTo>
                    <a:pt x="2078" y="46"/>
                    <a:pt x="1883" y="0"/>
                    <a:pt x="16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1"/>
            <p:cNvSpPr/>
            <p:nvPr/>
          </p:nvSpPr>
          <p:spPr>
            <a:xfrm>
              <a:off x="5316888" y="3983525"/>
              <a:ext cx="62400" cy="36300"/>
            </a:xfrm>
            <a:custGeom>
              <a:avLst/>
              <a:gdLst/>
              <a:ahLst/>
              <a:cxnLst/>
              <a:rect l="l" t="t" r="r" b="b"/>
              <a:pathLst>
                <a:path w="2496" h="1452" extrusionOk="0">
                  <a:moveTo>
                    <a:pt x="1704" y="1"/>
                  </a:moveTo>
                  <a:cubicBezTo>
                    <a:pt x="1373" y="1"/>
                    <a:pt x="1042" y="138"/>
                    <a:pt x="787" y="394"/>
                  </a:cubicBezTo>
                  <a:cubicBezTo>
                    <a:pt x="515" y="557"/>
                    <a:pt x="271" y="774"/>
                    <a:pt x="109" y="991"/>
                  </a:cubicBezTo>
                  <a:cubicBezTo>
                    <a:pt x="0" y="1181"/>
                    <a:pt x="109" y="1452"/>
                    <a:pt x="298" y="1452"/>
                  </a:cubicBezTo>
                  <a:cubicBezTo>
                    <a:pt x="1085" y="1452"/>
                    <a:pt x="1817" y="1181"/>
                    <a:pt x="2360" y="638"/>
                  </a:cubicBezTo>
                  <a:cubicBezTo>
                    <a:pt x="2495" y="448"/>
                    <a:pt x="2441" y="258"/>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1"/>
            <p:cNvSpPr/>
            <p:nvPr/>
          </p:nvSpPr>
          <p:spPr>
            <a:xfrm>
              <a:off x="5263313" y="4081175"/>
              <a:ext cx="63750" cy="35625"/>
            </a:xfrm>
            <a:custGeom>
              <a:avLst/>
              <a:gdLst/>
              <a:ahLst/>
              <a:cxnLst/>
              <a:rect l="l" t="t" r="r" b="b"/>
              <a:pathLst>
                <a:path w="2550" h="1425" extrusionOk="0">
                  <a:moveTo>
                    <a:pt x="1731" y="0"/>
                  </a:moveTo>
                  <a:cubicBezTo>
                    <a:pt x="1400" y="0"/>
                    <a:pt x="1069" y="138"/>
                    <a:pt x="814" y="394"/>
                  </a:cubicBezTo>
                  <a:cubicBezTo>
                    <a:pt x="543" y="557"/>
                    <a:pt x="299" y="746"/>
                    <a:pt x="136" y="991"/>
                  </a:cubicBezTo>
                  <a:cubicBezTo>
                    <a:pt x="0" y="1153"/>
                    <a:pt x="109" y="1425"/>
                    <a:pt x="299" y="1425"/>
                  </a:cubicBezTo>
                  <a:cubicBezTo>
                    <a:pt x="1085" y="1425"/>
                    <a:pt x="1845" y="1153"/>
                    <a:pt x="2360" y="611"/>
                  </a:cubicBezTo>
                  <a:cubicBezTo>
                    <a:pt x="2550" y="448"/>
                    <a:pt x="2469" y="258"/>
                    <a:pt x="2306" y="150"/>
                  </a:cubicBezTo>
                  <a:cubicBezTo>
                    <a:pt x="2124" y="49"/>
                    <a:pt x="1928"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1"/>
            <p:cNvSpPr/>
            <p:nvPr/>
          </p:nvSpPr>
          <p:spPr>
            <a:xfrm>
              <a:off x="5201588" y="4204600"/>
              <a:ext cx="61750" cy="36300"/>
            </a:xfrm>
            <a:custGeom>
              <a:avLst/>
              <a:gdLst/>
              <a:ahLst/>
              <a:cxnLst/>
              <a:rect l="l" t="t" r="r" b="b"/>
              <a:pathLst>
                <a:path w="2470" h="1452" extrusionOk="0">
                  <a:moveTo>
                    <a:pt x="1703" y="0"/>
                  </a:moveTo>
                  <a:cubicBezTo>
                    <a:pt x="1370" y="0"/>
                    <a:pt x="1033" y="138"/>
                    <a:pt x="760" y="393"/>
                  </a:cubicBezTo>
                  <a:cubicBezTo>
                    <a:pt x="516" y="556"/>
                    <a:pt x="272" y="773"/>
                    <a:pt x="82" y="990"/>
                  </a:cubicBezTo>
                  <a:cubicBezTo>
                    <a:pt x="1" y="1180"/>
                    <a:pt x="82" y="1451"/>
                    <a:pt x="299" y="1451"/>
                  </a:cubicBezTo>
                  <a:cubicBezTo>
                    <a:pt x="1086" y="1451"/>
                    <a:pt x="1818" y="1180"/>
                    <a:pt x="2361" y="637"/>
                  </a:cubicBezTo>
                  <a:cubicBezTo>
                    <a:pt x="2469" y="502"/>
                    <a:pt x="2442" y="258"/>
                    <a:pt x="2279" y="149"/>
                  </a:cubicBezTo>
                  <a:cubicBezTo>
                    <a:pt x="2098" y="48"/>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1"/>
            <p:cNvSpPr/>
            <p:nvPr/>
          </p:nvSpPr>
          <p:spPr>
            <a:xfrm>
              <a:off x="5337213" y="4135425"/>
              <a:ext cx="62425" cy="35625"/>
            </a:xfrm>
            <a:custGeom>
              <a:avLst/>
              <a:gdLst/>
              <a:ahLst/>
              <a:cxnLst/>
              <a:rect l="l" t="t" r="r" b="b"/>
              <a:pathLst>
                <a:path w="2497" h="1425" extrusionOk="0">
                  <a:moveTo>
                    <a:pt x="1703" y="0"/>
                  </a:moveTo>
                  <a:cubicBezTo>
                    <a:pt x="1370" y="0"/>
                    <a:pt x="1033" y="138"/>
                    <a:pt x="760" y="394"/>
                  </a:cubicBezTo>
                  <a:cubicBezTo>
                    <a:pt x="516" y="556"/>
                    <a:pt x="272" y="746"/>
                    <a:pt x="82" y="990"/>
                  </a:cubicBezTo>
                  <a:cubicBezTo>
                    <a:pt x="1" y="1153"/>
                    <a:pt x="82" y="1424"/>
                    <a:pt x="299" y="1424"/>
                  </a:cubicBezTo>
                  <a:cubicBezTo>
                    <a:pt x="1086" y="1424"/>
                    <a:pt x="1818" y="1153"/>
                    <a:pt x="2361" y="611"/>
                  </a:cubicBezTo>
                  <a:cubicBezTo>
                    <a:pt x="2496" y="448"/>
                    <a:pt x="2442" y="258"/>
                    <a:pt x="2279" y="150"/>
                  </a:cubicBezTo>
                  <a:cubicBezTo>
                    <a:pt x="2098" y="49"/>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1"/>
            <p:cNvSpPr/>
            <p:nvPr/>
          </p:nvSpPr>
          <p:spPr>
            <a:xfrm>
              <a:off x="5398238" y="3772650"/>
              <a:ext cx="63775" cy="35625"/>
            </a:xfrm>
            <a:custGeom>
              <a:avLst/>
              <a:gdLst/>
              <a:ahLst/>
              <a:cxnLst/>
              <a:rect l="l" t="t" r="r" b="b"/>
              <a:pathLst>
                <a:path w="2551" h="1425" extrusionOk="0">
                  <a:moveTo>
                    <a:pt x="1732" y="0"/>
                  </a:moveTo>
                  <a:cubicBezTo>
                    <a:pt x="1401" y="0"/>
                    <a:pt x="1070" y="138"/>
                    <a:pt x="815" y="394"/>
                  </a:cubicBezTo>
                  <a:cubicBezTo>
                    <a:pt x="543" y="556"/>
                    <a:pt x="299" y="746"/>
                    <a:pt x="137" y="990"/>
                  </a:cubicBezTo>
                  <a:cubicBezTo>
                    <a:pt x="1" y="1153"/>
                    <a:pt x="109" y="1424"/>
                    <a:pt x="299" y="1424"/>
                  </a:cubicBezTo>
                  <a:cubicBezTo>
                    <a:pt x="1086" y="1424"/>
                    <a:pt x="1818" y="1153"/>
                    <a:pt x="2361" y="611"/>
                  </a:cubicBezTo>
                  <a:cubicBezTo>
                    <a:pt x="2551" y="448"/>
                    <a:pt x="2469" y="258"/>
                    <a:pt x="2306" y="149"/>
                  </a:cubicBezTo>
                  <a:cubicBezTo>
                    <a:pt x="2125" y="49"/>
                    <a:pt x="1928" y="0"/>
                    <a:pt x="1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1"/>
            <p:cNvSpPr/>
            <p:nvPr/>
          </p:nvSpPr>
          <p:spPr>
            <a:xfrm>
              <a:off x="5324338" y="389040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45" y="1163"/>
                    <a:pt x="2387"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1"/>
            <p:cNvSpPr/>
            <p:nvPr/>
          </p:nvSpPr>
          <p:spPr>
            <a:xfrm>
              <a:off x="5537938" y="3803825"/>
              <a:ext cx="63775" cy="35625"/>
            </a:xfrm>
            <a:custGeom>
              <a:avLst/>
              <a:gdLst/>
              <a:ahLst/>
              <a:cxnLst/>
              <a:rect l="l" t="t" r="r" b="b"/>
              <a:pathLst>
                <a:path w="2551" h="1425" extrusionOk="0">
                  <a:moveTo>
                    <a:pt x="1731" y="1"/>
                  </a:moveTo>
                  <a:cubicBezTo>
                    <a:pt x="1400" y="1"/>
                    <a:pt x="1070" y="139"/>
                    <a:pt x="814" y="394"/>
                  </a:cubicBezTo>
                  <a:cubicBezTo>
                    <a:pt x="543" y="557"/>
                    <a:pt x="299" y="774"/>
                    <a:pt x="136" y="991"/>
                  </a:cubicBezTo>
                  <a:cubicBezTo>
                    <a:pt x="0" y="1181"/>
                    <a:pt x="109" y="1425"/>
                    <a:pt x="299" y="1425"/>
                  </a:cubicBezTo>
                  <a:cubicBezTo>
                    <a:pt x="1085" y="1425"/>
                    <a:pt x="1845" y="1181"/>
                    <a:pt x="2387" y="638"/>
                  </a:cubicBezTo>
                  <a:cubicBezTo>
                    <a:pt x="2550" y="448"/>
                    <a:pt x="2469" y="259"/>
                    <a:pt x="2306" y="150"/>
                  </a:cubicBezTo>
                  <a:cubicBezTo>
                    <a:pt x="2124" y="49"/>
                    <a:pt x="1928" y="1"/>
                    <a:pt x="17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1"/>
            <p:cNvSpPr/>
            <p:nvPr/>
          </p:nvSpPr>
          <p:spPr>
            <a:xfrm>
              <a:off x="5441638" y="3900575"/>
              <a:ext cx="63100" cy="35850"/>
            </a:xfrm>
            <a:custGeom>
              <a:avLst/>
              <a:gdLst/>
              <a:ahLst/>
              <a:cxnLst/>
              <a:rect l="l" t="t" r="r" b="b"/>
              <a:pathLst>
                <a:path w="2524" h="1434" extrusionOk="0">
                  <a:moveTo>
                    <a:pt x="1687" y="1"/>
                  </a:moveTo>
                  <a:cubicBezTo>
                    <a:pt x="1364" y="1"/>
                    <a:pt x="1035" y="128"/>
                    <a:pt x="787" y="376"/>
                  </a:cubicBezTo>
                  <a:cubicBezTo>
                    <a:pt x="489" y="511"/>
                    <a:pt x="299" y="728"/>
                    <a:pt x="82" y="1000"/>
                  </a:cubicBezTo>
                  <a:cubicBezTo>
                    <a:pt x="1" y="1162"/>
                    <a:pt x="82" y="1434"/>
                    <a:pt x="299" y="1434"/>
                  </a:cubicBezTo>
                  <a:cubicBezTo>
                    <a:pt x="1086" y="1434"/>
                    <a:pt x="1818" y="1162"/>
                    <a:pt x="2361" y="620"/>
                  </a:cubicBezTo>
                  <a:cubicBezTo>
                    <a:pt x="2523" y="457"/>
                    <a:pt x="2469" y="240"/>
                    <a:pt x="2279" y="159"/>
                  </a:cubicBezTo>
                  <a:cubicBezTo>
                    <a:pt x="2099" y="53"/>
                    <a:pt x="189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1"/>
            <p:cNvSpPr/>
            <p:nvPr/>
          </p:nvSpPr>
          <p:spPr>
            <a:xfrm>
              <a:off x="5428088" y="4004550"/>
              <a:ext cx="62400" cy="36350"/>
            </a:xfrm>
            <a:custGeom>
              <a:avLst/>
              <a:gdLst/>
              <a:ahLst/>
              <a:cxnLst/>
              <a:rect l="l" t="t" r="r" b="b"/>
              <a:pathLst>
                <a:path w="2496" h="1454" extrusionOk="0">
                  <a:moveTo>
                    <a:pt x="1689" y="0"/>
                  </a:moveTo>
                  <a:cubicBezTo>
                    <a:pt x="1356" y="0"/>
                    <a:pt x="1015" y="138"/>
                    <a:pt x="760" y="394"/>
                  </a:cubicBezTo>
                  <a:cubicBezTo>
                    <a:pt x="489" y="557"/>
                    <a:pt x="272" y="774"/>
                    <a:pt x="82" y="1018"/>
                  </a:cubicBezTo>
                  <a:cubicBezTo>
                    <a:pt x="0" y="1180"/>
                    <a:pt x="82" y="1452"/>
                    <a:pt x="299" y="1452"/>
                  </a:cubicBezTo>
                  <a:cubicBezTo>
                    <a:pt x="332" y="1453"/>
                    <a:pt x="365" y="1454"/>
                    <a:pt x="399" y="1454"/>
                  </a:cubicBezTo>
                  <a:cubicBezTo>
                    <a:pt x="1100" y="1454"/>
                    <a:pt x="1815" y="1182"/>
                    <a:pt x="2333" y="638"/>
                  </a:cubicBezTo>
                  <a:cubicBezTo>
                    <a:pt x="2496" y="475"/>
                    <a:pt x="2441" y="258"/>
                    <a:pt x="2252" y="150"/>
                  </a:cubicBezTo>
                  <a:cubicBezTo>
                    <a:pt x="2080" y="49"/>
                    <a:pt x="1886"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1"/>
            <p:cNvSpPr/>
            <p:nvPr/>
          </p:nvSpPr>
          <p:spPr>
            <a:xfrm>
              <a:off x="5582013" y="3929450"/>
              <a:ext cx="63775" cy="36825"/>
            </a:xfrm>
            <a:custGeom>
              <a:avLst/>
              <a:gdLst/>
              <a:ahLst/>
              <a:cxnLst/>
              <a:rect l="l" t="t" r="r" b="b"/>
              <a:pathLst>
                <a:path w="2551" h="1473" extrusionOk="0">
                  <a:moveTo>
                    <a:pt x="1689" y="0"/>
                  </a:moveTo>
                  <a:cubicBezTo>
                    <a:pt x="1362" y="0"/>
                    <a:pt x="1047" y="138"/>
                    <a:pt x="814" y="387"/>
                  </a:cubicBezTo>
                  <a:cubicBezTo>
                    <a:pt x="543" y="550"/>
                    <a:pt x="299" y="767"/>
                    <a:pt x="109" y="1038"/>
                  </a:cubicBezTo>
                  <a:cubicBezTo>
                    <a:pt x="0" y="1201"/>
                    <a:pt x="109" y="1472"/>
                    <a:pt x="299" y="1472"/>
                  </a:cubicBezTo>
                  <a:cubicBezTo>
                    <a:pt x="1085" y="1472"/>
                    <a:pt x="1845" y="1201"/>
                    <a:pt x="2387" y="658"/>
                  </a:cubicBezTo>
                  <a:cubicBezTo>
                    <a:pt x="2550" y="468"/>
                    <a:pt x="2469" y="279"/>
                    <a:pt x="2306" y="170"/>
                  </a:cubicBezTo>
                  <a:cubicBezTo>
                    <a:pt x="2107" y="55"/>
                    <a:pt x="1895"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5501313" y="4068975"/>
              <a:ext cx="63100" cy="36350"/>
            </a:xfrm>
            <a:custGeom>
              <a:avLst/>
              <a:gdLst/>
              <a:ahLst/>
              <a:cxnLst/>
              <a:rect l="l" t="t" r="r" b="b"/>
              <a:pathLst>
                <a:path w="2524" h="1454" extrusionOk="0">
                  <a:moveTo>
                    <a:pt x="1717" y="0"/>
                  </a:moveTo>
                  <a:cubicBezTo>
                    <a:pt x="1384" y="0"/>
                    <a:pt x="1043" y="138"/>
                    <a:pt x="787" y="394"/>
                  </a:cubicBezTo>
                  <a:cubicBezTo>
                    <a:pt x="516" y="556"/>
                    <a:pt x="272" y="773"/>
                    <a:pt x="109" y="1017"/>
                  </a:cubicBezTo>
                  <a:cubicBezTo>
                    <a:pt x="1" y="1180"/>
                    <a:pt x="109" y="1451"/>
                    <a:pt x="299" y="1451"/>
                  </a:cubicBezTo>
                  <a:cubicBezTo>
                    <a:pt x="332" y="1453"/>
                    <a:pt x="365" y="1453"/>
                    <a:pt x="398" y="1453"/>
                  </a:cubicBezTo>
                  <a:cubicBezTo>
                    <a:pt x="1147" y="1453"/>
                    <a:pt x="1841" y="1157"/>
                    <a:pt x="2360" y="638"/>
                  </a:cubicBezTo>
                  <a:cubicBezTo>
                    <a:pt x="2523" y="475"/>
                    <a:pt x="2442" y="258"/>
                    <a:pt x="2279" y="149"/>
                  </a:cubicBezTo>
                  <a:cubicBezTo>
                    <a:pt x="2108" y="49"/>
                    <a:pt x="1914" y="0"/>
                    <a:pt x="17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5432163" y="4170675"/>
              <a:ext cx="62400" cy="36300"/>
            </a:xfrm>
            <a:custGeom>
              <a:avLst/>
              <a:gdLst/>
              <a:ahLst/>
              <a:cxnLst/>
              <a:rect l="l" t="t" r="r" b="b"/>
              <a:pathLst>
                <a:path w="2496" h="1452" extrusionOk="0">
                  <a:moveTo>
                    <a:pt x="1704" y="1"/>
                  </a:moveTo>
                  <a:cubicBezTo>
                    <a:pt x="1373" y="1"/>
                    <a:pt x="1042" y="139"/>
                    <a:pt x="787" y="394"/>
                  </a:cubicBezTo>
                  <a:cubicBezTo>
                    <a:pt x="515" y="557"/>
                    <a:pt x="271" y="774"/>
                    <a:pt x="109" y="991"/>
                  </a:cubicBezTo>
                  <a:cubicBezTo>
                    <a:pt x="0" y="1181"/>
                    <a:pt x="109" y="1452"/>
                    <a:pt x="298" y="1452"/>
                  </a:cubicBezTo>
                  <a:cubicBezTo>
                    <a:pt x="1085" y="1452"/>
                    <a:pt x="1817" y="1181"/>
                    <a:pt x="2360" y="638"/>
                  </a:cubicBezTo>
                  <a:cubicBezTo>
                    <a:pt x="2495" y="476"/>
                    <a:pt x="2468" y="259"/>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1"/>
            <p:cNvSpPr/>
            <p:nvPr/>
          </p:nvSpPr>
          <p:spPr>
            <a:xfrm>
              <a:off x="5415188" y="4280325"/>
              <a:ext cx="64450" cy="35825"/>
            </a:xfrm>
            <a:custGeom>
              <a:avLst/>
              <a:gdLst/>
              <a:ahLst/>
              <a:cxnLst/>
              <a:rect l="l" t="t" r="r" b="b"/>
              <a:pathLst>
                <a:path w="2578" h="1433" extrusionOk="0">
                  <a:moveTo>
                    <a:pt x="1730" y="0"/>
                  </a:moveTo>
                  <a:cubicBezTo>
                    <a:pt x="1408" y="0"/>
                    <a:pt x="1090" y="127"/>
                    <a:pt x="842" y="375"/>
                  </a:cubicBezTo>
                  <a:cubicBezTo>
                    <a:pt x="571" y="565"/>
                    <a:pt x="326" y="755"/>
                    <a:pt x="164" y="999"/>
                  </a:cubicBezTo>
                  <a:cubicBezTo>
                    <a:pt x="1" y="1162"/>
                    <a:pt x="109" y="1433"/>
                    <a:pt x="326" y="1433"/>
                  </a:cubicBezTo>
                  <a:cubicBezTo>
                    <a:pt x="1113" y="1433"/>
                    <a:pt x="1873" y="1162"/>
                    <a:pt x="2388" y="619"/>
                  </a:cubicBezTo>
                  <a:cubicBezTo>
                    <a:pt x="2578" y="456"/>
                    <a:pt x="2496" y="239"/>
                    <a:pt x="2334" y="158"/>
                  </a:cubicBezTo>
                  <a:cubicBezTo>
                    <a:pt x="2143" y="52"/>
                    <a:pt x="1936" y="0"/>
                    <a:pt x="1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1"/>
            <p:cNvSpPr/>
            <p:nvPr/>
          </p:nvSpPr>
          <p:spPr>
            <a:xfrm>
              <a:off x="5554888" y="4220175"/>
              <a:ext cx="63075" cy="35625"/>
            </a:xfrm>
            <a:custGeom>
              <a:avLst/>
              <a:gdLst/>
              <a:ahLst/>
              <a:cxnLst/>
              <a:rect l="l" t="t" r="r" b="b"/>
              <a:pathLst>
                <a:path w="2523" h="1425" extrusionOk="0">
                  <a:moveTo>
                    <a:pt x="1704" y="1"/>
                  </a:moveTo>
                  <a:cubicBezTo>
                    <a:pt x="1373" y="1"/>
                    <a:pt x="1043" y="139"/>
                    <a:pt x="787" y="394"/>
                  </a:cubicBezTo>
                  <a:cubicBezTo>
                    <a:pt x="516" y="557"/>
                    <a:pt x="272" y="747"/>
                    <a:pt x="109" y="991"/>
                  </a:cubicBezTo>
                  <a:cubicBezTo>
                    <a:pt x="0" y="1154"/>
                    <a:pt x="109" y="1425"/>
                    <a:pt x="299" y="1425"/>
                  </a:cubicBezTo>
                  <a:cubicBezTo>
                    <a:pt x="1085" y="1425"/>
                    <a:pt x="1818" y="1154"/>
                    <a:pt x="2360" y="611"/>
                  </a:cubicBezTo>
                  <a:cubicBezTo>
                    <a:pt x="2523" y="476"/>
                    <a:pt x="2442" y="259"/>
                    <a:pt x="2279" y="150"/>
                  </a:cubicBezTo>
                  <a:cubicBezTo>
                    <a:pt x="2097" y="49"/>
                    <a:pt x="1901"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1"/>
            <p:cNvSpPr/>
            <p:nvPr/>
          </p:nvSpPr>
          <p:spPr>
            <a:xfrm>
              <a:off x="5491138" y="4331175"/>
              <a:ext cx="63100" cy="35850"/>
            </a:xfrm>
            <a:custGeom>
              <a:avLst/>
              <a:gdLst/>
              <a:ahLst/>
              <a:cxnLst/>
              <a:rect l="l" t="t" r="r" b="b"/>
              <a:pathLst>
                <a:path w="2524" h="1434" extrusionOk="0">
                  <a:moveTo>
                    <a:pt x="1687" y="0"/>
                  </a:moveTo>
                  <a:cubicBezTo>
                    <a:pt x="1364" y="0"/>
                    <a:pt x="1035" y="127"/>
                    <a:pt x="787" y="375"/>
                  </a:cubicBezTo>
                  <a:cubicBezTo>
                    <a:pt x="516" y="565"/>
                    <a:pt x="272" y="755"/>
                    <a:pt x="109" y="999"/>
                  </a:cubicBezTo>
                  <a:cubicBezTo>
                    <a:pt x="1" y="1162"/>
                    <a:pt x="109" y="1433"/>
                    <a:pt x="299" y="1433"/>
                  </a:cubicBezTo>
                  <a:cubicBezTo>
                    <a:pt x="1086" y="1433"/>
                    <a:pt x="1845" y="1162"/>
                    <a:pt x="2388" y="620"/>
                  </a:cubicBezTo>
                  <a:cubicBezTo>
                    <a:pt x="2523" y="457"/>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5404338" y="4415925"/>
              <a:ext cx="62425" cy="35850"/>
            </a:xfrm>
            <a:custGeom>
              <a:avLst/>
              <a:gdLst/>
              <a:ahLst/>
              <a:cxnLst/>
              <a:rect l="l" t="t" r="r" b="b"/>
              <a:pathLst>
                <a:path w="2497" h="1434" extrusionOk="0">
                  <a:moveTo>
                    <a:pt x="1660" y="1"/>
                  </a:moveTo>
                  <a:cubicBezTo>
                    <a:pt x="1337" y="1"/>
                    <a:pt x="1008" y="128"/>
                    <a:pt x="760" y="376"/>
                  </a:cubicBezTo>
                  <a:cubicBezTo>
                    <a:pt x="489" y="566"/>
                    <a:pt x="272" y="756"/>
                    <a:pt x="82" y="1000"/>
                  </a:cubicBezTo>
                  <a:cubicBezTo>
                    <a:pt x="1" y="1162"/>
                    <a:pt x="82" y="1434"/>
                    <a:pt x="299" y="1434"/>
                  </a:cubicBezTo>
                  <a:cubicBezTo>
                    <a:pt x="1059" y="1434"/>
                    <a:pt x="1818" y="1162"/>
                    <a:pt x="2361" y="620"/>
                  </a:cubicBezTo>
                  <a:cubicBezTo>
                    <a:pt x="2496" y="457"/>
                    <a:pt x="2469" y="240"/>
                    <a:pt x="2252" y="159"/>
                  </a:cubicBezTo>
                  <a:cubicBezTo>
                    <a:pt x="2072" y="53"/>
                    <a:pt x="1867" y="1"/>
                    <a:pt x="16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1"/>
            <p:cNvSpPr/>
            <p:nvPr/>
          </p:nvSpPr>
          <p:spPr>
            <a:xfrm>
              <a:off x="5646438" y="4295450"/>
              <a:ext cx="63075" cy="35625"/>
            </a:xfrm>
            <a:custGeom>
              <a:avLst/>
              <a:gdLst/>
              <a:ahLst/>
              <a:cxnLst/>
              <a:rect l="l" t="t" r="r" b="b"/>
              <a:pathLst>
                <a:path w="2523" h="1425" extrusionOk="0">
                  <a:moveTo>
                    <a:pt x="1704" y="1"/>
                  </a:moveTo>
                  <a:cubicBezTo>
                    <a:pt x="1373" y="1"/>
                    <a:pt x="1042" y="138"/>
                    <a:pt x="787" y="394"/>
                  </a:cubicBezTo>
                  <a:cubicBezTo>
                    <a:pt x="516" y="557"/>
                    <a:pt x="271" y="774"/>
                    <a:pt x="109" y="991"/>
                  </a:cubicBezTo>
                  <a:cubicBezTo>
                    <a:pt x="0" y="1181"/>
                    <a:pt x="109" y="1425"/>
                    <a:pt x="299" y="1425"/>
                  </a:cubicBezTo>
                  <a:cubicBezTo>
                    <a:pt x="1085" y="1425"/>
                    <a:pt x="1818" y="1181"/>
                    <a:pt x="2360" y="638"/>
                  </a:cubicBezTo>
                  <a:cubicBezTo>
                    <a:pt x="2523" y="448"/>
                    <a:pt x="2469" y="258"/>
                    <a:pt x="2279"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1"/>
            <p:cNvSpPr/>
            <p:nvPr/>
          </p:nvSpPr>
          <p:spPr>
            <a:xfrm>
              <a:off x="5650488" y="4010650"/>
              <a:ext cx="63100" cy="35800"/>
            </a:xfrm>
            <a:custGeom>
              <a:avLst/>
              <a:gdLst/>
              <a:ahLst/>
              <a:cxnLst/>
              <a:rect l="l" t="t" r="r" b="b"/>
              <a:pathLst>
                <a:path w="2524" h="1432" extrusionOk="0">
                  <a:moveTo>
                    <a:pt x="1705" y="1"/>
                  </a:moveTo>
                  <a:cubicBezTo>
                    <a:pt x="1373" y="1"/>
                    <a:pt x="1043" y="138"/>
                    <a:pt x="788" y="394"/>
                  </a:cubicBezTo>
                  <a:cubicBezTo>
                    <a:pt x="516" y="557"/>
                    <a:pt x="272" y="774"/>
                    <a:pt x="109" y="991"/>
                  </a:cubicBezTo>
                  <a:cubicBezTo>
                    <a:pt x="1" y="1181"/>
                    <a:pt x="109" y="1425"/>
                    <a:pt x="299" y="1425"/>
                  </a:cubicBezTo>
                  <a:cubicBezTo>
                    <a:pt x="363" y="1429"/>
                    <a:pt x="426" y="1431"/>
                    <a:pt x="489" y="1431"/>
                  </a:cubicBezTo>
                  <a:cubicBezTo>
                    <a:pt x="1184" y="1431"/>
                    <a:pt x="1863" y="1158"/>
                    <a:pt x="2361" y="611"/>
                  </a:cubicBezTo>
                  <a:cubicBezTo>
                    <a:pt x="2523" y="448"/>
                    <a:pt x="2442" y="258"/>
                    <a:pt x="2279" y="150"/>
                  </a:cubicBezTo>
                  <a:cubicBezTo>
                    <a:pt x="2098" y="49"/>
                    <a:pt x="1901"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1"/>
            <p:cNvSpPr/>
            <p:nvPr/>
          </p:nvSpPr>
          <p:spPr>
            <a:xfrm>
              <a:off x="5575913" y="4127750"/>
              <a:ext cx="63075" cy="35850"/>
            </a:xfrm>
            <a:custGeom>
              <a:avLst/>
              <a:gdLst/>
              <a:ahLst/>
              <a:cxnLst/>
              <a:rect l="l" t="t" r="r" b="b"/>
              <a:pathLst>
                <a:path w="2523" h="1434" extrusionOk="0">
                  <a:moveTo>
                    <a:pt x="1687" y="0"/>
                  </a:moveTo>
                  <a:cubicBezTo>
                    <a:pt x="1364" y="0"/>
                    <a:pt x="1035" y="127"/>
                    <a:pt x="787" y="375"/>
                  </a:cubicBezTo>
                  <a:cubicBezTo>
                    <a:pt x="516" y="565"/>
                    <a:pt x="272" y="755"/>
                    <a:pt x="109" y="999"/>
                  </a:cubicBezTo>
                  <a:cubicBezTo>
                    <a:pt x="0" y="1162"/>
                    <a:pt x="109" y="1433"/>
                    <a:pt x="299" y="1433"/>
                  </a:cubicBezTo>
                  <a:cubicBezTo>
                    <a:pt x="1085" y="1433"/>
                    <a:pt x="1845" y="1162"/>
                    <a:pt x="2387" y="619"/>
                  </a:cubicBezTo>
                  <a:cubicBezTo>
                    <a:pt x="2523" y="484"/>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1"/>
            <p:cNvSpPr/>
            <p:nvPr/>
          </p:nvSpPr>
          <p:spPr>
            <a:xfrm>
              <a:off x="5799688" y="3991000"/>
              <a:ext cx="63075" cy="36350"/>
            </a:xfrm>
            <a:custGeom>
              <a:avLst/>
              <a:gdLst/>
              <a:ahLst/>
              <a:cxnLst/>
              <a:rect l="l" t="t" r="r" b="b"/>
              <a:pathLst>
                <a:path w="2523" h="1454" extrusionOk="0">
                  <a:moveTo>
                    <a:pt x="1716" y="0"/>
                  </a:moveTo>
                  <a:cubicBezTo>
                    <a:pt x="1383" y="0"/>
                    <a:pt x="1042" y="138"/>
                    <a:pt x="787" y="393"/>
                  </a:cubicBezTo>
                  <a:cubicBezTo>
                    <a:pt x="516" y="556"/>
                    <a:pt x="271" y="773"/>
                    <a:pt x="109" y="1017"/>
                  </a:cubicBezTo>
                  <a:cubicBezTo>
                    <a:pt x="0" y="1180"/>
                    <a:pt x="109" y="1451"/>
                    <a:pt x="326" y="1451"/>
                  </a:cubicBezTo>
                  <a:cubicBezTo>
                    <a:pt x="359" y="1452"/>
                    <a:pt x="392" y="1453"/>
                    <a:pt x="425" y="1453"/>
                  </a:cubicBezTo>
                  <a:cubicBezTo>
                    <a:pt x="1122" y="1453"/>
                    <a:pt x="1790" y="1181"/>
                    <a:pt x="2360" y="637"/>
                  </a:cubicBezTo>
                  <a:cubicBezTo>
                    <a:pt x="2523" y="475"/>
                    <a:pt x="2441" y="258"/>
                    <a:pt x="2279" y="149"/>
                  </a:cubicBezTo>
                  <a:cubicBezTo>
                    <a:pt x="2107" y="48"/>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1"/>
            <p:cNvSpPr/>
            <p:nvPr/>
          </p:nvSpPr>
          <p:spPr>
            <a:xfrm>
              <a:off x="5730513" y="4085925"/>
              <a:ext cx="62400" cy="36300"/>
            </a:xfrm>
            <a:custGeom>
              <a:avLst/>
              <a:gdLst/>
              <a:ahLst/>
              <a:cxnLst/>
              <a:rect l="l" t="t" r="r" b="b"/>
              <a:pathLst>
                <a:path w="2496" h="1452" extrusionOk="0">
                  <a:moveTo>
                    <a:pt x="1705" y="0"/>
                  </a:moveTo>
                  <a:cubicBezTo>
                    <a:pt x="1373" y="0"/>
                    <a:pt x="1043" y="138"/>
                    <a:pt x="787" y="394"/>
                  </a:cubicBezTo>
                  <a:cubicBezTo>
                    <a:pt x="516" y="556"/>
                    <a:pt x="272" y="773"/>
                    <a:pt x="109" y="990"/>
                  </a:cubicBezTo>
                  <a:cubicBezTo>
                    <a:pt x="1" y="1180"/>
                    <a:pt x="109" y="1452"/>
                    <a:pt x="299" y="1452"/>
                  </a:cubicBezTo>
                  <a:cubicBezTo>
                    <a:pt x="1086" y="1452"/>
                    <a:pt x="1818" y="1180"/>
                    <a:pt x="2360" y="638"/>
                  </a:cubicBezTo>
                  <a:cubicBezTo>
                    <a:pt x="2496" y="475"/>
                    <a:pt x="2469" y="258"/>
                    <a:pt x="2279" y="150"/>
                  </a:cubicBezTo>
                  <a:cubicBezTo>
                    <a:pt x="2097" y="49"/>
                    <a:pt x="1901" y="0"/>
                    <a:pt x="1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1"/>
            <p:cNvSpPr/>
            <p:nvPr/>
          </p:nvSpPr>
          <p:spPr>
            <a:xfrm>
              <a:off x="5689163" y="4193050"/>
              <a:ext cx="62400" cy="35625"/>
            </a:xfrm>
            <a:custGeom>
              <a:avLst/>
              <a:gdLst/>
              <a:ahLst/>
              <a:cxnLst/>
              <a:rect l="l" t="t" r="r" b="b"/>
              <a:pathLst>
                <a:path w="2496" h="1425" extrusionOk="0">
                  <a:moveTo>
                    <a:pt x="1689" y="1"/>
                  </a:moveTo>
                  <a:cubicBezTo>
                    <a:pt x="1356" y="1"/>
                    <a:pt x="1015" y="139"/>
                    <a:pt x="760" y="394"/>
                  </a:cubicBezTo>
                  <a:cubicBezTo>
                    <a:pt x="488" y="557"/>
                    <a:pt x="244" y="747"/>
                    <a:pt x="81" y="991"/>
                  </a:cubicBezTo>
                  <a:cubicBezTo>
                    <a:pt x="0" y="1154"/>
                    <a:pt x="81" y="1425"/>
                    <a:pt x="298" y="1425"/>
                  </a:cubicBezTo>
                  <a:cubicBezTo>
                    <a:pt x="1058" y="1425"/>
                    <a:pt x="1817" y="1154"/>
                    <a:pt x="2360" y="611"/>
                  </a:cubicBezTo>
                  <a:cubicBezTo>
                    <a:pt x="2495" y="476"/>
                    <a:pt x="2441" y="259"/>
                    <a:pt x="2251" y="150"/>
                  </a:cubicBezTo>
                  <a:cubicBezTo>
                    <a:pt x="2080" y="49"/>
                    <a:pt x="1886" y="1"/>
                    <a:pt x="16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1"/>
            <p:cNvSpPr/>
            <p:nvPr/>
          </p:nvSpPr>
          <p:spPr>
            <a:xfrm>
              <a:off x="5832238" y="4134525"/>
              <a:ext cx="62400" cy="35850"/>
            </a:xfrm>
            <a:custGeom>
              <a:avLst/>
              <a:gdLst/>
              <a:ahLst/>
              <a:cxnLst/>
              <a:rect l="l" t="t" r="r" b="b"/>
              <a:pathLst>
                <a:path w="2496" h="1434" extrusionOk="0">
                  <a:moveTo>
                    <a:pt x="1675" y="0"/>
                  </a:moveTo>
                  <a:cubicBezTo>
                    <a:pt x="1353" y="0"/>
                    <a:pt x="1035" y="128"/>
                    <a:pt x="787" y="375"/>
                  </a:cubicBezTo>
                  <a:cubicBezTo>
                    <a:pt x="516" y="565"/>
                    <a:pt x="271" y="755"/>
                    <a:pt x="109" y="999"/>
                  </a:cubicBezTo>
                  <a:cubicBezTo>
                    <a:pt x="0" y="1162"/>
                    <a:pt x="109" y="1433"/>
                    <a:pt x="299" y="1433"/>
                  </a:cubicBezTo>
                  <a:cubicBezTo>
                    <a:pt x="1085" y="1433"/>
                    <a:pt x="1817" y="1162"/>
                    <a:pt x="2360" y="620"/>
                  </a:cubicBezTo>
                  <a:cubicBezTo>
                    <a:pt x="2496" y="457"/>
                    <a:pt x="2468" y="240"/>
                    <a:pt x="2279" y="159"/>
                  </a:cubicBezTo>
                  <a:cubicBezTo>
                    <a:pt x="2088" y="53"/>
                    <a:pt x="1881" y="0"/>
                    <a:pt x="16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1"/>
            <p:cNvSpPr/>
            <p:nvPr/>
          </p:nvSpPr>
          <p:spPr>
            <a:xfrm>
              <a:off x="5708138" y="3685850"/>
              <a:ext cx="63775" cy="36300"/>
            </a:xfrm>
            <a:custGeom>
              <a:avLst/>
              <a:gdLst/>
              <a:ahLst/>
              <a:cxnLst/>
              <a:rect l="l" t="t" r="r" b="b"/>
              <a:pathLst>
                <a:path w="2551" h="1452" extrusionOk="0">
                  <a:moveTo>
                    <a:pt x="1743" y="0"/>
                  </a:moveTo>
                  <a:cubicBezTo>
                    <a:pt x="1411" y="0"/>
                    <a:pt x="1070" y="138"/>
                    <a:pt x="814" y="394"/>
                  </a:cubicBezTo>
                  <a:cubicBezTo>
                    <a:pt x="543" y="556"/>
                    <a:pt x="299" y="773"/>
                    <a:pt x="136" y="1018"/>
                  </a:cubicBezTo>
                  <a:cubicBezTo>
                    <a:pt x="1" y="1180"/>
                    <a:pt x="109" y="1451"/>
                    <a:pt x="326" y="1451"/>
                  </a:cubicBezTo>
                  <a:cubicBezTo>
                    <a:pt x="1085" y="1451"/>
                    <a:pt x="1845" y="1180"/>
                    <a:pt x="2387" y="638"/>
                  </a:cubicBezTo>
                  <a:cubicBezTo>
                    <a:pt x="2550" y="475"/>
                    <a:pt x="2469" y="258"/>
                    <a:pt x="2306" y="150"/>
                  </a:cubicBezTo>
                  <a:cubicBezTo>
                    <a:pt x="2135" y="49"/>
                    <a:pt x="1940" y="0"/>
                    <a:pt x="17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1"/>
            <p:cNvSpPr/>
            <p:nvPr/>
          </p:nvSpPr>
          <p:spPr>
            <a:xfrm>
              <a:off x="5672888" y="3797725"/>
              <a:ext cx="64425" cy="36300"/>
            </a:xfrm>
            <a:custGeom>
              <a:avLst/>
              <a:gdLst/>
              <a:ahLst/>
              <a:cxnLst/>
              <a:rect l="l" t="t" r="r" b="b"/>
              <a:pathLst>
                <a:path w="2577" h="1452" extrusionOk="0">
                  <a:moveTo>
                    <a:pt x="1758" y="1"/>
                  </a:moveTo>
                  <a:cubicBezTo>
                    <a:pt x="1427" y="1"/>
                    <a:pt x="1096" y="139"/>
                    <a:pt x="841" y="394"/>
                  </a:cubicBezTo>
                  <a:cubicBezTo>
                    <a:pt x="570" y="557"/>
                    <a:pt x="326" y="774"/>
                    <a:pt x="163" y="1018"/>
                  </a:cubicBezTo>
                  <a:cubicBezTo>
                    <a:pt x="0" y="1181"/>
                    <a:pt x="109" y="1452"/>
                    <a:pt x="326" y="1452"/>
                  </a:cubicBezTo>
                  <a:cubicBezTo>
                    <a:pt x="1112" y="1452"/>
                    <a:pt x="1872" y="1181"/>
                    <a:pt x="2414" y="638"/>
                  </a:cubicBezTo>
                  <a:cubicBezTo>
                    <a:pt x="2577" y="475"/>
                    <a:pt x="2495" y="258"/>
                    <a:pt x="2333" y="150"/>
                  </a:cubicBezTo>
                  <a:cubicBezTo>
                    <a:pt x="2151" y="49"/>
                    <a:pt x="1954" y="1"/>
                    <a:pt x="17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1"/>
            <p:cNvSpPr/>
            <p:nvPr/>
          </p:nvSpPr>
          <p:spPr>
            <a:xfrm>
              <a:off x="5853263" y="3691275"/>
              <a:ext cx="63750" cy="35625"/>
            </a:xfrm>
            <a:custGeom>
              <a:avLst/>
              <a:gdLst/>
              <a:ahLst/>
              <a:cxnLst/>
              <a:rect l="l" t="t" r="r" b="b"/>
              <a:pathLst>
                <a:path w="2550" h="1425" extrusionOk="0">
                  <a:moveTo>
                    <a:pt x="1731" y="0"/>
                  </a:moveTo>
                  <a:cubicBezTo>
                    <a:pt x="1400" y="0"/>
                    <a:pt x="1069" y="138"/>
                    <a:pt x="814" y="394"/>
                  </a:cubicBezTo>
                  <a:cubicBezTo>
                    <a:pt x="542" y="556"/>
                    <a:pt x="298" y="746"/>
                    <a:pt x="136" y="990"/>
                  </a:cubicBezTo>
                  <a:cubicBezTo>
                    <a:pt x="0" y="1153"/>
                    <a:pt x="109" y="1424"/>
                    <a:pt x="298" y="1424"/>
                  </a:cubicBezTo>
                  <a:cubicBezTo>
                    <a:pt x="1085" y="1424"/>
                    <a:pt x="1844" y="1153"/>
                    <a:pt x="2387" y="611"/>
                  </a:cubicBezTo>
                  <a:cubicBezTo>
                    <a:pt x="2550" y="448"/>
                    <a:pt x="2468" y="258"/>
                    <a:pt x="2306" y="150"/>
                  </a:cubicBezTo>
                  <a:cubicBezTo>
                    <a:pt x="2124" y="49"/>
                    <a:pt x="1927"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1"/>
            <p:cNvSpPr/>
            <p:nvPr/>
          </p:nvSpPr>
          <p:spPr>
            <a:xfrm>
              <a:off x="5801038" y="3788500"/>
              <a:ext cx="63075" cy="36050"/>
            </a:xfrm>
            <a:custGeom>
              <a:avLst/>
              <a:gdLst/>
              <a:ahLst/>
              <a:cxnLst/>
              <a:rect l="l" t="t" r="r" b="b"/>
              <a:pathLst>
                <a:path w="2523" h="1442" extrusionOk="0">
                  <a:moveTo>
                    <a:pt x="1691" y="0"/>
                  </a:moveTo>
                  <a:cubicBezTo>
                    <a:pt x="1355" y="0"/>
                    <a:pt x="1032" y="121"/>
                    <a:pt x="814" y="356"/>
                  </a:cubicBezTo>
                  <a:cubicBezTo>
                    <a:pt x="543" y="519"/>
                    <a:pt x="299" y="736"/>
                    <a:pt x="82" y="1007"/>
                  </a:cubicBezTo>
                  <a:cubicBezTo>
                    <a:pt x="0" y="1170"/>
                    <a:pt x="82" y="1441"/>
                    <a:pt x="299" y="1441"/>
                  </a:cubicBezTo>
                  <a:cubicBezTo>
                    <a:pt x="1085" y="1441"/>
                    <a:pt x="1818" y="1170"/>
                    <a:pt x="2360" y="627"/>
                  </a:cubicBezTo>
                  <a:cubicBezTo>
                    <a:pt x="2523" y="465"/>
                    <a:pt x="2469" y="248"/>
                    <a:pt x="2306" y="139"/>
                  </a:cubicBezTo>
                  <a:cubicBezTo>
                    <a:pt x="2110" y="46"/>
                    <a:pt x="1898" y="0"/>
                    <a:pt x="16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1"/>
            <p:cNvSpPr/>
            <p:nvPr/>
          </p:nvSpPr>
          <p:spPr>
            <a:xfrm>
              <a:off x="5737963" y="3912325"/>
              <a:ext cx="63775" cy="35625"/>
            </a:xfrm>
            <a:custGeom>
              <a:avLst/>
              <a:gdLst/>
              <a:ahLst/>
              <a:cxnLst/>
              <a:rect l="l" t="t" r="r" b="b"/>
              <a:pathLst>
                <a:path w="2551" h="1425" extrusionOk="0">
                  <a:moveTo>
                    <a:pt x="1732" y="1"/>
                  </a:moveTo>
                  <a:cubicBezTo>
                    <a:pt x="1401" y="1"/>
                    <a:pt x="1070" y="138"/>
                    <a:pt x="815" y="394"/>
                  </a:cubicBezTo>
                  <a:cubicBezTo>
                    <a:pt x="543" y="557"/>
                    <a:pt x="299" y="774"/>
                    <a:pt x="109" y="991"/>
                  </a:cubicBezTo>
                  <a:cubicBezTo>
                    <a:pt x="1" y="1153"/>
                    <a:pt x="109" y="1425"/>
                    <a:pt x="299" y="1425"/>
                  </a:cubicBezTo>
                  <a:cubicBezTo>
                    <a:pt x="1086" y="1425"/>
                    <a:pt x="1845" y="1153"/>
                    <a:pt x="2361" y="611"/>
                  </a:cubicBezTo>
                  <a:cubicBezTo>
                    <a:pt x="2551" y="448"/>
                    <a:pt x="2469" y="258"/>
                    <a:pt x="2306" y="150"/>
                  </a:cubicBezTo>
                  <a:cubicBezTo>
                    <a:pt x="2125" y="49"/>
                    <a:pt x="1928" y="1"/>
                    <a:pt x="17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1"/>
            <p:cNvSpPr/>
            <p:nvPr/>
          </p:nvSpPr>
          <p:spPr>
            <a:xfrm>
              <a:off x="5940038" y="3783500"/>
              <a:ext cx="62425" cy="36300"/>
            </a:xfrm>
            <a:custGeom>
              <a:avLst/>
              <a:gdLst/>
              <a:ahLst/>
              <a:cxnLst/>
              <a:rect l="l" t="t" r="r" b="b"/>
              <a:pathLst>
                <a:path w="2497" h="1452" extrusionOk="0">
                  <a:moveTo>
                    <a:pt x="1690" y="0"/>
                  </a:moveTo>
                  <a:cubicBezTo>
                    <a:pt x="1357" y="0"/>
                    <a:pt x="1016" y="138"/>
                    <a:pt x="760" y="393"/>
                  </a:cubicBezTo>
                  <a:cubicBezTo>
                    <a:pt x="489" y="556"/>
                    <a:pt x="272" y="773"/>
                    <a:pt x="82" y="990"/>
                  </a:cubicBezTo>
                  <a:cubicBezTo>
                    <a:pt x="1" y="1180"/>
                    <a:pt x="82" y="1451"/>
                    <a:pt x="299" y="1451"/>
                  </a:cubicBezTo>
                  <a:cubicBezTo>
                    <a:pt x="1059" y="1451"/>
                    <a:pt x="1818" y="1180"/>
                    <a:pt x="2361" y="638"/>
                  </a:cubicBezTo>
                  <a:cubicBezTo>
                    <a:pt x="2496" y="448"/>
                    <a:pt x="2469" y="258"/>
                    <a:pt x="2252" y="149"/>
                  </a:cubicBezTo>
                  <a:cubicBezTo>
                    <a:pt x="2081" y="48"/>
                    <a:pt x="1887" y="0"/>
                    <a:pt x="16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1"/>
            <p:cNvSpPr/>
            <p:nvPr/>
          </p:nvSpPr>
          <p:spPr>
            <a:xfrm>
              <a:off x="5592863" y="3615775"/>
              <a:ext cx="63775" cy="35850"/>
            </a:xfrm>
            <a:custGeom>
              <a:avLst/>
              <a:gdLst/>
              <a:ahLst/>
              <a:cxnLst/>
              <a:rect l="l" t="t" r="r" b="b"/>
              <a:pathLst>
                <a:path w="2551" h="1434" extrusionOk="0">
                  <a:moveTo>
                    <a:pt x="1714" y="1"/>
                  </a:moveTo>
                  <a:cubicBezTo>
                    <a:pt x="1391" y="1"/>
                    <a:pt x="1062" y="128"/>
                    <a:pt x="814" y="376"/>
                  </a:cubicBezTo>
                  <a:cubicBezTo>
                    <a:pt x="543" y="566"/>
                    <a:pt x="299" y="756"/>
                    <a:pt x="136" y="1000"/>
                  </a:cubicBezTo>
                  <a:cubicBezTo>
                    <a:pt x="0" y="1162"/>
                    <a:pt x="109" y="1434"/>
                    <a:pt x="326" y="1434"/>
                  </a:cubicBezTo>
                  <a:cubicBezTo>
                    <a:pt x="1085" y="1434"/>
                    <a:pt x="1845" y="1162"/>
                    <a:pt x="2387" y="620"/>
                  </a:cubicBezTo>
                  <a:cubicBezTo>
                    <a:pt x="2550" y="457"/>
                    <a:pt x="2496" y="240"/>
                    <a:pt x="2306" y="159"/>
                  </a:cubicBezTo>
                  <a:cubicBezTo>
                    <a:pt x="2126" y="53"/>
                    <a:pt x="1921" y="1"/>
                    <a:pt x="1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1"/>
            <p:cNvSpPr/>
            <p:nvPr/>
          </p:nvSpPr>
          <p:spPr>
            <a:xfrm>
              <a:off x="5794938" y="3609900"/>
              <a:ext cx="64450" cy="35625"/>
            </a:xfrm>
            <a:custGeom>
              <a:avLst/>
              <a:gdLst/>
              <a:ahLst/>
              <a:cxnLst/>
              <a:rect l="l" t="t" r="r" b="b"/>
              <a:pathLst>
                <a:path w="2578" h="1425" extrusionOk="0">
                  <a:moveTo>
                    <a:pt x="1770" y="0"/>
                  </a:moveTo>
                  <a:cubicBezTo>
                    <a:pt x="1438" y="0"/>
                    <a:pt x="1097" y="138"/>
                    <a:pt x="841" y="394"/>
                  </a:cubicBezTo>
                  <a:cubicBezTo>
                    <a:pt x="570" y="557"/>
                    <a:pt x="326" y="746"/>
                    <a:pt x="163" y="991"/>
                  </a:cubicBezTo>
                  <a:cubicBezTo>
                    <a:pt x="0" y="1153"/>
                    <a:pt x="109" y="1425"/>
                    <a:pt x="326" y="1425"/>
                  </a:cubicBezTo>
                  <a:cubicBezTo>
                    <a:pt x="1112" y="1425"/>
                    <a:pt x="1872" y="1153"/>
                    <a:pt x="2414" y="611"/>
                  </a:cubicBezTo>
                  <a:cubicBezTo>
                    <a:pt x="2577" y="448"/>
                    <a:pt x="2496" y="258"/>
                    <a:pt x="2333" y="150"/>
                  </a:cubicBezTo>
                  <a:cubicBezTo>
                    <a:pt x="2161" y="49"/>
                    <a:pt x="1967" y="0"/>
                    <a:pt x="1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1"/>
            <p:cNvSpPr/>
            <p:nvPr/>
          </p:nvSpPr>
          <p:spPr>
            <a:xfrm>
              <a:off x="5284338" y="4288000"/>
              <a:ext cx="63075" cy="35625"/>
            </a:xfrm>
            <a:custGeom>
              <a:avLst/>
              <a:gdLst/>
              <a:ahLst/>
              <a:cxnLst/>
              <a:rect l="l" t="t" r="r" b="b"/>
              <a:pathLst>
                <a:path w="2523" h="1425" extrusionOk="0">
                  <a:moveTo>
                    <a:pt x="1716" y="0"/>
                  </a:moveTo>
                  <a:cubicBezTo>
                    <a:pt x="1383" y="0"/>
                    <a:pt x="1042" y="138"/>
                    <a:pt x="787" y="394"/>
                  </a:cubicBezTo>
                  <a:cubicBezTo>
                    <a:pt x="515" y="556"/>
                    <a:pt x="271" y="746"/>
                    <a:pt x="109" y="990"/>
                  </a:cubicBezTo>
                  <a:cubicBezTo>
                    <a:pt x="0" y="1153"/>
                    <a:pt x="109" y="1424"/>
                    <a:pt x="326" y="1424"/>
                  </a:cubicBezTo>
                  <a:cubicBezTo>
                    <a:pt x="1085" y="1424"/>
                    <a:pt x="1844" y="1153"/>
                    <a:pt x="2387" y="611"/>
                  </a:cubicBezTo>
                  <a:cubicBezTo>
                    <a:pt x="2523" y="448"/>
                    <a:pt x="2495" y="258"/>
                    <a:pt x="2278" y="149"/>
                  </a:cubicBezTo>
                  <a:cubicBezTo>
                    <a:pt x="2107" y="49"/>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1"/>
            <p:cNvSpPr/>
            <p:nvPr/>
          </p:nvSpPr>
          <p:spPr>
            <a:xfrm>
              <a:off x="5555563" y="3703925"/>
              <a:ext cx="64450" cy="35850"/>
            </a:xfrm>
            <a:custGeom>
              <a:avLst/>
              <a:gdLst/>
              <a:ahLst/>
              <a:cxnLst/>
              <a:rect l="l" t="t" r="r" b="b"/>
              <a:pathLst>
                <a:path w="2578" h="1434" extrusionOk="0">
                  <a:moveTo>
                    <a:pt x="1755" y="1"/>
                  </a:moveTo>
                  <a:cubicBezTo>
                    <a:pt x="1431" y="1"/>
                    <a:pt x="1106" y="128"/>
                    <a:pt x="841" y="376"/>
                  </a:cubicBezTo>
                  <a:cubicBezTo>
                    <a:pt x="597" y="566"/>
                    <a:pt x="353" y="756"/>
                    <a:pt x="163" y="1000"/>
                  </a:cubicBezTo>
                  <a:cubicBezTo>
                    <a:pt x="1" y="1162"/>
                    <a:pt x="136" y="1434"/>
                    <a:pt x="353" y="1434"/>
                  </a:cubicBezTo>
                  <a:cubicBezTo>
                    <a:pt x="1140" y="1434"/>
                    <a:pt x="1872" y="1162"/>
                    <a:pt x="2415" y="620"/>
                  </a:cubicBezTo>
                  <a:cubicBezTo>
                    <a:pt x="2577" y="457"/>
                    <a:pt x="2523" y="240"/>
                    <a:pt x="2360" y="159"/>
                  </a:cubicBezTo>
                  <a:cubicBezTo>
                    <a:pt x="2170" y="53"/>
                    <a:pt x="1963" y="1"/>
                    <a:pt x="17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1"/>
            <p:cNvSpPr/>
            <p:nvPr/>
          </p:nvSpPr>
          <p:spPr>
            <a:xfrm>
              <a:off x="5986163" y="3677700"/>
              <a:ext cx="63075" cy="35625"/>
            </a:xfrm>
            <a:custGeom>
              <a:avLst/>
              <a:gdLst/>
              <a:ahLst/>
              <a:cxnLst/>
              <a:rect l="l" t="t" r="r" b="b"/>
              <a:pathLst>
                <a:path w="2523" h="1425" extrusionOk="0">
                  <a:moveTo>
                    <a:pt x="1716" y="1"/>
                  </a:moveTo>
                  <a:cubicBezTo>
                    <a:pt x="1384" y="1"/>
                    <a:pt x="1042" y="139"/>
                    <a:pt x="787" y="394"/>
                  </a:cubicBezTo>
                  <a:cubicBezTo>
                    <a:pt x="516" y="557"/>
                    <a:pt x="272" y="747"/>
                    <a:pt x="109" y="991"/>
                  </a:cubicBezTo>
                  <a:cubicBezTo>
                    <a:pt x="0" y="1154"/>
                    <a:pt x="109" y="1425"/>
                    <a:pt x="326" y="1425"/>
                  </a:cubicBezTo>
                  <a:cubicBezTo>
                    <a:pt x="1085" y="1425"/>
                    <a:pt x="1845" y="1154"/>
                    <a:pt x="2387" y="611"/>
                  </a:cubicBezTo>
                  <a:cubicBezTo>
                    <a:pt x="2523" y="448"/>
                    <a:pt x="2496" y="259"/>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1"/>
            <p:cNvSpPr/>
            <p:nvPr/>
          </p:nvSpPr>
          <p:spPr>
            <a:xfrm>
              <a:off x="5891213" y="3894700"/>
              <a:ext cx="63775" cy="35625"/>
            </a:xfrm>
            <a:custGeom>
              <a:avLst/>
              <a:gdLst/>
              <a:ahLst/>
              <a:cxnLst/>
              <a:rect l="l" t="t" r="r" b="b"/>
              <a:pathLst>
                <a:path w="2551" h="1425" extrusionOk="0">
                  <a:moveTo>
                    <a:pt x="1744" y="0"/>
                  </a:moveTo>
                  <a:cubicBezTo>
                    <a:pt x="1411" y="0"/>
                    <a:pt x="1070" y="138"/>
                    <a:pt x="815" y="394"/>
                  </a:cubicBezTo>
                  <a:cubicBezTo>
                    <a:pt x="543" y="502"/>
                    <a:pt x="326" y="719"/>
                    <a:pt x="109" y="991"/>
                  </a:cubicBezTo>
                  <a:cubicBezTo>
                    <a:pt x="1" y="1153"/>
                    <a:pt x="109" y="1424"/>
                    <a:pt x="299" y="1424"/>
                  </a:cubicBezTo>
                  <a:cubicBezTo>
                    <a:pt x="1086" y="1424"/>
                    <a:pt x="1845" y="1153"/>
                    <a:pt x="2388" y="611"/>
                  </a:cubicBezTo>
                  <a:cubicBezTo>
                    <a:pt x="2551" y="448"/>
                    <a:pt x="2469" y="258"/>
                    <a:pt x="2306" y="150"/>
                  </a:cubicBezTo>
                  <a:cubicBezTo>
                    <a:pt x="2135" y="49"/>
                    <a:pt x="1941" y="0"/>
                    <a:pt x="17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1"/>
            <p:cNvSpPr/>
            <p:nvPr/>
          </p:nvSpPr>
          <p:spPr>
            <a:xfrm>
              <a:off x="5914963" y="4011325"/>
              <a:ext cx="63075" cy="36300"/>
            </a:xfrm>
            <a:custGeom>
              <a:avLst/>
              <a:gdLst/>
              <a:ahLst/>
              <a:cxnLst/>
              <a:rect l="l" t="t" r="r" b="b"/>
              <a:pathLst>
                <a:path w="2523" h="1452" extrusionOk="0">
                  <a:moveTo>
                    <a:pt x="1716" y="1"/>
                  </a:moveTo>
                  <a:cubicBezTo>
                    <a:pt x="1384" y="1"/>
                    <a:pt x="1042" y="139"/>
                    <a:pt x="787" y="394"/>
                  </a:cubicBezTo>
                  <a:cubicBezTo>
                    <a:pt x="516" y="557"/>
                    <a:pt x="272" y="774"/>
                    <a:pt x="109" y="1018"/>
                  </a:cubicBezTo>
                  <a:cubicBezTo>
                    <a:pt x="0" y="1181"/>
                    <a:pt x="109" y="1452"/>
                    <a:pt x="299" y="1452"/>
                  </a:cubicBezTo>
                  <a:cubicBezTo>
                    <a:pt x="1085" y="1452"/>
                    <a:pt x="1845" y="1181"/>
                    <a:pt x="2387" y="638"/>
                  </a:cubicBezTo>
                  <a:cubicBezTo>
                    <a:pt x="2523" y="475"/>
                    <a:pt x="2496" y="258"/>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11"/>
          <p:cNvGrpSpPr/>
          <p:nvPr/>
        </p:nvGrpSpPr>
        <p:grpSpPr>
          <a:xfrm rot="1230574">
            <a:off x="158707" y="399513"/>
            <a:ext cx="1109047" cy="737735"/>
            <a:chOff x="3264963" y="236725"/>
            <a:chExt cx="998125" cy="663950"/>
          </a:xfrm>
        </p:grpSpPr>
        <p:sp>
          <p:nvSpPr>
            <p:cNvPr id="801" name="Google Shape;801;p11"/>
            <p:cNvSpPr/>
            <p:nvPr/>
          </p:nvSpPr>
          <p:spPr>
            <a:xfrm>
              <a:off x="3477188" y="236725"/>
              <a:ext cx="59550" cy="38900"/>
            </a:xfrm>
            <a:custGeom>
              <a:avLst/>
              <a:gdLst/>
              <a:ahLst/>
              <a:cxnLst/>
              <a:rect l="l" t="t" r="r" b="b"/>
              <a:pathLst>
                <a:path w="2382" h="1556" extrusionOk="0">
                  <a:moveTo>
                    <a:pt x="381" y="0"/>
                  </a:moveTo>
                  <a:cubicBezTo>
                    <a:pt x="137" y="0"/>
                    <a:pt x="1" y="244"/>
                    <a:pt x="109" y="407"/>
                  </a:cubicBezTo>
                  <a:cubicBezTo>
                    <a:pt x="543" y="1058"/>
                    <a:pt x="1222" y="1465"/>
                    <a:pt x="2008" y="1546"/>
                  </a:cubicBezTo>
                  <a:cubicBezTo>
                    <a:pt x="2037" y="1553"/>
                    <a:pt x="2064" y="1556"/>
                    <a:pt x="2090" y="1556"/>
                  </a:cubicBezTo>
                  <a:cubicBezTo>
                    <a:pt x="2282" y="1556"/>
                    <a:pt x="2381" y="1388"/>
                    <a:pt x="2334" y="1221"/>
                  </a:cubicBezTo>
                  <a:cubicBezTo>
                    <a:pt x="2279" y="678"/>
                    <a:pt x="1845" y="244"/>
                    <a:pt x="1303" y="163"/>
                  </a:cubicBezTo>
                  <a:cubicBezTo>
                    <a:pt x="1032" y="27"/>
                    <a:pt x="706" y="0"/>
                    <a:pt x="3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1"/>
            <p:cNvSpPr/>
            <p:nvPr/>
          </p:nvSpPr>
          <p:spPr>
            <a:xfrm>
              <a:off x="3367338" y="274700"/>
              <a:ext cx="58300" cy="39425"/>
            </a:xfrm>
            <a:custGeom>
              <a:avLst/>
              <a:gdLst/>
              <a:ahLst/>
              <a:cxnLst/>
              <a:rect l="l" t="t" r="r" b="b"/>
              <a:pathLst>
                <a:path w="2332" h="1577" extrusionOk="0">
                  <a:moveTo>
                    <a:pt x="326" y="0"/>
                  </a:moveTo>
                  <a:cubicBezTo>
                    <a:pt x="137" y="0"/>
                    <a:pt x="1" y="244"/>
                    <a:pt x="109" y="407"/>
                  </a:cubicBezTo>
                  <a:cubicBezTo>
                    <a:pt x="543" y="1058"/>
                    <a:pt x="1221" y="1465"/>
                    <a:pt x="1981" y="1573"/>
                  </a:cubicBezTo>
                  <a:cubicBezTo>
                    <a:pt x="1999" y="1576"/>
                    <a:pt x="2017" y="1577"/>
                    <a:pt x="2034" y="1577"/>
                  </a:cubicBezTo>
                  <a:cubicBezTo>
                    <a:pt x="2220" y="1577"/>
                    <a:pt x="2331" y="1444"/>
                    <a:pt x="2306" y="1221"/>
                  </a:cubicBezTo>
                  <a:cubicBezTo>
                    <a:pt x="2225" y="678"/>
                    <a:pt x="1791" y="244"/>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1"/>
            <p:cNvSpPr/>
            <p:nvPr/>
          </p:nvSpPr>
          <p:spPr>
            <a:xfrm>
              <a:off x="3560613" y="356050"/>
              <a:ext cx="58275" cy="39450"/>
            </a:xfrm>
            <a:custGeom>
              <a:avLst/>
              <a:gdLst/>
              <a:ahLst/>
              <a:cxnLst/>
              <a:rect l="l" t="t" r="r" b="b"/>
              <a:pathLst>
                <a:path w="2331" h="1578" extrusionOk="0">
                  <a:moveTo>
                    <a:pt x="326" y="1"/>
                  </a:moveTo>
                  <a:cubicBezTo>
                    <a:pt x="136" y="1"/>
                    <a:pt x="0" y="245"/>
                    <a:pt x="82" y="408"/>
                  </a:cubicBezTo>
                  <a:cubicBezTo>
                    <a:pt x="543" y="1059"/>
                    <a:pt x="1221" y="1466"/>
                    <a:pt x="1980" y="1574"/>
                  </a:cubicBezTo>
                  <a:cubicBezTo>
                    <a:pt x="1996" y="1576"/>
                    <a:pt x="2012" y="1578"/>
                    <a:pt x="2028" y="1578"/>
                  </a:cubicBezTo>
                  <a:cubicBezTo>
                    <a:pt x="2196" y="1578"/>
                    <a:pt x="2331" y="1445"/>
                    <a:pt x="2306" y="1222"/>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1"/>
            <p:cNvSpPr/>
            <p:nvPr/>
          </p:nvSpPr>
          <p:spPr>
            <a:xfrm>
              <a:off x="3449388" y="371650"/>
              <a:ext cx="60275" cy="38750"/>
            </a:xfrm>
            <a:custGeom>
              <a:avLst/>
              <a:gdLst/>
              <a:ahLst/>
              <a:cxnLst/>
              <a:rect l="l" t="t" r="r" b="b"/>
              <a:pathLst>
                <a:path w="2411" h="1550" extrusionOk="0">
                  <a:moveTo>
                    <a:pt x="408" y="1"/>
                  </a:moveTo>
                  <a:cubicBezTo>
                    <a:pt x="164" y="1"/>
                    <a:pt x="1" y="218"/>
                    <a:pt x="136" y="408"/>
                  </a:cubicBezTo>
                  <a:cubicBezTo>
                    <a:pt x="570" y="1032"/>
                    <a:pt x="1249" y="1438"/>
                    <a:pt x="2035" y="1547"/>
                  </a:cubicBezTo>
                  <a:cubicBezTo>
                    <a:pt x="2053" y="1549"/>
                    <a:pt x="2071" y="1550"/>
                    <a:pt x="2087" y="1550"/>
                  </a:cubicBezTo>
                  <a:cubicBezTo>
                    <a:pt x="2298" y="1550"/>
                    <a:pt x="2411" y="1397"/>
                    <a:pt x="2361" y="1221"/>
                  </a:cubicBezTo>
                  <a:cubicBezTo>
                    <a:pt x="2306" y="679"/>
                    <a:pt x="1872" y="218"/>
                    <a:pt x="1330" y="164"/>
                  </a:cubicBezTo>
                  <a:cubicBezTo>
                    <a:pt x="1059" y="28"/>
                    <a:pt x="733"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1"/>
            <p:cNvSpPr/>
            <p:nvPr/>
          </p:nvSpPr>
          <p:spPr>
            <a:xfrm>
              <a:off x="3313088" y="395400"/>
              <a:ext cx="58300" cy="38750"/>
            </a:xfrm>
            <a:custGeom>
              <a:avLst/>
              <a:gdLst/>
              <a:ahLst/>
              <a:cxnLst/>
              <a:rect l="l" t="t" r="r" b="b"/>
              <a:pathLst>
                <a:path w="2332" h="1550" extrusionOk="0">
                  <a:moveTo>
                    <a:pt x="326" y="0"/>
                  </a:moveTo>
                  <a:cubicBezTo>
                    <a:pt x="137" y="0"/>
                    <a:pt x="1" y="217"/>
                    <a:pt x="109" y="407"/>
                  </a:cubicBezTo>
                  <a:cubicBezTo>
                    <a:pt x="543" y="1031"/>
                    <a:pt x="1222" y="1438"/>
                    <a:pt x="2008" y="1546"/>
                  </a:cubicBezTo>
                  <a:cubicBezTo>
                    <a:pt x="2024" y="1549"/>
                    <a:pt x="2040" y="1550"/>
                    <a:pt x="2055" y="1550"/>
                  </a:cubicBezTo>
                  <a:cubicBezTo>
                    <a:pt x="2220" y="1550"/>
                    <a:pt x="2331" y="1419"/>
                    <a:pt x="2307" y="1221"/>
                  </a:cubicBezTo>
                  <a:cubicBezTo>
                    <a:pt x="2225" y="678"/>
                    <a:pt x="1791" y="217"/>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1"/>
            <p:cNvSpPr/>
            <p:nvPr/>
          </p:nvSpPr>
          <p:spPr>
            <a:xfrm>
              <a:off x="3450063" y="463200"/>
              <a:ext cx="58925" cy="38750"/>
            </a:xfrm>
            <a:custGeom>
              <a:avLst/>
              <a:gdLst/>
              <a:ahLst/>
              <a:cxnLst/>
              <a:rect l="l" t="t" r="r" b="b"/>
              <a:pathLst>
                <a:path w="2357" h="1550" extrusionOk="0">
                  <a:moveTo>
                    <a:pt x="354" y="1"/>
                  </a:moveTo>
                  <a:cubicBezTo>
                    <a:pt x="137" y="1"/>
                    <a:pt x="1" y="218"/>
                    <a:pt x="109" y="407"/>
                  </a:cubicBezTo>
                  <a:cubicBezTo>
                    <a:pt x="543" y="1031"/>
                    <a:pt x="1222" y="1438"/>
                    <a:pt x="2008" y="1547"/>
                  </a:cubicBezTo>
                  <a:cubicBezTo>
                    <a:pt x="2024" y="1549"/>
                    <a:pt x="2040" y="1550"/>
                    <a:pt x="2055" y="1550"/>
                  </a:cubicBezTo>
                  <a:cubicBezTo>
                    <a:pt x="2244" y="1550"/>
                    <a:pt x="2357" y="1397"/>
                    <a:pt x="2307" y="1221"/>
                  </a:cubicBezTo>
                  <a:cubicBezTo>
                    <a:pt x="2252" y="679"/>
                    <a:pt x="1791" y="218"/>
                    <a:pt x="1276" y="163"/>
                  </a:cubicBezTo>
                  <a:cubicBezTo>
                    <a:pt x="1005" y="28"/>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1"/>
            <p:cNvSpPr/>
            <p:nvPr/>
          </p:nvSpPr>
          <p:spPr>
            <a:xfrm>
              <a:off x="3777888" y="296900"/>
              <a:ext cx="59350" cy="38925"/>
            </a:xfrm>
            <a:custGeom>
              <a:avLst/>
              <a:gdLst/>
              <a:ahLst/>
              <a:cxnLst/>
              <a:rect l="l" t="t" r="r" b="b"/>
              <a:pathLst>
                <a:path w="2374" h="1557" extrusionOk="0">
                  <a:moveTo>
                    <a:pt x="333" y="0"/>
                  </a:moveTo>
                  <a:cubicBezTo>
                    <a:pt x="125" y="0"/>
                    <a:pt x="1" y="241"/>
                    <a:pt x="124" y="414"/>
                  </a:cubicBezTo>
                  <a:cubicBezTo>
                    <a:pt x="558" y="1038"/>
                    <a:pt x="1237" y="1445"/>
                    <a:pt x="2023" y="1553"/>
                  </a:cubicBezTo>
                  <a:cubicBezTo>
                    <a:pt x="2039" y="1555"/>
                    <a:pt x="2055" y="1556"/>
                    <a:pt x="2070" y="1556"/>
                  </a:cubicBezTo>
                  <a:cubicBezTo>
                    <a:pt x="2259" y="1556"/>
                    <a:pt x="2374" y="1404"/>
                    <a:pt x="2349" y="1228"/>
                  </a:cubicBezTo>
                  <a:cubicBezTo>
                    <a:pt x="2294" y="685"/>
                    <a:pt x="1833" y="224"/>
                    <a:pt x="1318" y="170"/>
                  </a:cubicBezTo>
                  <a:cubicBezTo>
                    <a:pt x="1047" y="34"/>
                    <a:pt x="721" y="7"/>
                    <a:pt x="396" y="7"/>
                  </a:cubicBezTo>
                  <a:cubicBezTo>
                    <a:pt x="374" y="2"/>
                    <a:pt x="353" y="0"/>
                    <a:pt x="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1"/>
            <p:cNvSpPr/>
            <p:nvPr/>
          </p:nvSpPr>
          <p:spPr>
            <a:xfrm>
              <a:off x="3639263" y="307250"/>
              <a:ext cx="60275" cy="38750"/>
            </a:xfrm>
            <a:custGeom>
              <a:avLst/>
              <a:gdLst/>
              <a:ahLst/>
              <a:cxnLst/>
              <a:rect l="l" t="t" r="r" b="b"/>
              <a:pathLst>
                <a:path w="2411" h="1550" extrusionOk="0">
                  <a:moveTo>
                    <a:pt x="407" y="0"/>
                  </a:moveTo>
                  <a:cubicBezTo>
                    <a:pt x="163" y="0"/>
                    <a:pt x="1" y="217"/>
                    <a:pt x="136" y="380"/>
                  </a:cubicBezTo>
                  <a:cubicBezTo>
                    <a:pt x="570" y="1031"/>
                    <a:pt x="1248" y="1438"/>
                    <a:pt x="2035" y="1546"/>
                  </a:cubicBezTo>
                  <a:cubicBezTo>
                    <a:pt x="2053" y="1548"/>
                    <a:pt x="2070" y="1549"/>
                    <a:pt x="2087" y="1549"/>
                  </a:cubicBezTo>
                  <a:cubicBezTo>
                    <a:pt x="2298" y="1549"/>
                    <a:pt x="2411" y="1396"/>
                    <a:pt x="2360" y="1221"/>
                  </a:cubicBezTo>
                  <a:cubicBezTo>
                    <a:pt x="2306" y="678"/>
                    <a:pt x="1872" y="217"/>
                    <a:pt x="1330"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1"/>
            <p:cNvSpPr/>
            <p:nvPr/>
          </p:nvSpPr>
          <p:spPr>
            <a:xfrm>
              <a:off x="3835913" y="427250"/>
              <a:ext cx="58975" cy="39450"/>
            </a:xfrm>
            <a:custGeom>
              <a:avLst/>
              <a:gdLst/>
              <a:ahLst/>
              <a:cxnLst/>
              <a:rect l="l" t="t" r="r" b="b"/>
              <a:pathLst>
                <a:path w="2359" h="1578" extrusionOk="0">
                  <a:moveTo>
                    <a:pt x="380" y="1"/>
                  </a:moveTo>
                  <a:cubicBezTo>
                    <a:pt x="136" y="1"/>
                    <a:pt x="0" y="245"/>
                    <a:pt x="109" y="408"/>
                  </a:cubicBezTo>
                  <a:cubicBezTo>
                    <a:pt x="543" y="1059"/>
                    <a:pt x="1221" y="1466"/>
                    <a:pt x="2008" y="1574"/>
                  </a:cubicBezTo>
                  <a:cubicBezTo>
                    <a:pt x="2026" y="1576"/>
                    <a:pt x="2043" y="1577"/>
                    <a:pt x="2059" y="1577"/>
                  </a:cubicBezTo>
                  <a:cubicBezTo>
                    <a:pt x="2267" y="1577"/>
                    <a:pt x="2358" y="1423"/>
                    <a:pt x="2333" y="1222"/>
                  </a:cubicBezTo>
                  <a:cubicBezTo>
                    <a:pt x="2279" y="679"/>
                    <a:pt x="1818" y="245"/>
                    <a:pt x="1275" y="164"/>
                  </a:cubicBezTo>
                  <a:cubicBezTo>
                    <a:pt x="1031" y="28"/>
                    <a:pt x="706"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1"/>
            <p:cNvSpPr/>
            <p:nvPr/>
          </p:nvSpPr>
          <p:spPr>
            <a:xfrm>
              <a:off x="3700963" y="406925"/>
              <a:ext cx="59650" cy="39425"/>
            </a:xfrm>
            <a:custGeom>
              <a:avLst/>
              <a:gdLst/>
              <a:ahLst/>
              <a:cxnLst/>
              <a:rect l="l" t="t" r="r" b="b"/>
              <a:pathLst>
                <a:path w="2386" h="1577" extrusionOk="0">
                  <a:moveTo>
                    <a:pt x="353" y="0"/>
                  </a:moveTo>
                  <a:cubicBezTo>
                    <a:pt x="136" y="0"/>
                    <a:pt x="1" y="244"/>
                    <a:pt x="109" y="407"/>
                  </a:cubicBezTo>
                  <a:cubicBezTo>
                    <a:pt x="543" y="1058"/>
                    <a:pt x="1221" y="1465"/>
                    <a:pt x="2008" y="1573"/>
                  </a:cubicBezTo>
                  <a:cubicBezTo>
                    <a:pt x="2026" y="1575"/>
                    <a:pt x="2043" y="1576"/>
                    <a:pt x="2060" y="1576"/>
                  </a:cubicBezTo>
                  <a:cubicBezTo>
                    <a:pt x="2271" y="1576"/>
                    <a:pt x="2386" y="1422"/>
                    <a:pt x="2361" y="1221"/>
                  </a:cubicBezTo>
                  <a:cubicBezTo>
                    <a:pt x="2279" y="678"/>
                    <a:pt x="1845" y="244"/>
                    <a:pt x="1303" y="163"/>
                  </a:cubicBezTo>
                  <a:cubicBezTo>
                    <a:pt x="950" y="82"/>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1"/>
            <p:cNvSpPr/>
            <p:nvPr/>
          </p:nvSpPr>
          <p:spPr>
            <a:xfrm>
              <a:off x="3608738" y="458450"/>
              <a:ext cx="58300" cy="39425"/>
            </a:xfrm>
            <a:custGeom>
              <a:avLst/>
              <a:gdLst/>
              <a:ahLst/>
              <a:cxnLst/>
              <a:rect l="l" t="t" r="r" b="b"/>
              <a:pathLst>
                <a:path w="2332" h="1577" extrusionOk="0">
                  <a:moveTo>
                    <a:pt x="354" y="1"/>
                  </a:moveTo>
                  <a:cubicBezTo>
                    <a:pt x="137" y="1"/>
                    <a:pt x="1" y="245"/>
                    <a:pt x="109" y="408"/>
                  </a:cubicBezTo>
                  <a:cubicBezTo>
                    <a:pt x="543" y="1031"/>
                    <a:pt x="1194" y="1465"/>
                    <a:pt x="1981" y="1574"/>
                  </a:cubicBezTo>
                  <a:cubicBezTo>
                    <a:pt x="1997" y="1576"/>
                    <a:pt x="2012" y="1577"/>
                    <a:pt x="2027" y="1577"/>
                  </a:cubicBezTo>
                  <a:cubicBezTo>
                    <a:pt x="2217" y="1577"/>
                    <a:pt x="2332" y="1422"/>
                    <a:pt x="2307" y="1221"/>
                  </a:cubicBezTo>
                  <a:cubicBezTo>
                    <a:pt x="2225" y="679"/>
                    <a:pt x="1791" y="245"/>
                    <a:pt x="1249" y="191"/>
                  </a:cubicBezTo>
                  <a:cubicBezTo>
                    <a:pt x="977" y="55"/>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1"/>
            <p:cNvSpPr/>
            <p:nvPr/>
          </p:nvSpPr>
          <p:spPr>
            <a:xfrm>
              <a:off x="3761313" y="537800"/>
              <a:ext cx="58975" cy="38750"/>
            </a:xfrm>
            <a:custGeom>
              <a:avLst/>
              <a:gdLst/>
              <a:ahLst/>
              <a:cxnLst/>
              <a:rect l="l" t="t" r="r" b="b"/>
              <a:pathLst>
                <a:path w="2359" h="1550" extrusionOk="0">
                  <a:moveTo>
                    <a:pt x="353" y="0"/>
                  </a:moveTo>
                  <a:cubicBezTo>
                    <a:pt x="136" y="0"/>
                    <a:pt x="1" y="217"/>
                    <a:pt x="109" y="380"/>
                  </a:cubicBezTo>
                  <a:cubicBezTo>
                    <a:pt x="543" y="1031"/>
                    <a:pt x="1221" y="1438"/>
                    <a:pt x="2008" y="1546"/>
                  </a:cubicBezTo>
                  <a:cubicBezTo>
                    <a:pt x="2024" y="1548"/>
                    <a:pt x="2040" y="1549"/>
                    <a:pt x="2055" y="1549"/>
                  </a:cubicBezTo>
                  <a:cubicBezTo>
                    <a:pt x="2244" y="1549"/>
                    <a:pt x="2359" y="1397"/>
                    <a:pt x="2334" y="1221"/>
                  </a:cubicBezTo>
                  <a:cubicBezTo>
                    <a:pt x="2225" y="678"/>
                    <a:pt x="1791" y="217"/>
                    <a:pt x="1249" y="163"/>
                  </a:cubicBezTo>
                  <a:cubicBezTo>
                    <a:pt x="950" y="27"/>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1"/>
            <p:cNvSpPr/>
            <p:nvPr/>
          </p:nvSpPr>
          <p:spPr>
            <a:xfrm>
              <a:off x="3601288" y="556100"/>
              <a:ext cx="58300" cy="39425"/>
            </a:xfrm>
            <a:custGeom>
              <a:avLst/>
              <a:gdLst/>
              <a:ahLst/>
              <a:cxnLst/>
              <a:rect l="l" t="t" r="r" b="b"/>
              <a:pathLst>
                <a:path w="2332" h="1577" extrusionOk="0">
                  <a:moveTo>
                    <a:pt x="326" y="0"/>
                  </a:moveTo>
                  <a:cubicBezTo>
                    <a:pt x="136" y="0"/>
                    <a:pt x="1" y="245"/>
                    <a:pt x="109" y="407"/>
                  </a:cubicBezTo>
                  <a:cubicBezTo>
                    <a:pt x="543" y="1031"/>
                    <a:pt x="1221" y="1465"/>
                    <a:pt x="1954" y="1574"/>
                  </a:cubicBezTo>
                  <a:cubicBezTo>
                    <a:pt x="1971" y="1576"/>
                    <a:pt x="1989" y="1577"/>
                    <a:pt x="2005" y="1577"/>
                  </a:cubicBezTo>
                  <a:cubicBezTo>
                    <a:pt x="2217" y="1577"/>
                    <a:pt x="2331" y="1422"/>
                    <a:pt x="2306" y="1221"/>
                  </a:cubicBezTo>
                  <a:cubicBezTo>
                    <a:pt x="2225" y="679"/>
                    <a:pt x="1791" y="245"/>
                    <a:pt x="1248"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1"/>
            <p:cNvSpPr/>
            <p:nvPr/>
          </p:nvSpPr>
          <p:spPr>
            <a:xfrm>
              <a:off x="3478563" y="560175"/>
              <a:ext cx="58275" cy="39425"/>
            </a:xfrm>
            <a:custGeom>
              <a:avLst/>
              <a:gdLst/>
              <a:ahLst/>
              <a:cxnLst/>
              <a:rect l="l" t="t" r="r" b="b"/>
              <a:pathLst>
                <a:path w="2331" h="1577" extrusionOk="0">
                  <a:moveTo>
                    <a:pt x="326" y="0"/>
                  </a:moveTo>
                  <a:cubicBezTo>
                    <a:pt x="136" y="0"/>
                    <a:pt x="0" y="244"/>
                    <a:pt x="82" y="407"/>
                  </a:cubicBezTo>
                  <a:cubicBezTo>
                    <a:pt x="543" y="1058"/>
                    <a:pt x="1221" y="1465"/>
                    <a:pt x="1980" y="1573"/>
                  </a:cubicBezTo>
                  <a:cubicBezTo>
                    <a:pt x="1999" y="1576"/>
                    <a:pt x="2016" y="1577"/>
                    <a:pt x="2033" y="1577"/>
                  </a:cubicBezTo>
                  <a:cubicBezTo>
                    <a:pt x="2219" y="1577"/>
                    <a:pt x="2331" y="1444"/>
                    <a:pt x="2306" y="1221"/>
                  </a:cubicBezTo>
                  <a:cubicBezTo>
                    <a:pt x="2224" y="678"/>
                    <a:pt x="1790" y="244"/>
                    <a:pt x="1248" y="190"/>
                  </a:cubicBezTo>
                  <a:cubicBezTo>
                    <a:pt x="977" y="54"/>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1"/>
            <p:cNvSpPr/>
            <p:nvPr/>
          </p:nvSpPr>
          <p:spPr>
            <a:xfrm>
              <a:off x="3380238" y="612375"/>
              <a:ext cx="59650" cy="38750"/>
            </a:xfrm>
            <a:custGeom>
              <a:avLst/>
              <a:gdLst/>
              <a:ahLst/>
              <a:cxnLst/>
              <a:rect l="l" t="t" r="r" b="b"/>
              <a:pathLst>
                <a:path w="2386" h="1550" extrusionOk="0">
                  <a:moveTo>
                    <a:pt x="407" y="1"/>
                  </a:moveTo>
                  <a:cubicBezTo>
                    <a:pt x="163" y="1"/>
                    <a:pt x="0" y="218"/>
                    <a:pt x="136" y="408"/>
                  </a:cubicBezTo>
                  <a:cubicBezTo>
                    <a:pt x="570" y="1031"/>
                    <a:pt x="1248" y="1438"/>
                    <a:pt x="2035" y="1547"/>
                  </a:cubicBezTo>
                  <a:cubicBezTo>
                    <a:pt x="2051" y="1549"/>
                    <a:pt x="2066" y="1550"/>
                    <a:pt x="2081" y="1550"/>
                  </a:cubicBezTo>
                  <a:cubicBezTo>
                    <a:pt x="2271" y="1550"/>
                    <a:pt x="2385" y="1397"/>
                    <a:pt x="2360" y="1221"/>
                  </a:cubicBezTo>
                  <a:cubicBezTo>
                    <a:pt x="2306" y="679"/>
                    <a:pt x="1845" y="218"/>
                    <a:pt x="1302" y="164"/>
                  </a:cubicBezTo>
                  <a:cubicBezTo>
                    <a:pt x="1031" y="28"/>
                    <a:pt x="733"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1"/>
            <p:cNvSpPr/>
            <p:nvPr/>
          </p:nvSpPr>
          <p:spPr>
            <a:xfrm>
              <a:off x="3511113" y="688325"/>
              <a:ext cx="58900" cy="39450"/>
            </a:xfrm>
            <a:custGeom>
              <a:avLst/>
              <a:gdLst/>
              <a:ahLst/>
              <a:cxnLst/>
              <a:rect l="l" t="t" r="r" b="b"/>
              <a:pathLst>
                <a:path w="2356" h="1578" extrusionOk="0">
                  <a:moveTo>
                    <a:pt x="353" y="1"/>
                  </a:moveTo>
                  <a:cubicBezTo>
                    <a:pt x="136" y="1"/>
                    <a:pt x="0" y="245"/>
                    <a:pt x="109" y="407"/>
                  </a:cubicBezTo>
                  <a:cubicBezTo>
                    <a:pt x="543" y="1058"/>
                    <a:pt x="1221" y="1465"/>
                    <a:pt x="2007" y="1574"/>
                  </a:cubicBezTo>
                  <a:cubicBezTo>
                    <a:pt x="2026" y="1576"/>
                    <a:pt x="2043" y="1577"/>
                    <a:pt x="2061" y="1577"/>
                  </a:cubicBezTo>
                  <a:cubicBezTo>
                    <a:pt x="2246" y="1577"/>
                    <a:pt x="2355" y="1445"/>
                    <a:pt x="2306" y="1221"/>
                  </a:cubicBezTo>
                  <a:cubicBezTo>
                    <a:pt x="2251" y="679"/>
                    <a:pt x="1817" y="245"/>
                    <a:pt x="1275" y="163"/>
                  </a:cubicBezTo>
                  <a:cubicBezTo>
                    <a:pt x="1004"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1"/>
            <p:cNvSpPr/>
            <p:nvPr/>
          </p:nvSpPr>
          <p:spPr>
            <a:xfrm>
              <a:off x="3384988" y="703925"/>
              <a:ext cx="58275" cy="38750"/>
            </a:xfrm>
            <a:custGeom>
              <a:avLst/>
              <a:gdLst/>
              <a:ahLst/>
              <a:cxnLst/>
              <a:rect l="l" t="t" r="r" b="b"/>
              <a:pathLst>
                <a:path w="2331" h="1550" extrusionOk="0">
                  <a:moveTo>
                    <a:pt x="353" y="0"/>
                  </a:moveTo>
                  <a:cubicBezTo>
                    <a:pt x="136" y="0"/>
                    <a:pt x="0" y="217"/>
                    <a:pt x="109" y="407"/>
                  </a:cubicBezTo>
                  <a:cubicBezTo>
                    <a:pt x="543" y="1031"/>
                    <a:pt x="1221" y="1438"/>
                    <a:pt x="2007" y="1547"/>
                  </a:cubicBezTo>
                  <a:cubicBezTo>
                    <a:pt x="2021" y="1549"/>
                    <a:pt x="2035" y="1550"/>
                    <a:pt x="2048" y="1550"/>
                  </a:cubicBezTo>
                  <a:cubicBezTo>
                    <a:pt x="2216" y="1550"/>
                    <a:pt x="2331" y="1397"/>
                    <a:pt x="2306" y="1221"/>
                  </a:cubicBezTo>
                  <a:cubicBezTo>
                    <a:pt x="2251" y="679"/>
                    <a:pt x="1790" y="217"/>
                    <a:pt x="1248" y="163"/>
                  </a:cubicBezTo>
                  <a:cubicBezTo>
                    <a:pt x="977" y="28"/>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1"/>
            <p:cNvSpPr/>
            <p:nvPr/>
          </p:nvSpPr>
          <p:spPr>
            <a:xfrm>
              <a:off x="3264963" y="684250"/>
              <a:ext cx="58250" cy="38925"/>
            </a:xfrm>
            <a:custGeom>
              <a:avLst/>
              <a:gdLst/>
              <a:ahLst/>
              <a:cxnLst/>
              <a:rect l="l" t="t" r="r" b="b"/>
              <a:pathLst>
                <a:path w="2330" h="1557" extrusionOk="0">
                  <a:moveTo>
                    <a:pt x="326" y="1"/>
                  </a:moveTo>
                  <a:cubicBezTo>
                    <a:pt x="136" y="1"/>
                    <a:pt x="0" y="245"/>
                    <a:pt x="82" y="408"/>
                  </a:cubicBezTo>
                  <a:cubicBezTo>
                    <a:pt x="543" y="1059"/>
                    <a:pt x="1221" y="1466"/>
                    <a:pt x="1980" y="1547"/>
                  </a:cubicBezTo>
                  <a:cubicBezTo>
                    <a:pt x="2006" y="1553"/>
                    <a:pt x="2030" y="1556"/>
                    <a:pt x="2054" y="1556"/>
                  </a:cubicBezTo>
                  <a:cubicBezTo>
                    <a:pt x="2227"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1"/>
            <p:cNvSpPr/>
            <p:nvPr/>
          </p:nvSpPr>
          <p:spPr>
            <a:xfrm>
              <a:off x="3506363" y="807000"/>
              <a:ext cx="58275" cy="39425"/>
            </a:xfrm>
            <a:custGeom>
              <a:avLst/>
              <a:gdLst/>
              <a:ahLst/>
              <a:cxnLst/>
              <a:rect l="l" t="t" r="r" b="b"/>
              <a:pathLst>
                <a:path w="2331" h="1577" extrusionOk="0">
                  <a:moveTo>
                    <a:pt x="326" y="0"/>
                  </a:moveTo>
                  <a:cubicBezTo>
                    <a:pt x="136" y="0"/>
                    <a:pt x="0" y="244"/>
                    <a:pt x="109" y="407"/>
                  </a:cubicBezTo>
                  <a:cubicBezTo>
                    <a:pt x="543" y="1058"/>
                    <a:pt x="1221" y="1465"/>
                    <a:pt x="2007" y="1573"/>
                  </a:cubicBezTo>
                  <a:cubicBezTo>
                    <a:pt x="2021" y="1576"/>
                    <a:pt x="2035" y="1577"/>
                    <a:pt x="2049" y="1577"/>
                  </a:cubicBezTo>
                  <a:cubicBezTo>
                    <a:pt x="2196" y="1577"/>
                    <a:pt x="2331" y="1444"/>
                    <a:pt x="2306" y="1221"/>
                  </a:cubicBezTo>
                  <a:cubicBezTo>
                    <a:pt x="2224" y="678"/>
                    <a:pt x="1790" y="244"/>
                    <a:pt x="1248" y="163"/>
                  </a:cubicBezTo>
                  <a:cubicBezTo>
                    <a:pt x="977" y="27"/>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1"/>
            <p:cNvSpPr/>
            <p:nvPr/>
          </p:nvSpPr>
          <p:spPr>
            <a:xfrm>
              <a:off x="3736913" y="640850"/>
              <a:ext cx="58300" cy="39450"/>
            </a:xfrm>
            <a:custGeom>
              <a:avLst/>
              <a:gdLst/>
              <a:ahLst/>
              <a:cxnLst/>
              <a:rect l="l" t="t" r="r" b="b"/>
              <a:pathLst>
                <a:path w="2332" h="1578" extrusionOk="0">
                  <a:moveTo>
                    <a:pt x="326" y="1"/>
                  </a:moveTo>
                  <a:cubicBezTo>
                    <a:pt x="136" y="1"/>
                    <a:pt x="0" y="245"/>
                    <a:pt x="109" y="408"/>
                  </a:cubicBezTo>
                  <a:cubicBezTo>
                    <a:pt x="543" y="1032"/>
                    <a:pt x="1167" y="1466"/>
                    <a:pt x="1953" y="1574"/>
                  </a:cubicBezTo>
                  <a:cubicBezTo>
                    <a:pt x="1971" y="1576"/>
                    <a:pt x="1989" y="1577"/>
                    <a:pt x="2005" y="1577"/>
                  </a:cubicBezTo>
                  <a:cubicBezTo>
                    <a:pt x="2216" y="1577"/>
                    <a:pt x="2331" y="1423"/>
                    <a:pt x="2306" y="1222"/>
                  </a:cubicBezTo>
                  <a:cubicBezTo>
                    <a:pt x="2225" y="679"/>
                    <a:pt x="1791"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1"/>
            <p:cNvSpPr/>
            <p:nvPr/>
          </p:nvSpPr>
          <p:spPr>
            <a:xfrm>
              <a:off x="3598588" y="651025"/>
              <a:ext cx="58275" cy="39425"/>
            </a:xfrm>
            <a:custGeom>
              <a:avLst/>
              <a:gdLst/>
              <a:ahLst/>
              <a:cxnLst/>
              <a:rect l="l" t="t" r="r" b="b"/>
              <a:pathLst>
                <a:path w="2331" h="1577"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2"/>
                    <a:pt x="2306" y="1221"/>
                  </a:cubicBezTo>
                  <a:cubicBezTo>
                    <a:pt x="2224" y="679"/>
                    <a:pt x="1790" y="245"/>
                    <a:pt x="1248" y="164"/>
                  </a:cubicBezTo>
                  <a:cubicBezTo>
                    <a:pt x="977"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1"/>
            <p:cNvSpPr/>
            <p:nvPr/>
          </p:nvSpPr>
          <p:spPr>
            <a:xfrm>
              <a:off x="3841338" y="749350"/>
              <a:ext cx="58300" cy="39425"/>
            </a:xfrm>
            <a:custGeom>
              <a:avLst/>
              <a:gdLst/>
              <a:ahLst/>
              <a:cxnLst/>
              <a:rect l="l" t="t" r="r" b="b"/>
              <a:pathLst>
                <a:path w="2332" h="1577" extrusionOk="0">
                  <a:moveTo>
                    <a:pt x="326" y="1"/>
                  </a:moveTo>
                  <a:cubicBezTo>
                    <a:pt x="136" y="1"/>
                    <a:pt x="0" y="245"/>
                    <a:pt x="82" y="408"/>
                  </a:cubicBezTo>
                  <a:cubicBezTo>
                    <a:pt x="543" y="1031"/>
                    <a:pt x="1167" y="1465"/>
                    <a:pt x="1953" y="1574"/>
                  </a:cubicBezTo>
                  <a:cubicBezTo>
                    <a:pt x="1971" y="1576"/>
                    <a:pt x="1989" y="1577"/>
                    <a:pt x="2005" y="1577"/>
                  </a:cubicBezTo>
                  <a:cubicBezTo>
                    <a:pt x="2217" y="1577"/>
                    <a:pt x="2331" y="1422"/>
                    <a:pt x="2306" y="1221"/>
                  </a:cubicBezTo>
                  <a:cubicBezTo>
                    <a:pt x="2225" y="679"/>
                    <a:pt x="1791" y="245"/>
                    <a:pt x="1248" y="164"/>
                  </a:cubicBezTo>
                  <a:cubicBezTo>
                    <a:pt x="977" y="28"/>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1"/>
            <p:cNvSpPr/>
            <p:nvPr/>
          </p:nvSpPr>
          <p:spPr>
            <a:xfrm>
              <a:off x="3724038" y="750025"/>
              <a:ext cx="58275" cy="39450"/>
            </a:xfrm>
            <a:custGeom>
              <a:avLst/>
              <a:gdLst/>
              <a:ahLst/>
              <a:cxnLst/>
              <a:rect l="l" t="t" r="r" b="b"/>
              <a:pathLst>
                <a:path w="2331" h="1578"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3"/>
                    <a:pt x="2306" y="1221"/>
                  </a:cubicBezTo>
                  <a:cubicBezTo>
                    <a:pt x="2251" y="679"/>
                    <a:pt x="1790" y="245"/>
                    <a:pt x="1248" y="191"/>
                  </a:cubicBezTo>
                  <a:cubicBezTo>
                    <a:pt x="976" y="55"/>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1"/>
            <p:cNvSpPr/>
            <p:nvPr/>
          </p:nvSpPr>
          <p:spPr>
            <a:xfrm>
              <a:off x="3612813" y="779875"/>
              <a:ext cx="58900" cy="39425"/>
            </a:xfrm>
            <a:custGeom>
              <a:avLst/>
              <a:gdLst/>
              <a:ahLst/>
              <a:cxnLst/>
              <a:rect l="l" t="t" r="r" b="b"/>
              <a:pathLst>
                <a:path w="2356" h="1577" extrusionOk="0">
                  <a:moveTo>
                    <a:pt x="353" y="0"/>
                  </a:moveTo>
                  <a:cubicBezTo>
                    <a:pt x="136" y="0"/>
                    <a:pt x="1" y="244"/>
                    <a:pt x="109" y="407"/>
                  </a:cubicBezTo>
                  <a:cubicBezTo>
                    <a:pt x="543" y="1058"/>
                    <a:pt x="1221" y="1465"/>
                    <a:pt x="2008" y="1574"/>
                  </a:cubicBezTo>
                  <a:cubicBezTo>
                    <a:pt x="2022" y="1576"/>
                    <a:pt x="2036" y="1577"/>
                    <a:pt x="2050" y="1577"/>
                  </a:cubicBezTo>
                  <a:cubicBezTo>
                    <a:pt x="2201" y="1577"/>
                    <a:pt x="2356" y="1444"/>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1"/>
            <p:cNvSpPr/>
            <p:nvPr/>
          </p:nvSpPr>
          <p:spPr>
            <a:xfrm>
              <a:off x="3745038" y="861250"/>
              <a:ext cx="58925" cy="39425"/>
            </a:xfrm>
            <a:custGeom>
              <a:avLst/>
              <a:gdLst/>
              <a:ahLst/>
              <a:cxnLst/>
              <a:rect l="l" t="t" r="r" b="b"/>
              <a:pathLst>
                <a:path w="2357" h="1577" extrusionOk="0">
                  <a:moveTo>
                    <a:pt x="353" y="0"/>
                  </a:moveTo>
                  <a:cubicBezTo>
                    <a:pt x="136" y="0"/>
                    <a:pt x="1" y="244"/>
                    <a:pt x="109" y="407"/>
                  </a:cubicBezTo>
                  <a:cubicBezTo>
                    <a:pt x="543" y="1058"/>
                    <a:pt x="1221" y="1465"/>
                    <a:pt x="2008" y="1573"/>
                  </a:cubicBezTo>
                  <a:cubicBezTo>
                    <a:pt x="2022" y="1575"/>
                    <a:pt x="2036" y="1576"/>
                    <a:pt x="2049" y="1576"/>
                  </a:cubicBezTo>
                  <a:cubicBezTo>
                    <a:pt x="2221" y="1576"/>
                    <a:pt x="2357" y="1422"/>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1"/>
            <p:cNvSpPr/>
            <p:nvPr/>
          </p:nvSpPr>
          <p:spPr>
            <a:xfrm>
              <a:off x="4031888" y="494400"/>
              <a:ext cx="59600" cy="38900"/>
            </a:xfrm>
            <a:custGeom>
              <a:avLst/>
              <a:gdLst/>
              <a:ahLst/>
              <a:cxnLst/>
              <a:rect l="l" t="t" r="r" b="b"/>
              <a:pathLst>
                <a:path w="2384" h="1556" extrusionOk="0">
                  <a:moveTo>
                    <a:pt x="407" y="0"/>
                  </a:moveTo>
                  <a:cubicBezTo>
                    <a:pt x="163" y="0"/>
                    <a:pt x="0" y="244"/>
                    <a:pt x="136" y="407"/>
                  </a:cubicBezTo>
                  <a:cubicBezTo>
                    <a:pt x="570" y="1058"/>
                    <a:pt x="1248" y="1465"/>
                    <a:pt x="2035" y="1546"/>
                  </a:cubicBezTo>
                  <a:cubicBezTo>
                    <a:pt x="2063" y="1553"/>
                    <a:pt x="2090" y="1556"/>
                    <a:pt x="2115" y="1556"/>
                  </a:cubicBezTo>
                  <a:cubicBezTo>
                    <a:pt x="2302" y="1556"/>
                    <a:pt x="2384" y="1388"/>
                    <a:pt x="2360" y="1221"/>
                  </a:cubicBezTo>
                  <a:cubicBezTo>
                    <a:pt x="2306" y="678"/>
                    <a:pt x="1872" y="244"/>
                    <a:pt x="1329" y="163"/>
                  </a:cubicBezTo>
                  <a:cubicBezTo>
                    <a:pt x="1058" y="27"/>
                    <a:pt x="733"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1"/>
            <p:cNvSpPr/>
            <p:nvPr/>
          </p:nvSpPr>
          <p:spPr>
            <a:xfrm>
              <a:off x="3920663" y="532375"/>
              <a:ext cx="60325" cy="39425"/>
            </a:xfrm>
            <a:custGeom>
              <a:avLst/>
              <a:gdLst/>
              <a:ahLst/>
              <a:cxnLst/>
              <a:rect l="l" t="t" r="r" b="b"/>
              <a:pathLst>
                <a:path w="2413" h="1577" extrusionOk="0">
                  <a:moveTo>
                    <a:pt x="408" y="0"/>
                  </a:moveTo>
                  <a:cubicBezTo>
                    <a:pt x="164" y="0"/>
                    <a:pt x="1" y="244"/>
                    <a:pt x="137" y="407"/>
                  </a:cubicBezTo>
                  <a:cubicBezTo>
                    <a:pt x="571" y="1058"/>
                    <a:pt x="1249" y="1465"/>
                    <a:pt x="2035" y="1573"/>
                  </a:cubicBezTo>
                  <a:cubicBezTo>
                    <a:pt x="2053" y="1575"/>
                    <a:pt x="2070" y="1576"/>
                    <a:pt x="2087" y="1576"/>
                  </a:cubicBezTo>
                  <a:cubicBezTo>
                    <a:pt x="2298" y="1576"/>
                    <a:pt x="2413" y="1422"/>
                    <a:pt x="2388" y="1221"/>
                  </a:cubicBezTo>
                  <a:cubicBezTo>
                    <a:pt x="2306" y="678"/>
                    <a:pt x="1873" y="244"/>
                    <a:pt x="1330" y="163"/>
                  </a:cubicBezTo>
                  <a:cubicBezTo>
                    <a:pt x="1059" y="27"/>
                    <a:pt x="760" y="0"/>
                    <a:pt x="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1"/>
            <p:cNvSpPr/>
            <p:nvPr/>
          </p:nvSpPr>
          <p:spPr>
            <a:xfrm>
              <a:off x="4113938" y="613750"/>
              <a:ext cx="60325" cy="39425"/>
            </a:xfrm>
            <a:custGeom>
              <a:avLst/>
              <a:gdLst/>
              <a:ahLst/>
              <a:cxnLst/>
              <a:rect l="l" t="t" r="r" b="b"/>
              <a:pathLst>
                <a:path w="2413" h="1577" extrusionOk="0">
                  <a:moveTo>
                    <a:pt x="407" y="0"/>
                  </a:moveTo>
                  <a:cubicBezTo>
                    <a:pt x="163" y="0"/>
                    <a:pt x="0" y="244"/>
                    <a:pt x="136" y="407"/>
                  </a:cubicBezTo>
                  <a:cubicBezTo>
                    <a:pt x="570" y="1058"/>
                    <a:pt x="1248" y="1465"/>
                    <a:pt x="2035" y="1573"/>
                  </a:cubicBezTo>
                  <a:cubicBezTo>
                    <a:pt x="2052" y="1575"/>
                    <a:pt x="2070" y="1576"/>
                    <a:pt x="2087" y="1576"/>
                  </a:cubicBezTo>
                  <a:cubicBezTo>
                    <a:pt x="2298" y="1576"/>
                    <a:pt x="2412" y="1422"/>
                    <a:pt x="2387" y="1221"/>
                  </a:cubicBezTo>
                  <a:cubicBezTo>
                    <a:pt x="2306" y="678"/>
                    <a:pt x="1872" y="244"/>
                    <a:pt x="1329"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1"/>
            <p:cNvSpPr/>
            <p:nvPr/>
          </p:nvSpPr>
          <p:spPr>
            <a:xfrm>
              <a:off x="4004763" y="630000"/>
              <a:ext cx="58925" cy="38925"/>
            </a:xfrm>
            <a:custGeom>
              <a:avLst/>
              <a:gdLst/>
              <a:ahLst/>
              <a:cxnLst/>
              <a:rect l="l" t="t" r="r" b="b"/>
              <a:pathLst>
                <a:path w="2357" h="1557" extrusionOk="0">
                  <a:moveTo>
                    <a:pt x="326" y="1"/>
                  </a:moveTo>
                  <a:cubicBezTo>
                    <a:pt x="136" y="1"/>
                    <a:pt x="0" y="245"/>
                    <a:pt x="109" y="408"/>
                  </a:cubicBezTo>
                  <a:cubicBezTo>
                    <a:pt x="543" y="1059"/>
                    <a:pt x="1221" y="1439"/>
                    <a:pt x="2007" y="1547"/>
                  </a:cubicBezTo>
                  <a:cubicBezTo>
                    <a:pt x="2033" y="1553"/>
                    <a:pt x="2058" y="1556"/>
                    <a:pt x="2081" y="1556"/>
                  </a:cubicBezTo>
                  <a:cubicBezTo>
                    <a:pt x="2254" y="1556"/>
                    <a:pt x="2357" y="1389"/>
                    <a:pt x="2333" y="1222"/>
                  </a:cubicBezTo>
                  <a:cubicBezTo>
                    <a:pt x="2224" y="679"/>
                    <a:pt x="1790" y="245"/>
                    <a:pt x="1248" y="164"/>
                  </a:cubicBezTo>
                  <a:cubicBezTo>
                    <a:pt x="950" y="28"/>
                    <a:pt x="651"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1"/>
            <p:cNvSpPr/>
            <p:nvPr/>
          </p:nvSpPr>
          <p:spPr>
            <a:xfrm>
              <a:off x="3867113" y="653075"/>
              <a:ext cx="59650" cy="38750"/>
            </a:xfrm>
            <a:custGeom>
              <a:avLst/>
              <a:gdLst/>
              <a:ahLst/>
              <a:cxnLst/>
              <a:rect l="l" t="t" r="r" b="b"/>
              <a:pathLst>
                <a:path w="2386" h="1550" extrusionOk="0">
                  <a:moveTo>
                    <a:pt x="353" y="0"/>
                  </a:moveTo>
                  <a:cubicBezTo>
                    <a:pt x="136" y="0"/>
                    <a:pt x="0" y="217"/>
                    <a:pt x="109" y="407"/>
                  </a:cubicBezTo>
                  <a:cubicBezTo>
                    <a:pt x="543" y="1031"/>
                    <a:pt x="1221" y="1438"/>
                    <a:pt x="2007" y="1546"/>
                  </a:cubicBezTo>
                  <a:cubicBezTo>
                    <a:pt x="2025" y="1548"/>
                    <a:pt x="2043" y="1549"/>
                    <a:pt x="2060" y="1549"/>
                  </a:cubicBezTo>
                  <a:cubicBezTo>
                    <a:pt x="2271" y="1549"/>
                    <a:pt x="2385" y="1397"/>
                    <a:pt x="2360" y="1221"/>
                  </a:cubicBezTo>
                  <a:cubicBezTo>
                    <a:pt x="2279" y="678"/>
                    <a:pt x="1845" y="217"/>
                    <a:pt x="1302" y="163"/>
                  </a:cubicBezTo>
                  <a:cubicBezTo>
                    <a:pt x="1004" y="54"/>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1"/>
            <p:cNvSpPr/>
            <p:nvPr/>
          </p:nvSpPr>
          <p:spPr>
            <a:xfrm>
              <a:off x="4092238" y="738500"/>
              <a:ext cx="58250" cy="38925"/>
            </a:xfrm>
            <a:custGeom>
              <a:avLst/>
              <a:gdLst/>
              <a:ahLst/>
              <a:cxnLst/>
              <a:rect l="l" t="t" r="r" b="b"/>
              <a:pathLst>
                <a:path w="2330" h="1557" extrusionOk="0">
                  <a:moveTo>
                    <a:pt x="326" y="1"/>
                  </a:moveTo>
                  <a:cubicBezTo>
                    <a:pt x="136" y="1"/>
                    <a:pt x="0" y="245"/>
                    <a:pt x="82" y="408"/>
                  </a:cubicBezTo>
                  <a:cubicBezTo>
                    <a:pt x="543" y="1059"/>
                    <a:pt x="1221" y="1465"/>
                    <a:pt x="1980" y="1547"/>
                  </a:cubicBezTo>
                  <a:cubicBezTo>
                    <a:pt x="2003" y="1553"/>
                    <a:pt x="2025" y="1556"/>
                    <a:pt x="2046" y="1556"/>
                  </a:cubicBezTo>
                  <a:cubicBezTo>
                    <a:pt x="2206"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1"/>
            <p:cNvSpPr/>
            <p:nvPr/>
          </p:nvSpPr>
          <p:spPr>
            <a:xfrm>
              <a:off x="4019813" y="360075"/>
              <a:ext cx="59500" cy="39475"/>
            </a:xfrm>
            <a:custGeom>
              <a:avLst/>
              <a:gdLst/>
              <a:ahLst/>
              <a:cxnLst/>
              <a:rect l="l" t="t" r="r" b="b"/>
              <a:pathLst>
                <a:path w="2380" h="1579" extrusionOk="0">
                  <a:moveTo>
                    <a:pt x="341" y="1"/>
                  </a:moveTo>
                  <a:cubicBezTo>
                    <a:pt x="118" y="1"/>
                    <a:pt x="0" y="254"/>
                    <a:pt x="104" y="410"/>
                  </a:cubicBezTo>
                  <a:cubicBezTo>
                    <a:pt x="538" y="1061"/>
                    <a:pt x="1216" y="1467"/>
                    <a:pt x="2002" y="1576"/>
                  </a:cubicBezTo>
                  <a:cubicBezTo>
                    <a:pt x="2020" y="1578"/>
                    <a:pt x="2037" y="1579"/>
                    <a:pt x="2054" y="1579"/>
                  </a:cubicBezTo>
                  <a:cubicBezTo>
                    <a:pt x="2265" y="1579"/>
                    <a:pt x="2380" y="1424"/>
                    <a:pt x="2355" y="1223"/>
                  </a:cubicBezTo>
                  <a:cubicBezTo>
                    <a:pt x="2273" y="681"/>
                    <a:pt x="1839" y="247"/>
                    <a:pt x="1297" y="193"/>
                  </a:cubicBezTo>
                  <a:cubicBezTo>
                    <a:pt x="1026" y="57"/>
                    <a:pt x="727" y="3"/>
                    <a:pt x="375" y="3"/>
                  </a:cubicBezTo>
                  <a:cubicBezTo>
                    <a:pt x="363" y="1"/>
                    <a:pt x="352" y="1"/>
                    <a:pt x="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1"/>
            <p:cNvSpPr/>
            <p:nvPr/>
          </p:nvSpPr>
          <p:spPr>
            <a:xfrm>
              <a:off x="4144438" y="518800"/>
              <a:ext cx="60275" cy="39425"/>
            </a:xfrm>
            <a:custGeom>
              <a:avLst/>
              <a:gdLst/>
              <a:ahLst/>
              <a:cxnLst/>
              <a:rect l="l" t="t" r="r" b="b"/>
              <a:pathLst>
                <a:path w="2411" h="1577" extrusionOk="0">
                  <a:moveTo>
                    <a:pt x="408" y="1"/>
                  </a:moveTo>
                  <a:cubicBezTo>
                    <a:pt x="164" y="1"/>
                    <a:pt x="1" y="245"/>
                    <a:pt x="136" y="408"/>
                  </a:cubicBezTo>
                  <a:cubicBezTo>
                    <a:pt x="570" y="1059"/>
                    <a:pt x="1249" y="1465"/>
                    <a:pt x="2035" y="1574"/>
                  </a:cubicBezTo>
                  <a:cubicBezTo>
                    <a:pt x="2053" y="1576"/>
                    <a:pt x="2070" y="1577"/>
                    <a:pt x="2087" y="1577"/>
                  </a:cubicBezTo>
                  <a:cubicBezTo>
                    <a:pt x="2298" y="1577"/>
                    <a:pt x="2411" y="1422"/>
                    <a:pt x="2361" y="1221"/>
                  </a:cubicBezTo>
                  <a:cubicBezTo>
                    <a:pt x="2306" y="679"/>
                    <a:pt x="1872" y="245"/>
                    <a:pt x="1330" y="163"/>
                  </a:cubicBezTo>
                  <a:cubicBezTo>
                    <a:pt x="1059" y="28"/>
                    <a:pt x="760"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1"/>
            <p:cNvSpPr/>
            <p:nvPr/>
          </p:nvSpPr>
          <p:spPr>
            <a:xfrm>
              <a:off x="3296138" y="512025"/>
              <a:ext cx="58300" cy="39425"/>
            </a:xfrm>
            <a:custGeom>
              <a:avLst/>
              <a:gdLst/>
              <a:ahLst/>
              <a:cxnLst/>
              <a:rect l="l" t="t" r="r" b="b"/>
              <a:pathLst>
                <a:path w="2332" h="1577" extrusionOk="0">
                  <a:moveTo>
                    <a:pt x="326" y="0"/>
                  </a:moveTo>
                  <a:cubicBezTo>
                    <a:pt x="136" y="0"/>
                    <a:pt x="1" y="245"/>
                    <a:pt x="109" y="407"/>
                  </a:cubicBezTo>
                  <a:cubicBezTo>
                    <a:pt x="543" y="1058"/>
                    <a:pt x="1221" y="1465"/>
                    <a:pt x="2008" y="1574"/>
                  </a:cubicBezTo>
                  <a:cubicBezTo>
                    <a:pt x="2022" y="1576"/>
                    <a:pt x="2036" y="1577"/>
                    <a:pt x="2049" y="1577"/>
                  </a:cubicBezTo>
                  <a:cubicBezTo>
                    <a:pt x="2217" y="1577"/>
                    <a:pt x="2332" y="1422"/>
                    <a:pt x="2306" y="1221"/>
                  </a:cubicBezTo>
                  <a:cubicBezTo>
                    <a:pt x="2225" y="679"/>
                    <a:pt x="1791" y="245"/>
                    <a:pt x="1249"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1"/>
            <p:cNvSpPr/>
            <p:nvPr/>
          </p:nvSpPr>
          <p:spPr>
            <a:xfrm>
              <a:off x="3927463" y="382500"/>
              <a:ext cx="59525" cy="38925"/>
            </a:xfrm>
            <a:custGeom>
              <a:avLst/>
              <a:gdLst/>
              <a:ahLst/>
              <a:cxnLst/>
              <a:rect l="l" t="t" r="r" b="b"/>
              <a:pathLst>
                <a:path w="2381" h="1557" extrusionOk="0">
                  <a:moveTo>
                    <a:pt x="380" y="1"/>
                  </a:moveTo>
                  <a:cubicBezTo>
                    <a:pt x="136" y="1"/>
                    <a:pt x="0" y="245"/>
                    <a:pt x="109" y="408"/>
                  </a:cubicBezTo>
                  <a:cubicBezTo>
                    <a:pt x="543" y="1059"/>
                    <a:pt x="1221" y="1438"/>
                    <a:pt x="2007" y="1547"/>
                  </a:cubicBezTo>
                  <a:cubicBezTo>
                    <a:pt x="2036" y="1553"/>
                    <a:pt x="2064" y="1556"/>
                    <a:pt x="2089" y="1556"/>
                  </a:cubicBezTo>
                  <a:cubicBezTo>
                    <a:pt x="2281" y="1556"/>
                    <a:pt x="2381" y="1389"/>
                    <a:pt x="2333" y="1221"/>
                  </a:cubicBezTo>
                  <a:cubicBezTo>
                    <a:pt x="2279" y="679"/>
                    <a:pt x="1845" y="245"/>
                    <a:pt x="1302" y="164"/>
                  </a:cubicBezTo>
                  <a:cubicBezTo>
                    <a:pt x="1031" y="28"/>
                    <a:pt x="705"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1"/>
            <p:cNvSpPr/>
            <p:nvPr/>
          </p:nvSpPr>
          <p:spPr>
            <a:xfrm>
              <a:off x="4204788" y="712750"/>
              <a:ext cx="58300" cy="39425"/>
            </a:xfrm>
            <a:custGeom>
              <a:avLst/>
              <a:gdLst/>
              <a:ahLst/>
              <a:cxnLst/>
              <a:rect l="l" t="t" r="r" b="b"/>
              <a:pathLst>
                <a:path w="2332" h="1577" extrusionOk="0">
                  <a:moveTo>
                    <a:pt x="326" y="0"/>
                  </a:moveTo>
                  <a:cubicBezTo>
                    <a:pt x="136" y="0"/>
                    <a:pt x="1" y="244"/>
                    <a:pt x="109" y="407"/>
                  </a:cubicBezTo>
                  <a:cubicBezTo>
                    <a:pt x="543" y="1058"/>
                    <a:pt x="1221" y="1465"/>
                    <a:pt x="1981" y="1573"/>
                  </a:cubicBezTo>
                  <a:cubicBezTo>
                    <a:pt x="1997" y="1575"/>
                    <a:pt x="2012" y="1576"/>
                    <a:pt x="2027" y="1576"/>
                  </a:cubicBezTo>
                  <a:cubicBezTo>
                    <a:pt x="2217" y="1576"/>
                    <a:pt x="2332" y="1422"/>
                    <a:pt x="2306" y="1221"/>
                  </a:cubicBezTo>
                  <a:cubicBezTo>
                    <a:pt x="2225" y="678"/>
                    <a:pt x="1791" y="244"/>
                    <a:pt x="1249" y="190"/>
                  </a:cubicBezTo>
                  <a:cubicBezTo>
                    <a:pt x="977" y="54"/>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1"/>
            <p:cNvSpPr/>
            <p:nvPr/>
          </p:nvSpPr>
          <p:spPr>
            <a:xfrm>
              <a:off x="3973563" y="764950"/>
              <a:ext cx="58975" cy="38750"/>
            </a:xfrm>
            <a:custGeom>
              <a:avLst/>
              <a:gdLst/>
              <a:ahLst/>
              <a:cxnLst/>
              <a:rect l="l" t="t" r="r" b="b"/>
              <a:pathLst>
                <a:path w="2359" h="1550" extrusionOk="0">
                  <a:moveTo>
                    <a:pt x="326" y="1"/>
                  </a:moveTo>
                  <a:cubicBezTo>
                    <a:pt x="136" y="1"/>
                    <a:pt x="1" y="218"/>
                    <a:pt x="82" y="407"/>
                  </a:cubicBezTo>
                  <a:cubicBezTo>
                    <a:pt x="543" y="1031"/>
                    <a:pt x="1221" y="1438"/>
                    <a:pt x="1981" y="1547"/>
                  </a:cubicBezTo>
                  <a:cubicBezTo>
                    <a:pt x="1999" y="1549"/>
                    <a:pt x="2016" y="1550"/>
                    <a:pt x="2033" y="1550"/>
                  </a:cubicBezTo>
                  <a:cubicBezTo>
                    <a:pt x="2244" y="1550"/>
                    <a:pt x="2358" y="1397"/>
                    <a:pt x="2333" y="1221"/>
                  </a:cubicBezTo>
                  <a:cubicBezTo>
                    <a:pt x="2252" y="679"/>
                    <a:pt x="1818" y="218"/>
                    <a:pt x="1275" y="163"/>
                  </a:cubicBezTo>
                  <a:cubicBezTo>
                    <a:pt x="977" y="55"/>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1"/>
            <p:cNvSpPr/>
            <p:nvPr/>
          </p:nvSpPr>
          <p:spPr>
            <a:xfrm>
              <a:off x="3893563" y="853775"/>
              <a:ext cx="58225" cy="38975"/>
            </a:xfrm>
            <a:custGeom>
              <a:avLst/>
              <a:gdLst/>
              <a:ahLst/>
              <a:cxnLst/>
              <a:rect l="l" t="t" r="r" b="b"/>
              <a:pathLst>
                <a:path w="2329" h="1559" extrusionOk="0">
                  <a:moveTo>
                    <a:pt x="353" y="1"/>
                  </a:moveTo>
                  <a:cubicBezTo>
                    <a:pt x="136" y="1"/>
                    <a:pt x="0" y="245"/>
                    <a:pt x="109" y="408"/>
                  </a:cubicBezTo>
                  <a:cubicBezTo>
                    <a:pt x="542" y="1059"/>
                    <a:pt x="1221" y="1466"/>
                    <a:pt x="2007" y="1547"/>
                  </a:cubicBezTo>
                  <a:cubicBezTo>
                    <a:pt x="2035" y="1555"/>
                    <a:pt x="2062" y="1559"/>
                    <a:pt x="2087" y="1559"/>
                  </a:cubicBezTo>
                  <a:cubicBezTo>
                    <a:pt x="2234" y="1559"/>
                    <a:pt x="2329" y="1430"/>
                    <a:pt x="2306" y="1221"/>
                  </a:cubicBezTo>
                  <a:cubicBezTo>
                    <a:pt x="2251" y="679"/>
                    <a:pt x="1790" y="245"/>
                    <a:pt x="1248" y="164"/>
                  </a:cubicBezTo>
                  <a:cubicBezTo>
                    <a:pt x="976"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435;p3">
            <a:extLst>
              <a:ext uri="{FF2B5EF4-FFF2-40B4-BE49-F238E27FC236}">
                <a16:creationId xmlns:a16="http://schemas.microsoft.com/office/drawing/2014/main" id="{C06E0FA1-4321-4D04-87E1-5B21C89778B5}"/>
              </a:ext>
            </a:extLst>
          </p:cNvPr>
          <p:cNvSpPr txBox="1"/>
          <p:nvPr/>
        </p:nvSpPr>
        <p:spPr>
          <a:xfrm>
            <a:off x="1527175" y="1593300"/>
            <a:ext cx="1810500" cy="1956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8000" dirty="0">
                <a:solidFill>
                  <a:schemeClr val="dk1"/>
                </a:solidFill>
                <a:latin typeface="Montserrat ExtraBold"/>
                <a:ea typeface="Montserrat ExtraBold"/>
                <a:cs typeface="Montserrat ExtraBold"/>
                <a:sym typeface="Montserrat ExtraBold"/>
              </a:rPr>
              <a:t>03</a:t>
            </a:r>
            <a:endParaRPr dirty="0"/>
          </a:p>
        </p:txBody>
      </p:sp>
    </p:spTree>
    <p:extLst>
      <p:ext uri="{BB962C8B-B14F-4D97-AF65-F5344CB8AC3E}">
        <p14:creationId xmlns:p14="http://schemas.microsoft.com/office/powerpoint/2010/main" val="3688941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5;g1f491d6bcd7_1_71"/>
          <p:cNvSpPr txBox="1"/>
          <p:nvPr/>
        </p:nvSpPr>
        <p:spPr>
          <a:xfrm>
            <a:off x="1216748" y="357468"/>
            <a:ext cx="6890188" cy="796591"/>
          </a:xfrm>
          <a:prstGeom prst="rect">
            <a:avLst/>
          </a:prstGeom>
          <a:noFill/>
          <a:ln>
            <a:noFill/>
          </a:ln>
        </p:spPr>
        <p:txBody>
          <a:bodyPr spcFirstLastPara="1" wrap="square" lIns="91425" tIns="91425" rIns="91425" bIns="91425" anchor="t" anchorCtr="0">
            <a:noAutofit/>
          </a:bodyPr>
          <a:lstStyle/>
          <a:p>
            <a:pPr lvl="0" algn="ctr">
              <a:lnSpc>
                <a:spcPct val="150000"/>
              </a:lnSpc>
            </a:pPr>
            <a:r>
              <a:rPr lang="en-US" altLang="zh-TW" sz="3200" b="1" dirty="0"/>
              <a:t>The current state of reengineering</a:t>
            </a:r>
            <a:endParaRPr sz="1800" b="1" dirty="0"/>
          </a:p>
        </p:txBody>
      </p:sp>
      <p:sp>
        <p:nvSpPr>
          <p:cNvPr id="3" name="文字方塊 2"/>
          <p:cNvSpPr txBox="1"/>
          <p:nvPr/>
        </p:nvSpPr>
        <p:spPr>
          <a:xfrm>
            <a:off x="1308912" y="2069295"/>
            <a:ext cx="6705860" cy="707886"/>
          </a:xfrm>
          <a:prstGeom prst="rect">
            <a:avLst/>
          </a:prstGeom>
          <a:noFill/>
        </p:spPr>
        <p:txBody>
          <a:bodyPr wrap="square" rtlCol="0">
            <a:spAutoFit/>
          </a:bodyPr>
          <a:lstStyle/>
          <a:p>
            <a:pPr marL="342900" indent="-342900">
              <a:buFont typeface="Arial" pitchFamily="34" charset="0"/>
              <a:buChar char="•"/>
            </a:pPr>
            <a:r>
              <a:rPr lang="en-US" altLang="zh-TW" sz="2000" b="1" dirty="0"/>
              <a:t>Some users achieved large cost reductions, higher profits and throughput, etc.</a:t>
            </a:r>
            <a:endParaRPr lang="zh-TW" altLang="en-US" sz="2000" b="1" dirty="0"/>
          </a:p>
        </p:txBody>
      </p:sp>
    </p:spTree>
    <p:extLst>
      <p:ext uri="{BB962C8B-B14F-4D97-AF65-F5344CB8AC3E}">
        <p14:creationId xmlns:p14="http://schemas.microsoft.com/office/powerpoint/2010/main" val="28830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11"/>
          <p:cNvSpPr txBox="1">
            <a:spLocks noGrp="1"/>
          </p:cNvSpPr>
          <p:nvPr>
            <p:ph type="title"/>
          </p:nvPr>
        </p:nvSpPr>
        <p:spPr>
          <a:xfrm>
            <a:off x="1565313" y="1591838"/>
            <a:ext cx="1814700" cy="1959900"/>
          </a:xfrm>
          <a:prstGeom prst="rect">
            <a:avLst/>
          </a:prstGeom>
          <a:solidFill>
            <a:srgbClr val="A1C4FD"/>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dirty="0"/>
              <a:t>04</a:t>
            </a:r>
            <a:endParaRPr dirty="0"/>
          </a:p>
        </p:txBody>
      </p:sp>
      <p:sp>
        <p:nvSpPr>
          <p:cNvPr id="743" name="Google Shape;743;p11"/>
          <p:cNvSpPr txBox="1">
            <a:spLocks noGrp="1"/>
          </p:cNvSpPr>
          <p:nvPr>
            <p:ph type="title" idx="2"/>
          </p:nvPr>
        </p:nvSpPr>
        <p:spPr>
          <a:xfrm>
            <a:off x="3406587" y="1591850"/>
            <a:ext cx="5089887" cy="1959900"/>
          </a:xfrm>
          <a:prstGeom prst="rect">
            <a:avLst/>
          </a:prstGeom>
          <a:noFill/>
          <a:ln>
            <a:noFill/>
          </a:ln>
        </p:spPr>
        <p:txBody>
          <a:bodyPr spcFirstLastPara="1" wrap="square" lIns="91425" tIns="91425" rIns="91425" bIns="91425" anchor="ctr" anchorCtr="0">
            <a:noAutofit/>
          </a:bodyPr>
          <a:lstStyle/>
          <a:p>
            <a:pPr lvl="0" algn="ctr">
              <a:lnSpc>
                <a:spcPct val="100000"/>
              </a:lnSpc>
            </a:pPr>
            <a:r>
              <a:rPr lang="en-US" altLang="zh-TW" sz="3600" dirty="0"/>
              <a:t>Barriers</a:t>
            </a:r>
            <a:br>
              <a:rPr lang="en-US" altLang="zh-TW" sz="3600" dirty="0"/>
            </a:br>
            <a:r>
              <a:rPr lang="en-US" altLang="zh-TW" sz="3600" dirty="0"/>
              <a:t>to</a:t>
            </a:r>
            <a:br>
              <a:rPr lang="en-US" altLang="zh-TW" sz="3600" dirty="0"/>
            </a:br>
            <a:r>
              <a:rPr lang="en-US" altLang="zh-TW" sz="3600" dirty="0"/>
              <a:t>implementation</a:t>
            </a:r>
            <a:endParaRPr sz="3600" dirty="0"/>
          </a:p>
        </p:txBody>
      </p:sp>
      <p:sp>
        <p:nvSpPr>
          <p:cNvPr id="744" name="Google Shape;744;p11"/>
          <p:cNvSpPr/>
          <p:nvPr/>
        </p:nvSpPr>
        <p:spPr>
          <a:xfrm>
            <a:off x="7171369" y="3608270"/>
            <a:ext cx="1424025" cy="1188436"/>
          </a:xfrm>
          <a:custGeom>
            <a:avLst/>
            <a:gdLst/>
            <a:ahLst/>
            <a:cxnLst/>
            <a:rect l="l" t="t" r="r" b="b"/>
            <a:pathLst>
              <a:path w="37730" h="31488" extrusionOk="0">
                <a:moveTo>
                  <a:pt x="20715" y="1"/>
                </a:moveTo>
                <a:cubicBezTo>
                  <a:pt x="18875" y="1"/>
                  <a:pt x="17034" y="291"/>
                  <a:pt x="15271" y="862"/>
                </a:cubicBezTo>
                <a:cubicBezTo>
                  <a:pt x="11827" y="1676"/>
                  <a:pt x="8545" y="3411"/>
                  <a:pt x="5968" y="5798"/>
                </a:cubicBezTo>
                <a:cubicBezTo>
                  <a:pt x="1" y="11304"/>
                  <a:pt x="1682" y="22696"/>
                  <a:pt x="7541" y="27633"/>
                </a:cubicBezTo>
                <a:cubicBezTo>
                  <a:pt x="11338" y="30834"/>
                  <a:pt x="16329" y="30834"/>
                  <a:pt x="21022" y="31105"/>
                </a:cubicBezTo>
                <a:cubicBezTo>
                  <a:pt x="22864" y="31211"/>
                  <a:pt x="24892" y="31487"/>
                  <a:pt x="26870" y="31487"/>
                </a:cubicBezTo>
                <a:cubicBezTo>
                  <a:pt x="29434" y="31487"/>
                  <a:pt x="31914" y="31023"/>
                  <a:pt x="33797" y="29125"/>
                </a:cubicBezTo>
                <a:cubicBezTo>
                  <a:pt x="36835" y="25978"/>
                  <a:pt x="37730" y="20228"/>
                  <a:pt x="37486" y="16024"/>
                </a:cubicBezTo>
                <a:cubicBezTo>
                  <a:pt x="37242" y="11684"/>
                  <a:pt x="35316" y="7426"/>
                  <a:pt x="32142" y="4442"/>
                </a:cubicBezTo>
                <a:cubicBezTo>
                  <a:pt x="28921" y="1446"/>
                  <a:pt x="24820" y="1"/>
                  <a:pt x="20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5" name="Google Shape;745;p11"/>
          <p:cNvGrpSpPr/>
          <p:nvPr/>
        </p:nvGrpSpPr>
        <p:grpSpPr>
          <a:xfrm>
            <a:off x="7529926" y="3571479"/>
            <a:ext cx="1423992" cy="1891923"/>
            <a:chOff x="5902763" y="3319325"/>
            <a:chExt cx="1194825" cy="1587450"/>
          </a:xfrm>
        </p:grpSpPr>
        <p:sp>
          <p:nvSpPr>
            <p:cNvPr id="746" name="Google Shape;746;p11"/>
            <p:cNvSpPr/>
            <p:nvPr/>
          </p:nvSpPr>
          <p:spPr>
            <a:xfrm>
              <a:off x="6189588" y="3319325"/>
              <a:ext cx="406875" cy="648300"/>
            </a:xfrm>
            <a:custGeom>
              <a:avLst/>
              <a:gdLst/>
              <a:ahLst/>
              <a:cxnLst/>
              <a:rect l="l" t="t" r="r" b="b"/>
              <a:pathLst>
                <a:path w="16275" h="25932" fill="none" extrusionOk="0">
                  <a:moveTo>
                    <a:pt x="15108" y="18174"/>
                  </a:moveTo>
                  <a:cubicBezTo>
                    <a:pt x="14295" y="16628"/>
                    <a:pt x="12450" y="15760"/>
                    <a:pt x="11637" y="14187"/>
                  </a:cubicBezTo>
                  <a:cubicBezTo>
                    <a:pt x="11121" y="13183"/>
                    <a:pt x="11067" y="12044"/>
                    <a:pt x="10633" y="11013"/>
                  </a:cubicBezTo>
                  <a:cubicBezTo>
                    <a:pt x="9765" y="9169"/>
                    <a:pt x="7785" y="8165"/>
                    <a:pt x="6103" y="7026"/>
                  </a:cubicBezTo>
                  <a:cubicBezTo>
                    <a:pt x="3527" y="5263"/>
                    <a:pt x="1411" y="2822"/>
                    <a:pt x="0" y="1"/>
                  </a:cubicBezTo>
                  <a:cubicBezTo>
                    <a:pt x="1411" y="2659"/>
                    <a:pt x="1411" y="5805"/>
                    <a:pt x="1167" y="8789"/>
                  </a:cubicBezTo>
                  <a:cubicBezTo>
                    <a:pt x="1058" y="10064"/>
                    <a:pt x="923" y="11420"/>
                    <a:pt x="1492" y="12586"/>
                  </a:cubicBezTo>
                  <a:cubicBezTo>
                    <a:pt x="2252" y="14132"/>
                    <a:pt x="4069" y="14919"/>
                    <a:pt x="4964" y="16411"/>
                  </a:cubicBezTo>
                  <a:cubicBezTo>
                    <a:pt x="5778" y="17767"/>
                    <a:pt x="5778" y="19611"/>
                    <a:pt x="6971" y="20588"/>
                  </a:cubicBezTo>
                  <a:cubicBezTo>
                    <a:pt x="7432" y="20968"/>
                    <a:pt x="8083" y="21158"/>
                    <a:pt x="8544" y="21537"/>
                  </a:cubicBezTo>
                  <a:cubicBezTo>
                    <a:pt x="9602" y="22324"/>
                    <a:pt x="10091" y="23761"/>
                    <a:pt x="11230" y="24358"/>
                  </a:cubicBezTo>
                  <a:cubicBezTo>
                    <a:pt x="11935" y="24684"/>
                    <a:pt x="12749" y="24656"/>
                    <a:pt x="13535" y="24765"/>
                  </a:cubicBezTo>
                  <a:cubicBezTo>
                    <a:pt x="14295" y="24846"/>
                    <a:pt x="15054" y="25199"/>
                    <a:pt x="15380" y="25931"/>
                  </a:cubicBezTo>
                  <a:cubicBezTo>
                    <a:pt x="15108" y="23463"/>
                    <a:pt x="16275" y="20425"/>
                    <a:pt x="15108" y="18174"/>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6206538" y="3362050"/>
              <a:ext cx="368900" cy="615750"/>
            </a:xfrm>
            <a:custGeom>
              <a:avLst/>
              <a:gdLst/>
              <a:ahLst/>
              <a:cxnLst/>
              <a:rect l="l" t="t" r="r" b="b"/>
              <a:pathLst>
                <a:path w="14756" h="24630" fill="none" extrusionOk="0">
                  <a:moveTo>
                    <a:pt x="14702" y="24629"/>
                  </a:moveTo>
                  <a:cubicBezTo>
                    <a:pt x="14756" y="22947"/>
                    <a:pt x="13834" y="21347"/>
                    <a:pt x="12749" y="20072"/>
                  </a:cubicBezTo>
                  <a:cubicBezTo>
                    <a:pt x="11637" y="18770"/>
                    <a:pt x="10308" y="17685"/>
                    <a:pt x="9223" y="16356"/>
                  </a:cubicBezTo>
                  <a:cubicBezTo>
                    <a:pt x="6782" y="13373"/>
                    <a:pt x="5832" y="9440"/>
                    <a:pt x="3608" y="6321"/>
                  </a:cubicBezTo>
                  <a:cubicBezTo>
                    <a:pt x="2225" y="4422"/>
                    <a:pt x="950" y="1411"/>
                    <a:pt x="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6564563" y="3939125"/>
              <a:ext cx="298400" cy="967650"/>
            </a:xfrm>
            <a:custGeom>
              <a:avLst/>
              <a:gdLst/>
              <a:ahLst/>
              <a:cxnLst/>
              <a:rect l="l" t="t" r="r" b="b"/>
              <a:pathLst>
                <a:path w="11936" h="38706" fill="none" extrusionOk="0">
                  <a:moveTo>
                    <a:pt x="1" y="0"/>
                  </a:moveTo>
                  <a:cubicBezTo>
                    <a:pt x="869" y="3418"/>
                    <a:pt x="3039" y="6374"/>
                    <a:pt x="4504" y="9629"/>
                  </a:cubicBezTo>
                  <a:cubicBezTo>
                    <a:pt x="5670" y="12206"/>
                    <a:pt x="6402" y="14918"/>
                    <a:pt x="7107" y="17631"/>
                  </a:cubicBezTo>
                  <a:cubicBezTo>
                    <a:pt x="8979" y="24601"/>
                    <a:pt x="10823" y="31599"/>
                    <a:pt x="11935" y="3870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6609338" y="3319325"/>
              <a:ext cx="242775" cy="674750"/>
            </a:xfrm>
            <a:custGeom>
              <a:avLst/>
              <a:gdLst/>
              <a:ahLst/>
              <a:cxnLst/>
              <a:rect l="l" t="t" r="r" b="b"/>
              <a:pathLst>
                <a:path w="9711" h="26990" fill="none" extrusionOk="0">
                  <a:moveTo>
                    <a:pt x="2034" y="14648"/>
                  </a:moveTo>
                  <a:cubicBezTo>
                    <a:pt x="1926" y="13319"/>
                    <a:pt x="1519" y="11963"/>
                    <a:pt x="2007" y="10742"/>
                  </a:cubicBezTo>
                  <a:cubicBezTo>
                    <a:pt x="2468" y="9576"/>
                    <a:pt x="3662" y="8843"/>
                    <a:pt x="4584" y="7948"/>
                  </a:cubicBezTo>
                  <a:cubicBezTo>
                    <a:pt x="6862" y="5724"/>
                    <a:pt x="7595" y="2334"/>
                    <a:pt x="9710" y="1"/>
                  </a:cubicBezTo>
                  <a:cubicBezTo>
                    <a:pt x="9656" y="1927"/>
                    <a:pt x="8707" y="3744"/>
                    <a:pt x="8517" y="5643"/>
                  </a:cubicBezTo>
                  <a:cubicBezTo>
                    <a:pt x="8273" y="8138"/>
                    <a:pt x="9331" y="10688"/>
                    <a:pt x="8843" y="13156"/>
                  </a:cubicBezTo>
                  <a:cubicBezTo>
                    <a:pt x="8381" y="15624"/>
                    <a:pt x="6401" y="17631"/>
                    <a:pt x="6049" y="20100"/>
                  </a:cubicBezTo>
                  <a:cubicBezTo>
                    <a:pt x="5778" y="22053"/>
                    <a:pt x="5805" y="23463"/>
                    <a:pt x="4448" y="24982"/>
                  </a:cubicBezTo>
                  <a:cubicBezTo>
                    <a:pt x="3418" y="26148"/>
                    <a:pt x="2170" y="26989"/>
                    <a:pt x="1058" y="25443"/>
                  </a:cubicBezTo>
                  <a:cubicBezTo>
                    <a:pt x="0" y="23951"/>
                    <a:pt x="787" y="22080"/>
                    <a:pt x="1194" y="20507"/>
                  </a:cubicBezTo>
                  <a:cubicBezTo>
                    <a:pt x="1709" y="18662"/>
                    <a:pt x="2197" y="16682"/>
                    <a:pt x="2034" y="14648"/>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6666963" y="3329500"/>
              <a:ext cx="179050" cy="648300"/>
            </a:xfrm>
            <a:custGeom>
              <a:avLst/>
              <a:gdLst/>
              <a:ahLst/>
              <a:cxnLst/>
              <a:rect l="l" t="t" r="r" b="b"/>
              <a:pathLst>
                <a:path w="7162" h="25932" fill="none" extrusionOk="0">
                  <a:moveTo>
                    <a:pt x="218" y="25931"/>
                  </a:moveTo>
                  <a:cubicBezTo>
                    <a:pt x="1" y="23843"/>
                    <a:pt x="353" y="22134"/>
                    <a:pt x="1167" y="20208"/>
                  </a:cubicBezTo>
                  <a:cubicBezTo>
                    <a:pt x="1845" y="18581"/>
                    <a:pt x="2849" y="17116"/>
                    <a:pt x="3554" y="15489"/>
                  </a:cubicBezTo>
                  <a:cubicBezTo>
                    <a:pt x="5670" y="10579"/>
                    <a:pt x="4612" y="4693"/>
                    <a:pt x="716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6648663" y="3963525"/>
              <a:ext cx="25100" cy="158700"/>
            </a:xfrm>
            <a:custGeom>
              <a:avLst/>
              <a:gdLst/>
              <a:ahLst/>
              <a:cxnLst/>
              <a:rect l="l" t="t" r="r" b="b"/>
              <a:pathLst>
                <a:path w="1004" h="6348" fill="none" extrusionOk="0">
                  <a:moveTo>
                    <a:pt x="1004" y="1"/>
                  </a:moveTo>
                  <a:cubicBezTo>
                    <a:pt x="353" y="2062"/>
                    <a:pt x="27" y="4205"/>
                    <a:pt x="0" y="6348"/>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5918338" y="3841475"/>
              <a:ext cx="593375" cy="283475"/>
            </a:xfrm>
            <a:custGeom>
              <a:avLst/>
              <a:gdLst/>
              <a:ahLst/>
              <a:cxnLst/>
              <a:rect l="l" t="t" r="r" b="b"/>
              <a:pathLst>
                <a:path w="23735" h="11339" fill="none" extrusionOk="0">
                  <a:moveTo>
                    <a:pt x="19177" y="5317"/>
                  </a:moveTo>
                  <a:cubicBezTo>
                    <a:pt x="17225" y="4313"/>
                    <a:pt x="15190" y="3608"/>
                    <a:pt x="13210" y="2713"/>
                  </a:cubicBezTo>
                  <a:cubicBezTo>
                    <a:pt x="11773" y="2062"/>
                    <a:pt x="10416" y="1356"/>
                    <a:pt x="8925" y="895"/>
                  </a:cubicBezTo>
                  <a:cubicBezTo>
                    <a:pt x="6050" y="0"/>
                    <a:pt x="2985" y="244"/>
                    <a:pt x="1" y="624"/>
                  </a:cubicBezTo>
                  <a:cubicBezTo>
                    <a:pt x="733" y="841"/>
                    <a:pt x="1411" y="1248"/>
                    <a:pt x="1981" y="1736"/>
                  </a:cubicBezTo>
                  <a:cubicBezTo>
                    <a:pt x="2985" y="2550"/>
                    <a:pt x="3744" y="3662"/>
                    <a:pt x="4612" y="4584"/>
                  </a:cubicBezTo>
                  <a:cubicBezTo>
                    <a:pt x="5670" y="5669"/>
                    <a:pt x="6890" y="6510"/>
                    <a:pt x="8111" y="7351"/>
                  </a:cubicBezTo>
                  <a:cubicBezTo>
                    <a:pt x="9196" y="8110"/>
                    <a:pt x="10308" y="8897"/>
                    <a:pt x="11610" y="9222"/>
                  </a:cubicBezTo>
                  <a:cubicBezTo>
                    <a:pt x="12532" y="9494"/>
                    <a:pt x="13509" y="9494"/>
                    <a:pt x="14458" y="9765"/>
                  </a:cubicBezTo>
                  <a:cubicBezTo>
                    <a:pt x="15977" y="10172"/>
                    <a:pt x="17360" y="11202"/>
                    <a:pt x="18960" y="11257"/>
                  </a:cubicBezTo>
                  <a:cubicBezTo>
                    <a:pt x="20262" y="11338"/>
                    <a:pt x="23734" y="10714"/>
                    <a:pt x="23409" y="8951"/>
                  </a:cubicBezTo>
                  <a:cubicBezTo>
                    <a:pt x="23138" y="7324"/>
                    <a:pt x="20452" y="5995"/>
                    <a:pt x="19177" y="5317"/>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5929888" y="3857750"/>
              <a:ext cx="585200" cy="238025"/>
            </a:xfrm>
            <a:custGeom>
              <a:avLst/>
              <a:gdLst/>
              <a:ahLst/>
              <a:cxnLst/>
              <a:rect l="l" t="t" r="r" b="b"/>
              <a:pathLst>
                <a:path w="23408" h="9521" fill="none" extrusionOk="0">
                  <a:moveTo>
                    <a:pt x="23408" y="9521"/>
                  </a:moveTo>
                  <a:cubicBezTo>
                    <a:pt x="22052" y="8598"/>
                    <a:pt x="20750" y="7703"/>
                    <a:pt x="19394" y="6727"/>
                  </a:cubicBezTo>
                  <a:cubicBezTo>
                    <a:pt x="18065" y="5832"/>
                    <a:pt x="16735" y="4910"/>
                    <a:pt x="15244" y="4340"/>
                  </a:cubicBezTo>
                  <a:cubicBezTo>
                    <a:pt x="13887" y="3798"/>
                    <a:pt x="12423" y="3526"/>
                    <a:pt x="10985" y="3228"/>
                  </a:cubicBezTo>
                  <a:cubicBezTo>
                    <a:pt x="7242" y="2414"/>
                    <a:pt x="3607" y="1194"/>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6492688" y="4082875"/>
              <a:ext cx="183800" cy="105125"/>
            </a:xfrm>
            <a:custGeom>
              <a:avLst/>
              <a:gdLst/>
              <a:ahLst/>
              <a:cxnLst/>
              <a:rect l="l" t="t" r="r" b="b"/>
              <a:pathLst>
                <a:path w="7352" h="4205" fill="none" extrusionOk="0">
                  <a:moveTo>
                    <a:pt x="1" y="0"/>
                  </a:moveTo>
                  <a:cubicBezTo>
                    <a:pt x="1249" y="814"/>
                    <a:pt x="2496" y="1628"/>
                    <a:pt x="3744" y="2387"/>
                  </a:cubicBezTo>
                  <a:cubicBezTo>
                    <a:pt x="4341" y="2713"/>
                    <a:pt x="4910" y="3065"/>
                    <a:pt x="5507" y="3364"/>
                  </a:cubicBezTo>
                  <a:cubicBezTo>
                    <a:pt x="6131" y="3635"/>
                    <a:pt x="6782" y="3879"/>
                    <a:pt x="7351" y="4205"/>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1"/>
            <p:cNvSpPr/>
            <p:nvPr/>
          </p:nvSpPr>
          <p:spPr>
            <a:xfrm>
              <a:off x="6760538" y="3478700"/>
              <a:ext cx="337050" cy="695050"/>
            </a:xfrm>
            <a:custGeom>
              <a:avLst/>
              <a:gdLst/>
              <a:ahLst/>
              <a:cxnLst/>
              <a:rect l="l" t="t" r="r" b="b"/>
              <a:pathLst>
                <a:path w="13482" h="27802" fill="none" extrusionOk="0">
                  <a:moveTo>
                    <a:pt x="2632" y="21536"/>
                  </a:moveTo>
                  <a:cubicBezTo>
                    <a:pt x="3798" y="19556"/>
                    <a:pt x="5181" y="17739"/>
                    <a:pt x="5860" y="15569"/>
                  </a:cubicBezTo>
                  <a:cubicBezTo>
                    <a:pt x="6375" y="13915"/>
                    <a:pt x="6429" y="12097"/>
                    <a:pt x="6972" y="10443"/>
                  </a:cubicBezTo>
                  <a:cubicBezTo>
                    <a:pt x="8192" y="6591"/>
                    <a:pt x="11718" y="3797"/>
                    <a:pt x="13156" y="0"/>
                  </a:cubicBezTo>
                  <a:cubicBezTo>
                    <a:pt x="13481" y="3689"/>
                    <a:pt x="13481" y="7459"/>
                    <a:pt x="13183" y="11148"/>
                  </a:cubicBezTo>
                  <a:cubicBezTo>
                    <a:pt x="12966" y="13318"/>
                    <a:pt x="12668" y="15542"/>
                    <a:pt x="11610" y="17468"/>
                  </a:cubicBezTo>
                  <a:cubicBezTo>
                    <a:pt x="9955" y="20479"/>
                    <a:pt x="6863" y="22214"/>
                    <a:pt x="4395" y="24411"/>
                  </a:cubicBezTo>
                  <a:cubicBezTo>
                    <a:pt x="3744" y="24954"/>
                    <a:pt x="1682" y="27802"/>
                    <a:pt x="1140" y="27287"/>
                  </a:cubicBezTo>
                  <a:cubicBezTo>
                    <a:pt x="1" y="26310"/>
                    <a:pt x="2089" y="22486"/>
                    <a:pt x="2632" y="21536"/>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a:off x="6785638" y="3478700"/>
              <a:ext cx="310600" cy="685575"/>
            </a:xfrm>
            <a:custGeom>
              <a:avLst/>
              <a:gdLst/>
              <a:ahLst/>
              <a:cxnLst/>
              <a:rect l="l" t="t" r="r" b="b"/>
              <a:pathLst>
                <a:path w="12424" h="27423" fill="none" extrusionOk="0">
                  <a:moveTo>
                    <a:pt x="12423" y="0"/>
                  </a:moveTo>
                  <a:cubicBezTo>
                    <a:pt x="11121" y="8815"/>
                    <a:pt x="6130" y="16546"/>
                    <a:pt x="1519" y="24167"/>
                  </a:cubicBezTo>
                  <a:cubicBezTo>
                    <a:pt x="923" y="25198"/>
                    <a:pt x="272" y="26283"/>
                    <a:pt x="0" y="27422"/>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a:off x="6743588" y="4139825"/>
              <a:ext cx="55625" cy="161425"/>
            </a:xfrm>
            <a:custGeom>
              <a:avLst/>
              <a:gdLst/>
              <a:ahLst/>
              <a:cxnLst/>
              <a:rect l="l" t="t" r="r" b="b"/>
              <a:pathLst>
                <a:path w="2225" h="6457" fill="none" extrusionOk="0">
                  <a:moveTo>
                    <a:pt x="2225" y="1"/>
                  </a:moveTo>
                  <a:cubicBezTo>
                    <a:pt x="1113" y="2008"/>
                    <a:pt x="353" y="4178"/>
                    <a:pt x="1" y="645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a:off x="6560513" y="4297150"/>
              <a:ext cx="183775" cy="90200"/>
            </a:xfrm>
            <a:custGeom>
              <a:avLst/>
              <a:gdLst/>
              <a:ahLst/>
              <a:cxnLst/>
              <a:rect l="l" t="t" r="r" b="b"/>
              <a:pathLst>
                <a:path w="7351" h="3608" fill="none" extrusionOk="0">
                  <a:moveTo>
                    <a:pt x="7351" y="3608"/>
                  </a:moveTo>
                  <a:cubicBezTo>
                    <a:pt x="4910" y="2414"/>
                    <a:pt x="2468" y="1248"/>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a:off x="5902763" y="4203575"/>
              <a:ext cx="691675" cy="216325"/>
            </a:xfrm>
            <a:custGeom>
              <a:avLst/>
              <a:gdLst/>
              <a:ahLst/>
              <a:cxnLst/>
              <a:rect l="l" t="t" r="r" b="b"/>
              <a:pathLst>
                <a:path w="27667" h="8653" fill="none" extrusionOk="0">
                  <a:moveTo>
                    <a:pt x="24330" y="2713"/>
                  </a:moveTo>
                  <a:cubicBezTo>
                    <a:pt x="23001" y="2496"/>
                    <a:pt x="21645" y="2604"/>
                    <a:pt x="20343" y="2442"/>
                  </a:cubicBezTo>
                  <a:cubicBezTo>
                    <a:pt x="17956" y="2143"/>
                    <a:pt x="15759" y="977"/>
                    <a:pt x="13372" y="651"/>
                  </a:cubicBezTo>
                  <a:cubicBezTo>
                    <a:pt x="8897" y="0"/>
                    <a:pt x="4530" y="2360"/>
                    <a:pt x="0" y="2686"/>
                  </a:cubicBezTo>
                  <a:cubicBezTo>
                    <a:pt x="1031" y="3282"/>
                    <a:pt x="2170" y="3716"/>
                    <a:pt x="3201" y="4313"/>
                  </a:cubicBezTo>
                  <a:cubicBezTo>
                    <a:pt x="6022" y="5832"/>
                    <a:pt x="8598" y="8138"/>
                    <a:pt x="11799" y="8436"/>
                  </a:cubicBezTo>
                  <a:cubicBezTo>
                    <a:pt x="14023" y="8653"/>
                    <a:pt x="16274" y="7839"/>
                    <a:pt x="18499" y="7921"/>
                  </a:cubicBezTo>
                  <a:cubicBezTo>
                    <a:pt x="19339" y="7975"/>
                    <a:pt x="20207" y="8165"/>
                    <a:pt x="21021" y="8029"/>
                  </a:cubicBezTo>
                  <a:cubicBezTo>
                    <a:pt x="21889" y="7921"/>
                    <a:pt x="22703" y="7487"/>
                    <a:pt x="23489" y="7080"/>
                  </a:cubicBezTo>
                  <a:cubicBezTo>
                    <a:pt x="24276" y="6673"/>
                    <a:pt x="27531" y="5479"/>
                    <a:pt x="27558" y="4530"/>
                  </a:cubicBezTo>
                  <a:cubicBezTo>
                    <a:pt x="27666" y="3282"/>
                    <a:pt x="25117" y="2984"/>
                    <a:pt x="24330" y="2713"/>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1"/>
            <p:cNvSpPr/>
            <p:nvPr/>
          </p:nvSpPr>
          <p:spPr>
            <a:xfrm>
              <a:off x="5916988" y="4268675"/>
              <a:ext cx="671350" cy="75275"/>
            </a:xfrm>
            <a:custGeom>
              <a:avLst/>
              <a:gdLst/>
              <a:ahLst/>
              <a:cxnLst/>
              <a:rect l="l" t="t" r="r" b="b"/>
              <a:pathLst>
                <a:path w="26854" h="3011" fill="none" extrusionOk="0">
                  <a:moveTo>
                    <a:pt x="1" y="272"/>
                  </a:moveTo>
                  <a:cubicBezTo>
                    <a:pt x="2333" y="0"/>
                    <a:pt x="4720" y="217"/>
                    <a:pt x="6971" y="814"/>
                  </a:cubicBezTo>
                  <a:cubicBezTo>
                    <a:pt x="8545" y="1248"/>
                    <a:pt x="10036" y="1899"/>
                    <a:pt x="11583" y="2279"/>
                  </a:cubicBezTo>
                  <a:cubicBezTo>
                    <a:pt x="14620" y="3011"/>
                    <a:pt x="17794" y="2821"/>
                    <a:pt x="20805" y="2116"/>
                  </a:cubicBezTo>
                  <a:cubicBezTo>
                    <a:pt x="22812" y="1628"/>
                    <a:pt x="25009" y="950"/>
                    <a:pt x="26853" y="1899"/>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656240" y="3853615"/>
            <a:ext cx="1170387" cy="1079536"/>
            <a:chOff x="5136513" y="3609900"/>
            <a:chExt cx="912725" cy="841875"/>
          </a:xfrm>
        </p:grpSpPr>
        <p:sp>
          <p:nvSpPr>
            <p:cNvPr id="762" name="Google Shape;762;p11"/>
            <p:cNvSpPr/>
            <p:nvPr/>
          </p:nvSpPr>
          <p:spPr>
            <a:xfrm>
              <a:off x="5171088" y="397855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18" y="1163"/>
                    <a:pt x="2360"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5136513" y="4090300"/>
              <a:ext cx="62400" cy="36000"/>
            </a:xfrm>
            <a:custGeom>
              <a:avLst/>
              <a:gdLst/>
              <a:ahLst/>
              <a:cxnLst/>
              <a:rect l="l" t="t" r="r" b="b"/>
              <a:pathLst>
                <a:path w="2496" h="1440" extrusionOk="0">
                  <a:moveTo>
                    <a:pt x="1684" y="0"/>
                  </a:moveTo>
                  <a:cubicBezTo>
                    <a:pt x="1353" y="0"/>
                    <a:pt x="1014" y="127"/>
                    <a:pt x="760" y="381"/>
                  </a:cubicBezTo>
                  <a:cubicBezTo>
                    <a:pt x="488" y="571"/>
                    <a:pt x="271" y="761"/>
                    <a:pt x="81" y="1005"/>
                  </a:cubicBezTo>
                  <a:cubicBezTo>
                    <a:pt x="0" y="1168"/>
                    <a:pt x="81" y="1439"/>
                    <a:pt x="298" y="1439"/>
                  </a:cubicBezTo>
                  <a:cubicBezTo>
                    <a:pt x="1085" y="1439"/>
                    <a:pt x="1817" y="1168"/>
                    <a:pt x="2360" y="626"/>
                  </a:cubicBezTo>
                  <a:cubicBezTo>
                    <a:pt x="2495" y="463"/>
                    <a:pt x="2468" y="246"/>
                    <a:pt x="2251" y="137"/>
                  </a:cubicBezTo>
                  <a:cubicBezTo>
                    <a:pt x="2078" y="46"/>
                    <a:pt x="1883" y="0"/>
                    <a:pt x="16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1"/>
            <p:cNvSpPr/>
            <p:nvPr/>
          </p:nvSpPr>
          <p:spPr>
            <a:xfrm>
              <a:off x="5316888" y="3983525"/>
              <a:ext cx="62400" cy="36300"/>
            </a:xfrm>
            <a:custGeom>
              <a:avLst/>
              <a:gdLst/>
              <a:ahLst/>
              <a:cxnLst/>
              <a:rect l="l" t="t" r="r" b="b"/>
              <a:pathLst>
                <a:path w="2496" h="1452" extrusionOk="0">
                  <a:moveTo>
                    <a:pt x="1704" y="1"/>
                  </a:moveTo>
                  <a:cubicBezTo>
                    <a:pt x="1373" y="1"/>
                    <a:pt x="1042" y="138"/>
                    <a:pt x="787" y="394"/>
                  </a:cubicBezTo>
                  <a:cubicBezTo>
                    <a:pt x="515" y="557"/>
                    <a:pt x="271" y="774"/>
                    <a:pt x="109" y="991"/>
                  </a:cubicBezTo>
                  <a:cubicBezTo>
                    <a:pt x="0" y="1181"/>
                    <a:pt x="109" y="1452"/>
                    <a:pt x="298" y="1452"/>
                  </a:cubicBezTo>
                  <a:cubicBezTo>
                    <a:pt x="1085" y="1452"/>
                    <a:pt x="1817" y="1181"/>
                    <a:pt x="2360" y="638"/>
                  </a:cubicBezTo>
                  <a:cubicBezTo>
                    <a:pt x="2495" y="448"/>
                    <a:pt x="2441" y="258"/>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1"/>
            <p:cNvSpPr/>
            <p:nvPr/>
          </p:nvSpPr>
          <p:spPr>
            <a:xfrm>
              <a:off x="5263313" y="4081175"/>
              <a:ext cx="63750" cy="35625"/>
            </a:xfrm>
            <a:custGeom>
              <a:avLst/>
              <a:gdLst/>
              <a:ahLst/>
              <a:cxnLst/>
              <a:rect l="l" t="t" r="r" b="b"/>
              <a:pathLst>
                <a:path w="2550" h="1425" extrusionOk="0">
                  <a:moveTo>
                    <a:pt x="1731" y="0"/>
                  </a:moveTo>
                  <a:cubicBezTo>
                    <a:pt x="1400" y="0"/>
                    <a:pt x="1069" y="138"/>
                    <a:pt x="814" y="394"/>
                  </a:cubicBezTo>
                  <a:cubicBezTo>
                    <a:pt x="543" y="557"/>
                    <a:pt x="299" y="746"/>
                    <a:pt x="136" y="991"/>
                  </a:cubicBezTo>
                  <a:cubicBezTo>
                    <a:pt x="0" y="1153"/>
                    <a:pt x="109" y="1425"/>
                    <a:pt x="299" y="1425"/>
                  </a:cubicBezTo>
                  <a:cubicBezTo>
                    <a:pt x="1085" y="1425"/>
                    <a:pt x="1845" y="1153"/>
                    <a:pt x="2360" y="611"/>
                  </a:cubicBezTo>
                  <a:cubicBezTo>
                    <a:pt x="2550" y="448"/>
                    <a:pt x="2469" y="258"/>
                    <a:pt x="2306" y="150"/>
                  </a:cubicBezTo>
                  <a:cubicBezTo>
                    <a:pt x="2124" y="49"/>
                    <a:pt x="1928"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1"/>
            <p:cNvSpPr/>
            <p:nvPr/>
          </p:nvSpPr>
          <p:spPr>
            <a:xfrm>
              <a:off x="5201588" y="4204600"/>
              <a:ext cx="61750" cy="36300"/>
            </a:xfrm>
            <a:custGeom>
              <a:avLst/>
              <a:gdLst/>
              <a:ahLst/>
              <a:cxnLst/>
              <a:rect l="l" t="t" r="r" b="b"/>
              <a:pathLst>
                <a:path w="2470" h="1452" extrusionOk="0">
                  <a:moveTo>
                    <a:pt x="1703" y="0"/>
                  </a:moveTo>
                  <a:cubicBezTo>
                    <a:pt x="1370" y="0"/>
                    <a:pt x="1033" y="138"/>
                    <a:pt x="760" y="393"/>
                  </a:cubicBezTo>
                  <a:cubicBezTo>
                    <a:pt x="516" y="556"/>
                    <a:pt x="272" y="773"/>
                    <a:pt x="82" y="990"/>
                  </a:cubicBezTo>
                  <a:cubicBezTo>
                    <a:pt x="1" y="1180"/>
                    <a:pt x="82" y="1451"/>
                    <a:pt x="299" y="1451"/>
                  </a:cubicBezTo>
                  <a:cubicBezTo>
                    <a:pt x="1086" y="1451"/>
                    <a:pt x="1818" y="1180"/>
                    <a:pt x="2361" y="637"/>
                  </a:cubicBezTo>
                  <a:cubicBezTo>
                    <a:pt x="2469" y="502"/>
                    <a:pt x="2442" y="258"/>
                    <a:pt x="2279" y="149"/>
                  </a:cubicBezTo>
                  <a:cubicBezTo>
                    <a:pt x="2098" y="48"/>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1"/>
            <p:cNvSpPr/>
            <p:nvPr/>
          </p:nvSpPr>
          <p:spPr>
            <a:xfrm>
              <a:off x="5337213" y="4135425"/>
              <a:ext cx="62425" cy="35625"/>
            </a:xfrm>
            <a:custGeom>
              <a:avLst/>
              <a:gdLst/>
              <a:ahLst/>
              <a:cxnLst/>
              <a:rect l="l" t="t" r="r" b="b"/>
              <a:pathLst>
                <a:path w="2497" h="1425" extrusionOk="0">
                  <a:moveTo>
                    <a:pt x="1703" y="0"/>
                  </a:moveTo>
                  <a:cubicBezTo>
                    <a:pt x="1370" y="0"/>
                    <a:pt x="1033" y="138"/>
                    <a:pt x="760" y="394"/>
                  </a:cubicBezTo>
                  <a:cubicBezTo>
                    <a:pt x="516" y="556"/>
                    <a:pt x="272" y="746"/>
                    <a:pt x="82" y="990"/>
                  </a:cubicBezTo>
                  <a:cubicBezTo>
                    <a:pt x="1" y="1153"/>
                    <a:pt x="82" y="1424"/>
                    <a:pt x="299" y="1424"/>
                  </a:cubicBezTo>
                  <a:cubicBezTo>
                    <a:pt x="1086" y="1424"/>
                    <a:pt x="1818" y="1153"/>
                    <a:pt x="2361" y="611"/>
                  </a:cubicBezTo>
                  <a:cubicBezTo>
                    <a:pt x="2496" y="448"/>
                    <a:pt x="2442" y="258"/>
                    <a:pt x="2279" y="150"/>
                  </a:cubicBezTo>
                  <a:cubicBezTo>
                    <a:pt x="2098" y="49"/>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1"/>
            <p:cNvSpPr/>
            <p:nvPr/>
          </p:nvSpPr>
          <p:spPr>
            <a:xfrm>
              <a:off x="5398238" y="3772650"/>
              <a:ext cx="63775" cy="35625"/>
            </a:xfrm>
            <a:custGeom>
              <a:avLst/>
              <a:gdLst/>
              <a:ahLst/>
              <a:cxnLst/>
              <a:rect l="l" t="t" r="r" b="b"/>
              <a:pathLst>
                <a:path w="2551" h="1425" extrusionOk="0">
                  <a:moveTo>
                    <a:pt x="1732" y="0"/>
                  </a:moveTo>
                  <a:cubicBezTo>
                    <a:pt x="1401" y="0"/>
                    <a:pt x="1070" y="138"/>
                    <a:pt x="815" y="394"/>
                  </a:cubicBezTo>
                  <a:cubicBezTo>
                    <a:pt x="543" y="556"/>
                    <a:pt x="299" y="746"/>
                    <a:pt x="137" y="990"/>
                  </a:cubicBezTo>
                  <a:cubicBezTo>
                    <a:pt x="1" y="1153"/>
                    <a:pt x="109" y="1424"/>
                    <a:pt x="299" y="1424"/>
                  </a:cubicBezTo>
                  <a:cubicBezTo>
                    <a:pt x="1086" y="1424"/>
                    <a:pt x="1818" y="1153"/>
                    <a:pt x="2361" y="611"/>
                  </a:cubicBezTo>
                  <a:cubicBezTo>
                    <a:pt x="2551" y="448"/>
                    <a:pt x="2469" y="258"/>
                    <a:pt x="2306" y="149"/>
                  </a:cubicBezTo>
                  <a:cubicBezTo>
                    <a:pt x="2125" y="49"/>
                    <a:pt x="1928" y="0"/>
                    <a:pt x="1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1"/>
            <p:cNvSpPr/>
            <p:nvPr/>
          </p:nvSpPr>
          <p:spPr>
            <a:xfrm>
              <a:off x="5324338" y="389040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45" y="1163"/>
                    <a:pt x="2387"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1"/>
            <p:cNvSpPr/>
            <p:nvPr/>
          </p:nvSpPr>
          <p:spPr>
            <a:xfrm>
              <a:off x="5537938" y="3803825"/>
              <a:ext cx="63775" cy="35625"/>
            </a:xfrm>
            <a:custGeom>
              <a:avLst/>
              <a:gdLst/>
              <a:ahLst/>
              <a:cxnLst/>
              <a:rect l="l" t="t" r="r" b="b"/>
              <a:pathLst>
                <a:path w="2551" h="1425" extrusionOk="0">
                  <a:moveTo>
                    <a:pt x="1731" y="1"/>
                  </a:moveTo>
                  <a:cubicBezTo>
                    <a:pt x="1400" y="1"/>
                    <a:pt x="1070" y="139"/>
                    <a:pt x="814" y="394"/>
                  </a:cubicBezTo>
                  <a:cubicBezTo>
                    <a:pt x="543" y="557"/>
                    <a:pt x="299" y="774"/>
                    <a:pt x="136" y="991"/>
                  </a:cubicBezTo>
                  <a:cubicBezTo>
                    <a:pt x="0" y="1181"/>
                    <a:pt x="109" y="1425"/>
                    <a:pt x="299" y="1425"/>
                  </a:cubicBezTo>
                  <a:cubicBezTo>
                    <a:pt x="1085" y="1425"/>
                    <a:pt x="1845" y="1181"/>
                    <a:pt x="2387" y="638"/>
                  </a:cubicBezTo>
                  <a:cubicBezTo>
                    <a:pt x="2550" y="448"/>
                    <a:pt x="2469" y="259"/>
                    <a:pt x="2306" y="150"/>
                  </a:cubicBezTo>
                  <a:cubicBezTo>
                    <a:pt x="2124" y="49"/>
                    <a:pt x="1928" y="1"/>
                    <a:pt x="17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1"/>
            <p:cNvSpPr/>
            <p:nvPr/>
          </p:nvSpPr>
          <p:spPr>
            <a:xfrm>
              <a:off x="5441638" y="3900575"/>
              <a:ext cx="63100" cy="35850"/>
            </a:xfrm>
            <a:custGeom>
              <a:avLst/>
              <a:gdLst/>
              <a:ahLst/>
              <a:cxnLst/>
              <a:rect l="l" t="t" r="r" b="b"/>
              <a:pathLst>
                <a:path w="2524" h="1434" extrusionOk="0">
                  <a:moveTo>
                    <a:pt x="1687" y="1"/>
                  </a:moveTo>
                  <a:cubicBezTo>
                    <a:pt x="1364" y="1"/>
                    <a:pt x="1035" y="128"/>
                    <a:pt x="787" y="376"/>
                  </a:cubicBezTo>
                  <a:cubicBezTo>
                    <a:pt x="489" y="511"/>
                    <a:pt x="299" y="728"/>
                    <a:pt x="82" y="1000"/>
                  </a:cubicBezTo>
                  <a:cubicBezTo>
                    <a:pt x="1" y="1162"/>
                    <a:pt x="82" y="1434"/>
                    <a:pt x="299" y="1434"/>
                  </a:cubicBezTo>
                  <a:cubicBezTo>
                    <a:pt x="1086" y="1434"/>
                    <a:pt x="1818" y="1162"/>
                    <a:pt x="2361" y="620"/>
                  </a:cubicBezTo>
                  <a:cubicBezTo>
                    <a:pt x="2523" y="457"/>
                    <a:pt x="2469" y="240"/>
                    <a:pt x="2279" y="159"/>
                  </a:cubicBezTo>
                  <a:cubicBezTo>
                    <a:pt x="2099" y="53"/>
                    <a:pt x="189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1"/>
            <p:cNvSpPr/>
            <p:nvPr/>
          </p:nvSpPr>
          <p:spPr>
            <a:xfrm>
              <a:off x="5428088" y="4004550"/>
              <a:ext cx="62400" cy="36350"/>
            </a:xfrm>
            <a:custGeom>
              <a:avLst/>
              <a:gdLst/>
              <a:ahLst/>
              <a:cxnLst/>
              <a:rect l="l" t="t" r="r" b="b"/>
              <a:pathLst>
                <a:path w="2496" h="1454" extrusionOk="0">
                  <a:moveTo>
                    <a:pt x="1689" y="0"/>
                  </a:moveTo>
                  <a:cubicBezTo>
                    <a:pt x="1356" y="0"/>
                    <a:pt x="1015" y="138"/>
                    <a:pt x="760" y="394"/>
                  </a:cubicBezTo>
                  <a:cubicBezTo>
                    <a:pt x="489" y="557"/>
                    <a:pt x="272" y="774"/>
                    <a:pt x="82" y="1018"/>
                  </a:cubicBezTo>
                  <a:cubicBezTo>
                    <a:pt x="0" y="1180"/>
                    <a:pt x="82" y="1452"/>
                    <a:pt x="299" y="1452"/>
                  </a:cubicBezTo>
                  <a:cubicBezTo>
                    <a:pt x="332" y="1453"/>
                    <a:pt x="365" y="1454"/>
                    <a:pt x="399" y="1454"/>
                  </a:cubicBezTo>
                  <a:cubicBezTo>
                    <a:pt x="1100" y="1454"/>
                    <a:pt x="1815" y="1182"/>
                    <a:pt x="2333" y="638"/>
                  </a:cubicBezTo>
                  <a:cubicBezTo>
                    <a:pt x="2496" y="475"/>
                    <a:pt x="2441" y="258"/>
                    <a:pt x="2252" y="150"/>
                  </a:cubicBezTo>
                  <a:cubicBezTo>
                    <a:pt x="2080" y="49"/>
                    <a:pt x="1886"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1"/>
            <p:cNvSpPr/>
            <p:nvPr/>
          </p:nvSpPr>
          <p:spPr>
            <a:xfrm>
              <a:off x="5582013" y="3929450"/>
              <a:ext cx="63775" cy="36825"/>
            </a:xfrm>
            <a:custGeom>
              <a:avLst/>
              <a:gdLst/>
              <a:ahLst/>
              <a:cxnLst/>
              <a:rect l="l" t="t" r="r" b="b"/>
              <a:pathLst>
                <a:path w="2551" h="1473" extrusionOk="0">
                  <a:moveTo>
                    <a:pt x="1689" y="0"/>
                  </a:moveTo>
                  <a:cubicBezTo>
                    <a:pt x="1362" y="0"/>
                    <a:pt x="1047" y="138"/>
                    <a:pt x="814" y="387"/>
                  </a:cubicBezTo>
                  <a:cubicBezTo>
                    <a:pt x="543" y="550"/>
                    <a:pt x="299" y="767"/>
                    <a:pt x="109" y="1038"/>
                  </a:cubicBezTo>
                  <a:cubicBezTo>
                    <a:pt x="0" y="1201"/>
                    <a:pt x="109" y="1472"/>
                    <a:pt x="299" y="1472"/>
                  </a:cubicBezTo>
                  <a:cubicBezTo>
                    <a:pt x="1085" y="1472"/>
                    <a:pt x="1845" y="1201"/>
                    <a:pt x="2387" y="658"/>
                  </a:cubicBezTo>
                  <a:cubicBezTo>
                    <a:pt x="2550" y="468"/>
                    <a:pt x="2469" y="279"/>
                    <a:pt x="2306" y="170"/>
                  </a:cubicBezTo>
                  <a:cubicBezTo>
                    <a:pt x="2107" y="55"/>
                    <a:pt x="1895"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5501313" y="4068975"/>
              <a:ext cx="63100" cy="36350"/>
            </a:xfrm>
            <a:custGeom>
              <a:avLst/>
              <a:gdLst/>
              <a:ahLst/>
              <a:cxnLst/>
              <a:rect l="l" t="t" r="r" b="b"/>
              <a:pathLst>
                <a:path w="2524" h="1454" extrusionOk="0">
                  <a:moveTo>
                    <a:pt x="1717" y="0"/>
                  </a:moveTo>
                  <a:cubicBezTo>
                    <a:pt x="1384" y="0"/>
                    <a:pt x="1043" y="138"/>
                    <a:pt x="787" y="394"/>
                  </a:cubicBezTo>
                  <a:cubicBezTo>
                    <a:pt x="516" y="556"/>
                    <a:pt x="272" y="773"/>
                    <a:pt x="109" y="1017"/>
                  </a:cubicBezTo>
                  <a:cubicBezTo>
                    <a:pt x="1" y="1180"/>
                    <a:pt x="109" y="1451"/>
                    <a:pt x="299" y="1451"/>
                  </a:cubicBezTo>
                  <a:cubicBezTo>
                    <a:pt x="332" y="1453"/>
                    <a:pt x="365" y="1453"/>
                    <a:pt x="398" y="1453"/>
                  </a:cubicBezTo>
                  <a:cubicBezTo>
                    <a:pt x="1147" y="1453"/>
                    <a:pt x="1841" y="1157"/>
                    <a:pt x="2360" y="638"/>
                  </a:cubicBezTo>
                  <a:cubicBezTo>
                    <a:pt x="2523" y="475"/>
                    <a:pt x="2442" y="258"/>
                    <a:pt x="2279" y="149"/>
                  </a:cubicBezTo>
                  <a:cubicBezTo>
                    <a:pt x="2108" y="49"/>
                    <a:pt x="1914" y="0"/>
                    <a:pt x="17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5432163" y="4170675"/>
              <a:ext cx="62400" cy="36300"/>
            </a:xfrm>
            <a:custGeom>
              <a:avLst/>
              <a:gdLst/>
              <a:ahLst/>
              <a:cxnLst/>
              <a:rect l="l" t="t" r="r" b="b"/>
              <a:pathLst>
                <a:path w="2496" h="1452" extrusionOk="0">
                  <a:moveTo>
                    <a:pt x="1704" y="1"/>
                  </a:moveTo>
                  <a:cubicBezTo>
                    <a:pt x="1373" y="1"/>
                    <a:pt x="1042" y="139"/>
                    <a:pt x="787" y="394"/>
                  </a:cubicBezTo>
                  <a:cubicBezTo>
                    <a:pt x="515" y="557"/>
                    <a:pt x="271" y="774"/>
                    <a:pt x="109" y="991"/>
                  </a:cubicBezTo>
                  <a:cubicBezTo>
                    <a:pt x="0" y="1181"/>
                    <a:pt x="109" y="1452"/>
                    <a:pt x="298" y="1452"/>
                  </a:cubicBezTo>
                  <a:cubicBezTo>
                    <a:pt x="1085" y="1452"/>
                    <a:pt x="1817" y="1181"/>
                    <a:pt x="2360" y="638"/>
                  </a:cubicBezTo>
                  <a:cubicBezTo>
                    <a:pt x="2495" y="476"/>
                    <a:pt x="2468" y="259"/>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1"/>
            <p:cNvSpPr/>
            <p:nvPr/>
          </p:nvSpPr>
          <p:spPr>
            <a:xfrm>
              <a:off x="5415188" y="4280325"/>
              <a:ext cx="64450" cy="35825"/>
            </a:xfrm>
            <a:custGeom>
              <a:avLst/>
              <a:gdLst/>
              <a:ahLst/>
              <a:cxnLst/>
              <a:rect l="l" t="t" r="r" b="b"/>
              <a:pathLst>
                <a:path w="2578" h="1433" extrusionOk="0">
                  <a:moveTo>
                    <a:pt x="1730" y="0"/>
                  </a:moveTo>
                  <a:cubicBezTo>
                    <a:pt x="1408" y="0"/>
                    <a:pt x="1090" y="127"/>
                    <a:pt x="842" y="375"/>
                  </a:cubicBezTo>
                  <a:cubicBezTo>
                    <a:pt x="571" y="565"/>
                    <a:pt x="326" y="755"/>
                    <a:pt x="164" y="999"/>
                  </a:cubicBezTo>
                  <a:cubicBezTo>
                    <a:pt x="1" y="1162"/>
                    <a:pt x="109" y="1433"/>
                    <a:pt x="326" y="1433"/>
                  </a:cubicBezTo>
                  <a:cubicBezTo>
                    <a:pt x="1113" y="1433"/>
                    <a:pt x="1873" y="1162"/>
                    <a:pt x="2388" y="619"/>
                  </a:cubicBezTo>
                  <a:cubicBezTo>
                    <a:pt x="2578" y="456"/>
                    <a:pt x="2496" y="239"/>
                    <a:pt x="2334" y="158"/>
                  </a:cubicBezTo>
                  <a:cubicBezTo>
                    <a:pt x="2143" y="52"/>
                    <a:pt x="1936" y="0"/>
                    <a:pt x="1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1"/>
            <p:cNvSpPr/>
            <p:nvPr/>
          </p:nvSpPr>
          <p:spPr>
            <a:xfrm>
              <a:off x="5554888" y="4220175"/>
              <a:ext cx="63075" cy="35625"/>
            </a:xfrm>
            <a:custGeom>
              <a:avLst/>
              <a:gdLst/>
              <a:ahLst/>
              <a:cxnLst/>
              <a:rect l="l" t="t" r="r" b="b"/>
              <a:pathLst>
                <a:path w="2523" h="1425" extrusionOk="0">
                  <a:moveTo>
                    <a:pt x="1704" y="1"/>
                  </a:moveTo>
                  <a:cubicBezTo>
                    <a:pt x="1373" y="1"/>
                    <a:pt x="1043" y="139"/>
                    <a:pt x="787" y="394"/>
                  </a:cubicBezTo>
                  <a:cubicBezTo>
                    <a:pt x="516" y="557"/>
                    <a:pt x="272" y="747"/>
                    <a:pt x="109" y="991"/>
                  </a:cubicBezTo>
                  <a:cubicBezTo>
                    <a:pt x="0" y="1154"/>
                    <a:pt x="109" y="1425"/>
                    <a:pt x="299" y="1425"/>
                  </a:cubicBezTo>
                  <a:cubicBezTo>
                    <a:pt x="1085" y="1425"/>
                    <a:pt x="1818" y="1154"/>
                    <a:pt x="2360" y="611"/>
                  </a:cubicBezTo>
                  <a:cubicBezTo>
                    <a:pt x="2523" y="476"/>
                    <a:pt x="2442" y="259"/>
                    <a:pt x="2279" y="150"/>
                  </a:cubicBezTo>
                  <a:cubicBezTo>
                    <a:pt x="2097" y="49"/>
                    <a:pt x="1901"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1"/>
            <p:cNvSpPr/>
            <p:nvPr/>
          </p:nvSpPr>
          <p:spPr>
            <a:xfrm>
              <a:off x="5491138" y="4331175"/>
              <a:ext cx="63100" cy="35850"/>
            </a:xfrm>
            <a:custGeom>
              <a:avLst/>
              <a:gdLst/>
              <a:ahLst/>
              <a:cxnLst/>
              <a:rect l="l" t="t" r="r" b="b"/>
              <a:pathLst>
                <a:path w="2524" h="1434" extrusionOk="0">
                  <a:moveTo>
                    <a:pt x="1687" y="0"/>
                  </a:moveTo>
                  <a:cubicBezTo>
                    <a:pt x="1364" y="0"/>
                    <a:pt x="1035" y="127"/>
                    <a:pt x="787" y="375"/>
                  </a:cubicBezTo>
                  <a:cubicBezTo>
                    <a:pt x="516" y="565"/>
                    <a:pt x="272" y="755"/>
                    <a:pt x="109" y="999"/>
                  </a:cubicBezTo>
                  <a:cubicBezTo>
                    <a:pt x="1" y="1162"/>
                    <a:pt x="109" y="1433"/>
                    <a:pt x="299" y="1433"/>
                  </a:cubicBezTo>
                  <a:cubicBezTo>
                    <a:pt x="1086" y="1433"/>
                    <a:pt x="1845" y="1162"/>
                    <a:pt x="2388" y="620"/>
                  </a:cubicBezTo>
                  <a:cubicBezTo>
                    <a:pt x="2523" y="457"/>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5404338" y="4415925"/>
              <a:ext cx="62425" cy="35850"/>
            </a:xfrm>
            <a:custGeom>
              <a:avLst/>
              <a:gdLst/>
              <a:ahLst/>
              <a:cxnLst/>
              <a:rect l="l" t="t" r="r" b="b"/>
              <a:pathLst>
                <a:path w="2497" h="1434" extrusionOk="0">
                  <a:moveTo>
                    <a:pt x="1660" y="1"/>
                  </a:moveTo>
                  <a:cubicBezTo>
                    <a:pt x="1337" y="1"/>
                    <a:pt x="1008" y="128"/>
                    <a:pt x="760" y="376"/>
                  </a:cubicBezTo>
                  <a:cubicBezTo>
                    <a:pt x="489" y="566"/>
                    <a:pt x="272" y="756"/>
                    <a:pt x="82" y="1000"/>
                  </a:cubicBezTo>
                  <a:cubicBezTo>
                    <a:pt x="1" y="1162"/>
                    <a:pt x="82" y="1434"/>
                    <a:pt x="299" y="1434"/>
                  </a:cubicBezTo>
                  <a:cubicBezTo>
                    <a:pt x="1059" y="1434"/>
                    <a:pt x="1818" y="1162"/>
                    <a:pt x="2361" y="620"/>
                  </a:cubicBezTo>
                  <a:cubicBezTo>
                    <a:pt x="2496" y="457"/>
                    <a:pt x="2469" y="240"/>
                    <a:pt x="2252" y="159"/>
                  </a:cubicBezTo>
                  <a:cubicBezTo>
                    <a:pt x="2072" y="53"/>
                    <a:pt x="1867" y="1"/>
                    <a:pt x="16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1"/>
            <p:cNvSpPr/>
            <p:nvPr/>
          </p:nvSpPr>
          <p:spPr>
            <a:xfrm>
              <a:off x="5646438" y="4295450"/>
              <a:ext cx="63075" cy="35625"/>
            </a:xfrm>
            <a:custGeom>
              <a:avLst/>
              <a:gdLst/>
              <a:ahLst/>
              <a:cxnLst/>
              <a:rect l="l" t="t" r="r" b="b"/>
              <a:pathLst>
                <a:path w="2523" h="1425" extrusionOk="0">
                  <a:moveTo>
                    <a:pt x="1704" y="1"/>
                  </a:moveTo>
                  <a:cubicBezTo>
                    <a:pt x="1373" y="1"/>
                    <a:pt x="1042" y="138"/>
                    <a:pt x="787" y="394"/>
                  </a:cubicBezTo>
                  <a:cubicBezTo>
                    <a:pt x="516" y="557"/>
                    <a:pt x="271" y="774"/>
                    <a:pt x="109" y="991"/>
                  </a:cubicBezTo>
                  <a:cubicBezTo>
                    <a:pt x="0" y="1181"/>
                    <a:pt x="109" y="1425"/>
                    <a:pt x="299" y="1425"/>
                  </a:cubicBezTo>
                  <a:cubicBezTo>
                    <a:pt x="1085" y="1425"/>
                    <a:pt x="1818" y="1181"/>
                    <a:pt x="2360" y="638"/>
                  </a:cubicBezTo>
                  <a:cubicBezTo>
                    <a:pt x="2523" y="448"/>
                    <a:pt x="2469" y="258"/>
                    <a:pt x="2279"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1"/>
            <p:cNvSpPr/>
            <p:nvPr/>
          </p:nvSpPr>
          <p:spPr>
            <a:xfrm>
              <a:off x="5650488" y="4010650"/>
              <a:ext cx="63100" cy="35800"/>
            </a:xfrm>
            <a:custGeom>
              <a:avLst/>
              <a:gdLst/>
              <a:ahLst/>
              <a:cxnLst/>
              <a:rect l="l" t="t" r="r" b="b"/>
              <a:pathLst>
                <a:path w="2524" h="1432" extrusionOk="0">
                  <a:moveTo>
                    <a:pt x="1705" y="1"/>
                  </a:moveTo>
                  <a:cubicBezTo>
                    <a:pt x="1373" y="1"/>
                    <a:pt x="1043" y="138"/>
                    <a:pt x="788" y="394"/>
                  </a:cubicBezTo>
                  <a:cubicBezTo>
                    <a:pt x="516" y="557"/>
                    <a:pt x="272" y="774"/>
                    <a:pt x="109" y="991"/>
                  </a:cubicBezTo>
                  <a:cubicBezTo>
                    <a:pt x="1" y="1181"/>
                    <a:pt x="109" y="1425"/>
                    <a:pt x="299" y="1425"/>
                  </a:cubicBezTo>
                  <a:cubicBezTo>
                    <a:pt x="363" y="1429"/>
                    <a:pt x="426" y="1431"/>
                    <a:pt x="489" y="1431"/>
                  </a:cubicBezTo>
                  <a:cubicBezTo>
                    <a:pt x="1184" y="1431"/>
                    <a:pt x="1863" y="1158"/>
                    <a:pt x="2361" y="611"/>
                  </a:cubicBezTo>
                  <a:cubicBezTo>
                    <a:pt x="2523" y="448"/>
                    <a:pt x="2442" y="258"/>
                    <a:pt x="2279" y="150"/>
                  </a:cubicBezTo>
                  <a:cubicBezTo>
                    <a:pt x="2098" y="49"/>
                    <a:pt x="1901"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1"/>
            <p:cNvSpPr/>
            <p:nvPr/>
          </p:nvSpPr>
          <p:spPr>
            <a:xfrm>
              <a:off x="5575913" y="4127750"/>
              <a:ext cx="63075" cy="35850"/>
            </a:xfrm>
            <a:custGeom>
              <a:avLst/>
              <a:gdLst/>
              <a:ahLst/>
              <a:cxnLst/>
              <a:rect l="l" t="t" r="r" b="b"/>
              <a:pathLst>
                <a:path w="2523" h="1434" extrusionOk="0">
                  <a:moveTo>
                    <a:pt x="1687" y="0"/>
                  </a:moveTo>
                  <a:cubicBezTo>
                    <a:pt x="1364" y="0"/>
                    <a:pt x="1035" y="127"/>
                    <a:pt x="787" y="375"/>
                  </a:cubicBezTo>
                  <a:cubicBezTo>
                    <a:pt x="516" y="565"/>
                    <a:pt x="272" y="755"/>
                    <a:pt x="109" y="999"/>
                  </a:cubicBezTo>
                  <a:cubicBezTo>
                    <a:pt x="0" y="1162"/>
                    <a:pt x="109" y="1433"/>
                    <a:pt x="299" y="1433"/>
                  </a:cubicBezTo>
                  <a:cubicBezTo>
                    <a:pt x="1085" y="1433"/>
                    <a:pt x="1845" y="1162"/>
                    <a:pt x="2387" y="619"/>
                  </a:cubicBezTo>
                  <a:cubicBezTo>
                    <a:pt x="2523" y="484"/>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1"/>
            <p:cNvSpPr/>
            <p:nvPr/>
          </p:nvSpPr>
          <p:spPr>
            <a:xfrm>
              <a:off x="5799688" y="3991000"/>
              <a:ext cx="63075" cy="36350"/>
            </a:xfrm>
            <a:custGeom>
              <a:avLst/>
              <a:gdLst/>
              <a:ahLst/>
              <a:cxnLst/>
              <a:rect l="l" t="t" r="r" b="b"/>
              <a:pathLst>
                <a:path w="2523" h="1454" extrusionOk="0">
                  <a:moveTo>
                    <a:pt x="1716" y="0"/>
                  </a:moveTo>
                  <a:cubicBezTo>
                    <a:pt x="1383" y="0"/>
                    <a:pt x="1042" y="138"/>
                    <a:pt x="787" y="393"/>
                  </a:cubicBezTo>
                  <a:cubicBezTo>
                    <a:pt x="516" y="556"/>
                    <a:pt x="271" y="773"/>
                    <a:pt x="109" y="1017"/>
                  </a:cubicBezTo>
                  <a:cubicBezTo>
                    <a:pt x="0" y="1180"/>
                    <a:pt x="109" y="1451"/>
                    <a:pt x="326" y="1451"/>
                  </a:cubicBezTo>
                  <a:cubicBezTo>
                    <a:pt x="359" y="1452"/>
                    <a:pt x="392" y="1453"/>
                    <a:pt x="425" y="1453"/>
                  </a:cubicBezTo>
                  <a:cubicBezTo>
                    <a:pt x="1122" y="1453"/>
                    <a:pt x="1790" y="1181"/>
                    <a:pt x="2360" y="637"/>
                  </a:cubicBezTo>
                  <a:cubicBezTo>
                    <a:pt x="2523" y="475"/>
                    <a:pt x="2441" y="258"/>
                    <a:pt x="2279" y="149"/>
                  </a:cubicBezTo>
                  <a:cubicBezTo>
                    <a:pt x="2107" y="48"/>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1"/>
            <p:cNvSpPr/>
            <p:nvPr/>
          </p:nvSpPr>
          <p:spPr>
            <a:xfrm>
              <a:off x="5730513" y="4085925"/>
              <a:ext cx="62400" cy="36300"/>
            </a:xfrm>
            <a:custGeom>
              <a:avLst/>
              <a:gdLst/>
              <a:ahLst/>
              <a:cxnLst/>
              <a:rect l="l" t="t" r="r" b="b"/>
              <a:pathLst>
                <a:path w="2496" h="1452" extrusionOk="0">
                  <a:moveTo>
                    <a:pt x="1705" y="0"/>
                  </a:moveTo>
                  <a:cubicBezTo>
                    <a:pt x="1373" y="0"/>
                    <a:pt x="1043" y="138"/>
                    <a:pt x="787" y="394"/>
                  </a:cubicBezTo>
                  <a:cubicBezTo>
                    <a:pt x="516" y="556"/>
                    <a:pt x="272" y="773"/>
                    <a:pt x="109" y="990"/>
                  </a:cubicBezTo>
                  <a:cubicBezTo>
                    <a:pt x="1" y="1180"/>
                    <a:pt x="109" y="1452"/>
                    <a:pt x="299" y="1452"/>
                  </a:cubicBezTo>
                  <a:cubicBezTo>
                    <a:pt x="1086" y="1452"/>
                    <a:pt x="1818" y="1180"/>
                    <a:pt x="2360" y="638"/>
                  </a:cubicBezTo>
                  <a:cubicBezTo>
                    <a:pt x="2496" y="475"/>
                    <a:pt x="2469" y="258"/>
                    <a:pt x="2279" y="150"/>
                  </a:cubicBezTo>
                  <a:cubicBezTo>
                    <a:pt x="2097" y="49"/>
                    <a:pt x="1901" y="0"/>
                    <a:pt x="1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1"/>
            <p:cNvSpPr/>
            <p:nvPr/>
          </p:nvSpPr>
          <p:spPr>
            <a:xfrm>
              <a:off x="5689163" y="4193050"/>
              <a:ext cx="62400" cy="35625"/>
            </a:xfrm>
            <a:custGeom>
              <a:avLst/>
              <a:gdLst/>
              <a:ahLst/>
              <a:cxnLst/>
              <a:rect l="l" t="t" r="r" b="b"/>
              <a:pathLst>
                <a:path w="2496" h="1425" extrusionOk="0">
                  <a:moveTo>
                    <a:pt x="1689" y="1"/>
                  </a:moveTo>
                  <a:cubicBezTo>
                    <a:pt x="1356" y="1"/>
                    <a:pt x="1015" y="139"/>
                    <a:pt x="760" y="394"/>
                  </a:cubicBezTo>
                  <a:cubicBezTo>
                    <a:pt x="488" y="557"/>
                    <a:pt x="244" y="747"/>
                    <a:pt x="81" y="991"/>
                  </a:cubicBezTo>
                  <a:cubicBezTo>
                    <a:pt x="0" y="1154"/>
                    <a:pt x="81" y="1425"/>
                    <a:pt x="298" y="1425"/>
                  </a:cubicBezTo>
                  <a:cubicBezTo>
                    <a:pt x="1058" y="1425"/>
                    <a:pt x="1817" y="1154"/>
                    <a:pt x="2360" y="611"/>
                  </a:cubicBezTo>
                  <a:cubicBezTo>
                    <a:pt x="2495" y="476"/>
                    <a:pt x="2441" y="259"/>
                    <a:pt x="2251" y="150"/>
                  </a:cubicBezTo>
                  <a:cubicBezTo>
                    <a:pt x="2080" y="49"/>
                    <a:pt x="1886" y="1"/>
                    <a:pt x="16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1"/>
            <p:cNvSpPr/>
            <p:nvPr/>
          </p:nvSpPr>
          <p:spPr>
            <a:xfrm>
              <a:off x="5832238" y="4134525"/>
              <a:ext cx="62400" cy="35850"/>
            </a:xfrm>
            <a:custGeom>
              <a:avLst/>
              <a:gdLst/>
              <a:ahLst/>
              <a:cxnLst/>
              <a:rect l="l" t="t" r="r" b="b"/>
              <a:pathLst>
                <a:path w="2496" h="1434" extrusionOk="0">
                  <a:moveTo>
                    <a:pt x="1675" y="0"/>
                  </a:moveTo>
                  <a:cubicBezTo>
                    <a:pt x="1353" y="0"/>
                    <a:pt x="1035" y="128"/>
                    <a:pt x="787" y="375"/>
                  </a:cubicBezTo>
                  <a:cubicBezTo>
                    <a:pt x="516" y="565"/>
                    <a:pt x="271" y="755"/>
                    <a:pt x="109" y="999"/>
                  </a:cubicBezTo>
                  <a:cubicBezTo>
                    <a:pt x="0" y="1162"/>
                    <a:pt x="109" y="1433"/>
                    <a:pt x="299" y="1433"/>
                  </a:cubicBezTo>
                  <a:cubicBezTo>
                    <a:pt x="1085" y="1433"/>
                    <a:pt x="1817" y="1162"/>
                    <a:pt x="2360" y="620"/>
                  </a:cubicBezTo>
                  <a:cubicBezTo>
                    <a:pt x="2496" y="457"/>
                    <a:pt x="2468" y="240"/>
                    <a:pt x="2279" y="159"/>
                  </a:cubicBezTo>
                  <a:cubicBezTo>
                    <a:pt x="2088" y="53"/>
                    <a:pt x="1881" y="0"/>
                    <a:pt x="16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1"/>
            <p:cNvSpPr/>
            <p:nvPr/>
          </p:nvSpPr>
          <p:spPr>
            <a:xfrm>
              <a:off x="5708138" y="3685850"/>
              <a:ext cx="63775" cy="36300"/>
            </a:xfrm>
            <a:custGeom>
              <a:avLst/>
              <a:gdLst/>
              <a:ahLst/>
              <a:cxnLst/>
              <a:rect l="l" t="t" r="r" b="b"/>
              <a:pathLst>
                <a:path w="2551" h="1452" extrusionOk="0">
                  <a:moveTo>
                    <a:pt x="1743" y="0"/>
                  </a:moveTo>
                  <a:cubicBezTo>
                    <a:pt x="1411" y="0"/>
                    <a:pt x="1070" y="138"/>
                    <a:pt x="814" y="394"/>
                  </a:cubicBezTo>
                  <a:cubicBezTo>
                    <a:pt x="543" y="556"/>
                    <a:pt x="299" y="773"/>
                    <a:pt x="136" y="1018"/>
                  </a:cubicBezTo>
                  <a:cubicBezTo>
                    <a:pt x="1" y="1180"/>
                    <a:pt x="109" y="1451"/>
                    <a:pt x="326" y="1451"/>
                  </a:cubicBezTo>
                  <a:cubicBezTo>
                    <a:pt x="1085" y="1451"/>
                    <a:pt x="1845" y="1180"/>
                    <a:pt x="2387" y="638"/>
                  </a:cubicBezTo>
                  <a:cubicBezTo>
                    <a:pt x="2550" y="475"/>
                    <a:pt x="2469" y="258"/>
                    <a:pt x="2306" y="150"/>
                  </a:cubicBezTo>
                  <a:cubicBezTo>
                    <a:pt x="2135" y="49"/>
                    <a:pt x="1940" y="0"/>
                    <a:pt x="17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1"/>
            <p:cNvSpPr/>
            <p:nvPr/>
          </p:nvSpPr>
          <p:spPr>
            <a:xfrm>
              <a:off x="5672888" y="3797725"/>
              <a:ext cx="64425" cy="36300"/>
            </a:xfrm>
            <a:custGeom>
              <a:avLst/>
              <a:gdLst/>
              <a:ahLst/>
              <a:cxnLst/>
              <a:rect l="l" t="t" r="r" b="b"/>
              <a:pathLst>
                <a:path w="2577" h="1452" extrusionOk="0">
                  <a:moveTo>
                    <a:pt x="1758" y="1"/>
                  </a:moveTo>
                  <a:cubicBezTo>
                    <a:pt x="1427" y="1"/>
                    <a:pt x="1096" y="139"/>
                    <a:pt x="841" y="394"/>
                  </a:cubicBezTo>
                  <a:cubicBezTo>
                    <a:pt x="570" y="557"/>
                    <a:pt x="326" y="774"/>
                    <a:pt x="163" y="1018"/>
                  </a:cubicBezTo>
                  <a:cubicBezTo>
                    <a:pt x="0" y="1181"/>
                    <a:pt x="109" y="1452"/>
                    <a:pt x="326" y="1452"/>
                  </a:cubicBezTo>
                  <a:cubicBezTo>
                    <a:pt x="1112" y="1452"/>
                    <a:pt x="1872" y="1181"/>
                    <a:pt x="2414" y="638"/>
                  </a:cubicBezTo>
                  <a:cubicBezTo>
                    <a:pt x="2577" y="475"/>
                    <a:pt x="2495" y="258"/>
                    <a:pt x="2333" y="150"/>
                  </a:cubicBezTo>
                  <a:cubicBezTo>
                    <a:pt x="2151" y="49"/>
                    <a:pt x="1954" y="1"/>
                    <a:pt x="17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1"/>
            <p:cNvSpPr/>
            <p:nvPr/>
          </p:nvSpPr>
          <p:spPr>
            <a:xfrm>
              <a:off x="5853263" y="3691275"/>
              <a:ext cx="63750" cy="35625"/>
            </a:xfrm>
            <a:custGeom>
              <a:avLst/>
              <a:gdLst/>
              <a:ahLst/>
              <a:cxnLst/>
              <a:rect l="l" t="t" r="r" b="b"/>
              <a:pathLst>
                <a:path w="2550" h="1425" extrusionOk="0">
                  <a:moveTo>
                    <a:pt x="1731" y="0"/>
                  </a:moveTo>
                  <a:cubicBezTo>
                    <a:pt x="1400" y="0"/>
                    <a:pt x="1069" y="138"/>
                    <a:pt x="814" y="394"/>
                  </a:cubicBezTo>
                  <a:cubicBezTo>
                    <a:pt x="542" y="556"/>
                    <a:pt x="298" y="746"/>
                    <a:pt x="136" y="990"/>
                  </a:cubicBezTo>
                  <a:cubicBezTo>
                    <a:pt x="0" y="1153"/>
                    <a:pt x="109" y="1424"/>
                    <a:pt x="298" y="1424"/>
                  </a:cubicBezTo>
                  <a:cubicBezTo>
                    <a:pt x="1085" y="1424"/>
                    <a:pt x="1844" y="1153"/>
                    <a:pt x="2387" y="611"/>
                  </a:cubicBezTo>
                  <a:cubicBezTo>
                    <a:pt x="2550" y="448"/>
                    <a:pt x="2468" y="258"/>
                    <a:pt x="2306" y="150"/>
                  </a:cubicBezTo>
                  <a:cubicBezTo>
                    <a:pt x="2124" y="49"/>
                    <a:pt x="1927"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1"/>
            <p:cNvSpPr/>
            <p:nvPr/>
          </p:nvSpPr>
          <p:spPr>
            <a:xfrm>
              <a:off x="5801038" y="3788500"/>
              <a:ext cx="63075" cy="36050"/>
            </a:xfrm>
            <a:custGeom>
              <a:avLst/>
              <a:gdLst/>
              <a:ahLst/>
              <a:cxnLst/>
              <a:rect l="l" t="t" r="r" b="b"/>
              <a:pathLst>
                <a:path w="2523" h="1442" extrusionOk="0">
                  <a:moveTo>
                    <a:pt x="1691" y="0"/>
                  </a:moveTo>
                  <a:cubicBezTo>
                    <a:pt x="1355" y="0"/>
                    <a:pt x="1032" y="121"/>
                    <a:pt x="814" y="356"/>
                  </a:cubicBezTo>
                  <a:cubicBezTo>
                    <a:pt x="543" y="519"/>
                    <a:pt x="299" y="736"/>
                    <a:pt x="82" y="1007"/>
                  </a:cubicBezTo>
                  <a:cubicBezTo>
                    <a:pt x="0" y="1170"/>
                    <a:pt x="82" y="1441"/>
                    <a:pt x="299" y="1441"/>
                  </a:cubicBezTo>
                  <a:cubicBezTo>
                    <a:pt x="1085" y="1441"/>
                    <a:pt x="1818" y="1170"/>
                    <a:pt x="2360" y="627"/>
                  </a:cubicBezTo>
                  <a:cubicBezTo>
                    <a:pt x="2523" y="465"/>
                    <a:pt x="2469" y="248"/>
                    <a:pt x="2306" y="139"/>
                  </a:cubicBezTo>
                  <a:cubicBezTo>
                    <a:pt x="2110" y="46"/>
                    <a:pt x="1898" y="0"/>
                    <a:pt x="16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1"/>
            <p:cNvSpPr/>
            <p:nvPr/>
          </p:nvSpPr>
          <p:spPr>
            <a:xfrm>
              <a:off x="5737963" y="3912325"/>
              <a:ext cx="63775" cy="35625"/>
            </a:xfrm>
            <a:custGeom>
              <a:avLst/>
              <a:gdLst/>
              <a:ahLst/>
              <a:cxnLst/>
              <a:rect l="l" t="t" r="r" b="b"/>
              <a:pathLst>
                <a:path w="2551" h="1425" extrusionOk="0">
                  <a:moveTo>
                    <a:pt x="1732" y="1"/>
                  </a:moveTo>
                  <a:cubicBezTo>
                    <a:pt x="1401" y="1"/>
                    <a:pt x="1070" y="138"/>
                    <a:pt x="815" y="394"/>
                  </a:cubicBezTo>
                  <a:cubicBezTo>
                    <a:pt x="543" y="557"/>
                    <a:pt x="299" y="774"/>
                    <a:pt x="109" y="991"/>
                  </a:cubicBezTo>
                  <a:cubicBezTo>
                    <a:pt x="1" y="1153"/>
                    <a:pt x="109" y="1425"/>
                    <a:pt x="299" y="1425"/>
                  </a:cubicBezTo>
                  <a:cubicBezTo>
                    <a:pt x="1086" y="1425"/>
                    <a:pt x="1845" y="1153"/>
                    <a:pt x="2361" y="611"/>
                  </a:cubicBezTo>
                  <a:cubicBezTo>
                    <a:pt x="2551" y="448"/>
                    <a:pt x="2469" y="258"/>
                    <a:pt x="2306" y="150"/>
                  </a:cubicBezTo>
                  <a:cubicBezTo>
                    <a:pt x="2125" y="49"/>
                    <a:pt x="1928" y="1"/>
                    <a:pt x="17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1"/>
            <p:cNvSpPr/>
            <p:nvPr/>
          </p:nvSpPr>
          <p:spPr>
            <a:xfrm>
              <a:off x="5940038" y="3783500"/>
              <a:ext cx="62425" cy="36300"/>
            </a:xfrm>
            <a:custGeom>
              <a:avLst/>
              <a:gdLst/>
              <a:ahLst/>
              <a:cxnLst/>
              <a:rect l="l" t="t" r="r" b="b"/>
              <a:pathLst>
                <a:path w="2497" h="1452" extrusionOk="0">
                  <a:moveTo>
                    <a:pt x="1690" y="0"/>
                  </a:moveTo>
                  <a:cubicBezTo>
                    <a:pt x="1357" y="0"/>
                    <a:pt x="1016" y="138"/>
                    <a:pt x="760" y="393"/>
                  </a:cubicBezTo>
                  <a:cubicBezTo>
                    <a:pt x="489" y="556"/>
                    <a:pt x="272" y="773"/>
                    <a:pt x="82" y="990"/>
                  </a:cubicBezTo>
                  <a:cubicBezTo>
                    <a:pt x="1" y="1180"/>
                    <a:pt x="82" y="1451"/>
                    <a:pt x="299" y="1451"/>
                  </a:cubicBezTo>
                  <a:cubicBezTo>
                    <a:pt x="1059" y="1451"/>
                    <a:pt x="1818" y="1180"/>
                    <a:pt x="2361" y="638"/>
                  </a:cubicBezTo>
                  <a:cubicBezTo>
                    <a:pt x="2496" y="448"/>
                    <a:pt x="2469" y="258"/>
                    <a:pt x="2252" y="149"/>
                  </a:cubicBezTo>
                  <a:cubicBezTo>
                    <a:pt x="2081" y="48"/>
                    <a:pt x="1887" y="0"/>
                    <a:pt x="16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1"/>
            <p:cNvSpPr/>
            <p:nvPr/>
          </p:nvSpPr>
          <p:spPr>
            <a:xfrm>
              <a:off x="5592863" y="3615775"/>
              <a:ext cx="63775" cy="35850"/>
            </a:xfrm>
            <a:custGeom>
              <a:avLst/>
              <a:gdLst/>
              <a:ahLst/>
              <a:cxnLst/>
              <a:rect l="l" t="t" r="r" b="b"/>
              <a:pathLst>
                <a:path w="2551" h="1434" extrusionOk="0">
                  <a:moveTo>
                    <a:pt x="1714" y="1"/>
                  </a:moveTo>
                  <a:cubicBezTo>
                    <a:pt x="1391" y="1"/>
                    <a:pt x="1062" y="128"/>
                    <a:pt x="814" y="376"/>
                  </a:cubicBezTo>
                  <a:cubicBezTo>
                    <a:pt x="543" y="566"/>
                    <a:pt x="299" y="756"/>
                    <a:pt x="136" y="1000"/>
                  </a:cubicBezTo>
                  <a:cubicBezTo>
                    <a:pt x="0" y="1162"/>
                    <a:pt x="109" y="1434"/>
                    <a:pt x="326" y="1434"/>
                  </a:cubicBezTo>
                  <a:cubicBezTo>
                    <a:pt x="1085" y="1434"/>
                    <a:pt x="1845" y="1162"/>
                    <a:pt x="2387" y="620"/>
                  </a:cubicBezTo>
                  <a:cubicBezTo>
                    <a:pt x="2550" y="457"/>
                    <a:pt x="2496" y="240"/>
                    <a:pt x="2306" y="159"/>
                  </a:cubicBezTo>
                  <a:cubicBezTo>
                    <a:pt x="2126" y="53"/>
                    <a:pt x="1921" y="1"/>
                    <a:pt x="1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1"/>
            <p:cNvSpPr/>
            <p:nvPr/>
          </p:nvSpPr>
          <p:spPr>
            <a:xfrm>
              <a:off x="5794938" y="3609900"/>
              <a:ext cx="64450" cy="35625"/>
            </a:xfrm>
            <a:custGeom>
              <a:avLst/>
              <a:gdLst/>
              <a:ahLst/>
              <a:cxnLst/>
              <a:rect l="l" t="t" r="r" b="b"/>
              <a:pathLst>
                <a:path w="2578" h="1425" extrusionOk="0">
                  <a:moveTo>
                    <a:pt x="1770" y="0"/>
                  </a:moveTo>
                  <a:cubicBezTo>
                    <a:pt x="1438" y="0"/>
                    <a:pt x="1097" y="138"/>
                    <a:pt x="841" y="394"/>
                  </a:cubicBezTo>
                  <a:cubicBezTo>
                    <a:pt x="570" y="557"/>
                    <a:pt x="326" y="746"/>
                    <a:pt x="163" y="991"/>
                  </a:cubicBezTo>
                  <a:cubicBezTo>
                    <a:pt x="0" y="1153"/>
                    <a:pt x="109" y="1425"/>
                    <a:pt x="326" y="1425"/>
                  </a:cubicBezTo>
                  <a:cubicBezTo>
                    <a:pt x="1112" y="1425"/>
                    <a:pt x="1872" y="1153"/>
                    <a:pt x="2414" y="611"/>
                  </a:cubicBezTo>
                  <a:cubicBezTo>
                    <a:pt x="2577" y="448"/>
                    <a:pt x="2496" y="258"/>
                    <a:pt x="2333" y="150"/>
                  </a:cubicBezTo>
                  <a:cubicBezTo>
                    <a:pt x="2161" y="49"/>
                    <a:pt x="1967" y="0"/>
                    <a:pt x="1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1"/>
            <p:cNvSpPr/>
            <p:nvPr/>
          </p:nvSpPr>
          <p:spPr>
            <a:xfrm>
              <a:off x="5284338" y="4288000"/>
              <a:ext cx="63075" cy="35625"/>
            </a:xfrm>
            <a:custGeom>
              <a:avLst/>
              <a:gdLst/>
              <a:ahLst/>
              <a:cxnLst/>
              <a:rect l="l" t="t" r="r" b="b"/>
              <a:pathLst>
                <a:path w="2523" h="1425" extrusionOk="0">
                  <a:moveTo>
                    <a:pt x="1716" y="0"/>
                  </a:moveTo>
                  <a:cubicBezTo>
                    <a:pt x="1383" y="0"/>
                    <a:pt x="1042" y="138"/>
                    <a:pt x="787" y="394"/>
                  </a:cubicBezTo>
                  <a:cubicBezTo>
                    <a:pt x="515" y="556"/>
                    <a:pt x="271" y="746"/>
                    <a:pt x="109" y="990"/>
                  </a:cubicBezTo>
                  <a:cubicBezTo>
                    <a:pt x="0" y="1153"/>
                    <a:pt x="109" y="1424"/>
                    <a:pt x="326" y="1424"/>
                  </a:cubicBezTo>
                  <a:cubicBezTo>
                    <a:pt x="1085" y="1424"/>
                    <a:pt x="1844" y="1153"/>
                    <a:pt x="2387" y="611"/>
                  </a:cubicBezTo>
                  <a:cubicBezTo>
                    <a:pt x="2523" y="448"/>
                    <a:pt x="2495" y="258"/>
                    <a:pt x="2278" y="149"/>
                  </a:cubicBezTo>
                  <a:cubicBezTo>
                    <a:pt x="2107" y="49"/>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1"/>
            <p:cNvSpPr/>
            <p:nvPr/>
          </p:nvSpPr>
          <p:spPr>
            <a:xfrm>
              <a:off x="5555563" y="3703925"/>
              <a:ext cx="64450" cy="35850"/>
            </a:xfrm>
            <a:custGeom>
              <a:avLst/>
              <a:gdLst/>
              <a:ahLst/>
              <a:cxnLst/>
              <a:rect l="l" t="t" r="r" b="b"/>
              <a:pathLst>
                <a:path w="2578" h="1434" extrusionOk="0">
                  <a:moveTo>
                    <a:pt x="1755" y="1"/>
                  </a:moveTo>
                  <a:cubicBezTo>
                    <a:pt x="1431" y="1"/>
                    <a:pt x="1106" y="128"/>
                    <a:pt x="841" y="376"/>
                  </a:cubicBezTo>
                  <a:cubicBezTo>
                    <a:pt x="597" y="566"/>
                    <a:pt x="353" y="756"/>
                    <a:pt x="163" y="1000"/>
                  </a:cubicBezTo>
                  <a:cubicBezTo>
                    <a:pt x="1" y="1162"/>
                    <a:pt x="136" y="1434"/>
                    <a:pt x="353" y="1434"/>
                  </a:cubicBezTo>
                  <a:cubicBezTo>
                    <a:pt x="1140" y="1434"/>
                    <a:pt x="1872" y="1162"/>
                    <a:pt x="2415" y="620"/>
                  </a:cubicBezTo>
                  <a:cubicBezTo>
                    <a:pt x="2577" y="457"/>
                    <a:pt x="2523" y="240"/>
                    <a:pt x="2360" y="159"/>
                  </a:cubicBezTo>
                  <a:cubicBezTo>
                    <a:pt x="2170" y="53"/>
                    <a:pt x="1963" y="1"/>
                    <a:pt x="17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1"/>
            <p:cNvSpPr/>
            <p:nvPr/>
          </p:nvSpPr>
          <p:spPr>
            <a:xfrm>
              <a:off x="5986163" y="3677700"/>
              <a:ext cx="63075" cy="35625"/>
            </a:xfrm>
            <a:custGeom>
              <a:avLst/>
              <a:gdLst/>
              <a:ahLst/>
              <a:cxnLst/>
              <a:rect l="l" t="t" r="r" b="b"/>
              <a:pathLst>
                <a:path w="2523" h="1425" extrusionOk="0">
                  <a:moveTo>
                    <a:pt x="1716" y="1"/>
                  </a:moveTo>
                  <a:cubicBezTo>
                    <a:pt x="1384" y="1"/>
                    <a:pt x="1042" y="139"/>
                    <a:pt x="787" y="394"/>
                  </a:cubicBezTo>
                  <a:cubicBezTo>
                    <a:pt x="516" y="557"/>
                    <a:pt x="272" y="747"/>
                    <a:pt x="109" y="991"/>
                  </a:cubicBezTo>
                  <a:cubicBezTo>
                    <a:pt x="0" y="1154"/>
                    <a:pt x="109" y="1425"/>
                    <a:pt x="326" y="1425"/>
                  </a:cubicBezTo>
                  <a:cubicBezTo>
                    <a:pt x="1085" y="1425"/>
                    <a:pt x="1845" y="1154"/>
                    <a:pt x="2387" y="611"/>
                  </a:cubicBezTo>
                  <a:cubicBezTo>
                    <a:pt x="2523" y="448"/>
                    <a:pt x="2496" y="259"/>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1"/>
            <p:cNvSpPr/>
            <p:nvPr/>
          </p:nvSpPr>
          <p:spPr>
            <a:xfrm>
              <a:off x="5891213" y="3894700"/>
              <a:ext cx="63775" cy="35625"/>
            </a:xfrm>
            <a:custGeom>
              <a:avLst/>
              <a:gdLst/>
              <a:ahLst/>
              <a:cxnLst/>
              <a:rect l="l" t="t" r="r" b="b"/>
              <a:pathLst>
                <a:path w="2551" h="1425" extrusionOk="0">
                  <a:moveTo>
                    <a:pt x="1744" y="0"/>
                  </a:moveTo>
                  <a:cubicBezTo>
                    <a:pt x="1411" y="0"/>
                    <a:pt x="1070" y="138"/>
                    <a:pt x="815" y="394"/>
                  </a:cubicBezTo>
                  <a:cubicBezTo>
                    <a:pt x="543" y="502"/>
                    <a:pt x="326" y="719"/>
                    <a:pt x="109" y="991"/>
                  </a:cubicBezTo>
                  <a:cubicBezTo>
                    <a:pt x="1" y="1153"/>
                    <a:pt x="109" y="1424"/>
                    <a:pt x="299" y="1424"/>
                  </a:cubicBezTo>
                  <a:cubicBezTo>
                    <a:pt x="1086" y="1424"/>
                    <a:pt x="1845" y="1153"/>
                    <a:pt x="2388" y="611"/>
                  </a:cubicBezTo>
                  <a:cubicBezTo>
                    <a:pt x="2551" y="448"/>
                    <a:pt x="2469" y="258"/>
                    <a:pt x="2306" y="150"/>
                  </a:cubicBezTo>
                  <a:cubicBezTo>
                    <a:pt x="2135" y="49"/>
                    <a:pt x="1941" y="0"/>
                    <a:pt x="17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1"/>
            <p:cNvSpPr/>
            <p:nvPr/>
          </p:nvSpPr>
          <p:spPr>
            <a:xfrm>
              <a:off x="5914963" y="4011325"/>
              <a:ext cx="63075" cy="36300"/>
            </a:xfrm>
            <a:custGeom>
              <a:avLst/>
              <a:gdLst/>
              <a:ahLst/>
              <a:cxnLst/>
              <a:rect l="l" t="t" r="r" b="b"/>
              <a:pathLst>
                <a:path w="2523" h="1452" extrusionOk="0">
                  <a:moveTo>
                    <a:pt x="1716" y="1"/>
                  </a:moveTo>
                  <a:cubicBezTo>
                    <a:pt x="1384" y="1"/>
                    <a:pt x="1042" y="139"/>
                    <a:pt x="787" y="394"/>
                  </a:cubicBezTo>
                  <a:cubicBezTo>
                    <a:pt x="516" y="557"/>
                    <a:pt x="272" y="774"/>
                    <a:pt x="109" y="1018"/>
                  </a:cubicBezTo>
                  <a:cubicBezTo>
                    <a:pt x="0" y="1181"/>
                    <a:pt x="109" y="1452"/>
                    <a:pt x="299" y="1452"/>
                  </a:cubicBezTo>
                  <a:cubicBezTo>
                    <a:pt x="1085" y="1452"/>
                    <a:pt x="1845" y="1181"/>
                    <a:pt x="2387" y="638"/>
                  </a:cubicBezTo>
                  <a:cubicBezTo>
                    <a:pt x="2523" y="475"/>
                    <a:pt x="2496" y="258"/>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11"/>
          <p:cNvGrpSpPr/>
          <p:nvPr/>
        </p:nvGrpSpPr>
        <p:grpSpPr>
          <a:xfrm rot="1230574">
            <a:off x="158707" y="399513"/>
            <a:ext cx="1109047" cy="737735"/>
            <a:chOff x="3264963" y="236725"/>
            <a:chExt cx="998125" cy="663950"/>
          </a:xfrm>
        </p:grpSpPr>
        <p:sp>
          <p:nvSpPr>
            <p:cNvPr id="801" name="Google Shape;801;p11"/>
            <p:cNvSpPr/>
            <p:nvPr/>
          </p:nvSpPr>
          <p:spPr>
            <a:xfrm>
              <a:off x="3477188" y="236725"/>
              <a:ext cx="59550" cy="38900"/>
            </a:xfrm>
            <a:custGeom>
              <a:avLst/>
              <a:gdLst/>
              <a:ahLst/>
              <a:cxnLst/>
              <a:rect l="l" t="t" r="r" b="b"/>
              <a:pathLst>
                <a:path w="2382" h="1556" extrusionOk="0">
                  <a:moveTo>
                    <a:pt x="381" y="0"/>
                  </a:moveTo>
                  <a:cubicBezTo>
                    <a:pt x="137" y="0"/>
                    <a:pt x="1" y="244"/>
                    <a:pt x="109" y="407"/>
                  </a:cubicBezTo>
                  <a:cubicBezTo>
                    <a:pt x="543" y="1058"/>
                    <a:pt x="1222" y="1465"/>
                    <a:pt x="2008" y="1546"/>
                  </a:cubicBezTo>
                  <a:cubicBezTo>
                    <a:pt x="2037" y="1553"/>
                    <a:pt x="2064" y="1556"/>
                    <a:pt x="2090" y="1556"/>
                  </a:cubicBezTo>
                  <a:cubicBezTo>
                    <a:pt x="2282" y="1556"/>
                    <a:pt x="2381" y="1388"/>
                    <a:pt x="2334" y="1221"/>
                  </a:cubicBezTo>
                  <a:cubicBezTo>
                    <a:pt x="2279" y="678"/>
                    <a:pt x="1845" y="244"/>
                    <a:pt x="1303" y="163"/>
                  </a:cubicBezTo>
                  <a:cubicBezTo>
                    <a:pt x="1032" y="27"/>
                    <a:pt x="706" y="0"/>
                    <a:pt x="3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1"/>
            <p:cNvSpPr/>
            <p:nvPr/>
          </p:nvSpPr>
          <p:spPr>
            <a:xfrm>
              <a:off x="3367338" y="274700"/>
              <a:ext cx="58300" cy="39425"/>
            </a:xfrm>
            <a:custGeom>
              <a:avLst/>
              <a:gdLst/>
              <a:ahLst/>
              <a:cxnLst/>
              <a:rect l="l" t="t" r="r" b="b"/>
              <a:pathLst>
                <a:path w="2332" h="1577" extrusionOk="0">
                  <a:moveTo>
                    <a:pt x="326" y="0"/>
                  </a:moveTo>
                  <a:cubicBezTo>
                    <a:pt x="137" y="0"/>
                    <a:pt x="1" y="244"/>
                    <a:pt x="109" y="407"/>
                  </a:cubicBezTo>
                  <a:cubicBezTo>
                    <a:pt x="543" y="1058"/>
                    <a:pt x="1221" y="1465"/>
                    <a:pt x="1981" y="1573"/>
                  </a:cubicBezTo>
                  <a:cubicBezTo>
                    <a:pt x="1999" y="1576"/>
                    <a:pt x="2017" y="1577"/>
                    <a:pt x="2034" y="1577"/>
                  </a:cubicBezTo>
                  <a:cubicBezTo>
                    <a:pt x="2220" y="1577"/>
                    <a:pt x="2331" y="1444"/>
                    <a:pt x="2306" y="1221"/>
                  </a:cubicBezTo>
                  <a:cubicBezTo>
                    <a:pt x="2225" y="678"/>
                    <a:pt x="1791" y="244"/>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1"/>
            <p:cNvSpPr/>
            <p:nvPr/>
          </p:nvSpPr>
          <p:spPr>
            <a:xfrm>
              <a:off x="3560613" y="356050"/>
              <a:ext cx="58275" cy="39450"/>
            </a:xfrm>
            <a:custGeom>
              <a:avLst/>
              <a:gdLst/>
              <a:ahLst/>
              <a:cxnLst/>
              <a:rect l="l" t="t" r="r" b="b"/>
              <a:pathLst>
                <a:path w="2331" h="1578" extrusionOk="0">
                  <a:moveTo>
                    <a:pt x="326" y="1"/>
                  </a:moveTo>
                  <a:cubicBezTo>
                    <a:pt x="136" y="1"/>
                    <a:pt x="0" y="245"/>
                    <a:pt x="82" y="408"/>
                  </a:cubicBezTo>
                  <a:cubicBezTo>
                    <a:pt x="543" y="1059"/>
                    <a:pt x="1221" y="1466"/>
                    <a:pt x="1980" y="1574"/>
                  </a:cubicBezTo>
                  <a:cubicBezTo>
                    <a:pt x="1996" y="1576"/>
                    <a:pt x="2012" y="1578"/>
                    <a:pt x="2028" y="1578"/>
                  </a:cubicBezTo>
                  <a:cubicBezTo>
                    <a:pt x="2196" y="1578"/>
                    <a:pt x="2331" y="1445"/>
                    <a:pt x="2306" y="1222"/>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1"/>
            <p:cNvSpPr/>
            <p:nvPr/>
          </p:nvSpPr>
          <p:spPr>
            <a:xfrm>
              <a:off x="3449388" y="371650"/>
              <a:ext cx="60275" cy="38750"/>
            </a:xfrm>
            <a:custGeom>
              <a:avLst/>
              <a:gdLst/>
              <a:ahLst/>
              <a:cxnLst/>
              <a:rect l="l" t="t" r="r" b="b"/>
              <a:pathLst>
                <a:path w="2411" h="1550" extrusionOk="0">
                  <a:moveTo>
                    <a:pt x="408" y="1"/>
                  </a:moveTo>
                  <a:cubicBezTo>
                    <a:pt x="164" y="1"/>
                    <a:pt x="1" y="218"/>
                    <a:pt x="136" y="408"/>
                  </a:cubicBezTo>
                  <a:cubicBezTo>
                    <a:pt x="570" y="1032"/>
                    <a:pt x="1249" y="1438"/>
                    <a:pt x="2035" y="1547"/>
                  </a:cubicBezTo>
                  <a:cubicBezTo>
                    <a:pt x="2053" y="1549"/>
                    <a:pt x="2071" y="1550"/>
                    <a:pt x="2087" y="1550"/>
                  </a:cubicBezTo>
                  <a:cubicBezTo>
                    <a:pt x="2298" y="1550"/>
                    <a:pt x="2411" y="1397"/>
                    <a:pt x="2361" y="1221"/>
                  </a:cubicBezTo>
                  <a:cubicBezTo>
                    <a:pt x="2306" y="679"/>
                    <a:pt x="1872" y="218"/>
                    <a:pt x="1330" y="164"/>
                  </a:cubicBezTo>
                  <a:cubicBezTo>
                    <a:pt x="1059" y="28"/>
                    <a:pt x="733"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1"/>
            <p:cNvSpPr/>
            <p:nvPr/>
          </p:nvSpPr>
          <p:spPr>
            <a:xfrm>
              <a:off x="3313088" y="395400"/>
              <a:ext cx="58300" cy="38750"/>
            </a:xfrm>
            <a:custGeom>
              <a:avLst/>
              <a:gdLst/>
              <a:ahLst/>
              <a:cxnLst/>
              <a:rect l="l" t="t" r="r" b="b"/>
              <a:pathLst>
                <a:path w="2332" h="1550" extrusionOk="0">
                  <a:moveTo>
                    <a:pt x="326" y="0"/>
                  </a:moveTo>
                  <a:cubicBezTo>
                    <a:pt x="137" y="0"/>
                    <a:pt x="1" y="217"/>
                    <a:pt x="109" y="407"/>
                  </a:cubicBezTo>
                  <a:cubicBezTo>
                    <a:pt x="543" y="1031"/>
                    <a:pt x="1222" y="1438"/>
                    <a:pt x="2008" y="1546"/>
                  </a:cubicBezTo>
                  <a:cubicBezTo>
                    <a:pt x="2024" y="1549"/>
                    <a:pt x="2040" y="1550"/>
                    <a:pt x="2055" y="1550"/>
                  </a:cubicBezTo>
                  <a:cubicBezTo>
                    <a:pt x="2220" y="1550"/>
                    <a:pt x="2331" y="1419"/>
                    <a:pt x="2307" y="1221"/>
                  </a:cubicBezTo>
                  <a:cubicBezTo>
                    <a:pt x="2225" y="678"/>
                    <a:pt x="1791" y="217"/>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1"/>
            <p:cNvSpPr/>
            <p:nvPr/>
          </p:nvSpPr>
          <p:spPr>
            <a:xfrm>
              <a:off x="3450063" y="463200"/>
              <a:ext cx="58925" cy="38750"/>
            </a:xfrm>
            <a:custGeom>
              <a:avLst/>
              <a:gdLst/>
              <a:ahLst/>
              <a:cxnLst/>
              <a:rect l="l" t="t" r="r" b="b"/>
              <a:pathLst>
                <a:path w="2357" h="1550" extrusionOk="0">
                  <a:moveTo>
                    <a:pt x="354" y="1"/>
                  </a:moveTo>
                  <a:cubicBezTo>
                    <a:pt x="137" y="1"/>
                    <a:pt x="1" y="218"/>
                    <a:pt x="109" y="407"/>
                  </a:cubicBezTo>
                  <a:cubicBezTo>
                    <a:pt x="543" y="1031"/>
                    <a:pt x="1222" y="1438"/>
                    <a:pt x="2008" y="1547"/>
                  </a:cubicBezTo>
                  <a:cubicBezTo>
                    <a:pt x="2024" y="1549"/>
                    <a:pt x="2040" y="1550"/>
                    <a:pt x="2055" y="1550"/>
                  </a:cubicBezTo>
                  <a:cubicBezTo>
                    <a:pt x="2244" y="1550"/>
                    <a:pt x="2357" y="1397"/>
                    <a:pt x="2307" y="1221"/>
                  </a:cubicBezTo>
                  <a:cubicBezTo>
                    <a:pt x="2252" y="679"/>
                    <a:pt x="1791" y="218"/>
                    <a:pt x="1276" y="163"/>
                  </a:cubicBezTo>
                  <a:cubicBezTo>
                    <a:pt x="1005" y="28"/>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1"/>
            <p:cNvSpPr/>
            <p:nvPr/>
          </p:nvSpPr>
          <p:spPr>
            <a:xfrm>
              <a:off x="3777888" y="296900"/>
              <a:ext cx="59350" cy="38925"/>
            </a:xfrm>
            <a:custGeom>
              <a:avLst/>
              <a:gdLst/>
              <a:ahLst/>
              <a:cxnLst/>
              <a:rect l="l" t="t" r="r" b="b"/>
              <a:pathLst>
                <a:path w="2374" h="1557" extrusionOk="0">
                  <a:moveTo>
                    <a:pt x="333" y="0"/>
                  </a:moveTo>
                  <a:cubicBezTo>
                    <a:pt x="125" y="0"/>
                    <a:pt x="1" y="241"/>
                    <a:pt x="124" y="414"/>
                  </a:cubicBezTo>
                  <a:cubicBezTo>
                    <a:pt x="558" y="1038"/>
                    <a:pt x="1237" y="1445"/>
                    <a:pt x="2023" y="1553"/>
                  </a:cubicBezTo>
                  <a:cubicBezTo>
                    <a:pt x="2039" y="1555"/>
                    <a:pt x="2055" y="1556"/>
                    <a:pt x="2070" y="1556"/>
                  </a:cubicBezTo>
                  <a:cubicBezTo>
                    <a:pt x="2259" y="1556"/>
                    <a:pt x="2374" y="1404"/>
                    <a:pt x="2349" y="1228"/>
                  </a:cubicBezTo>
                  <a:cubicBezTo>
                    <a:pt x="2294" y="685"/>
                    <a:pt x="1833" y="224"/>
                    <a:pt x="1318" y="170"/>
                  </a:cubicBezTo>
                  <a:cubicBezTo>
                    <a:pt x="1047" y="34"/>
                    <a:pt x="721" y="7"/>
                    <a:pt x="396" y="7"/>
                  </a:cubicBezTo>
                  <a:cubicBezTo>
                    <a:pt x="374" y="2"/>
                    <a:pt x="353" y="0"/>
                    <a:pt x="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1"/>
            <p:cNvSpPr/>
            <p:nvPr/>
          </p:nvSpPr>
          <p:spPr>
            <a:xfrm>
              <a:off x="3639263" y="307250"/>
              <a:ext cx="60275" cy="38750"/>
            </a:xfrm>
            <a:custGeom>
              <a:avLst/>
              <a:gdLst/>
              <a:ahLst/>
              <a:cxnLst/>
              <a:rect l="l" t="t" r="r" b="b"/>
              <a:pathLst>
                <a:path w="2411" h="1550" extrusionOk="0">
                  <a:moveTo>
                    <a:pt x="407" y="0"/>
                  </a:moveTo>
                  <a:cubicBezTo>
                    <a:pt x="163" y="0"/>
                    <a:pt x="1" y="217"/>
                    <a:pt x="136" y="380"/>
                  </a:cubicBezTo>
                  <a:cubicBezTo>
                    <a:pt x="570" y="1031"/>
                    <a:pt x="1248" y="1438"/>
                    <a:pt x="2035" y="1546"/>
                  </a:cubicBezTo>
                  <a:cubicBezTo>
                    <a:pt x="2053" y="1548"/>
                    <a:pt x="2070" y="1549"/>
                    <a:pt x="2087" y="1549"/>
                  </a:cubicBezTo>
                  <a:cubicBezTo>
                    <a:pt x="2298" y="1549"/>
                    <a:pt x="2411" y="1396"/>
                    <a:pt x="2360" y="1221"/>
                  </a:cubicBezTo>
                  <a:cubicBezTo>
                    <a:pt x="2306" y="678"/>
                    <a:pt x="1872" y="217"/>
                    <a:pt x="1330"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1"/>
            <p:cNvSpPr/>
            <p:nvPr/>
          </p:nvSpPr>
          <p:spPr>
            <a:xfrm>
              <a:off x="3835913" y="427250"/>
              <a:ext cx="58975" cy="39450"/>
            </a:xfrm>
            <a:custGeom>
              <a:avLst/>
              <a:gdLst/>
              <a:ahLst/>
              <a:cxnLst/>
              <a:rect l="l" t="t" r="r" b="b"/>
              <a:pathLst>
                <a:path w="2359" h="1578" extrusionOk="0">
                  <a:moveTo>
                    <a:pt x="380" y="1"/>
                  </a:moveTo>
                  <a:cubicBezTo>
                    <a:pt x="136" y="1"/>
                    <a:pt x="0" y="245"/>
                    <a:pt x="109" y="408"/>
                  </a:cubicBezTo>
                  <a:cubicBezTo>
                    <a:pt x="543" y="1059"/>
                    <a:pt x="1221" y="1466"/>
                    <a:pt x="2008" y="1574"/>
                  </a:cubicBezTo>
                  <a:cubicBezTo>
                    <a:pt x="2026" y="1576"/>
                    <a:pt x="2043" y="1577"/>
                    <a:pt x="2059" y="1577"/>
                  </a:cubicBezTo>
                  <a:cubicBezTo>
                    <a:pt x="2267" y="1577"/>
                    <a:pt x="2358" y="1423"/>
                    <a:pt x="2333" y="1222"/>
                  </a:cubicBezTo>
                  <a:cubicBezTo>
                    <a:pt x="2279" y="679"/>
                    <a:pt x="1818" y="245"/>
                    <a:pt x="1275" y="164"/>
                  </a:cubicBezTo>
                  <a:cubicBezTo>
                    <a:pt x="1031" y="28"/>
                    <a:pt x="706"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1"/>
            <p:cNvSpPr/>
            <p:nvPr/>
          </p:nvSpPr>
          <p:spPr>
            <a:xfrm>
              <a:off x="3700963" y="406925"/>
              <a:ext cx="59650" cy="39425"/>
            </a:xfrm>
            <a:custGeom>
              <a:avLst/>
              <a:gdLst/>
              <a:ahLst/>
              <a:cxnLst/>
              <a:rect l="l" t="t" r="r" b="b"/>
              <a:pathLst>
                <a:path w="2386" h="1577" extrusionOk="0">
                  <a:moveTo>
                    <a:pt x="353" y="0"/>
                  </a:moveTo>
                  <a:cubicBezTo>
                    <a:pt x="136" y="0"/>
                    <a:pt x="1" y="244"/>
                    <a:pt x="109" y="407"/>
                  </a:cubicBezTo>
                  <a:cubicBezTo>
                    <a:pt x="543" y="1058"/>
                    <a:pt x="1221" y="1465"/>
                    <a:pt x="2008" y="1573"/>
                  </a:cubicBezTo>
                  <a:cubicBezTo>
                    <a:pt x="2026" y="1575"/>
                    <a:pt x="2043" y="1576"/>
                    <a:pt x="2060" y="1576"/>
                  </a:cubicBezTo>
                  <a:cubicBezTo>
                    <a:pt x="2271" y="1576"/>
                    <a:pt x="2386" y="1422"/>
                    <a:pt x="2361" y="1221"/>
                  </a:cubicBezTo>
                  <a:cubicBezTo>
                    <a:pt x="2279" y="678"/>
                    <a:pt x="1845" y="244"/>
                    <a:pt x="1303" y="163"/>
                  </a:cubicBezTo>
                  <a:cubicBezTo>
                    <a:pt x="950" y="82"/>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1"/>
            <p:cNvSpPr/>
            <p:nvPr/>
          </p:nvSpPr>
          <p:spPr>
            <a:xfrm>
              <a:off x="3608738" y="458450"/>
              <a:ext cx="58300" cy="39425"/>
            </a:xfrm>
            <a:custGeom>
              <a:avLst/>
              <a:gdLst/>
              <a:ahLst/>
              <a:cxnLst/>
              <a:rect l="l" t="t" r="r" b="b"/>
              <a:pathLst>
                <a:path w="2332" h="1577" extrusionOk="0">
                  <a:moveTo>
                    <a:pt x="354" y="1"/>
                  </a:moveTo>
                  <a:cubicBezTo>
                    <a:pt x="137" y="1"/>
                    <a:pt x="1" y="245"/>
                    <a:pt x="109" y="408"/>
                  </a:cubicBezTo>
                  <a:cubicBezTo>
                    <a:pt x="543" y="1031"/>
                    <a:pt x="1194" y="1465"/>
                    <a:pt x="1981" y="1574"/>
                  </a:cubicBezTo>
                  <a:cubicBezTo>
                    <a:pt x="1997" y="1576"/>
                    <a:pt x="2012" y="1577"/>
                    <a:pt x="2027" y="1577"/>
                  </a:cubicBezTo>
                  <a:cubicBezTo>
                    <a:pt x="2217" y="1577"/>
                    <a:pt x="2332" y="1422"/>
                    <a:pt x="2307" y="1221"/>
                  </a:cubicBezTo>
                  <a:cubicBezTo>
                    <a:pt x="2225" y="679"/>
                    <a:pt x="1791" y="245"/>
                    <a:pt x="1249" y="191"/>
                  </a:cubicBezTo>
                  <a:cubicBezTo>
                    <a:pt x="977" y="55"/>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1"/>
            <p:cNvSpPr/>
            <p:nvPr/>
          </p:nvSpPr>
          <p:spPr>
            <a:xfrm>
              <a:off x="3761313" y="537800"/>
              <a:ext cx="58975" cy="38750"/>
            </a:xfrm>
            <a:custGeom>
              <a:avLst/>
              <a:gdLst/>
              <a:ahLst/>
              <a:cxnLst/>
              <a:rect l="l" t="t" r="r" b="b"/>
              <a:pathLst>
                <a:path w="2359" h="1550" extrusionOk="0">
                  <a:moveTo>
                    <a:pt x="353" y="0"/>
                  </a:moveTo>
                  <a:cubicBezTo>
                    <a:pt x="136" y="0"/>
                    <a:pt x="1" y="217"/>
                    <a:pt x="109" y="380"/>
                  </a:cubicBezTo>
                  <a:cubicBezTo>
                    <a:pt x="543" y="1031"/>
                    <a:pt x="1221" y="1438"/>
                    <a:pt x="2008" y="1546"/>
                  </a:cubicBezTo>
                  <a:cubicBezTo>
                    <a:pt x="2024" y="1548"/>
                    <a:pt x="2040" y="1549"/>
                    <a:pt x="2055" y="1549"/>
                  </a:cubicBezTo>
                  <a:cubicBezTo>
                    <a:pt x="2244" y="1549"/>
                    <a:pt x="2359" y="1397"/>
                    <a:pt x="2334" y="1221"/>
                  </a:cubicBezTo>
                  <a:cubicBezTo>
                    <a:pt x="2225" y="678"/>
                    <a:pt x="1791" y="217"/>
                    <a:pt x="1249" y="163"/>
                  </a:cubicBezTo>
                  <a:cubicBezTo>
                    <a:pt x="950" y="27"/>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1"/>
            <p:cNvSpPr/>
            <p:nvPr/>
          </p:nvSpPr>
          <p:spPr>
            <a:xfrm>
              <a:off x="3601288" y="556100"/>
              <a:ext cx="58300" cy="39425"/>
            </a:xfrm>
            <a:custGeom>
              <a:avLst/>
              <a:gdLst/>
              <a:ahLst/>
              <a:cxnLst/>
              <a:rect l="l" t="t" r="r" b="b"/>
              <a:pathLst>
                <a:path w="2332" h="1577" extrusionOk="0">
                  <a:moveTo>
                    <a:pt x="326" y="0"/>
                  </a:moveTo>
                  <a:cubicBezTo>
                    <a:pt x="136" y="0"/>
                    <a:pt x="1" y="245"/>
                    <a:pt x="109" y="407"/>
                  </a:cubicBezTo>
                  <a:cubicBezTo>
                    <a:pt x="543" y="1031"/>
                    <a:pt x="1221" y="1465"/>
                    <a:pt x="1954" y="1574"/>
                  </a:cubicBezTo>
                  <a:cubicBezTo>
                    <a:pt x="1971" y="1576"/>
                    <a:pt x="1989" y="1577"/>
                    <a:pt x="2005" y="1577"/>
                  </a:cubicBezTo>
                  <a:cubicBezTo>
                    <a:pt x="2217" y="1577"/>
                    <a:pt x="2331" y="1422"/>
                    <a:pt x="2306" y="1221"/>
                  </a:cubicBezTo>
                  <a:cubicBezTo>
                    <a:pt x="2225" y="679"/>
                    <a:pt x="1791" y="245"/>
                    <a:pt x="1248"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1"/>
            <p:cNvSpPr/>
            <p:nvPr/>
          </p:nvSpPr>
          <p:spPr>
            <a:xfrm>
              <a:off x="3478563" y="560175"/>
              <a:ext cx="58275" cy="39425"/>
            </a:xfrm>
            <a:custGeom>
              <a:avLst/>
              <a:gdLst/>
              <a:ahLst/>
              <a:cxnLst/>
              <a:rect l="l" t="t" r="r" b="b"/>
              <a:pathLst>
                <a:path w="2331" h="1577" extrusionOk="0">
                  <a:moveTo>
                    <a:pt x="326" y="0"/>
                  </a:moveTo>
                  <a:cubicBezTo>
                    <a:pt x="136" y="0"/>
                    <a:pt x="0" y="244"/>
                    <a:pt x="82" y="407"/>
                  </a:cubicBezTo>
                  <a:cubicBezTo>
                    <a:pt x="543" y="1058"/>
                    <a:pt x="1221" y="1465"/>
                    <a:pt x="1980" y="1573"/>
                  </a:cubicBezTo>
                  <a:cubicBezTo>
                    <a:pt x="1999" y="1576"/>
                    <a:pt x="2016" y="1577"/>
                    <a:pt x="2033" y="1577"/>
                  </a:cubicBezTo>
                  <a:cubicBezTo>
                    <a:pt x="2219" y="1577"/>
                    <a:pt x="2331" y="1444"/>
                    <a:pt x="2306" y="1221"/>
                  </a:cubicBezTo>
                  <a:cubicBezTo>
                    <a:pt x="2224" y="678"/>
                    <a:pt x="1790" y="244"/>
                    <a:pt x="1248" y="190"/>
                  </a:cubicBezTo>
                  <a:cubicBezTo>
                    <a:pt x="977" y="54"/>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1"/>
            <p:cNvSpPr/>
            <p:nvPr/>
          </p:nvSpPr>
          <p:spPr>
            <a:xfrm>
              <a:off x="3380238" y="612375"/>
              <a:ext cx="59650" cy="38750"/>
            </a:xfrm>
            <a:custGeom>
              <a:avLst/>
              <a:gdLst/>
              <a:ahLst/>
              <a:cxnLst/>
              <a:rect l="l" t="t" r="r" b="b"/>
              <a:pathLst>
                <a:path w="2386" h="1550" extrusionOk="0">
                  <a:moveTo>
                    <a:pt x="407" y="1"/>
                  </a:moveTo>
                  <a:cubicBezTo>
                    <a:pt x="163" y="1"/>
                    <a:pt x="0" y="218"/>
                    <a:pt x="136" y="408"/>
                  </a:cubicBezTo>
                  <a:cubicBezTo>
                    <a:pt x="570" y="1031"/>
                    <a:pt x="1248" y="1438"/>
                    <a:pt x="2035" y="1547"/>
                  </a:cubicBezTo>
                  <a:cubicBezTo>
                    <a:pt x="2051" y="1549"/>
                    <a:pt x="2066" y="1550"/>
                    <a:pt x="2081" y="1550"/>
                  </a:cubicBezTo>
                  <a:cubicBezTo>
                    <a:pt x="2271" y="1550"/>
                    <a:pt x="2385" y="1397"/>
                    <a:pt x="2360" y="1221"/>
                  </a:cubicBezTo>
                  <a:cubicBezTo>
                    <a:pt x="2306" y="679"/>
                    <a:pt x="1845" y="218"/>
                    <a:pt x="1302" y="164"/>
                  </a:cubicBezTo>
                  <a:cubicBezTo>
                    <a:pt x="1031" y="28"/>
                    <a:pt x="733"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1"/>
            <p:cNvSpPr/>
            <p:nvPr/>
          </p:nvSpPr>
          <p:spPr>
            <a:xfrm>
              <a:off x="3511113" y="688325"/>
              <a:ext cx="58900" cy="39450"/>
            </a:xfrm>
            <a:custGeom>
              <a:avLst/>
              <a:gdLst/>
              <a:ahLst/>
              <a:cxnLst/>
              <a:rect l="l" t="t" r="r" b="b"/>
              <a:pathLst>
                <a:path w="2356" h="1578" extrusionOk="0">
                  <a:moveTo>
                    <a:pt x="353" y="1"/>
                  </a:moveTo>
                  <a:cubicBezTo>
                    <a:pt x="136" y="1"/>
                    <a:pt x="0" y="245"/>
                    <a:pt x="109" y="407"/>
                  </a:cubicBezTo>
                  <a:cubicBezTo>
                    <a:pt x="543" y="1058"/>
                    <a:pt x="1221" y="1465"/>
                    <a:pt x="2007" y="1574"/>
                  </a:cubicBezTo>
                  <a:cubicBezTo>
                    <a:pt x="2026" y="1576"/>
                    <a:pt x="2043" y="1577"/>
                    <a:pt x="2061" y="1577"/>
                  </a:cubicBezTo>
                  <a:cubicBezTo>
                    <a:pt x="2246" y="1577"/>
                    <a:pt x="2355" y="1445"/>
                    <a:pt x="2306" y="1221"/>
                  </a:cubicBezTo>
                  <a:cubicBezTo>
                    <a:pt x="2251" y="679"/>
                    <a:pt x="1817" y="245"/>
                    <a:pt x="1275" y="163"/>
                  </a:cubicBezTo>
                  <a:cubicBezTo>
                    <a:pt x="1004"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1"/>
            <p:cNvSpPr/>
            <p:nvPr/>
          </p:nvSpPr>
          <p:spPr>
            <a:xfrm>
              <a:off x="3384988" y="703925"/>
              <a:ext cx="58275" cy="38750"/>
            </a:xfrm>
            <a:custGeom>
              <a:avLst/>
              <a:gdLst/>
              <a:ahLst/>
              <a:cxnLst/>
              <a:rect l="l" t="t" r="r" b="b"/>
              <a:pathLst>
                <a:path w="2331" h="1550" extrusionOk="0">
                  <a:moveTo>
                    <a:pt x="353" y="0"/>
                  </a:moveTo>
                  <a:cubicBezTo>
                    <a:pt x="136" y="0"/>
                    <a:pt x="0" y="217"/>
                    <a:pt x="109" y="407"/>
                  </a:cubicBezTo>
                  <a:cubicBezTo>
                    <a:pt x="543" y="1031"/>
                    <a:pt x="1221" y="1438"/>
                    <a:pt x="2007" y="1547"/>
                  </a:cubicBezTo>
                  <a:cubicBezTo>
                    <a:pt x="2021" y="1549"/>
                    <a:pt x="2035" y="1550"/>
                    <a:pt x="2048" y="1550"/>
                  </a:cubicBezTo>
                  <a:cubicBezTo>
                    <a:pt x="2216" y="1550"/>
                    <a:pt x="2331" y="1397"/>
                    <a:pt x="2306" y="1221"/>
                  </a:cubicBezTo>
                  <a:cubicBezTo>
                    <a:pt x="2251" y="679"/>
                    <a:pt x="1790" y="217"/>
                    <a:pt x="1248" y="163"/>
                  </a:cubicBezTo>
                  <a:cubicBezTo>
                    <a:pt x="977" y="28"/>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1"/>
            <p:cNvSpPr/>
            <p:nvPr/>
          </p:nvSpPr>
          <p:spPr>
            <a:xfrm>
              <a:off x="3264963" y="684250"/>
              <a:ext cx="58250" cy="38925"/>
            </a:xfrm>
            <a:custGeom>
              <a:avLst/>
              <a:gdLst/>
              <a:ahLst/>
              <a:cxnLst/>
              <a:rect l="l" t="t" r="r" b="b"/>
              <a:pathLst>
                <a:path w="2330" h="1557" extrusionOk="0">
                  <a:moveTo>
                    <a:pt x="326" y="1"/>
                  </a:moveTo>
                  <a:cubicBezTo>
                    <a:pt x="136" y="1"/>
                    <a:pt x="0" y="245"/>
                    <a:pt x="82" y="408"/>
                  </a:cubicBezTo>
                  <a:cubicBezTo>
                    <a:pt x="543" y="1059"/>
                    <a:pt x="1221" y="1466"/>
                    <a:pt x="1980" y="1547"/>
                  </a:cubicBezTo>
                  <a:cubicBezTo>
                    <a:pt x="2006" y="1553"/>
                    <a:pt x="2030" y="1556"/>
                    <a:pt x="2054" y="1556"/>
                  </a:cubicBezTo>
                  <a:cubicBezTo>
                    <a:pt x="2227"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1"/>
            <p:cNvSpPr/>
            <p:nvPr/>
          </p:nvSpPr>
          <p:spPr>
            <a:xfrm>
              <a:off x="3506363" y="807000"/>
              <a:ext cx="58275" cy="39425"/>
            </a:xfrm>
            <a:custGeom>
              <a:avLst/>
              <a:gdLst/>
              <a:ahLst/>
              <a:cxnLst/>
              <a:rect l="l" t="t" r="r" b="b"/>
              <a:pathLst>
                <a:path w="2331" h="1577" extrusionOk="0">
                  <a:moveTo>
                    <a:pt x="326" y="0"/>
                  </a:moveTo>
                  <a:cubicBezTo>
                    <a:pt x="136" y="0"/>
                    <a:pt x="0" y="244"/>
                    <a:pt x="109" y="407"/>
                  </a:cubicBezTo>
                  <a:cubicBezTo>
                    <a:pt x="543" y="1058"/>
                    <a:pt x="1221" y="1465"/>
                    <a:pt x="2007" y="1573"/>
                  </a:cubicBezTo>
                  <a:cubicBezTo>
                    <a:pt x="2021" y="1576"/>
                    <a:pt x="2035" y="1577"/>
                    <a:pt x="2049" y="1577"/>
                  </a:cubicBezTo>
                  <a:cubicBezTo>
                    <a:pt x="2196" y="1577"/>
                    <a:pt x="2331" y="1444"/>
                    <a:pt x="2306" y="1221"/>
                  </a:cubicBezTo>
                  <a:cubicBezTo>
                    <a:pt x="2224" y="678"/>
                    <a:pt x="1790" y="244"/>
                    <a:pt x="1248" y="163"/>
                  </a:cubicBezTo>
                  <a:cubicBezTo>
                    <a:pt x="977" y="27"/>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1"/>
            <p:cNvSpPr/>
            <p:nvPr/>
          </p:nvSpPr>
          <p:spPr>
            <a:xfrm>
              <a:off x="3736913" y="640850"/>
              <a:ext cx="58300" cy="39450"/>
            </a:xfrm>
            <a:custGeom>
              <a:avLst/>
              <a:gdLst/>
              <a:ahLst/>
              <a:cxnLst/>
              <a:rect l="l" t="t" r="r" b="b"/>
              <a:pathLst>
                <a:path w="2332" h="1578" extrusionOk="0">
                  <a:moveTo>
                    <a:pt x="326" y="1"/>
                  </a:moveTo>
                  <a:cubicBezTo>
                    <a:pt x="136" y="1"/>
                    <a:pt x="0" y="245"/>
                    <a:pt x="109" y="408"/>
                  </a:cubicBezTo>
                  <a:cubicBezTo>
                    <a:pt x="543" y="1032"/>
                    <a:pt x="1167" y="1466"/>
                    <a:pt x="1953" y="1574"/>
                  </a:cubicBezTo>
                  <a:cubicBezTo>
                    <a:pt x="1971" y="1576"/>
                    <a:pt x="1989" y="1577"/>
                    <a:pt x="2005" y="1577"/>
                  </a:cubicBezTo>
                  <a:cubicBezTo>
                    <a:pt x="2216" y="1577"/>
                    <a:pt x="2331" y="1423"/>
                    <a:pt x="2306" y="1222"/>
                  </a:cubicBezTo>
                  <a:cubicBezTo>
                    <a:pt x="2225" y="679"/>
                    <a:pt x="1791"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1"/>
            <p:cNvSpPr/>
            <p:nvPr/>
          </p:nvSpPr>
          <p:spPr>
            <a:xfrm>
              <a:off x="3598588" y="651025"/>
              <a:ext cx="58275" cy="39425"/>
            </a:xfrm>
            <a:custGeom>
              <a:avLst/>
              <a:gdLst/>
              <a:ahLst/>
              <a:cxnLst/>
              <a:rect l="l" t="t" r="r" b="b"/>
              <a:pathLst>
                <a:path w="2331" h="1577"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2"/>
                    <a:pt x="2306" y="1221"/>
                  </a:cubicBezTo>
                  <a:cubicBezTo>
                    <a:pt x="2224" y="679"/>
                    <a:pt x="1790" y="245"/>
                    <a:pt x="1248" y="164"/>
                  </a:cubicBezTo>
                  <a:cubicBezTo>
                    <a:pt x="977"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1"/>
            <p:cNvSpPr/>
            <p:nvPr/>
          </p:nvSpPr>
          <p:spPr>
            <a:xfrm>
              <a:off x="3841338" y="749350"/>
              <a:ext cx="58300" cy="39425"/>
            </a:xfrm>
            <a:custGeom>
              <a:avLst/>
              <a:gdLst/>
              <a:ahLst/>
              <a:cxnLst/>
              <a:rect l="l" t="t" r="r" b="b"/>
              <a:pathLst>
                <a:path w="2332" h="1577" extrusionOk="0">
                  <a:moveTo>
                    <a:pt x="326" y="1"/>
                  </a:moveTo>
                  <a:cubicBezTo>
                    <a:pt x="136" y="1"/>
                    <a:pt x="0" y="245"/>
                    <a:pt x="82" y="408"/>
                  </a:cubicBezTo>
                  <a:cubicBezTo>
                    <a:pt x="543" y="1031"/>
                    <a:pt x="1167" y="1465"/>
                    <a:pt x="1953" y="1574"/>
                  </a:cubicBezTo>
                  <a:cubicBezTo>
                    <a:pt x="1971" y="1576"/>
                    <a:pt x="1989" y="1577"/>
                    <a:pt x="2005" y="1577"/>
                  </a:cubicBezTo>
                  <a:cubicBezTo>
                    <a:pt x="2217" y="1577"/>
                    <a:pt x="2331" y="1422"/>
                    <a:pt x="2306" y="1221"/>
                  </a:cubicBezTo>
                  <a:cubicBezTo>
                    <a:pt x="2225" y="679"/>
                    <a:pt x="1791" y="245"/>
                    <a:pt x="1248" y="164"/>
                  </a:cubicBezTo>
                  <a:cubicBezTo>
                    <a:pt x="977" y="28"/>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1"/>
            <p:cNvSpPr/>
            <p:nvPr/>
          </p:nvSpPr>
          <p:spPr>
            <a:xfrm>
              <a:off x="3724038" y="750025"/>
              <a:ext cx="58275" cy="39450"/>
            </a:xfrm>
            <a:custGeom>
              <a:avLst/>
              <a:gdLst/>
              <a:ahLst/>
              <a:cxnLst/>
              <a:rect l="l" t="t" r="r" b="b"/>
              <a:pathLst>
                <a:path w="2331" h="1578"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3"/>
                    <a:pt x="2306" y="1221"/>
                  </a:cubicBezTo>
                  <a:cubicBezTo>
                    <a:pt x="2251" y="679"/>
                    <a:pt x="1790" y="245"/>
                    <a:pt x="1248" y="191"/>
                  </a:cubicBezTo>
                  <a:cubicBezTo>
                    <a:pt x="976" y="55"/>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1"/>
            <p:cNvSpPr/>
            <p:nvPr/>
          </p:nvSpPr>
          <p:spPr>
            <a:xfrm>
              <a:off x="3612813" y="779875"/>
              <a:ext cx="58900" cy="39425"/>
            </a:xfrm>
            <a:custGeom>
              <a:avLst/>
              <a:gdLst/>
              <a:ahLst/>
              <a:cxnLst/>
              <a:rect l="l" t="t" r="r" b="b"/>
              <a:pathLst>
                <a:path w="2356" h="1577" extrusionOk="0">
                  <a:moveTo>
                    <a:pt x="353" y="0"/>
                  </a:moveTo>
                  <a:cubicBezTo>
                    <a:pt x="136" y="0"/>
                    <a:pt x="1" y="244"/>
                    <a:pt x="109" y="407"/>
                  </a:cubicBezTo>
                  <a:cubicBezTo>
                    <a:pt x="543" y="1058"/>
                    <a:pt x="1221" y="1465"/>
                    <a:pt x="2008" y="1574"/>
                  </a:cubicBezTo>
                  <a:cubicBezTo>
                    <a:pt x="2022" y="1576"/>
                    <a:pt x="2036" y="1577"/>
                    <a:pt x="2050" y="1577"/>
                  </a:cubicBezTo>
                  <a:cubicBezTo>
                    <a:pt x="2201" y="1577"/>
                    <a:pt x="2356" y="1444"/>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1"/>
            <p:cNvSpPr/>
            <p:nvPr/>
          </p:nvSpPr>
          <p:spPr>
            <a:xfrm>
              <a:off x="3745038" y="861250"/>
              <a:ext cx="58925" cy="39425"/>
            </a:xfrm>
            <a:custGeom>
              <a:avLst/>
              <a:gdLst/>
              <a:ahLst/>
              <a:cxnLst/>
              <a:rect l="l" t="t" r="r" b="b"/>
              <a:pathLst>
                <a:path w="2357" h="1577" extrusionOk="0">
                  <a:moveTo>
                    <a:pt x="353" y="0"/>
                  </a:moveTo>
                  <a:cubicBezTo>
                    <a:pt x="136" y="0"/>
                    <a:pt x="1" y="244"/>
                    <a:pt x="109" y="407"/>
                  </a:cubicBezTo>
                  <a:cubicBezTo>
                    <a:pt x="543" y="1058"/>
                    <a:pt x="1221" y="1465"/>
                    <a:pt x="2008" y="1573"/>
                  </a:cubicBezTo>
                  <a:cubicBezTo>
                    <a:pt x="2022" y="1575"/>
                    <a:pt x="2036" y="1576"/>
                    <a:pt x="2049" y="1576"/>
                  </a:cubicBezTo>
                  <a:cubicBezTo>
                    <a:pt x="2221" y="1576"/>
                    <a:pt x="2357" y="1422"/>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1"/>
            <p:cNvSpPr/>
            <p:nvPr/>
          </p:nvSpPr>
          <p:spPr>
            <a:xfrm>
              <a:off x="4031888" y="494400"/>
              <a:ext cx="59600" cy="38900"/>
            </a:xfrm>
            <a:custGeom>
              <a:avLst/>
              <a:gdLst/>
              <a:ahLst/>
              <a:cxnLst/>
              <a:rect l="l" t="t" r="r" b="b"/>
              <a:pathLst>
                <a:path w="2384" h="1556" extrusionOk="0">
                  <a:moveTo>
                    <a:pt x="407" y="0"/>
                  </a:moveTo>
                  <a:cubicBezTo>
                    <a:pt x="163" y="0"/>
                    <a:pt x="0" y="244"/>
                    <a:pt x="136" y="407"/>
                  </a:cubicBezTo>
                  <a:cubicBezTo>
                    <a:pt x="570" y="1058"/>
                    <a:pt x="1248" y="1465"/>
                    <a:pt x="2035" y="1546"/>
                  </a:cubicBezTo>
                  <a:cubicBezTo>
                    <a:pt x="2063" y="1553"/>
                    <a:pt x="2090" y="1556"/>
                    <a:pt x="2115" y="1556"/>
                  </a:cubicBezTo>
                  <a:cubicBezTo>
                    <a:pt x="2302" y="1556"/>
                    <a:pt x="2384" y="1388"/>
                    <a:pt x="2360" y="1221"/>
                  </a:cubicBezTo>
                  <a:cubicBezTo>
                    <a:pt x="2306" y="678"/>
                    <a:pt x="1872" y="244"/>
                    <a:pt x="1329" y="163"/>
                  </a:cubicBezTo>
                  <a:cubicBezTo>
                    <a:pt x="1058" y="27"/>
                    <a:pt x="733"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1"/>
            <p:cNvSpPr/>
            <p:nvPr/>
          </p:nvSpPr>
          <p:spPr>
            <a:xfrm>
              <a:off x="3920663" y="532375"/>
              <a:ext cx="60325" cy="39425"/>
            </a:xfrm>
            <a:custGeom>
              <a:avLst/>
              <a:gdLst/>
              <a:ahLst/>
              <a:cxnLst/>
              <a:rect l="l" t="t" r="r" b="b"/>
              <a:pathLst>
                <a:path w="2413" h="1577" extrusionOk="0">
                  <a:moveTo>
                    <a:pt x="408" y="0"/>
                  </a:moveTo>
                  <a:cubicBezTo>
                    <a:pt x="164" y="0"/>
                    <a:pt x="1" y="244"/>
                    <a:pt x="137" y="407"/>
                  </a:cubicBezTo>
                  <a:cubicBezTo>
                    <a:pt x="571" y="1058"/>
                    <a:pt x="1249" y="1465"/>
                    <a:pt x="2035" y="1573"/>
                  </a:cubicBezTo>
                  <a:cubicBezTo>
                    <a:pt x="2053" y="1575"/>
                    <a:pt x="2070" y="1576"/>
                    <a:pt x="2087" y="1576"/>
                  </a:cubicBezTo>
                  <a:cubicBezTo>
                    <a:pt x="2298" y="1576"/>
                    <a:pt x="2413" y="1422"/>
                    <a:pt x="2388" y="1221"/>
                  </a:cubicBezTo>
                  <a:cubicBezTo>
                    <a:pt x="2306" y="678"/>
                    <a:pt x="1873" y="244"/>
                    <a:pt x="1330" y="163"/>
                  </a:cubicBezTo>
                  <a:cubicBezTo>
                    <a:pt x="1059" y="27"/>
                    <a:pt x="760" y="0"/>
                    <a:pt x="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1"/>
            <p:cNvSpPr/>
            <p:nvPr/>
          </p:nvSpPr>
          <p:spPr>
            <a:xfrm>
              <a:off x="4113938" y="613750"/>
              <a:ext cx="60325" cy="39425"/>
            </a:xfrm>
            <a:custGeom>
              <a:avLst/>
              <a:gdLst/>
              <a:ahLst/>
              <a:cxnLst/>
              <a:rect l="l" t="t" r="r" b="b"/>
              <a:pathLst>
                <a:path w="2413" h="1577" extrusionOk="0">
                  <a:moveTo>
                    <a:pt x="407" y="0"/>
                  </a:moveTo>
                  <a:cubicBezTo>
                    <a:pt x="163" y="0"/>
                    <a:pt x="0" y="244"/>
                    <a:pt x="136" y="407"/>
                  </a:cubicBezTo>
                  <a:cubicBezTo>
                    <a:pt x="570" y="1058"/>
                    <a:pt x="1248" y="1465"/>
                    <a:pt x="2035" y="1573"/>
                  </a:cubicBezTo>
                  <a:cubicBezTo>
                    <a:pt x="2052" y="1575"/>
                    <a:pt x="2070" y="1576"/>
                    <a:pt x="2087" y="1576"/>
                  </a:cubicBezTo>
                  <a:cubicBezTo>
                    <a:pt x="2298" y="1576"/>
                    <a:pt x="2412" y="1422"/>
                    <a:pt x="2387" y="1221"/>
                  </a:cubicBezTo>
                  <a:cubicBezTo>
                    <a:pt x="2306" y="678"/>
                    <a:pt x="1872" y="244"/>
                    <a:pt x="1329"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1"/>
            <p:cNvSpPr/>
            <p:nvPr/>
          </p:nvSpPr>
          <p:spPr>
            <a:xfrm>
              <a:off x="4004763" y="630000"/>
              <a:ext cx="58925" cy="38925"/>
            </a:xfrm>
            <a:custGeom>
              <a:avLst/>
              <a:gdLst/>
              <a:ahLst/>
              <a:cxnLst/>
              <a:rect l="l" t="t" r="r" b="b"/>
              <a:pathLst>
                <a:path w="2357" h="1557" extrusionOk="0">
                  <a:moveTo>
                    <a:pt x="326" y="1"/>
                  </a:moveTo>
                  <a:cubicBezTo>
                    <a:pt x="136" y="1"/>
                    <a:pt x="0" y="245"/>
                    <a:pt x="109" y="408"/>
                  </a:cubicBezTo>
                  <a:cubicBezTo>
                    <a:pt x="543" y="1059"/>
                    <a:pt x="1221" y="1439"/>
                    <a:pt x="2007" y="1547"/>
                  </a:cubicBezTo>
                  <a:cubicBezTo>
                    <a:pt x="2033" y="1553"/>
                    <a:pt x="2058" y="1556"/>
                    <a:pt x="2081" y="1556"/>
                  </a:cubicBezTo>
                  <a:cubicBezTo>
                    <a:pt x="2254" y="1556"/>
                    <a:pt x="2357" y="1389"/>
                    <a:pt x="2333" y="1222"/>
                  </a:cubicBezTo>
                  <a:cubicBezTo>
                    <a:pt x="2224" y="679"/>
                    <a:pt x="1790" y="245"/>
                    <a:pt x="1248" y="164"/>
                  </a:cubicBezTo>
                  <a:cubicBezTo>
                    <a:pt x="950" y="28"/>
                    <a:pt x="651"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1"/>
            <p:cNvSpPr/>
            <p:nvPr/>
          </p:nvSpPr>
          <p:spPr>
            <a:xfrm>
              <a:off x="3867113" y="653075"/>
              <a:ext cx="59650" cy="38750"/>
            </a:xfrm>
            <a:custGeom>
              <a:avLst/>
              <a:gdLst/>
              <a:ahLst/>
              <a:cxnLst/>
              <a:rect l="l" t="t" r="r" b="b"/>
              <a:pathLst>
                <a:path w="2386" h="1550" extrusionOk="0">
                  <a:moveTo>
                    <a:pt x="353" y="0"/>
                  </a:moveTo>
                  <a:cubicBezTo>
                    <a:pt x="136" y="0"/>
                    <a:pt x="0" y="217"/>
                    <a:pt x="109" y="407"/>
                  </a:cubicBezTo>
                  <a:cubicBezTo>
                    <a:pt x="543" y="1031"/>
                    <a:pt x="1221" y="1438"/>
                    <a:pt x="2007" y="1546"/>
                  </a:cubicBezTo>
                  <a:cubicBezTo>
                    <a:pt x="2025" y="1548"/>
                    <a:pt x="2043" y="1549"/>
                    <a:pt x="2060" y="1549"/>
                  </a:cubicBezTo>
                  <a:cubicBezTo>
                    <a:pt x="2271" y="1549"/>
                    <a:pt x="2385" y="1397"/>
                    <a:pt x="2360" y="1221"/>
                  </a:cubicBezTo>
                  <a:cubicBezTo>
                    <a:pt x="2279" y="678"/>
                    <a:pt x="1845" y="217"/>
                    <a:pt x="1302" y="163"/>
                  </a:cubicBezTo>
                  <a:cubicBezTo>
                    <a:pt x="1004" y="54"/>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1"/>
            <p:cNvSpPr/>
            <p:nvPr/>
          </p:nvSpPr>
          <p:spPr>
            <a:xfrm>
              <a:off x="4092238" y="738500"/>
              <a:ext cx="58250" cy="38925"/>
            </a:xfrm>
            <a:custGeom>
              <a:avLst/>
              <a:gdLst/>
              <a:ahLst/>
              <a:cxnLst/>
              <a:rect l="l" t="t" r="r" b="b"/>
              <a:pathLst>
                <a:path w="2330" h="1557" extrusionOk="0">
                  <a:moveTo>
                    <a:pt x="326" y="1"/>
                  </a:moveTo>
                  <a:cubicBezTo>
                    <a:pt x="136" y="1"/>
                    <a:pt x="0" y="245"/>
                    <a:pt x="82" y="408"/>
                  </a:cubicBezTo>
                  <a:cubicBezTo>
                    <a:pt x="543" y="1059"/>
                    <a:pt x="1221" y="1465"/>
                    <a:pt x="1980" y="1547"/>
                  </a:cubicBezTo>
                  <a:cubicBezTo>
                    <a:pt x="2003" y="1553"/>
                    <a:pt x="2025" y="1556"/>
                    <a:pt x="2046" y="1556"/>
                  </a:cubicBezTo>
                  <a:cubicBezTo>
                    <a:pt x="2206"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1"/>
            <p:cNvSpPr/>
            <p:nvPr/>
          </p:nvSpPr>
          <p:spPr>
            <a:xfrm>
              <a:off x="4019813" y="360075"/>
              <a:ext cx="59500" cy="39475"/>
            </a:xfrm>
            <a:custGeom>
              <a:avLst/>
              <a:gdLst/>
              <a:ahLst/>
              <a:cxnLst/>
              <a:rect l="l" t="t" r="r" b="b"/>
              <a:pathLst>
                <a:path w="2380" h="1579" extrusionOk="0">
                  <a:moveTo>
                    <a:pt x="341" y="1"/>
                  </a:moveTo>
                  <a:cubicBezTo>
                    <a:pt x="118" y="1"/>
                    <a:pt x="0" y="254"/>
                    <a:pt x="104" y="410"/>
                  </a:cubicBezTo>
                  <a:cubicBezTo>
                    <a:pt x="538" y="1061"/>
                    <a:pt x="1216" y="1467"/>
                    <a:pt x="2002" y="1576"/>
                  </a:cubicBezTo>
                  <a:cubicBezTo>
                    <a:pt x="2020" y="1578"/>
                    <a:pt x="2037" y="1579"/>
                    <a:pt x="2054" y="1579"/>
                  </a:cubicBezTo>
                  <a:cubicBezTo>
                    <a:pt x="2265" y="1579"/>
                    <a:pt x="2380" y="1424"/>
                    <a:pt x="2355" y="1223"/>
                  </a:cubicBezTo>
                  <a:cubicBezTo>
                    <a:pt x="2273" y="681"/>
                    <a:pt x="1839" y="247"/>
                    <a:pt x="1297" y="193"/>
                  </a:cubicBezTo>
                  <a:cubicBezTo>
                    <a:pt x="1026" y="57"/>
                    <a:pt x="727" y="3"/>
                    <a:pt x="375" y="3"/>
                  </a:cubicBezTo>
                  <a:cubicBezTo>
                    <a:pt x="363" y="1"/>
                    <a:pt x="352" y="1"/>
                    <a:pt x="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1"/>
            <p:cNvSpPr/>
            <p:nvPr/>
          </p:nvSpPr>
          <p:spPr>
            <a:xfrm>
              <a:off x="4144438" y="518800"/>
              <a:ext cx="60275" cy="39425"/>
            </a:xfrm>
            <a:custGeom>
              <a:avLst/>
              <a:gdLst/>
              <a:ahLst/>
              <a:cxnLst/>
              <a:rect l="l" t="t" r="r" b="b"/>
              <a:pathLst>
                <a:path w="2411" h="1577" extrusionOk="0">
                  <a:moveTo>
                    <a:pt x="408" y="1"/>
                  </a:moveTo>
                  <a:cubicBezTo>
                    <a:pt x="164" y="1"/>
                    <a:pt x="1" y="245"/>
                    <a:pt x="136" y="408"/>
                  </a:cubicBezTo>
                  <a:cubicBezTo>
                    <a:pt x="570" y="1059"/>
                    <a:pt x="1249" y="1465"/>
                    <a:pt x="2035" y="1574"/>
                  </a:cubicBezTo>
                  <a:cubicBezTo>
                    <a:pt x="2053" y="1576"/>
                    <a:pt x="2070" y="1577"/>
                    <a:pt x="2087" y="1577"/>
                  </a:cubicBezTo>
                  <a:cubicBezTo>
                    <a:pt x="2298" y="1577"/>
                    <a:pt x="2411" y="1422"/>
                    <a:pt x="2361" y="1221"/>
                  </a:cubicBezTo>
                  <a:cubicBezTo>
                    <a:pt x="2306" y="679"/>
                    <a:pt x="1872" y="245"/>
                    <a:pt x="1330" y="163"/>
                  </a:cubicBezTo>
                  <a:cubicBezTo>
                    <a:pt x="1059" y="28"/>
                    <a:pt x="760"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1"/>
            <p:cNvSpPr/>
            <p:nvPr/>
          </p:nvSpPr>
          <p:spPr>
            <a:xfrm>
              <a:off x="3296138" y="512025"/>
              <a:ext cx="58300" cy="39425"/>
            </a:xfrm>
            <a:custGeom>
              <a:avLst/>
              <a:gdLst/>
              <a:ahLst/>
              <a:cxnLst/>
              <a:rect l="l" t="t" r="r" b="b"/>
              <a:pathLst>
                <a:path w="2332" h="1577" extrusionOk="0">
                  <a:moveTo>
                    <a:pt x="326" y="0"/>
                  </a:moveTo>
                  <a:cubicBezTo>
                    <a:pt x="136" y="0"/>
                    <a:pt x="1" y="245"/>
                    <a:pt x="109" y="407"/>
                  </a:cubicBezTo>
                  <a:cubicBezTo>
                    <a:pt x="543" y="1058"/>
                    <a:pt x="1221" y="1465"/>
                    <a:pt x="2008" y="1574"/>
                  </a:cubicBezTo>
                  <a:cubicBezTo>
                    <a:pt x="2022" y="1576"/>
                    <a:pt x="2036" y="1577"/>
                    <a:pt x="2049" y="1577"/>
                  </a:cubicBezTo>
                  <a:cubicBezTo>
                    <a:pt x="2217" y="1577"/>
                    <a:pt x="2332" y="1422"/>
                    <a:pt x="2306" y="1221"/>
                  </a:cubicBezTo>
                  <a:cubicBezTo>
                    <a:pt x="2225" y="679"/>
                    <a:pt x="1791" y="245"/>
                    <a:pt x="1249"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1"/>
            <p:cNvSpPr/>
            <p:nvPr/>
          </p:nvSpPr>
          <p:spPr>
            <a:xfrm>
              <a:off x="3927463" y="382500"/>
              <a:ext cx="59525" cy="38925"/>
            </a:xfrm>
            <a:custGeom>
              <a:avLst/>
              <a:gdLst/>
              <a:ahLst/>
              <a:cxnLst/>
              <a:rect l="l" t="t" r="r" b="b"/>
              <a:pathLst>
                <a:path w="2381" h="1557" extrusionOk="0">
                  <a:moveTo>
                    <a:pt x="380" y="1"/>
                  </a:moveTo>
                  <a:cubicBezTo>
                    <a:pt x="136" y="1"/>
                    <a:pt x="0" y="245"/>
                    <a:pt x="109" y="408"/>
                  </a:cubicBezTo>
                  <a:cubicBezTo>
                    <a:pt x="543" y="1059"/>
                    <a:pt x="1221" y="1438"/>
                    <a:pt x="2007" y="1547"/>
                  </a:cubicBezTo>
                  <a:cubicBezTo>
                    <a:pt x="2036" y="1553"/>
                    <a:pt x="2064" y="1556"/>
                    <a:pt x="2089" y="1556"/>
                  </a:cubicBezTo>
                  <a:cubicBezTo>
                    <a:pt x="2281" y="1556"/>
                    <a:pt x="2381" y="1389"/>
                    <a:pt x="2333" y="1221"/>
                  </a:cubicBezTo>
                  <a:cubicBezTo>
                    <a:pt x="2279" y="679"/>
                    <a:pt x="1845" y="245"/>
                    <a:pt x="1302" y="164"/>
                  </a:cubicBezTo>
                  <a:cubicBezTo>
                    <a:pt x="1031" y="28"/>
                    <a:pt x="705"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1"/>
            <p:cNvSpPr/>
            <p:nvPr/>
          </p:nvSpPr>
          <p:spPr>
            <a:xfrm>
              <a:off x="4204788" y="712750"/>
              <a:ext cx="58300" cy="39425"/>
            </a:xfrm>
            <a:custGeom>
              <a:avLst/>
              <a:gdLst/>
              <a:ahLst/>
              <a:cxnLst/>
              <a:rect l="l" t="t" r="r" b="b"/>
              <a:pathLst>
                <a:path w="2332" h="1577" extrusionOk="0">
                  <a:moveTo>
                    <a:pt x="326" y="0"/>
                  </a:moveTo>
                  <a:cubicBezTo>
                    <a:pt x="136" y="0"/>
                    <a:pt x="1" y="244"/>
                    <a:pt x="109" y="407"/>
                  </a:cubicBezTo>
                  <a:cubicBezTo>
                    <a:pt x="543" y="1058"/>
                    <a:pt x="1221" y="1465"/>
                    <a:pt x="1981" y="1573"/>
                  </a:cubicBezTo>
                  <a:cubicBezTo>
                    <a:pt x="1997" y="1575"/>
                    <a:pt x="2012" y="1576"/>
                    <a:pt x="2027" y="1576"/>
                  </a:cubicBezTo>
                  <a:cubicBezTo>
                    <a:pt x="2217" y="1576"/>
                    <a:pt x="2332" y="1422"/>
                    <a:pt x="2306" y="1221"/>
                  </a:cubicBezTo>
                  <a:cubicBezTo>
                    <a:pt x="2225" y="678"/>
                    <a:pt x="1791" y="244"/>
                    <a:pt x="1249" y="190"/>
                  </a:cubicBezTo>
                  <a:cubicBezTo>
                    <a:pt x="977" y="54"/>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1"/>
            <p:cNvSpPr/>
            <p:nvPr/>
          </p:nvSpPr>
          <p:spPr>
            <a:xfrm>
              <a:off x="3973563" y="764950"/>
              <a:ext cx="58975" cy="38750"/>
            </a:xfrm>
            <a:custGeom>
              <a:avLst/>
              <a:gdLst/>
              <a:ahLst/>
              <a:cxnLst/>
              <a:rect l="l" t="t" r="r" b="b"/>
              <a:pathLst>
                <a:path w="2359" h="1550" extrusionOk="0">
                  <a:moveTo>
                    <a:pt x="326" y="1"/>
                  </a:moveTo>
                  <a:cubicBezTo>
                    <a:pt x="136" y="1"/>
                    <a:pt x="1" y="218"/>
                    <a:pt x="82" y="407"/>
                  </a:cubicBezTo>
                  <a:cubicBezTo>
                    <a:pt x="543" y="1031"/>
                    <a:pt x="1221" y="1438"/>
                    <a:pt x="1981" y="1547"/>
                  </a:cubicBezTo>
                  <a:cubicBezTo>
                    <a:pt x="1999" y="1549"/>
                    <a:pt x="2016" y="1550"/>
                    <a:pt x="2033" y="1550"/>
                  </a:cubicBezTo>
                  <a:cubicBezTo>
                    <a:pt x="2244" y="1550"/>
                    <a:pt x="2358" y="1397"/>
                    <a:pt x="2333" y="1221"/>
                  </a:cubicBezTo>
                  <a:cubicBezTo>
                    <a:pt x="2252" y="679"/>
                    <a:pt x="1818" y="218"/>
                    <a:pt x="1275" y="163"/>
                  </a:cubicBezTo>
                  <a:cubicBezTo>
                    <a:pt x="977" y="55"/>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1"/>
            <p:cNvSpPr/>
            <p:nvPr/>
          </p:nvSpPr>
          <p:spPr>
            <a:xfrm>
              <a:off x="3893563" y="853775"/>
              <a:ext cx="58225" cy="38975"/>
            </a:xfrm>
            <a:custGeom>
              <a:avLst/>
              <a:gdLst/>
              <a:ahLst/>
              <a:cxnLst/>
              <a:rect l="l" t="t" r="r" b="b"/>
              <a:pathLst>
                <a:path w="2329" h="1559" extrusionOk="0">
                  <a:moveTo>
                    <a:pt x="353" y="1"/>
                  </a:moveTo>
                  <a:cubicBezTo>
                    <a:pt x="136" y="1"/>
                    <a:pt x="0" y="245"/>
                    <a:pt x="109" y="408"/>
                  </a:cubicBezTo>
                  <a:cubicBezTo>
                    <a:pt x="542" y="1059"/>
                    <a:pt x="1221" y="1466"/>
                    <a:pt x="2007" y="1547"/>
                  </a:cubicBezTo>
                  <a:cubicBezTo>
                    <a:pt x="2035" y="1555"/>
                    <a:pt x="2062" y="1559"/>
                    <a:pt x="2087" y="1559"/>
                  </a:cubicBezTo>
                  <a:cubicBezTo>
                    <a:pt x="2234" y="1559"/>
                    <a:pt x="2329" y="1430"/>
                    <a:pt x="2306" y="1221"/>
                  </a:cubicBezTo>
                  <a:cubicBezTo>
                    <a:pt x="2251" y="679"/>
                    <a:pt x="1790" y="245"/>
                    <a:pt x="1248" y="164"/>
                  </a:cubicBezTo>
                  <a:cubicBezTo>
                    <a:pt x="976"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77363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 name="Google Shape;895;g1f491d6bcd7_1_71"/>
          <p:cNvSpPr txBox="1"/>
          <p:nvPr/>
        </p:nvSpPr>
        <p:spPr>
          <a:xfrm>
            <a:off x="1216748" y="332889"/>
            <a:ext cx="6890188" cy="796591"/>
          </a:xfrm>
          <a:prstGeom prst="rect">
            <a:avLst/>
          </a:prstGeom>
          <a:noFill/>
          <a:ln>
            <a:noFill/>
          </a:ln>
        </p:spPr>
        <p:txBody>
          <a:bodyPr spcFirstLastPara="1" wrap="square" lIns="91425" tIns="91425" rIns="91425" bIns="91425" anchor="t" anchorCtr="0">
            <a:noAutofit/>
          </a:bodyPr>
          <a:lstStyle/>
          <a:p>
            <a:pPr lvl="0" algn="ctr">
              <a:lnSpc>
                <a:spcPct val="150000"/>
              </a:lnSpc>
            </a:pPr>
            <a:r>
              <a:rPr lang="en-US" altLang="zh-TW" sz="3200" b="1" dirty="0"/>
              <a:t>Misunderstanding of the concept</a:t>
            </a:r>
            <a:endParaRPr sz="1800" b="1" dirty="0"/>
          </a:p>
        </p:txBody>
      </p:sp>
      <p:sp>
        <p:nvSpPr>
          <p:cNvPr id="3" name="文字方塊 2"/>
          <p:cNvSpPr txBox="1"/>
          <p:nvPr/>
        </p:nvSpPr>
        <p:spPr>
          <a:xfrm>
            <a:off x="921760" y="1861587"/>
            <a:ext cx="7480164" cy="1420325"/>
          </a:xfrm>
          <a:prstGeom prst="rect">
            <a:avLst/>
          </a:prstGeom>
          <a:noFill/>
        </p:spPr>
        <p:txBody>
          <a:bodyPr wrap="square" rtlCol="0">
            <a:spAutoFit/>
          </a:bodyPr>
          <a:lstStyle/>
          <a:p>
            <a:pPr marL="342900" indent="-342900">
              <a:lnSpc>
                <a:spcPct val="150000"/>
              </a:lnSpc>
              <a:buFont typeface="Arial" pitchFamily="34" charset="0"/>
              <a:buChar char="•"/>
            </a:pPr>
            <a:r>
              <a:rPr lang="en-US" altLang="zh-TW" sz="2000" b="1" dirty="0"/>
              <a:t>Lack of understanding of the concept and inappropriate application will all contribute to organizations’ failure to appreciate the promise of reengineering.</a:t>
            </a:r>
            <a:endParaRPr lang="zh-TW" altLang="en-US" sz="2000" b="1" dirty="0"/>
          </a:p>
        </p:txBody>
      </p:sp>
    </p:spTree>
    <p:extLst>
      <p:ext uri="{BB962C8B-B14F-4D97-AF65-F5344CB8AC3E}">
        <p14:creationId xmlns:p14="http://schemas.microsoft.com/office/powerpoint/2010/main" val="1111706529"/>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Google Shape;327;p2"/>
          <p:cNvSpPr txBox="1">
            <a:spLocks noGrp="1"/>
          </p:cNvSpPr>
          <p:nvPr>
            <p:ph type="title"/>
          </p:nvPr>
        </p:nvSpPr>
        <p:spPr>
          <a:xfrm>
            <a:off x="1463603" y="449608"/>
            <a:ext cx="1518300" cy="74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01</a:t>
            </a:r>
            <a:endParaRPr/>
          </a:p>
        </p:txBody>
      </p:sp>
      <p:sp>
        <p:nvSpPr>
          <p:cNvPr id="328" name="Google Shape;328;p2"/>
          <p:cNvSpPr txBox="1">
            <a:spLocks noGrp="1"/>
          </p:cNvSpPr>
          <p:nvPr>
            <p:ph type="title" idx="2"/>
          </p:nvPr>
        </p:nvSpPr>
        <p:spPr>
          <a:xfrm>
            <a:off x="1463603" y="1313483"/>
            <a:ext cx="1518300" cy="743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dirty="0"/>
              <a:t>02</a:t>
            </a:r>
            <a:endParaRPr dirty="0"/>
          </a:p>
        </p:txBody>
      </p:sp>
      <p:sp>
        <p:nvSpPr>
          <p:cNvPr id="329" name="Google Shape;329;p2"/>
          <p:cNvSpPr txBox="1">
            <a:spLocks noGrp="1"/>
          </p:cNvSpPr>
          <p:nvPr>
            <p:ph type="title" idx="4"/>
          </p:nvPr>
        </p:nvSpPr>
        <p:spPr>
          <a:xfrm>
            <a:off x="1463603" y="2177308"/>
            <a:ext cx="1518300" cy="74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dirty="0"/>
              <a:t>03</a:t>
            </a:r>
            <a:endParaRPr dirty="0"/>
          </a:p>
        </p:txBody>
      </p:sp>
      <p:sp>
        <p:nvSpPr>
          <p:cNvPr id="330" name="Google Shape;330;p2"/>
          <p:cNvSpPr txBox="1">
            <a:spLocks noGrp="1"/>
          </p:cNvSpPr>
          <p:nvPr>
            <p:ph type="title" idx="6"/>
          </p:nvPr>
        </p:nvSpPr>
        <p:spPr>
          <a:xfrm>
            <a:off x="1463603" y="3041133"/>
            <a:ext cx="1518300" cy="743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dirty="0"/>
              <a:t>04</a:t>
            </a:r>
            <a:endParaRPr dirty="0"/>
          </a:p>
        </p:txBody>
      </p:sp>
      <p:sp>
        <p:nvSpPr>
          <p:cNvPr id="331" name="Google Shape;331;p2"/>
          <p:cNvSpPr txBox="1">
            <a:spLocks noGrp="1"/>
          </p:cNvSpPr>
          <p:nvPr>
            <p:ph type="subTitle" idx="1"/>
          </p:nvPr>
        </p:nvSpPr>
        <p:spPr>
          <a:xfrm>
            <a:off x="2981903" y="597508"/>
            <a:ext cx="3324900"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dirty="0"/>
              <a:t>Introduction</a:t>
            </a:r>
            <a:endParaRPr dirty="0"/>
          </a:p>
        </p:txBody>
      </p:sp>
      <p:sp>
        <p:nvSpPr>
          <p:cNvPr id="332" name="Google Shape;332;p2"/>
          <p:cNvSpPr txBox="1">
            <a:spLocks noGrp="1"/>
          </p:cNvSpPr>
          <p:nvPr>
            <p:ph type="subTitle" idx="3"/>
          </p:nvPr>
        </p:nvSpPr>
        <p:spPr>
          <a:xfrm>
            <a:off x="2981903" y="1445696"/>
            <a:ext cx="5512706"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pc="-20" dirty="0"/>
              <a:t>IT capabilities and reengineering</a:t>
            </a:r>
            <a:endParaRPr spc="-20" dirty="0"/>
          </a:p>
        </p:txBody>
      </p:sp>
      <p:sp>
        <p:nvSpPr>
          <p:cNvPr id="333" name="Google Shape;333;p2"/>
          <p:cNvSpPr txBox="1">
            <a:spLocks noGrp="1"/>
          </p:cNvSpPr>
          <p:nvPr>
            <p:ph type="subTitle" idx="5"/>
          </p:nvPr>
        </p:nvSpPr>
        <p:spPr>
          <a:xfrm>
            <a:off x="2981903" y="2320091"/>
            <a:ext cx="6214966"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spc="-80" dirty="0"/>
              <a:t>The current state of reengineering</a:t>
            </a:r>
            <a:endParaRPr spc="-80" dirty="0"/>
          </a:p>
        </p:txBody>
      </p:sp>
      <p:sp>
        <p:nvSpPr>
          <p:cNvPr id="334" name="Google Shape;334;p2"/>
          <p:cNvSpPr txBox="1">
            <a:spLocks noGrp="1"/>
          </p:cNvSpPr>
          <p:nvPr>
            <p:ph type="subTitle" idx="7"/>
          </p:nvPr>
        </p:nvSpPr>
        <p:spPr>
          <a:xfrm>
            <a:off x="2981903" y="4150564"/>
            <a:ext cx="3462300"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dirty="0"/>
              <a:t>Conclusion</a:t>
            </a:r>
            <a:endParaRPr dirty="0"/>
          </a:p>
        </p:txBody>
      </p:sp>
      <p:sp>
        <p:nvSpPr>
          <p:cNvPr id="15" name="Google Shape;329;p2">
            <a:extLst>
              <a:ext uri="{FF2B5EF4-FFF2-40B4-BE49-F238E27FC236}">
                <a16:creationId xmlns:a16="http://schemas.microsoft.com/office/drawing/2014/main" id="{E5F94E53-E726-4E0E-B1B2-7854A58DBE7B}"/>
              </a:ext>
            </a:extLst>
          </p:cNvPr>
          <p:cNvSpPr txBox="1">
            <a:spLocks/>
          </p:cNvSpPr>
          <p:nvPr/>
        </p:nvSpPr>
        <p:spPr>
          <a:xfrm>
            <a:off x="1463603" y="4002664"/>
            <a:ext cx="1518300" cy="7434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US" dirty="0"/>
              <a:t>05</a:t>
            </a:r>
          </a:p>
        </p:txBody>
      </p:sp>
      <p:sp>
        <p:nvSpPr>
          <p:cNvPr id="16" name="Google Shape;333;p2">
            <a:extLst>
              <a:ext uri="{FF2B5EF4-FFF2-40B4-BE49-F238E27FC236}">
                <a16:creationId xmlns:a16="http://schemas.microsoft.com/office/drawing/2014/main" id="{D89D960B-4F97-45E0-A96B-50CB286B0B5F}"/>
              </a:ext>
            </a:extLst>
          </p:cNvPr>
          <p:cNvSpPr txBox="1">
            <a:spLocks/>
          </p:cNvSpPr>
          <p:nvPr/>
        </p:nvSpPr>
        <p:spPr>
          <a:xfrm>
            <a:off x="2981903" y="3259264"/>
            <a:ext cx="6214966"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pc="-80" dirty="0"/>
              <a:t>Barriers to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 name="Google Shape;895;g1f491d6bcd7_1_71"/>
          <p:cNvSpPr txBox="1"/>
          <p:nvPr/>
        </p:nvSpPr>
        <p:spPr>
          <a:xfrm>
            <a:off x="1216748" y="316789"/>
            <a:ext cx="6890188" cy="796591"/>
          </a:xfrm>
          <a:prstGeom prst="rect">
            <a:avLst/>
          </a:prstGeom>
          <a:noFill/>
          <a:ln>
            <a:noFill/>
          </a:ln>
        </p:spPr>
        <p:txBody>
          <a:bodyPr spcFirstLastPara="1" wrap="square" lIns="91425" tIns="91425" rIns="91425" bIns="91425" anchor="t" anchorCtr="0">
            <a:noAutofit/>
          </a:bodyPr>
          <a:lstStyle/>
          <a:p>
            <a:pPr lvl="0" algn="ctr">
              <a:lnSpc>
                <a:spcPct val="150000"/>
              </a:lnSpc>
            </a:pPr>
            <a:r>
              <a:rPr lang="en-US" altLang="zh-TW" sz="3200" b="1" dirty="0"/>
              <a:t>Misapplication of the term</a:t>
            </a:r>
            <a:endParaRPr sz="1800" b="1" dirty="0"/>
          </a:p>
        </p:txBody>
      </p:sp>
      <p:sp>
        <p:nvSpPr>
          <p:cNvPr id="3" name="文字方塊 2"/>
          <p:cNvSpPr txBox="1"/>
          <p:nvPr/>
        </p:nvSpPr>
        <p:spPr>
          <a:xfrm>
            <a:off x="921760" y="2092420"/>
            <a:ext cx="7480164" cy="958660"/>
          </a:xfrm>
          <a:prstGeom prst="rect">
            <a:avLst/>
          </a:prstGeom>
          <a:noFill/>
        </p:spPr>
        <p:txBody>
          <a:bodyPr wrap="square" rtlCol="0">
            <a:spAutoFit/>
          </a:bodyPr>
          <a:lstStyle/>
          <a:p>
            <a:pPr marL="342900" indent="-342900">
              <a:lnSpc>
                <a:spcPct val="150000"/>
              </a:lnSpc>
              <a:buFont typeface="Arial" pitchFamily="34" charset="0"/>
              <a:buChar char="•"/>
            </a:pPr>
            <a:r>
              <a:rPr lang="en-US" altLang="zh-TW" sz="2000" b="1" dirty="0"/>
              <a:t>Business process reengineering should not replace TQM or other organizational initiatives.</a:t>
            </a:r>
            <a:endParaRPr lang="zh-TW" altLang="en-US" sz="2000" b="1" dirty="0"/>
          </a:p>
        </p:txBody>
      </p:sp>
    </p:spTree>
    <p:extLst>
      <p:ext uri="{BB962C8B-B14F-4D97-AF65-F5344CB8AC3E}">
        <p14:creationId xmlns:p14="http://schemas.microsoft.com/office/powerpoint/2010/main" val="3815361595"/>
      </p:ext>
    </p:extLst>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 name="Google Shape;895;g1f491d6bcd7_1_71"/>
          <p:cNvSpPr txBox="1"/>
          <p:nvPr/>
        </p:nvSpPr>
        <p:spPr>
          <a:xfrm>
            <a:off x="1204444" y="316789"/>
            <a:ext cx="6890188" cy="796591"/>
          </a:xfrm>
          <a:prstGeom prst="rect">
            <a:avLst/>
          </a:prstGeom>
          <a:noFill/>
          <a:ln>
            <a:noFill/>
          </a:ln>
        </p:spPr>
        <p:txBody>
          <a:bodyPr spcFirstLastPara="1" wrap="square" lIns="91425" tIns="91425" rIns="91425" bIns="91425" anchor="t" anchorCtr="0">
            <a:noAutofit/>
          </a:bodyPr>
          <a:lstStyle/>
          <a:p>
            <a:pPr lvl="0" algn="ctr">
              <a:lnSpc>
                <a:spcPct val="150000"/>
              </a:lnSpc>
            </a:pPr>
            <a:r>
              <a:rPr lang="en-US" altLang="zh-TW" sz="3200" b="1" dirty="0"/>
              <a:t>Lack of proper strategy</a:t>
            </a:r>
            <a:endParaRPr sz="1800" b="1" dirty="0"/>
          </a:p>
        </p:txBody>
      </p:sp>
      <p:sp>
        <p:nvSpPr>
          <p:cNvPr id="3" name="文字方塊 2"/>
          <p:cNvSpPr txBox="1"/>
          <p:nvPr/>
        </p:nvSpPr>
        <p:spPr>
          <a:xfrm>
            <a:off x="909456" y="1861587"/>
            <a:ext cx="7480164" cy="1420325"/>
          </a:xfrm>
          <a:prstGeom prst="rect">
            <a:avLst/>
          </a:prstGeom>
          <a:noFill/>
        </p:spPr>
        <p:txBody>
          <a:bodyPr wrap="square" rtlCol="0">
            <a:spAutoFit/>
          </a:bodyPr>
          <a:lstStyle/>
          <a:p>
            <a:pPr marL="342900" indent="-342900">
              <a:lnSpc>
                <a:spcPct val="150000"/>
              </a:lnSpc>
              <a:buFont typeface="Arial" pitchFamily="34" charset="0"/>
              <a:buChar char="•"/>
            </a:pPr>
            <a:r>
              <a:rPr lang="en-US" altLang="zh-TW" sz="2000" b="1" dirty="0"/>
              <a:t>A major reason given for the high failure rates of BPR efforts was that the efforts had not been connected to the corporate goals.</a:t>
            </a:r>
            <a:endParaRPr lang="zh-TW" altLang="en-US" sz="2000" b="1" dirty="0"/>
          </a:p>
        </p:txBody>
      </p:sp>
    </p:spTree>
    <p:extLst>
      <p:ext uri="{BB962C8B-B14F-4D97-AF65-F5344CB8AC3E}">
        <p14:creationId xmlns:p14="http://schemas.microsoft.com/office/powerpoint/2010/main" val="1512440246"/>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 name="Google Shape;895;g1f491d6bcd7_1_71"/>
          <p:cNvSpPr txBox="1"/>
          <p:nvPr/>
        </p:nvSpPr>
        <p:spPr>
          <a:xfrm>
            <a:off x="1204444" y="324409"/>
            <a:ext cx="6890188" cy="796591"/>
          </a:xfrm>
          <a:prstGeom prst="rect">
            <a:avLst/>
          </a:prstGeom>
          <a:noFill/>
          <a:ln>
            <a:noFill/>
          </a:ln>
        </p:spPr>
        <p:txBody>
          <a:bodyPr spcFirstLastPara="1" wrap="square" lIns="91425" tIns="91425" rIns="91425" bIns="91425" anchor="t" anchorCtr="0">
            <a:noAutofit/>
          </a:bodyPr>
          <a:lstStyle/>
          <a:p>
            <a:pPr lvl="0" algn="ctr">
              <a:lnSpc>
                <a:spcPct val="150000"/>
              </a:lnSpc>
            </a:pPr>
            <a:r>
              <a:rPr lang="en-US" altLang="zh-TW" sz="3200" b="1" dirty="0"/>
              <a:t>Unrealistic objectives</a:t>
            </a:r>
            <a:endParaRPr sz="1800" b="1" dirty="0"/>
          </a:p>
        </p:txBody>
      </p:sp>
      <p:sp>
        <p:nvSpPr>
          <p:cNvPr id="3" name="文字方塊 2"/>
          <p:cNvSpPr txBox="1"/>
          <p:nvPr/>
        </p:nvSpPr>
        <p:spPr>
          <a:xfrm>
            <a:off x="909456" y="1861587"/>
            <a:ext cx="7480164" cy="1420325"/>
          </a:xfrm>
          <a:prstGeom prst="rect">
            <a:avLst/>
          </a:prstGeom>
          <a:noFill/>
        </p:spPr>
        <p:txBody>
          <a:bodyPr wrap="square" rtlCol="0">
            <a:spAutoFit/>
          </a:bodyPr>
          <a:lstStyle/>
          <a:p>
            <a:pPr marL="342900" indent="-342900">
              <a:lnSpc>
                <a:spcPct val="150000"/>
              </a:lnSpc>
              <a:buFont typeface="Arial" pitchFamily="34" charset="0"/>
              <a:buChar char="•"/>
            </a:pPr>
            <a:r>
              <a:rPr lang="en-US" altLang="zh-TW" sz="2000" b="1" dirty="0"/>
              <a:t>Reengineering always takes longer than expected, always involve more people resources than are available, and always presents problems no one anticipates.</a:t>
            </a:r>
            <a:endParaRPr lang="zh-TW" altLang="en-US" sz="2000" b="1" dirty="0"/>
          </a:p>
        </p:txBody>
      </p:sp>
    </p:spTree>
    <p:extLst>
      <p:ext uri="{BB962C8B-B14F-4D97-AF65-F5344CB8AC3E}">
        <p14:creationId xmlns:p14="http://schemas.microsoft.com/office/powerpoint/2010/main" val="1776604329"/>
      </p:ext>
    </p:extLst>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 name="Google Shape;895;g1f491d6bcd7_1_71"/>
          <p:cNvSpPr txBox="1"/>
          <p:nvPr/>
        </p:nvSpPr>
        <p:spPr>
          <a:xfrm>
            <a:off x="1216748" y="309169"/>
            <a:ext cx="6890188" cy="796591"/>
          </a:xfrm>
          <a:prstGeom prst="rect">
            <a:avLst/>
          </a:prstGeom>
          <a:noFill/>
          <a:ln>
            <a:noFill/>
          </a:ln>
        </p:spPr>
        <p:txBody>
          <a:bodyPr spcFirstLastPara="1" wrap="square" lIns="91425" tIns="91425" rIns="91425" bIns="91425" anchor="t" anchorCtr="0">
            <a:noAutofit/>
          </a:bodyPr>
          <a:lstStyle/>
          <a:p>
            <a:pPr lvl="0" algn="ctr">
              <a:lnSpc>
                <a:spcPct val="150000"/>
              </a:lnSpc>
            </a:pPr>
            <a:r>
              <a:rPr lang="en-US" altLang="zh-TW" sz="3200" b="1" dirty="0"/>
              <a:t>Management failure to change</a:t>
            </a:r>
            <a:endParaRPr sz="1800" b="1" dirty="0"/>
          </a:p>
        </p:txBody>
      </p:sp>
      <p:sp>
        <p:nvSpPr>
          <p:cNvPr id="5" name="文字方塊 4"/>
          <p:cNvSpPr txBox="1"/>
          <p:nvPr/>
        </p:nvSpPr>
        <p:spPr>
          <a:xfrm>
            <a:off x="831918" y="1399922"/>
            <a:ext cx="7480164" cy="2343655"/>
          </a:xfrm>
          <a:prstGeom prst="rect">
            <a:avLst/>
          </a:prstGeom>
          <a:noFill/>
        </p:spPr>
        <p:txBody>
          <a:bodyPr wrap="square" rtlCol="0">
            <a:spAutoFit/>
          </a:bodyPr>
          <a:lstStyle/>
          <a:p>
            <a:pPr marL="342900" indent="-342900">
              <a:lnSpc>
                <a:spcPct val="150000"/>
              </a:lnSpc>
              <a:buFont typeface="Arial" pitchFamily="34" charset="0"/>
              <a:buChar char="•"/>
            </a:pPr>
            <a:r>
              <a:rPr lang="en-US" altLang="zh-TW" sz="2000" b="1" dirty="0"/>
              <a:t>Lack of leadership is a frequent cause for the high failure rate of BPR projects.</a:t>
            </a:r>
          </a:p>
          <a:p>
            <a:pPr marL="342900" indent="-342900">
              <a:lnSpc>
                <a:spcPct val="150000"/>
              </a:lnSpc>
              <a:buFont typeface="Arial" pitchFamily="34" charset="0"/>
              <a:buChar char="•"/>
            </a:pPr>
            <a:endParaRPr lang="en-US" altLang="zh-TW" sz="2000" b="1" dirty="0"/>
          </a:p>
          <a:p>
            <a:pPr marL="342900" indent="-342900">
              <a:lnSpc>
                <a:spcPct val="150000"/>
              </a:lnSpc>
              <a:buFont typeface="Arial" pitchFamily="34" charset="0"/>
              <a:buChar char="•"/>
            </a:pPr>
            <a:r>
              <a:rPr lang="en-US" altLang="zh-TW" sz="2000" b="1" dirty="0"/>
              <a:t>Reengineering forces managers to reevaluate not only what they do, but also who they are.</a:t>
            </a:r>
            <a:endParaRPr lang="zh-TW" altLang="en-US" sz="2000" b="1" dirty="0"/>
          </a:p>
        </p:txBody>
      </p:sp>
    </p:spTree>
    <p:extLst>
      <p:ext uri="{BB962C8B-B14F-4D97-AF65-F5344CB8AC3E}">
        <p14:creationId xmlns:p14="http://schemas.microsoft.com/office/powerpoint/2010/main" val="4049443817"/>
      </p:ext>
    </p:extLst>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 name="Google Shape;895;g1f491d6bcd7_1_71"/>
          <p:cNvSpPr txBox="1"/>
          <p:nvPr/>
        </p:nvSpPr>
        <p:spPr>
          <a:xfrm>
            <a:off x="-89210" y="309169"/>
            <a:ext cx="9322420" cy="796591"/>
          </a:xfrm>
          <a:prstGeom prst="rect">
            <a:avLst/>
          </a:prstGeom>
          <a:noFill/>
          <a:ln>
            <a:noFill/>
          </a:ln>
        </p:spPr>
        <p:txBody>
          <a:bodyPr spcFirstLastPara="1" wrap="square" lIns="91425" tIns="91425" rIns="91425" bIns="91425" anchor="t" anchorCtr="0">
            <a:noAutofit/>
          </a:bodyPr>
          <a:lstStyle/>
          <a:p>
            <a:pPr lvl="0" algn="ctr">
              <a:lnSpc>
                <a:spcPct val="150000"/>
              </a:lnSpc>
            </a:pPr>
            <a:r>
              <a:rPr lang="en-US" altLang="zh-TW" sz="2800" b="1" dirty="0"/>
              <a:t>Failing to recognize the importance of people</a:t>
            </a:r>
            <a:endParaRPr sz="1600" b="1" dirty="0"/>
          </a:p>
        </p:txBody>
      </p:sp>
      <p:sp>
        <p:nvSpPr>
          <p:cNvPr id="3" name="文字方塊 2"/>
          <p:cNvSpPr txBox="1"/>
          <p:nvPr/>
        </p:nvSpPr>
        <p:spPr>
          <a:xfrm>
            <a:off x="831918" y="1520655"/>
            <a:ext cx="7480164" cy="2343655"/>
          </a:xfrm>
          <a:prstGeom prst="rect">
            <a:avLst/>
          </a:prstGeom>
          <a:noFill/>
        </p:spPr>
        <p:txBody>
          <a:bodyPr wrap="square" rtlCol="0">
            <a:spAutoFit/>
          </a:bodyPr>
          <a:lstStyle/>
          <a:p>
            <a:pPr marL="342900" indent="-342900">
              <a:lnSpc>
                <a:spcPct val="150000"/>
              </a:lnSpc>
              <a:buFont typeface="Arial" pitchFamily="34" charset="0"/>
              <a:buChar char="•"/>
            </a:pPr>
            <a:r>
              <a:rPr lang="en-US" altLang="zh-TW" sz="2000" b="1" dirty="0"/>
              <a:t>When a process changes, the jobs of those who do the work in that process must also be changed.</a:t>
            </a:r>
          </a:p>
          <a:p>
            <a:pPr marL="342900" indent="-342900">
              <a:lnSpc>
                <a:spcPct val="150000"/>
              </a:lnSpc>
              <a:buFont typeface="Arial" pitchFamily="34" charset="0"/>
              <a:buChar char="•"/>
            </a:pPr>
            <a:endParaRPr lang="en-US" altLang="zh-TW" sz="2000" b="1" dirty="0"/>
          </a:p>
          <a:p>
            <a:pPr marL="342900" indent="-342900">
              <a:lnSpc>
                <a:spcPct val="150000"/>
              </a:lnSpc>
              <a:buFont typeface="Arial" pitchFamily="34" charset="0"/>
              <a:buChar char="•"/>
            </a:pPr>
            <a:r>
              <a:rPr lang="en-US" altLang="zh-TW" sz="2000" b="1" dirty="0"/>
              <a:t>Employees’ resistance to change and their fears about job displacement need to be alleviated and explained.</a:t>
            </a:r>
            <a:endParaRPr lang="zh-TW" altLang="en-US" sz="2000" b="1" dirty="0"/>
          </a:p>
        </p:txBody>
      </p:sp>
    </p:spTree>
    <p:extLst>
      <p:ext uri="{BB962C8B-B14F-4D97-AF65-F5344CB8AC3E}">
        <p14:creationId xmlns:p14="http://schemas.microsoft.com/office/powerpoint/2010/main" val="2145271431"/>
      </p:ext>
    </p:extLst>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 name="Google Shape;895;g1f491d6bcd7_1_71"/>
          <p:cNvSpPr txBox="1"/>
          <p:nvPr/>
        </p:nvSpPr>
        <p:spPr>
          <a:xfrm>
            <a:off x="1216748" y="301549"/>
            <a:ext cx="6890188" cy="796591"/>
          </a:xfrm>
          <a:prstGeom prst="rect">
            <a:avLst/>
          </a:prstGeom>
          <a:noFill/>
          <a:ln>
            <a:noFill/>
          </a:ln>
        </p:spPr>
        <p:txBody>
          <a:bodyPr spcFirstLastPara="1" wrap="square" lIns="91425" tIns="91425" rIns="91425" bIns="91425" anchor="t" anchorCtr="0">
            <a:noAutofit/>
          </a:bodyPr>
          <a:lstStyle/>
          <a:p>
            <a:pPr lvl="0" algn="ctr">
              <a:lnSpc>
                <a:spcPct val="150000"/>
              </a:lnSpc>
            </a:pPr>
            <a:r>
              <a:rPr lang="en-US" altLang="zh-TW" sz="3200" b="1" dirty="0"/>
              <a:t>IS failure to change</a:t>
            </a:r>
            <a:endParaRPr sz="1800" b="1" dirty="0"/>
          </a:p>
        </p:txBody>
      </p:sp>
      <p:sp>
        <p:nvSpPr>
          <p:cNvPr id="3" name="文字方塊 2"/>
          <p:cNvSpPr txBox="1"/>
          <p:nvPr/>
        </p:nvSpPr>
        <p:spPr>
          <a:xfrm>
            <a:off x="921760" y="1630755"/>
            <a:ext cx="7480164" cy="1881990"/>
          </a:xfrm>
          <a:prstGeom prst="rect">
            <a:avLst/>
          </a:prstGeom>
          <a:noFill/>
        </p:spPr>
        <p:txBody>
          <a:bodyPr wrap="square" rtlCol="0">
            <a:spAutoFit/>
          </a:bodyPr>
          <a:lstStyle/>
          <a:p>
            <a:pPr marL="342900" indent="-342900">
              <a:lnSpc>
                <a:spcPct val="150000"/>
              </a:lnSpc>
              <a:buFont typeface="Arial" pitchFamily="34" charset="0"/>
              <a:buChar char="•"/>
            </a:pPr>
            <a:r>
              <a:rPr lang="en-US" altLang="zh-TW" sz="2000" b="1" dirty="0"/>
              <a:t>Radical change would require IS redesign.</a:t>
            </a:r>
          </a:p>
          <a:p>
            <a:pPr marL="342900" indent="-342900">
              <a:lnSpc>
                <a:spcPct val="150000"/>
              </a:lnSpc>
              <a:buFont typeface="Arial" pitchFamily="34" charset="0"/>
              <a:buChar char="•"/>
            </a:pPr>
            <a:endParaRPr lang="en-US" altLang="zh-TW" sz="2000" b="1" dirty="0"/>
          </a:p>
          <a:p>
            <a:pPr marL="342900" indent="-342900">
              <a:lnSpc>
                <a:spcPct val="150000"/>
              </a:lnSpc>
              <a:buFont typeface="Arial" pitchFamily="34" charset="0"/>
              <a:buChar char="•"/>
            </a:pPr>
            <a:r>
              <a:rPr lang="en-US" altLang="zh-TW" sz="2000" b="1" dirty="0"/>
              <a:t>Resistance on the part of IS personnel has more often been a failure in implementation than an enabler.</a:t>
            </a:r>
            <a:endParaRPr lang="zh-TW" altLang="en-US" sz="2000" b="1" dirty="0"/>
          </a:p>
        </p:txBody>
      </p:sp>
    </p:spTree>
    <p:extLst>
      <p:ext uri="{BB962C8B-B14F-4D97-AF65-F5344CB8AC3E}">
        <p14:creationId xmlns:p14="http://schemas.microsoft.com/office/powerpoint/2010/main" val="3145395069"/>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3" name="Google Shape;743;p11"/>
          <p:cNvSpPr txBox="1">
            <a:spLocks noGrp="1"/>
          </p:cNvSpPr>
          <p:nvPr>
            <p:ph type="title" idx="2"/>
          </p:nvPr>
        </p:nvSpPr>
        <p:spPr>
          <a:xfrm>
            <a:off x="3406588" y="1591850"/>
            <a:ext cx="4172100" cy="19599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SzPts val="3600"/>
              <a:buNone/>
            </a:pPr>
            <a:r>
              <a:rPr lang="en-US" dirty="0"/>
              <a:t>Conclusion</a:t>
            </a:r>
            <a:endParaRPr dirty="0"/>
          </a:p>
        </p:txBody>
      </p:sp>
      <p:sp>
        <p:nvSpPr>
          <p:cNvPr id="744" name="Google Shape;744;p11"/>
          <p:cNvSpPr/>
          <p:nvPr/>
        </p:nvSpPr>
        <p:spPr>
          <a:xfrm>
            <a:off x="7171369" y="3608270"/>
            <a:ext cx="1424025" cy="1188436"/>
          </a:xfrm>
          <a:custGeom>
            <a:avLst/>
            <a:gdLst/>
            <a:ahLst/>
            <a:cxnLst/>
            <a:rect l="l" t="t" r="r" b="b"/>
            <a:pathLst>
              <a:path w="37730" h="31488" extrusionOk="0">
                <a:moveTo>
                  <a:pt x="20715" y="1"/>
                </a:moveTo>
                <a:cubicBezTo>
                  <a:pt x="18875" y="1"/>
                  <a:pt x="17034" y="291"/>
                  <a:pt x="15271" y="862"/>
                </a:cubicBezTo>
                <a:cubicBezTo>
                  <a:pt x="11827" y="1676"/>
                  <a:pt x="8545" y="3411"/>
                  <a:pt x="5968" y="5798"/>
                </a:cubicBezTo>
                <a:cubicBezTo>
                  <a:pt x="1" y="11304"/>
                  <a:pt x="1682" y="22696"/>
                  <a:pt x="7541" y="27633"/>
                </a:cubicBezTo>
                <a:cubicBezTo>
                  <a:pt x="11338" y="30834"/>
                  <a:pt x="16329" y="30834"/>
                  <a:pt x="21022" y="31105"/>
                </a:cubicBezTo>
                <a:cubicBezTo>
                  <a:pt x="22864" y="31211"/>
                  <a:pt x="24892" y="31487"/>
                  <a:pt x="26870" y="31487"/>
                </a:cubicBezTo>
                <a:cubicBezTo>
                  <a:pt x="29434" y="31487"/>
                  <a:pt x="31914" y="31023"/>
                  <a:pt x="33797" y="29125"/>
                </a:cubicBezTo>
                <a:cubicBezTo>
                  <a:pt x="36835" y="25978"/>
                  <a:pt x="37730" y="20228"/>
                  <a:pt x="37486" y="16024"/>
                </a:cubicBezTo>
                <a:cubicBezTo>
                  <a:pt x="37242" y="11684"/>
                  <a:pt x="35316" y="7426"/>
                  <a:pt x="32142" y="4442"/>
                </a:cubicBezTo>
                <a:cubicBezTo>
                  <a:pt x="28921" y="1446"/>
                  <a:pt x="24820" y="1"/>
                  <a:pt x="20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5" name="Google Shape;745;p11"/>
          <p:cNvGrpSpPr/>
          <p:nvPr/>
        </p:nvGrpSpPr>
        <p:grpSpPr>
          <a:xfrm>
            <a:off x="7529926" y="3571479"/>
            <a:ext cx="1423992" cy="1891923"/>
            <a:chOff x="5902763" y="3319325"/>
            <a:chExt cx="1194825" cy="1587450"/>
          </a:xfrm>
        </p:grpSpPr>
        <p:sp>
          <p:nvSpPr>
            <p:cNvPr id="746" name="Google Shape;746;p11"/>
            <p:cNvSpPr/>
            <p:nvPr/>
          </p:nvSpPr>
          <p:spPr>
            <a:xfrm>
              <a:off x="6189588" y="3319325"/>
              <a:ext cx="406875" cy="648300"/>
            </a:xfrm>
            <a:custGeom>
              <a:avLst/>
              <a:gdLst/>
              <a:ahLst/>
              <a:cxnLst/>
              <a:rect l="l" t="t" r="r" b="b"/>
              <a:pathLst>
                <a:path w="16275" h="25932" fill="none" extrusionOk="0">
                  <a:moveTo>
                    <a:pt x="15108" y="18174"/>
                  </a:moveTo>
                  <a:cubicBezTo>
                    <a:pt x="14295" y="16628"/>
                    <a:pt x="12450" y="15760"/>
                    <a:pt x="11637" y="14187"/>
                  </a:cubicBezTo>
                  <a:cubicBezTo>
                    <a:pt x="11121" y="13183"/>
                    <a:pt x="11067" y="12044"/>
                    <a:pt x="10633" y="11013"/>
                  </a:cubicBezTo>
                  <a:cubicBezTo>
                    <a:pt x="9765" y="9169"/>
                    <a:pt x="7785" y="8165"/>
                    <a:pt x="6103" y="7026"/>
                  </a:cubicBezTo>
                  <a:cubicBezTo>
                    <a:pt x="3527" y="5263"/>
                    <a:pt x="1411" y="2822"/>
                    <a:pt x="0" y="1"/>
                  </a:cubicBezTo>
                  <a:cubicBezTo>
                    <a:pt x="1411" y="2659"/>
                    <a:pt x="1411" y="5805"/>
                    <a:pt x="1167" y="8789"/>
                  </a:cubicBezTo>
                  <a:cubicBezTo>
                    <a:pt x="1058" y="10064"/>
                    <a:pt x="923" y="11420"/>
                    <a:pt x="1492" y="12586"/>
                  </a:cubicBezTo>
                  <a:cubicBezTo>
                    <a:pt x="2252" y="14132"/>
                    <a:pt x="4069" y="14919"/>
                    <a:pt x="4964" y="16411"/>
                  </a:cubicBezTo>
                  <a:cubicBezTo>
                    <a:pt x="5778" y="17767"/>
                    <a:pt x="5778" y="19611"/>
                    <a:pt x="6971" y="20588"/>
                  </a:cubicBezTo>
                  <a:cubicBezTo>
                    <a:pt x="7432" y="20968"/>
                    <a:pt x="8083" y="21158"/>
                    <a:pt x="8544" y="21537"/>
                  </a:cubicBezTo>
                  <a:cubicBezTo>
                    <a:pt x="9602" y="22324"/>
                    <a:pt x="10091" y="23761"/>
                    <a:pt x="11230" y="24358"/>
                  </a:cubicBezTo>
                  <a:cubicBezTo>
                    <a:pt x="11935" y="24684"/>
                    <a:pt x="12749" y="24656"/>
                    <a:pt x="13535" y="24765"/>
                  </a:cubicBezTo>
                  <a:cubicBezTo>
                    <a:pt x="14295" y="24846"/>
                    <a:pt x="15054" y="25199"/>
                    <a:pt x="15380" y="25931"/>
                  </a:cubicBezTo>
                  <a:cubicBezTo>
                    <a:pt x="15108" y="23463"/>
                    <a:pt x="16275" y="20425"/>
                    <a:pt x="15108" y="18174"/>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6206538" y="3362050"/>
              <a:ext cx="368900" cy="615750"/>
            </a:xfrm>
            <a:custGeom>
              <a:avLst/>
              <a:gdLst/>
              <a:ahLst/>
              <a:cxnLst/>
              <a:rect l="l" t="t" r="r" b="b"/>
              <a:pathLst>
                <a:path w="14756" h="24630" fill="none" extrusionOk="0">
                  <a:moveTo>
                    <a:pt x="14702" y="24629"/>
                  </a:moveTo>
                  <a:cubicBezTo>
                    <a:pt x="14756" y="22947"/>
                    <a:pt x="13834" y="21347"/>
                    <a:pt x="12749" y="20072"/>
                  </a:cubicBezTo>
                  <a:cubicBezTo>
                    <a:pt x="11637" y="18770"/>
                    <a:pt x="10308" y="17685"/>
                    <a:pt x="9223" y="16356"/>
                  </a:cubicBezTo>
                  <a:cubicBezTo>
                    <a:pt x="6782" y="13373"/>
                    <a:pt x="5832" y="9440"/>
                    <a:pt x="3608" y="6321"/>
                  </a:cubicBezTo>
                  <a:cubicBezTo>
                    <a:pt x="2225" y="4422"/>
                    <a:pt x="950" y="1411"/>
                    <a:pt x="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6564563" y="3939125"/>
              <a:ext cx="298400" cy="967650"/>
            </a:xfrm>
            <a:custGeom>
              <a:avLst/>
              <a:gdLst/>
              <a:ahLst/>
              <a:cxnLst/>
              <a:rect l="l" t="t" r="r" b="b"/>
              <a:pathLst>
                <a:path w="11936" h="38706" fill="none" extrusionOk="0">
                  <a:moveTo>
                    <a:pt x="1" y="0"/>
                  </a:moveTo>
                  <a:cubicBezTo>
                    <a:pt x="869" y="3418"/>
                    <a:pt x="3039" y="6374"/>
                    <a:pt x="4504" y="9629"/>
                  </a:cubicBezTo>
                  <a:cubicBezTo>
                    <a:pt x="5670" y="12206"/>
                    <a:pt x="6402" y="14918"/>
                    <a:pt x="7107" y="17631"/>
                  </a:cubicBezTo>
                  <a:cubicBezTo>
                    <a:pt x="8979" y="24601"/>
                    <a:pt x="10823" y="31599"/>
                    <a:pt x="11935" y="3870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6609338" y="3319325"/>
              <a:ext cx="242775" cy="674750"/>
            </a:xfrm>
            <a:custGeom>
              <a:avLst/>
              <a:gdLst/>
              <a:ahLst/>
              <a:cxnLst/>
              <a:rect l="l" t="t" r="r" b="b"/>
              <a:pathLst>
                <a:path w="9711" h="26990" fill="none" extrusionOk="0">
                  <a:moveTo>
                    <a:pt x="2034" y="14648"/>
                  </a:moveTo>
                  <a:cubicBezTo>
                    <a:pt x="1926" y="13319"/>
                    <a:pt x="1519" y="11963"/>
                    <a:pt x="2007" y="10742"/>
                  </a:cubicBezTo>
                  <a:cubicBezTo>
                    <a:pt x="2468" y="9576"/>
                    <a:pt x="3662" y="8843"/>
                    <a:pt x="4584" y="7948"/>
                  </a:cubicBezTo>
                  <a:cubicBezTo>
                    <a:pt x="6862" y="5724"/>
                    <a:pt x="7595" y="2334"/>
                    <a:pt x="9710" y="1"/>
                  </a:cubicBezTo>
                  <a:cubicBezTo>
                    <a:pt x="9656" y="1927"/>
                    <a:pt x="8707" y="3744"/>
                    <a:pt x="8517" y="5643"/>
                  </a:cubicBezTo>
                  <a:cubicBezTo>
                    <a:pt x="8273" y="8138"/>
                    <a:pt x="9331" y="10688"/>
                    <a:pt x="8843" y="13156"/>
                  </a:cubicBezTo>
                  <a:cubicBezTo>
                    <a:pt x="8381" y="15624"/>
                    <a:pt x="6401" y="17631"/>
                    <a:pt x="6049" y="20100"/>
                  </a:cubicBezTo>
                  <a:cubicBezTo>
                    <a:pt x="5778" y="22053"/>
                    <a:pt x="5805" y="23463"/>
                    <a:pt x="4448" y="24982"/>
                  </a:cubicBezTo>
                  <a:cubicBezTo>
                    <a:pt x="3418" y="26148"/>
                    <a:pt x="2170" y="26989"/>
                    <a:pt x="1058" y="25443"/>
                  </a:cubicBezTo>
                  <a:cubicBezTo>
                    <a:pt x="0" y="23951"/>
                    <a:pt x="787" y="22080"/>
                    <a:pt x="1194" y="20507"/>
                  </a:cubicBezTo>
                  <a:cubicBezTo>
                    <a:pt x="1709" y="18662"/>
                    <a:pt x="2197" y="16682"/>
                    <a:pt x="2034" y="14648"/>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6666963" y="3329500"/>
              <a:ext cx="179050" cy="648300"/>
            </a:xfrm>
            <a:custGeom>
              <a:avLst/>
              <a:gdLst/>
              <a:ahLst/>
              <a:cxnLst/>
              <a:rect l="l" t="t" r="r" b="b"/>
              <a:pathLst>
                <a:path w="7162" h="25932" fill="none" extrusionOk="0">
                  <a:moveTo>
                    <a:pt x="218" y="25931"/>
                  </a:moveTo>
                  <a:cubicBezTo>
                    <a:pt x="1" y="23843"/>
                    <a:pt x="353" y="22134"/>
                    <a:pt x="1167" y="20208"/>
                  </a:cubicBezTo>
                  <a:cubicBezTo>
                    <a:pt x="1845" y="18581"/>
                    <a:pt x="2849" y="17116"/>
                    <a:pt x="3554" y="15489"/>
                  </a:cubicBezTo>
                  <a:cubicBezTo>
                    <a:pt x="5670" y="10579"/>
                    <a:pt x="4612" y="4693"/>
                    <a:pt x="716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6648663" y="3963525"/>
              <a:ext cx="25100" cy="158700"/>
            </a:xfrm>
            <a:custGeom>
              <a:avLst/>
              <a:gdLst/>
              <a:ahLst/>
              <a:cxnLst/>
              <a:rect l="l" t="t" r="r" b="b"/>
              <a:pathLst>
                <a:path w="1004" h="6348" fill="none" extrusionOk="0">
                  <a:moveTo>
                    <a:pt x="1004" y="1"/>
                  </a:moveTo>
                  <a:cubicBezTo>
                    <a:pt x="353" y="2062"/>
                    <a:pt x="27" y="4205"/>
                    <a:pt x="0" y="6348"/>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5918338" y="3841475"/>
              <a:ext cx="593375" cy="283475"/>
            </a:xfrm>
            <a:custGeom>
              <a:avLst/>
              <a:gdLst/>
              <a:ahLst/>
              <a:cxnLst/>
              <a:rect l="l" t="t" r="r" b="b"/>
              <a:pathLst>
                <a:path w="23735" h="11339" fill="none" extrusionOk="0">
                  <a:moveTo>
                    <a:pt x="19177" y="5317"/>
                  </a:moveTo>
                  <a:cubicBezTo>
                    <a:pt x="17225" y="4313"/>
                    <a:pt x="15190" y="3608"/>
                    <a:pt x="13210" y="2713"/>
                  </a:cubicBezTo>
                  <a:cubicBezTo>
                    <a:pt x="11773" y="2062"/>
                    <a:pt x="10416" y="1356"/>
                    <a:pt x="8925" y="895"/>
                  </a:cubicBezTo>
                  <a:cubicBezTo>
                    <a:pt x="6050" y="0"/>
                    <a:pt x="2985" y="244"/>
                    <a:pt x="1" y="624"/>
                  </a:cubicBezTo>
                  <a:cubicBezTo>
                    <a:pt x="733" y="841"/>
                    <a:pt x="1411" y="1248"/>
                    <a:pt x="1981" y="1736"/>
                  </a:cubicBezTo>
                  <a:cubicBezTo>
                    <a:pt x="2985" y="2550"/>
                    <a:pt x="3744" y="3662"/>
                    <a:pt x="4612" y="4584"/>
                  </a:cubicBezTo>
                  <a:cubicBezTo>
                    <a:pt x="5670" y="5669"/>
                    <a:pt x="6890" y="6510"/>
                    <a:pt x="8111" y="7351"/>
                  </a:cubicBezTo>
                  <a:cubicBezTo>
                    <a:pt x="9196" y="8110"/>
                    <a:pt x="10308" y="8897"/>
                    <a:pt x="11610" y="9222"/>
                  </a:cubicBezTo>
                  <a:cubicBezTo>
                    <a:pt x="12532" y="9494"/>
                    <a:pt x="13509" y="9494"/>
                    <a:pt x="14458" y="9765"/>
                  </a:cubicBezTo>
                  <a:cubicBezTo>
                    <a:pt x="15977" y="10172"/>
                    <a:pt x="17360" y="11202"/>
                    <a:pt x="18960" y="11257"/>
                  </a:cubicBezTo>
                  <a:cubicBezTo>
                    <a:pt x="20262" y="11338"/>
                    <a:pt x="23734" y="10714"/>
                    <a:pt x="23409" y="8951"/>
                  </a:cubicBezTo>
                  <a:cubicBezTo>
                    <a:pt x="23138" y="7324"/>
                    <a:pt x="20452" y="5995"/>
                    <a:pt x="19177" y="5317"/>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5929888" y="3857750"/>
              <a:ext cx="585200" cy="238025"/>
            </a:xfrm>
            <a:custGeom>
              <a:avLst/>
              <a:gdLst/>
              <a:ahLst/>
              <a:cxnLst/>
              <a:rect l="l" t="t" r="r" b="b"/>
              <a:pathLst>
                <a:path w="23408" h="9521" fill="none" extrusionOk="0">
                  <a:moveTo>
                    <a:pt x="23408" y="9521"/>
                  </a:moveTo>
                  <a:cubicBezTo>
                    <a:pt x="22052" y="8598"/>
                    <a:pt x="20750" y="7703"/>
                    <a:pt x="19394" y="6727"/>
                  </a:cubicBezTo>
                  <a:cubicBezTo>
                    <a:pt x="18065" y="5832"/>
                    <a:pt x="16735" y="4910"/>
                    <a:pt x="15244" y="4340"/>
                  </a:cubicBezTo>
                  <a:cubicBezTo>
                    <a:pt x="13887" y="3798"/>
                    <a:pt x="12423" y="3526"/>
                    <a:pt x="10985" y="3228"/>
                  </a:cubicBezTo>
                  <a:cubicBezTo>
                    <a:pt x="7242" y="2414"/>
                    <a:pt x="3607" y="1194"/>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6492688" y="4082875"/>
              <a:ext cx="183800" cy="105125"/>
            </a:xfrm>
            <a:custGeom>
              <a:avLst/>
              <a:gdLst/>
              <a:ahLst/>
              <a:cxnLst/>
              <a:rect l="l" t="t" r="r" b="b"/>
              <a:pathLst>
                <a:path w="7352" h="4205" fill="none" extrusionOk="0">
                  <a:moveTo>
                    <a:pt x="1" y="0"/>
                  </a:moveTo>
                  <a:cubicBezTo>
                    <a:pt x="1249" y="814"/>
                    <a:pt x="2496" y="1628"/>
                    <a:pt x="3744" y="2387"/>
                  </a:cubicBezTo>
                  <a:cubicBezTo>
                    <a:pt x="4341" y="2713"/>
                    <a:pt x="4910" y="3065"/>
                    <a:pt x="5507" y="3364"/>
                  </a:cubicBezTo>
                  <a:cubicBezTo>
                    <a:pt x="6131" y="3635"/>
                    <a:pt x="6782" y="3879"/>
                    <a:pt x="7351" y="4205"/>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1"/>
            <p:cNvSpPr/>
            <p:nvPr/>
          </p:nvSpPr>
          <p:spPr>
            <a:xfrm>
              <a:off x="6760538" y="3478700"/>
              <a:ext cx="337050" cy="695050"/>
            </a:xfrm>
            <a:custGeom>
              <a:avLst/>
              <a:gdLst/>
              <a:ahLst/>
              <a:cxnLst/>
              <a:rect l="l" t="t" r="r" b="b"/>
              <a:pathLst>
                <a:path w="13482" h="27802" fill="none" extrusionOk="0">
                  <a:moveTo>
                    <a:pt x="2632" y="21536"/>
                  </a:moveTo>
                  <a:cubicBezTo>
                    <a:pt x="3798" y="19556"/>
                    <a:pt x="5181" y="17739"/>
                    <a:pt x="5860" y="15569"/>
                  </a:cubicBezTo>
                  <a:cubicBezTo>
                    <a:pt x="6375" y="13915"/>
                    <a:pt x="6429" y="12097"/>
                    <a:pt x="6972" y="10443"/>
                  </a:cubicBezTo>
                  <a:cubicBezTo>
                    <a:pt x="8192" y="6591"/>
                    <a:pt x="11718" y="3797"/>
                    <a:pt x="13156" y="0"/>
                  </a:cubicBezTo>
                  <a:cubicBezTo>
                    <a:pt x="13481" y="3689"/>
                    <a:pt x="13481" y="7459"/>
                    <a:pt x="13183" y="11148"/>
                  </a:cubicBezTo>
                  <a:cubicBezTo>
                    <a:pt x="12966" y="13318"/>
                    <a:pt x="12668" y="15542"/>
                    <a:pt x="11610" y="17468"/>
                  </a:cubicBezTo>
                  <a:cubicBezTo>
                    <a:pt x="9955" y="20479"/>
                    <a:pt x="6863" y="22214"/>
                    <a:pt x="4395" y="24411"/>
                  </a:cubicBezTo>
                  <a:cubicBezTo>
                    <a:pt x="3744" y="24954"/>
                    <a:pt x="1682" y="27802"/>
                    <a:pt x="1140" y="27287"/>
                  </a:cubicBezTo>
                  <a:cubicBezTo>
                    <a:pt x="1" y="26310"/>
                    <a:pt x="2089" y="22486"/>
                    <a:pt x="2632" y="21536"/>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a:off x="6785638" y="3478700"/>
              <a:ext cx="310600" cy="685575"/>
            </a:xfrm>
            <a:custGeom>
              <a:avLst/>
              <a:gdLst/>
              <a:ahLst/>
              <a:cxnLst/>
              <a:rect l="l" t="t" r="r" b="b"/>
              <a:pathLst>
                <a:path w="12424" h="27423" fill="none" extrusionOk="0">
                  <a:moveTo>
                    <a:pt x="12423" y="0"/>
                  </a:moveTo>
                  <a:cubicBezTo>
                    <a:pt x="11121" y="8815"/>
                    <a:pt x="6130" y="16546"/>
                    <a:pt x="1519" y="24167"/>
                  </a:cubicBezTo>
                  <a:cubicBezTo>
                    <a:pt x="923" y="25198"/>
                    <a:pt x="272" y="26283"/>
                    <a:pt x="0" y="27422"/>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a:off x="6743588" y="4139825"/>
              <a:ext cx="55625" cy="161425"/>
            </a:xfrm>
            <a:custGeom>
              <a:avLst/>
              <a:gdLst/>
              <a:ahLst/>
              <a:cxnLst/>
              <a:rect l="l" t="t" r="r" b="b"/>
              <a:pathLst>
                <a:path w="2225" h="6457" fill="none" extrusionOk="0">
                  <a:moveTo>
                    <a:pt x="2225" y="1"/>
                  </a:moveTo>
                  <a:cubicBezTo>
                    <a:pt x="1113" y="2008"/>
                    <a:pt x="353" y="4178"/>
                    <a:pt x="1" y="645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a:off x="6560513" y="4297150"/>
              <a:ext cx="183775" cy="90200"/>
            </a:xfrm>
            <a:custGeom>
              <a:avLst/>
              <a:gdLst/>
              <a:ahLst/>
              <a:cxnLst/>
              <a:rect l="l" t="t" r="r" b="b"/>
              <a:pathLst>
                <a:path w="7351" h="3608" fill="none" extrusionOk="0">
                  <a:moveTo>
                    <a:pt x="7351" y="3608"/>
                  </a:moveTo>
                  <a:cubicBezTo>
                    <a:pt x="4910" y="2414"/>
                    <a:pt x="2468" y="1248"/>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a:off x="5902763" y="4203575"/>
              <a:ext cx="691675" cy="216325"/>
            </a:xfrm>
            <a:custGeom>
              <a:avLst/>
              <a:gdLst/>
              <a:ahLst/>
              <a:cxnLst/>
              <a:rect l="l" t="t" r="r" b="b"/>
              <a:pathLst>
                <a:path w="27667" h="8653" fill="none" extrusionOk="0">
                  <a:moveTo>
                    <a:pt x="24330" y="2713"/>
                  </a:moveTo>
                  <a:cubicBezTo>
                    <a:pt x="23001" y="2496"/>
                    <a:pt x="21645" y="2604"/>
                    <a:pt x="20343" y="2442"/>
                  </a:cubicBezTo>
                  <a:cubicBezTo>
                    <a:pt x="17956" y="2143"/>
                    <a:pt x="15759" y="977"/>
                    <a:pt x="13372" y="651"/>
                  </a:cubicBezTo>
                  <a:cubicBezTo>
                    <a:pt x="8897" y="0"/>
                    <a:pt x="4530" y="2360"/>
                    <a:pt x="0" y="2686"/>
                  </a:cubicBezTo>
                  <a:cubicBezTo>
                    <a:pt x="1031" y="3282"/>
                    <a:pt x="2170" y="3716"/>
                    <a:pt x="3201" y="4313"/>
                  </a:cubicBezTo>
                  <a:cubicBezTo>
                    <a:pt x="6022" y="5832"/>
                    <a:pt x="8598" y="8138"/>
                    <a:pt x="11799" y="8436"/>
                  </a:cubicBezTo>
                  <a:cubicBezTo>
                    <a:pt x="14023" y="8653"/>
                    <a:pt x="16274" y="7839"/>
                    <a:pt x="18499" y="7921"/>
                  </a:cubicBezTo>
                  <a:cubicBezTo>
                    <a:pt x="19339" y="7975"/>
                    <a:pt x="20207" y="8165"/>
                    <a:pt x="21021" y="8029"/>
                  </a:cubicBezTo>
                  <a:cubicBezTo>
                    <a:pt x="21889" y="7921"/>
                    <a:pt x="22703" y="7487"/>
                    <a:pt x="23489" y="7080"/>
                  </a:cubicBezTo>
                  <a:cubicBezTo>
                    <a:pt x="24276" y="6673"/>
                    <a:pt x="27531" y="5479"/>
                    <a:pt x="27558" y="4530"/>
                  </a:cubicBezTo>
                  <a:cubicBezTo>
                    <a:pt x="27666" y="3282"/>
                    <a:pt x="25117" y="2984"/>
                    <a:pt x="24330" y="2713"/>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1"/>
            <p:cNvSpPr/>
            <p:nvPr/>
          </p:nvSpPr>
          <p:spPr>
            <a:xfrm>
              <a:off x="5916988" y="4268675"/>
              <a:ext cx="671350" cy="75275"/>
            </a:xfrm>
            <a:custGeom>
              <a:avLst/>
              <a:gdLst/>
              <a:ahLst/>
              <a:cxnLst/>
              <a:rect l="l" t="t" r="r" b="b"/>
              <a:pathLst>
                <a:path w="26854" h="3011" fill="none" extrusionOk="0">
                  <a:moveTo>
                    <a:pt x="1" y="272"/>
                  </a:moveTo>
                  <a:cubicBezTo>
                    <a:pt x="2333" y="0"/>
                    <a:pt x="4720" y="217"/>
                    <a:pt x="6971" y="814"/>
                  </a:cubicBezTo>
                  <a:cubicBezTo>
                    <a:pt x="8545" y="1248"/>
                    <a:pt x="10036" y="1899"/>
                    <a:pt x="11583" y="2279"/>
                  </a:cubicBezTo>
                  <a:cubicBezTo>
                    <a:pt x="14620" y="3011"/>
                    <a:pt x="17794" y="2821"/>
                    <a:pt x="20805" y="2116"/>
                  </a:cubicBezTo>
                  <a:cubicBezTo>
                    <a:pt x="22812" y="1628"/>
                    <a:pt x="25009" y="950"/>
                    <a:pt x="26853" y="1899"/>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656240" y="3853615"/>
            <a:ext cx="1170387" cy="1079536"/>
            <a:chOff x="5136513" y="3609900"/>
            <a:chExt cx="912725" cy="841875"/>
          </a:xfrm>
        </p:grpSpPr>
        <p:sp>
          <p:nvSpPr>
            <p:cNvPr id="762" name="Google Shape;762;p11"/>
            <p:cNvSpPr/>
            <p:nvPr/>
          </p:nvSpPr>
          <p:spPr>
            <a:xfrm>
              <a:off x="5171088" y="397855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18" y="1163"/>
                    <a:pt x="2360"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5136513" y="4090300"/>
              <a:ext cx="62400" cy="36000"/>
            </a:xfrm>
            <a:custGeom>
              <a:avLst/>
              <a:gdLst/>
              <a:ahLst/>
              <a:cxnLst/>
              <a:rect l="l" t="t" r="r" b="b"/>
              <a:pathLst>
                <a:path w="2496" h="1440" extrusionOk="0">
                  <a:moveTo>
                    <a:pt x="1684" y="0"/>
                  </a:moveTo>
                  <a:cubicBezTo>
                    <a:pt x="1353" y="0"/>
                    <a:pt x="1014" y="127"/>
                    <a:pt x="760" y="381"/>
                  </a:cubicBezTo>
                  <a:cubicBezTo>
                    <a:pt x="488" y="571"/>
                    <a:pt x="271" y="761"/>
                    <a:pt x="81" y="1005"/>
                  </a:cubicBezTo>
                  <a:cubicBezTo>
                    <a:pt x="0" y="1168"/>
                    <a:pt x="81" y="1439"/>
                    <a:pt x="298" y="1439"/>
                  </a:cubicBezTo>
                  <a:cubicBezTo>
                    <a:pt x="1085" y="1439"/>
                    <a:pt x="1817" y="1168"/>
                    <a:pt x="2360" y="626"/>
                  </a:cubicBezTo>
                  <a:cubicBezTo>
                    <a:pt x="2495" y="463"/>
                    <a:pt x="2468" y="246"/>
                    <a:pt x="2251" y="137"/>
                  </a:cubicBezTo>
                  <a:cubicBezTo>
                    <a:pt x="2078" y="46"/>
                    <a:pt x="1883" y="0"/>
                    <a:pt x="16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1"/>
            <p:cNvSpPr/>
            <p:nvPr/>
          </p:nvSpPr>
          <p:spPr>
            <a:xfrm>
              <a:off x="5316888" y="3983525"/>
              <a:ext cx="62400" cy="36300"/>
            </a:xfrm>
            <a:custGeom>
              <a:avLst/>
              <a:gdLst/>
              <a:ahLst/>
              <a:cxnLst/>
              <a:rect l="l" t="t" r="r" b="b"/>
              <a:pathLst>
                <a:path w="2496" h="1452" extrusionOk="0">
                  <a:moveTo>
                    <a:pt x="1704" y="1"/>
                  </a:moveTo>
                  <a:cubicBezTo>
                    <a:pt x="1373" y="1"/>
                    <a:pt x="1042" y="138"/>
                    <a:pt x="787" y="394"/>
                  </a:cubicBezTo>
                  <a:cubicBezTo>
                    <a:pt x="515" y="557"/>
                    <a:pt x="271" y="774"/>
                    <a:pt x="109" y="991"/>
                  </a:cubicBezTo>
                  <a:cubicBezTo>
                    <a:pt x="0" y="1181"/>
                    <a:pt x="109" y="1452"/>
                    <a:pt x="298" y="1452"/>
                  </a:cubicBezTo>
                  <a:cubicBezTo>
                    <a:pt x="1085" y="1452"/>
                    <a:pt x="1817" y="1181"/>
                    <a:pt x="2360" y="638"/>
                  </a:cubicBezTo>
                  <a:cubicBezTo>
                    <a:pt x="2495" y="448"/>
                    <a:pt x="2441" y="258"/>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1"/>
            <p:cNvSpPr/>
            <p:nvPr/>
          </p:nvSpPr>
          <p:spPr>
            <a:xfrm>
              <a:off x="5263313" y="4081175"/>
              <a:ext cx="63750" cy="35625"/>
            </a:xfrm>
            <a:custGeom>
              <a:avLst/>
              <a:gdLst/>
              <a:ahLst/>
              <a:cxnLst/>
              <a:rect l="l" t="t" r="r" b="b"/>
              <a:pathLst>
                <a:path w="2550" h="1425" extrusionOk="0">
                  <a:moveTo>
                    <a:pt x="1731" y="0"/>
                  </a:moveTo>
                  <a:cubicBezTo>
                    <a:pt x="1400" y="0"/>
                    <a:pt x="1069" y="138"/>
                    <a:pt x="814" y="394"/>
                  </a:cubicBezTo>
                  <a:cubicBezTo>
                    <a:pt x="543" y="557"/>
                    <a:pt x="299" y="746"/>
                    <a:pt x="136" y="991"/>
                  </a:cubicBezTo>
                  <a:cubicBezTo>
                    <a:pt x="0" y="1153"/>
                    <a:pt x="109" y="1425"/>
                    <a:pt x="299" y="1425"/>
                  </a:cubicBezTo>
                  <a:cubicBezTo>
                    <a:pt x="1085" y="1425"/>
                    <a:pt x="1845" y="1153"/>
                    <a:pt x="2360" y="611"/>
                  </a:cubicBezTo>
                  <a:cubicBezTo>
                    <a:pt x="2550" y="448"/>
                    <a:pt x="2469" y="258"/>
                    <a:pt x="2306" y="150"/>
                  </a:cubicBezTo>
                  <a:cubicBezTo>
                    <a:pt x="2124" y="49"/>
                    <a:pt x="1928"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1"/>
            <p:cNvSpPr/>
            <p:nvPr/>
          </p:nvSpPr>
          <p:spPr>
            <a:xfrm>
              <a:off x="5201588" y="4204600"/>
              <a:ext cx="61750" cy="36300"/>
            </a:xfrm>
            <a:custGeom>
              <a:avLst/>
              <a:gdLst/>
              <a:ahLst/>
              <a:cxnLst/>
              <a:rect l="l" t="t" r="r" b="b"/>
              <a:pathLst>
                <a:path w="2470" h="1452" extrusionOk="0">
                  <a:moveTo>
                    <a:pt x="1703" y="0"/>
                  </a:moveTo>
                  <a:cubicBezTo>
                    <a:pt x="1370" y="0"/>
                    <a:pt x="1033" y="138"/>
                    <a:pt x="760" y="393"/>
                  </a:cubicBezTo>
                  <a:cubicBezTo>
                    <a:pt x="516" y="556"/>
                    <a:pt x="272" y="773"/>
                    <a:pt x="82" y="990"/>
                  </a:cubicBezTo>
                  <a:cubicBezTo>
                    <a:pt x="1" y="1180"/>
                    <a:pt x="82" y="1451"/>
                    <a:pt x="299" y="1451"/>
                  </a:cubicBezTo>
                  <a:cubicBezTo>
                    <a:pt x="1086" y="1451"/>
                    <a:pt x="1818" y="1180"/>
                    <a:pt x="2361" y="637"/>
                  </a:cubicBezTo>
                  <a:cubicBezTo>
                    <a:pt x="2469" y="502"/>
                    <a:pt x="2442" y="258"/>
                    <a:pt x="2279" y="149"/>
                  </a:cubicBezTo>
                  <a:cubicBezTo>
                    <a:pt x="2098" y="48"/>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1"/>
            <p:cNvSpPr/>
            <p:nvPr/>
          </p:nvSpPr>
          <p:spPr>
            <a:xfrm>
              <a:off x="5337213" y="4135425"/>
              <a:ext cx="62425" cy="35625"/>
            </a:xfrm>
            <a:custGeom>
              <a:avLst/>
              <a:gdLst/>
              <a:ahLst/>
              <a:cxnLst/>
              <a:rect l="l" t="t" r="r" b="b"/>
              <a:pathLst>
                <a:path w="2497" h="1425" extrusionOk="0">
                  <a:moveTo>
                    <a:pt x="1703" y="0"/>
                  </a:moveTo>
                  <a:cubicBezTo>
                    <a:pt x="1370" y="0"/>
                    <a:pt x="1033" y="138"/>
                    <a:pt x="760" y="394"/>
                  </a:cubicBezTo>
                  <a:cubicBezTo>
                    <a:pt x="516" y="556"/>
                    <a:pt x="272" y="746"/>
                    <a:pt x="82" y="990"/>
                  </a:cubicBezTo>
                  <a:cubicBezTo>
                    <a:pt x="1" y="1153"/>
                    <a:pt x="82" y="1424"/>
                    <a:pt x="299" y="1424"/>
                  </a:cubicBezTo>
                  <a:cubicBezTo>
                    <a:pt x="1086" y="1424"/>
                    <a:pt x="1818" y="1153"/>
                    <a:pt x="2361" y="611"/>
                  </a:cubicBezTo>
                  <a:cubicBezTo>
                    <a:pt x="2496" y="448"/>
                    <a:pt x="2442" y="258"/>
                    <a:pt x="2279" y="150"/>
                  </a:cubicBezTo>
                  <a:cubicBezTo>
                    <a:pt x="2098" y="49"/>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1"/>
            <p:cNvSpPr/>
            <p:nvPr/>
          </p:nvSpPr>
          <p:spPr>
            <a:xfrm>
              <a:off x="5398238" y="3772650"/>
              <a:ext cx="63775" cy="35625"/>
            </a:xfrm>
            <a:custGeom>
              <a:avLst/>
              <a:gdLst/>
              <a:ahLst/>
              <a:cxnLst/>
              <a:rect l="l" t="t" r="r" b="b"/>
              <a:pathLst>
                <a:path w="2551" h="1425" extrusionOk="0">
                  <a:moveTo>
                    <a:pt x="1732" y="0"/>
                  </a:moveTo>
                  <a:cubicBezTo>
                    <a:pt x="1401" y="0"/>
                    <a:pt x="1070" y="138"/>
                    <a:pt x="815" y="394"/>
                  </a:cubicBezTo>
                  <a:cubicBezTo>
                    <a:pt x="543" y="556"/>
                    <a:pt x="299" y="746"/>
                    <a:pt x="137" y="990"/>
                  </a:cubicBezTo>
                  <a:cubicBezTo>
                    <a:pt x="1" y="1153"/>
                    <a:pt x="109" y="1424"/>
                    <a:pt x="299" y="1424"/>
                  </a:cubicBezTo>
                  <a:cubicBezTo>
                    <a:pt x="1086" y="1424"/>
                    <a:pt x="1818" y="1153"/>
                    <a:pt x="2361" y="611"/>
                  </a:cubicBezTo>
                  <a:cubicBezTo>
                    <a:pt x="2551" y="448"/>
                    <a:pt x="2469" y="258"/>
                    <a:pt x="2306" y="149"/>
                  </a:cubicBezTo>
                  <a:cubicBezTo>
                    <a:pt x="2125" y="49"/>
                    <a:pt x="1928" y="0"/>
                    <a:pt x="1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1"/>
            <p:cNvSpPr/>
            <p:nvPr/>
          </p:nvSpPr>
          <p:spPr>
            <a:xfrm>
              <a:off x="5324338" y="389040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45" y="1163"/>
                    <a:pt x="2387"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1"/>
            <p:cNvSpPr/>
            <p:nvPr/>
          </p:nvSpPr>
          <p:spPr>
            <a:xfrm>
              <a:off x="5537938" y="3803825"/>
              <a:ext cx="63775" cy="35625"/>
            </a:xfrm>
            <a:custGeom>
              <a:avLst/>
              <a:gdLst/>
              <a:ahLst/>
              <a:cxnLst/>
              <a:rect l="l" t="t" r="r" b="b"/>
              <a:pathLst>
                <a:path w="2551" h="1425" extrusionOk="0">
                  <a:moveTo>
                    <a:pt x="1731" y="1"/>
                  </a:moveTo>
                  <a:cubicBezTo>
                    <a:pt x="1400" y="1"/>
                    <a:pt x="1070" y="139"/>
                    <a:pt x="814" y="394"/>
                  </a:cubicBezTo>
                  <a:cubicBezTo>
                    <a:pt x="543" y="557"/>
                    <a:pt x="299" y="774"/>
                    <a:pt x="136" y="991"/>
                  </a:cubicBezTo>
                  <a:cubicBezTo>
                    <a:pt x="0" y="1181"/>
                    <a:pt x="109" y="1425"/>
                    <a:pt x="299" y="1425"/>
                  </a:cubicBezTo>
                  <a:cubicBezTo>
                    <a:pt x="1085" y="1425"/>
                    <a:pt x="1845" y="1181"/>
                    <a:pt x="2387" y="638"/>
                  </a:cubicBezTo>
                  <a:cubicBezTo>
                    <a:pt x="2550" y="448"/>
                    <a:pt x="2469" y="259"/>
                    <a:pt x="2306" y="150"/>
                  </a:cubicBezTo>
                  <a:cubicBezTo>
                    <a:pt x="2124" y="49"/>
                    <a:pt x="1928" y="1"/>
                    <a:pt x="17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1"/>
            <p:cNvSpPr/>
            <p:nvPr/>
          </p:nvSpPr>
          <p:spPr>
            <a:xfrm>
              <a:off x="5441638" y="3900575"/>
              <a:ext cx="63100" cy="35850"/>
            </a:xfrm>
            <a:custGeom>
              <a:avLst/>
              <a:gdLst/>
              <a:ahLst/>
              <a:cxnLst/>
              <a:rect l="l" t="t" r="r" b="b"/>
              <a:pathLst>
                <a:path w="2524" h="1434" extrusionOk="0">
                  <a:moveTo>
                    <a:pt x="1687" y="1"/>
                  </a:moveTo>
                  <a:cubicBezTo>
                    <a:pt x="1364" y="1"/>
                    <a:pt x="1035" y="128"/>
                    <a:pt x="787" y="376"/>
                  </a:cubicBezTo>
                  <a:cubicBezTo>
                    <a:pt x="489" y="511"/>
                    <a:pt x="299" y="728"/>
                    <a:pt x="82" y="1000"/>
                  </a:cubicBezTo>
                  <a:cubicBezTo>
                    <a:pt x="1" y="1162"/>
                    <a:pt x="82" y="1434"/>
                    <a:pt x="299" y="1434"/>
                  </a:cubicBezTo>
                  <a:cubicBezTo>
                    <a:pt x="1086" y="1434"/>
                    <a:pt x="1818" y="1162"/>
                    <a:pt x="2361" y="620"/>
                  </a:cubicBezTo>
                  <a:cubicBezTo>
                    <a:pt x="2523" y="457"/>
                    <a:pt x="2469" y="240"/>
                    <a:pt x="2279" y="159"/>
                  </a:cubicBezTo>
                  <a:cubicBezTo>
                    <a:pt x="2099" y="53"/>
                    <a:pt x="189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1"/>
            <p:cNvSpPr/>
            <p:nvPr/>
          </p:nvSpPr>
          <p:spPr>
            <a:xfrm>
              <a:off x="5428088" y="4004550"/>
              <a:ext cx="62400" cy="36350"/>
            </a:xfrm>
            <a:custGeom>
              <a:avLst/>
              <a:gdLst/>
              <a:ahLst/>
              <a:cxnLst/>
              <a:rect l="l" t="t" r="r" b="b"/>
              <a:pathLst>
                <a:path w="2496" h="1454" extrusionOk="0">
                  <a:moveTo>
                    <a:pt x="1689" y="0"/>
                  </a:moveTo>
                  <a:cubicBezTo>
                    <a:pt x="1356" y="0"/>
                    <a:pt x="1015" y="138"/>
                    <a:pt x="760" y="394"/>
                  </a:cubicBezTo>
                  <a:cubicBezTo>
                    <a:pt x="489" y="557"/>
                    <a:pt x="272" y="774"/>
                    <a:pt x="82" y="1018"/>
                  </a:cubicBezTo>
                  <a:cubicBezTo>
                    <a:pt x="0" y="1180"/>
                    <a:pt x="82" y="1452"/>
                    <a:pt x="299" y="1452"/>
                  </a:cubicBezTo>
                  <a:cubicBezTo>
                    <a:pt x="332" y="1453"/>
                    <a:pt x="365" y="1454"/>
                    <a:pt x="399" y="1454"/>
                  </a:cubicBezTo>
                  <a:cubicBezTo>
                    <a:pt x="1100" y="1454"/>
                    <a:pt x="1815" y="1182"/>
                    <a:pt x="2333" y="638"/>
                  </a:cubicBezTo>
                  <a:cubicBezTo>
                    <a:pt x="2496" y="475"/>
                    <a:pt x="2441" y="258"/>
                    <a:pt x="2252" y="150"/>
                  </a:cubicBezTo>
                  <a:cubicBezTo>
                    <a:pt x="2080" y="49"/>
                    <a:pt x="1886"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1"/>
            <p:cNvSpPr/>
            <p:nvPr/>
          </p:nvSpPr>
          <p:spPr>
            <a:xfrm>
              <a:off x="5582013" y="3929450"/>
              <a:ext cx="63775" cy="36825"/>
            </a:xfrm>
            <a:custGeom>
              <a:avLst/>
              <a:gdLst/>
              <a:ahLst/>
              <a:cxnLst/>
              <a:rect l="l" t="t" r="r" b="b"/>
              <a:pathLst>
                <a:path w="2551" h="1473" extrusionOk="0">
                  <a:moveTo>
                    <a:pt x="1689" y="0"/>
                  </a:moveTo>
                  <a:cubicBezTo>
                    <a:pt x="1362" y="0"/>
                    <a:pt x="1047" y="138"/>
                    <a:pt x="814" y="387"/>
                  </a:cubicBezTo>
                  <a:cubicBezTo>
                    <a:pt x="543" y="550"/>
                    <a:pt x="299" y="767"/>
                    <a:pt x="109" y="1038"/>
                  </a:cubicBezTo>
                  <a:cubicBezTo>
                    <a:pt x="0" y="1201"/>
                    <a:pt x="109" y="1472"/>
                    <a:pt x="299" y="1472"/>
                  </a:cubicBezTo>
                  <a:cubicBezTo>
                    <a:pt x="1085" y="1472"/>
                    <a:pt x="1845" y="1201"/>
                    <a:pt x="2387" y="658"/>
                  </a:cubicBezTo>
                  <a:cubicBezTo>
                    <a:pt x="2550" y="468"/>
                    <a:pt x="2469" y="279"/>
                    <a:pt x="2306" y="170"/>
                  </a:cubicBezTo>
                  <a:cubicBezTo>
                    <a:pt x="2107" y="55"/>
                    <a:pt x="1895"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5501313" y="4068975"/>
              <a:ext cx="63100" cy="36350"/>
            </a:xfrm>
            <a:custGeom>
              <a:avLst/>
              <a:gdLst/>
              <a:ahLst/>
              <a:cxnLst/>
              <a:rect l="l" t="t" r="r" b="b"/>
              <a:pathLst>
                <a:path w="2524" h="1454" extrusionOk="0">
                  <a:moveTo>
                    <a:pt x="1717" y="0"/>
                  </a:moveTo>
                  <a:cubicBezTo>
                    <a:pt x="1384" y="0"/>
                    <a:pt x="1043" y="138"/>
                    <a:pt x="787" y="394"/>
                  </a:cubicBezTo>
                  <a:cubicBezTo>
                    <a:pt x="516" y="556"/>
                    <a:pt x="272" y="773"/>
                    <a:pt x="109" y="1017"/>
                  </a:cubicBezTo>
                  <a:cubicBezTo>
                    <a:pt x="1" y="1180"/>
                    <a:pt x="109" y="1451"/>
                    <a:pt x="299" y="1451"/>
                  </a:cubicBezTo>
                  <a:cubicBezTo>
                    <a:pt x="332" y="1453"/>
                    <a:pt x="365" y="1453"/>
                    <a:pt x="398" y="1453"/>
                  </a:cubicBezTo>
                  <a:cubicBezTo>
                    <a:pt x="1147" y="1453"/>
                    <a:pt x="1841" y="1157"/>
                    <a:pt x="2360" y="638"/>
                  </a:cubicBezTo>
                  <a:cubicBezTo>
                    <a:pt x="2523" y="475"/>
                    <a:pt x="2442" y="258"/>
                    <a:pt x="2279" y="149"/>
                  </a:cubicBezTo>
                  <a:cubicBezTo>
                    <a:pt x="2108" y="49"/>
                    <a:pt x="1914" y="0"/>
                    <a:pt x="17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5432163" y="4170675"/>
              <a:ext cx="62400" cy="36300"/>
            </a:xfrm>
            <a:custGeom>
              <a:avLst/>
              <a:gdLst/>
              <a:ahLst/>
              <a:cxnLst/>
              <a:rect l="l" t="t" r="r" b="b"/>
              <a:pathLst>
                <a:path w="2496" h="1452" extrusionOk="0">
                  <a:moveTo>
                    <a:pt x="1704" y="1"/>
                  </a:moveTo>
                  <a:cubicBezTo>
                    <a:pt x="1373" y="1"/>
                    <a:pt x="1042" y="139"/>
                    <a:pt x="787" y="394"/>
                  </a:cubicBezTo>
                  <a:cubicBezTo>
                    <a:pt x="515" y="557"/>
                    <a:pt x="271" y="774"/>
                    <a:pt x="109" y="991"/>
                  </a:cubicBezTo>
                  <a:cubicBezTo>
                    <a:pt x="0" y="1181"/>
                    <a:pt x="109" y="1452"/>
                    <a:pt x="298" y="1452"/>
                  </a:cubicBezTo>
                  <a:cubicBezTo>
                    <a:pt x="1085" y="1452"/>
                    <a:pt x="1817" y="1181"/>
                    <a:pt x="2360" y="638"/>
                  </a:cubicBezTo>
                  <a:cubicBezTo>
                    <a:pt x="2495" y="476"/>
                    <a:pt x="2468" y="259"/>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1"/>
            <p:cNvSpPr/>
            <p:nvPr/>
          </p:nvSpPr>
          <p:spPr>
            <a:xfrm>
              <a:off x="5415188" y="4280325"/>
              <a:ext cx="64450" cy="35825"/>
            </a:xfrm>
            <a:custGeom>
              <a:avLst/>
              <a:gdLst/>
              <a:ahLst/>
              <a:cxnLst/>
              <a:rect l="l" t="t" r="r" b="b"/>
              <a:pathLst>
                <a:path w="2578" h="1433" extrusionOk="0">
                  <a:moveTo>
                    <a:pt x="1730" y="0"/>
                  </a:moveTo>
                  <a:cubicBezTo>
                    <a:pt x="1408" y="0"/>
                    <a:pt x="1090" y="127"/>
                    <a:pt x="842" y="375"/>
                  </a:cubicBezTo>
                  <a:cubicBezTo>
                    <a:pt x="571" y="565"/>
                    <a:pt x="326" y="755"/>
                    <a:pt x="164" y="999"/>
                  </a:cubicBezTo>
                  <a:cubicBezTo>
                    <a:pt x="1" y="1162"/>
                    <a:pt x="109" y="1433"/>
                    <a:pt x="326" y="1433"/>
                  </a:cubicBezTo>
                  <a:cubicBezTo>
                    <a:pt x="1113" y="1433"/>
                    <a:pt x="1873" y="1162"/>
                    <a:pt x="2388" y="619"/>
                  </a:cubicBezTo>
                  <a:cubicBezTo>
                    <a:pt x="2578" y="456"/>
                    <a:pt x="2496" y="239"/>
                    <a:pt x="2334" y="158"/>
                  </a:cubicBezTo>
                  <a:cubicBezTo>
                    <a:pt x="2143" y="52"/>
                    <a:pt x="1936" y="0"/>
                    <a:pt x="1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1"/>
            <p:cNvSpPr/>
            <p:nvPr/>
          </p:nvSpPr>
          <p:spPr>
            <a:xfrm>
              <a:off x="5554888" y="4220175"/>
              <a:ext cx="63075" cy="35625"/>
            </a:xfrm>
            <a:custGeom>
              <a:avLst/>
              <a:gdLst/>
              <a:ahLst/>
              <a:cxnLst/>
              <a:rect l="l" t="t" r="r" b="b"/>
              <a:pathLst>
                <a:path w="2523" h="1425" extrusionOk="0">
                  <a:moveTo>
                    <a:pt x="1704" y="1"/>
                  </a:moveTo>
                  <a:cubicBezTo>
                    <a:pt x="1373" y="1"/>
                    <a:pt x="1043" y="139"/>
                    <a:pt x="787" y="394"/>
                  </a:cubicBezTo>
                  <a:cubicBezTo>
                    <a:pt x="516" y="557"/>
                    <a:pt x="272" y="747"/>
                    <a:pt x="109" y="991"/>
                  </a:cubicBezTo>
                  <a:cubicBezTo>
                    <a:pt x="0" y="1154"/>
                    <a:pt x="109" y="1425"/>
                    <a:pt x="299" y="1425"/>
                  </a:cubicBezTo>
                  <a:cubicBezTo>
                    <a:pt x="1085" y="1425"/>
                    <a:pt x="1818" y="1154"/>
                    <a:pt x="2360" y="611"/>
                  </a:cubicBezTo>
                  <a:cubicBezTo>
                    <a:pt x="2523" y="476"/>
                    <a:pt x="2442" y="259"/>
                    <a:pt x="2279" y="150"/>
                  </a:cubicBezTo>
                  <a:cubicBezTo>
                    <a:pt x="2097" y="49"/>
                    <a:pt x="1901"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1"/>
            <p:cNvSpPr/>
            <p:nvPr/>
          </p:nvSpPr>
          <p:spPr>
            <a:xfrm>
              <a:off x="5491138" y="4331175"/>
              <a:ext cx="63100" cy="35850"/>
            </a:xfrm>
            <a:custGeom>
              <a:avLst/>
              <a:gdLst/>
              <a:ahLst/>
              <a:cxnLst/>
              <a:rect l="l" t="t" r="r" b="b"/>
              <a:pathLst>
                <a:path w="2524" h="1434" extrusionOk="0">
                  <a:moveTo>
                    <a:pt x="1687" y="0"/>
                  </a:moveTo>
                  <a:cubicBezTo>
                    <a:pt x="1364" y="0"/>
                    <a:pt x="1035" y="127"/>
                    <a:pt x="787" y="375"/>
                  </a:cubicBezTo>
                  <a:cubicBezTo>
                    <a:pt x="516" y="565"/>
                    <a:pt x="272" y="755"/>
                    <a:pt x="109" y="999"/>
                  </a:cubicBezTo>
                  <a:cubicBezTo>
                    <a:pt x="1" y="1162"/>
                    <a:pt x="109" y="1433"/>
                    <a:pt x="299" y="1433"/>
                  </a:cubicBezTo>
                  <a:cubicBezTo>
                    <a:pt x="1086" y="1433"/>
                    <a:pt x="1845" y="1162"/>
                    <a:pt x="2388" y="620"/>
                  </a:cubicBezTo>
                  <a:cubicBezTo>
                    <a:pt x="2523" y="457"/>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5404338" y="4415925"/>
              <a:ext cx="62425" cy="35850"/>
            </a:xfrm>
            <a:custGeom>
              <a:avLst/>
              <a:gdLst/>
              <a:ahLst/>
              <a:cxnLst/>
              <a:rect l="l" t="t" r="r" b="b"/>
              <a:pathLst>
                <a:path w="2497" h="1434" extrusionOk="0">
                  <a:moveTo>
                    <a:pt x="1660" y="1"/>
                  </a:moveTo>
                  <a:cubicBezTo>
                    <a:pt x="1337" y="1"/>
                    <a:pt x="1008" y="128"/>
                    <a:pt x="760" y="376"/>
                  </a:cubicBezTo>
                  <a:cubicBezTo>
                    <a:pt x="489" y="566"/>
                    <a:pt x="272" y="756"/>
                    <a:pt x="82" y="1000"/>
                  </a:cubicBezTo>
                  <a:cubicBezTo>
                    <a:pt x="1" y="1162"/>
                    <a:pt x="82" y="1434"/>
                    <a:pt x="299" y="1434"/>
                  </a:cubicBezTo>
                  <a:cubicBezTo>
                    <a:pt x="1059" y="1434"/>
                    <a:pt x="1818" y="1162"/>
                    <a:pt x="2361" y="620"/>
                  </a:cubicBezTo>
                  <a:cubicBezTo>
                    <a:pt x="2496" y="457"/>
                    <a:pt x="2469" y="240"/>
                    <a:pt x="2252" y="159"/>
                  </a:cubicBezTo>
                  <a:cubicBezTo>
                    <a:pt x="2072" y="53"/>
                    <a:pt x="1867" y="1"/>
                    <a:pt x="16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1"/>
            <p:cNvSpPr/>
            <p:nvPr/>
          </p:nvSpPr>
          <p:spPr>
            <a:xfrm>
              <a:off x="5646438" y="4295450"/>
              <a:ext cx="63075" cy="35625"/>
            </a:xfrm>
            <a:custGeom>
              <a:avLst/>
              <a:gdLst/>
              <a:ahLst/>
              <a:cxnLst/>
              <a:rect l="l" t="t" r="r" b="b"/>
              <a:pathLst>
                <a:path w="2523" h="1425" extrusionOk="0">
                  <a:moveTo>
                    <a:pt x="1704" y="1"/>
                  </a:moveTo>
                  <a:cubicBezTo>
                    <a:pt x="1373" y="1"/>
                    <a:pt x="1042" y="138"/>
                    <a:pt x="787" y="394"/>
                  </a:cubicBezTo>
                  <a:cubicBezTo>
                    <a:pt x="516" y="557"/>
                    <a:pt x="271" y="774"/>
                    <a:pt x="109" y="991"/>
                  </a:cubicBezTo>
                  <a:cubicBezTo>
                    <a:pt x="0" y="1181"/>
                    <a:pt x="109" y="1425"/>
                    <a:pt x="299" y="1425"/>
                  </a:cubicBezTo>
                  <a:cubicBezTo>
                    <a:pt x="1085" y="1425"/>
                    <a:pt x="1818" y="1181"/>
                    <a:pt x="2360" y="638"/>
                  </a:cubicBezTo>
                  <a:cubicBezTo>
                    <a:pt x="2523" y="448"/>
                    <a:pt x="2469" y="258"/>
                    <a:pt x="2279"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1"/>
            <p:cNvSpPr/>
            <p:nvPr/>
          </p:nvSpPr>
          <p:spPr>
            <a:xfrm>
              <a:off x="5650488" y="4010650"/>
              <a:ext cx="63100" cy="35800"/>
            </a:xfrm>
            <a:custGeom>
              <a:avLst/>
              <a:gdLst/>
              <a:ahLst/>
              <a:cxnLst/>
              <a:rect l="l" t="t" r="r" b="b"/>
              <a:pathLst>
                <a:path w="2524" h="1432" extrusionOk="0">
                  <a:moveTo>
                    <a:pt x="1705" y="1"/>
                  </a:moveTo>
                  <a:cubicBezTo>
                    <a:pt x="1373" y="1"/>
                    <a:pt x="1043" y="138"/>
                    <a:pt x="788" y="394"/>
                  </a:cubicBezTo>
                  <a:cubicBezTo>
                    <a:pt x="516" y="557"/>
                    <a:pt x="272" y="774"/>
                    <a:pt x="109" y="991"/>
                  </a:cubicBezTo>
                  <a:cubicBezTo>
                    <a:pt x="1" y="1181"/>
                    <a:pt x="109" y="1425"/>
                    <a:pt x="299" y="1425"/>
                  </a:cubicBezTo>
                  <a:cubicBezTo>
                    <a:pt x="363" y="1429"/>
                    <a:pt x="426" y="1431"/>
                    <a:pt x="489" y="1431"/>
                  </a:cubicBezTo>
                  <a:cubicBezTo>
                    <a:pt x="1184" y="1431"/>
                    <a:pt x="1863" y="1158"/>
                    <a:pt x="2361" y="611"/>
                  </a:cubicBezTo>
                  <a:cubicBezTo>
                    <a:pt x="2523" y="448"/>
                    <a:pt x="2442" y="258"/>
                    <a:pt x="2279" y="150"/>
                  </a:cubicBezTo>
                  <a:cubicBezTo>
                    <a:pt x="2098" y="49"/>
                    <a:pt x="1901"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1"/>
            <p:cNvSpPr/>
            <p:nvPr/>
          </p:nvSpPr>
          <p:spPr>
            <a:xfrm>
              <a:off x="5575913" y="4127750"/>
              <a:ext cx="63075" cy="35850"/>
            </a:xfrm>
            <a:custGeom>
              <a:avLst/>
              <a:gdLst/>
              <a:ahLst/>
              <a:cxnLst/>
              <a:rect l="l" t="t" r="r" b="b"/>
              <a:pathLst>
                <a:path w="2523" h="1434" extrusionOk="0">
                  <a:moveTo>
                    <a:pt x="1687" y="0"/>
                  </a:moveTo>
                  <a:cubicBezTo>
                    <a:pt x="1364" y="0"/>
                    <a:pt x="1035" y="127"/>
                    <a:pt x="787" y="375"/>
                  </a:cubicBezTo>
                  <a:cubicBezTo>
                    <a:pt x="516" y="565"/>
                    <a:pt x="272" y="755"/>
                    <a:pt x="109" y="999"/>
                  </a:cubicBezTo>
                  <a:cubicBezTo>
                    <a:pt x="0" y="1162"/>
                    <a:pt x="109" y="1433"/>
                    <a:pt x="299" y="1433"/>
                  </a:cubicBezTo>
                  <a:cubicBezTo>
                    <a:pt x="1085" y="1433"/>
                    <a:pt x="1845" y="1162"/>
                    <a:pt x="2387" y="619"/>
                  </a:cubicBezTo>
                  <a:cubicBezTo>
                    <a:pt x="2523" y="484"/>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1"/>
            <p:cNvSpPr/>
            <p:nvPr/>
          </p:nvSpPr>
          <p:spPr>
            <a:xfrm>
              <a:off x="5799688" y="3991000"/>
              <a:ext cx="63075" cy="36350"/>
            </a:xfrm>
            <a:custGeom>
              <a:avLst/>
              <a:gdLst/>
              <a:ahLst/>
              <a:cxnLst/>
              <a:rect l="l" t="t" r="r" b="b"/>
              <a:pathLst>
                <a:path w="2523" h="1454" extrusionOk="0">
                  <a:moveTo>
                    <a:pt x="1716" y="0"/>
                  </a:moveTo>
                  <a:cubicBezTo>
                    <a:pt x="1383" y="0"/>
                    <a:pt x="1042" y="138"/>
                    <a:pt x="787" y="393"/>
                  </a:cubicBezTo>
                  <a:cubicBezTo>
                    <a:pt x="516" y="556"/>
                    <a:pt x="271" y="773"/>
                    <a:pt x="109" y="1017"/>
                  </a:cubicBezTo>
                  <a:cubicBezTo>
                    <a:pt x="0" y="1180"/>
                    <a:pt x="109" y="1451"/>
                    <a:pt x="326" y="1451"/>
                  </a:cubicBezTo>
                  <a:cubicBezTo>
                    <a:pt x="359" y="1452"/>
                    <a:pt x="392" y="1453"/>
                    <a:pt x="425" y="1453"/>
                  </a:cubicBezTo>
                  <a:cubicBezTo>
                    <a:pt x="1122" y="1453"/>
                    <a:pt x="1790" y="1181"/>
                    <a:pt x="2360" y="637"/>
                  </a:cubicBezTo>
                  <a:cubicBezTo>
                    <a:pt x="2523" y="475"/>
                    <a:pt x="2441" y="258"/>
                    <a:pt x="2279" y="149"/>
                  </a:cubicBezTo>
                  <a:cubicBezTo>
                    <a:pt x="2107" y="48"/>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1"/>
            <p:cNvSpPr/>
            <p:nvPr/>
          </p:nvSpPr>
          <p:spPr>
            <a:xfrm>
              <a:off x="5730513" y="4085925"/>
              <a:ext cx="62400" cy="36300"/>
            </a:xfrm>
            <a:custGeom>
              <a:avLst/>
              <a:gdLst/>
              <a:ahLst/>
              <a:cxnLst/>
              <a:rect l="l" t="t" r="r" b="b"/>
              <a:pathLst>
                <a:path w="2496" h="1452" extrusionOk="0">
                  <a:moveTo>
                    <a:pt x="1705" y="0"/>
                  </a:moveTo>
                  <a:cubicBezTo>
                    <a:pt x="1373" y="0"/>
                    <a:pt x="1043" y="138"/>
                    <a:pt x="787" y="394"/>
                  </a:cubicBezTo>
                  <a:cubicBezTo>
                    <a:pt x="516" y="556"/>
                    <a:pt x="272" y="773"/>
                    <a:pt x="109" y="990"/>
                  </a:cubicBezTo>
                  <a:cubicBezTo>
                    <a:pt x="1" y="1180"/>
                    <a:pt x="109" y="1452"/>
                    <a:pt x="299" y="1452"/>
                  </a:cubicBezTo>
                  <a:cubicBezTo>
                    <a:pt x="1086" y="1452"/>
                    <a:pt x="1818" y="1180"/>
                    <a:pt x="2360" y="638"/>
                  </a:cubicBezTo>
                  <a:cubicBezTo>
                    <a:pt x="2496" y="475"/>
                    <a:pt x="2469" y="258"/>
                    <a:pt x="2279" y="150"/>
                  </a:cubicBezTo>
                  <a:cubicBezTo>
                    <a:pt x="2097" y="49"/>
                    <a:pt x="1901" y="0"/>
                    <a:pt x="1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1"/>
            <p:cNvSpPr/>
            <p:nvPr/>
          </p:nvSpPr>
          <p:spPr>
            <a:xfrm>
              <a:off x="5689163" y="4193050"/>
              <a:ext cx="62400" cy="35625"/>
            </a:xfrm>
            <a:custGeom>
              <a:avLst/>
              <a:gdLst/>
              <a:ahLst/>
              <a:cxnLst/>
              <a:rect l="l" t="t" r="r" b="b"/>
              <a:pathLst>
                <a:path w="2496" h="1425" extrusionOk="0">
                  <a:moveTo>
                    <a:pt x="1689" y="1"/>
                  </a:moveTo>
                  <a:cubicBezTo>
                    <a:pt x="1356" y="1"/>
                    <a:pt x="1015" y="139"/>
                    <a:pt x="760" y="394"/>
                  </a:cubicBezTo>
                  <a:cubicBezTo>
                    <a:pt x="488" y="557"/>
                    <a:pt x="244" y="747"/>
                    <a:pt x="81" y="991"/>
                  </a:cubicBezTo>
                  <a:cubicBezTo>
                    <a:pt x="0" y="1154"/>
                    <a:pt x="81" y="1425"/>
                    <a:pt x="298" y="1425"/>
                  </a:cubicBezTo>
                  <a:cubicBezTo>
                    <a:pt x="1058" y="1425"/>
                    <a:pt x="1817" y="1154"/>
                    <a:pt x="2360" y="611"/>
                  </a:cubicBezTo>
                  <a:cubicBezTo>
                    <a:pt x="2495" y="476"/>
                    <a:pt x="2441" y="259"/>
                    <a:pt x="2251" y="150"/>
                  </a:cubicBezTo>
                  <a:cubicBezTo>
                    <a:pt x="2080" y="49"/>
                    <a:pt x="1886" y="1"/>
                    <a:pt x="16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1"/>
            <p:cNvSpPr/>
            <p:nvPr/>
          </p:nvSpPr>
          <p:spPr>
            <a:xfrm>
              <a:off x="5832238" y="4134525"/>
              <a:ext cx="62400" cy="35850"/>
            </a:xfrm>
            <a:custGeom>
              <a:avLst/>
              <a:gdLst/>
              <a:ahLst/>
              <a:cxnLst/>
              <a:rect l="l" t="t" r="r" b="b"/>
              <a:pathLst>
                <a:path w="2496" h="1434" extrusionOk="0">
                  <a:moveTo>
                    <a:pt x="1675" y="0"/>
                  </a:moveTo>
                  <a:cubicBezTo>
                    <a:pt x="1353" y="0"/>
                    <a:pt x="1035" y="128"/>
                    <a:pt x="787" y="375"/>
                  </a:cubicBezTo>
                  <a:cubicBezTo>
                    <a:pt x="516" y="565"/>
                    <a:pt x="271" y="755"/>
                    <a:pt x="109" y="999"/>
                  </a:cubicBezTo>
                  <a:cubicBezTo>
                    <a:pt x="0" y="1162"/>
                    <a:pt x="109" y="1433"/>
                    <a:pt x="299" y="1433"/>
                  </a:cubicBezTo>
                  <a:cubicBezTo>
                    <a:pt x="1085" y="1433"/>
                    <a:pt x="1817" y="1162"/>
                    <a:pt x="2360" y="620"/>
                  </a:cubicBezTo>
                  <a:cubicBezTo>
                    <a:pt x="2496" y="457"/>
                    <a:pt x="2468" y="240"/>
                    <a:pt x="2279" y="159"/>
                  </a:cubicBezTo>
                  <a:cubicBezTo>
                    <a:pt x="2088" y="53"/>
                    <a:pt x="1881" y="0"/>
                    <a:pt x="16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1"/>
            <p:cNvSpPr/>
            <p:nvPr/>
          </p:nvSpPr>
          <p:spPr>
            <a:xfrm>
              <a:off x="5708138" y="3685850"/>
              <a:ext cx="63775" cy="36300"/>
            </a:xfrm>
            <a:custGeom>
              <a:avLst/>
              <a:gdLst/>
              <a:ahLst/>
              <a:cxnLst/>
              <a:rect l="l" t="t" r="r" b="b"/>
              <a:pathLst>
                <a:path w="2551" h="1452" extrusionOk="0">
                  <a:moveTo>
                    <a:pt x="1743" y="0"/>
                  </a:moveTo>
                  <a:cubicBezTo>
                    <a:pt x="1411" y="0"/>
                    <a:pt x="1070" y="138"/>
                    <a:pt x="814" y="394"/>
                  </a:cubicBezTo>
                  <a:cubicBezTo>
                    <a:pt x="543" y="556"/>
                    <a:pt x="299" y="773"/>
                    <a:pt x="136" y="1018"/>
                  </a:cubicBezTo>
                  <a:cubicBezTo>
                    <a:pt x="1" y="1180"/>
                    <a:pt x="109" y="1451"/>
                    <a:pt x="326" y="1451"/>
                  </a:cubicBezTo>
                  <a:cubicBezTo>
                    <a:pt x="1085" y="1451"/>
                    <a:pt x="1845" y="1180"/>
                    <a:pt x="2387" y="638"/>
                  </a:cubicBezTo>
                  <a:cubicBezTo>
                    <a:pt x="2550" y="475"/>
                    <a:pt x="2469" y="258"/>
                    <a:pt x="2306" y="150"/>
                  </a:cubicBezTo>
                  <a:cubicBezTo>
                    <a:pt x="2135" y="49"/>
                    <a:pt x="1940" y="0"/>
                    <a:pt x="17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1"/>
            <p:cNvSpPr/>
            <p:nvPr/>
          </p:nvSpPr>
          <p:spPr>
            <a:xfrm>
              <a:off x="5672888" y="3797725"/>
              <a:ext cx="64425" cy="36300"/>
            </a:xfrm>
            <a:custGeom>
              <a:avLst/>
              <a:gdLst/>
              <a:ahLst/>
              <a:cxnLst/>
              <a:rect l="l" t="t" r="r" b="b"/>
              <a:pathLst>
                <a:path w="2577" h="1452" extrusionOk="0">
                  <a:moveTo>
                    <a:pt x="1758" y="1"/>
                  </a:moveTo>
                  <a:cubicBezTo>
                    <a:pt x="1427" y="1"/>
                    <a:pt x="1096" y="139"/>
                    <a:pt x="841" y="394"/>
                  </a:cubicBezTo>
                  <a:cubicBezTo>
                    <a:pt x="570" y="557"/>
                    <a:pt x="326" y="774"/>
                    <a:pt x="163" y="1018"/>
                  </a:cubicBezTo>
                  <a:cubicBezTo>
                    <a:pt x="0" y="1181"/>
                    <a:pt x="109" y="1452"/>
                    <a:pt x="326" y="1452"/>
                  </a:cubicBezTo>
                  <a:cubicBezTo>
                    <a:pt x="1112" y="1452"/>
                    <a:pt x="1872" y="1181"/>
                    <a:pt x="2414" y="638"/>
                  </a:cubicBezTo>
                  <a:cubicBezTo>
                    <a:pt x="2577" y="475"/>
                    <a:pt x="2495" y="258"/>
                    <a:pt x="2333" y="150"/>
                  </a:cubicBezTo>
                  <a:cubicBezTo>
                    <a:pt x="2151" y="49"/>
                    <a:pt x="1954" y="1"/>
                    <a:pt x="17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1"/>
            <p:cNvSpPr/>
            <p:nvPr/>
          </p:nvSpPr>
          <p:spPr>
            <a:xfrm>
              <a:off x="5853263" y="3691275"/>
              <a:ext cx="63750" cy="35625"/>
            </a:xfrm>
            <a:custGeom>
              <a:avLst/>
              <a:gdLst/>
              <a:ahLst/>
              <a:cxnLst/>
              <a:rect l="l" t="t" r="r" b="b"/>
              <a:pathLst>
                <a:path w="2550" h="1425" extrusionOk="0">
                  <a:moveTo>
                    <a:pt x="1731" y="0"/>
                  </a:moveTo>
                  <a:cubicBezTo>
                    <a:pt x="1400" y="0"/>
                    <a:pt x="1069" y="138"/>
                    <a:pt x="814" y="394"/>
                  </a:cubicBezTo>
                  <a:cubicBezTo>
                    <a:pt x="542" y="556"/>
                    <a:pt x="298" y="746"/>
                    <a:pt x="136" y="990"/>
                  </a:cubicBezTo>
                  <a:cubicBezTo>
                    <a:pt x="0" y="1153"/>
                    <a:pt x="109" y="1424"/>
                    <a:pt x="298" y="1424"/>
                  </a:cubicBezTo>
                  <a:cubicBezTo>
                    <a:pt x="1085" y="1424"/>
                    <a:pt x="1844" y="1153"/>
                    <a:pt x="2387" y="611"/>
                  </a:cubicBezTo>
                  <a:cubicBezTo>
                    <a:pt x="2550" y="448"/>
                    <a:pt x="2468" y="258"/>
                    <a:pt x="2306" y="150"/>
                  </a:cubicBezTo>
                  <a:cubicBezTo>
                    <a:pt x="2124" y="49"/>
                    <a:pt x="1927"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1"/>
            <p:cNvSpPr/>
            <p:nvPr/>
          </p:nvSpPr>
          <p:spPr>
            <a:xfrm>
              <a:off x="5801038" y="3788500"/>
              <a:ext cx="63075" cy="36050"/>
            </a:xfrm>
            <a:custGeom>
              <a:avLst/>
              <a:gdLst/>
              <a:ahLst/>
              <a:cxnLst/>
              <a:rect l="l" t="t" r="r" b="b"/>
              <a:pathLst>
                <a:path w="2523" h="1442" extrusionOk="0">
                  <a:moveTo>
                    <a:pt x="1691" y="0"/>
                  </a:moveTo>
                  <a:cubicBezTo>
                    <a:pt x="1355" y="0"/>
                    <a:pt x="1032" y="121"/>
                    <a:pt x="814" y="356"/>
                  </a:cubicBezTo>
                  <a:cubicBezTo>
                    <a:pt x="543" y="519"/>
                    <a:pt x="299" y="736"/>
                    <a:pt x="82" y="1007"/>
                  </a:cubicBezTo>
                  <a:cubicBezTo>
                    <a:pt x="0" y="1170"/>
                    <a:pt x="82" y="1441"/>
                    <a:pt x="299" y="1441"/>
                  </a:cubicBezTo>
                  <a:cubicBezTo>
                    <a:pt x="1085" y="1441"/>
                    <a:pt x="1818" y="1170"/>
                    <a:pt x="2360" y="627"/>
                  </a:cubicBezTo>
                  <a:cubicBezTo>
                    <a:pt x="2523" y="465"/>
                    <a:pt x="2469" y="248"/>
                    <a:pt x="2306" y="139"/>
                  </a:cubicBezTo>
                  <a:cubicBezTo>
                    <a:pt x="2110" y="46"/>
                    <a:pt x="1898" y="0"/>
                    <a:pt x="16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1"/>
            <p:cNvSpPr/>
            <p:nvPr/>
          </p:nvSpPr>
          <p:spPr>
            <a:xfrm>
              <a:off x="5737963" y="3912325"/>
              <a:ext cx="63775" cy="35625"/>
            </a:xfrm>
            <a:custGeom>
              <a:avLst/>
              <a:gdLst/>
              <a:ahLst/>
              <a:cxnLst/>
              <a:rect l="l" t="t" r="r" b="b"/>
              <a:pathLst>
                <a:path w="2551" h="1425" extrusionOk="0">
                  <a:moveTo>
                    <a:pt x="1732" y="1"/>
                  </a:moveTo>
                  <a:cubicBezTo>
                    <a:pt x="1401" y="1"/>
                    <a:pt x="1070" y="138"/>
                    <a:pt x="815" y="394"/>
                  </a:cubicBezTo>
                  <a:cubicBezTo>
                    <a:pt x="543" y="557"/>
                    <a:pt x="299" y="774"/>
                    <a:pt x="109" y="991"/>
                  </a:cubicBezTo>
                  <a:cubicBezTo>
                    <a:pt x="1" y="1153"/>
                    <a:pt x="109" y="1425"/>
                    <a:pt x="299" y="1425"/>
                  </a:cubicBezTo>
                  <a:cubicBezTo>
                    <a:pt x="1086" y="1425"/>
                    <a:pt x="1845" y="1153"/>
                    <a:pt x="2361" y="611"/>
                  </a:cubicBezTo>
                  <a:cubicBezTo>
                    <a:pt x="2551" y="448"/>
                    <a:pt x="2469" y="258"/>
                    <a:pt x="2306" y="150"/>
                  </a:cubicBezTo>
                  <a:cubicBezTo>
                    <a:pt x="2125" y="49"/>
                    <a:pt x="1928" y="1"/>
                    <a:pt x="17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1"/>
            <p:cNvSpPr/>
            <p:nvPr/>
          </p:nvSpPr>
          <p:spPr>
            <a:xfrm>
              <a:off x="5940038" y="3783500"/>
              <a:ext cx="62425" cy="36300"/>
            </a:xfrm>
            <a:custGeom>
              <a:avLst/>
              <a:gdLst/>
              <a:ahLst/>
              <a:cxnLst/>
              <a:rect l="l" t="t" r="r" b="b"/>
              <a:pathLst>
                <a:path w="2497" h="1452" extrusionOk="0">
                  <a:moveTo>
                    <a:pt x="1690" y="0"/>
                  </a:moveTo>
                  <a:cubicBezTo>
                    <a:pt x="1357" y="0"/>
                    <a:pt x="1016" y="138"/>
                    <a:pt x="760" y="393"/>
                  </a:cubicBezTo>
                  <a:cubicBezTo>
                    <a:pt x="489" y="556"/>
                    <a:pt x="272" y="773"/>
                    <a:pt x="82" y="990"/>
                  </a:cubicBezTo>
                  <a:cubicBezTo>
                    <a:pt x="1" y="1180"/>
                    <a:pt x="82" y="1451"/>
                    <a:pt x="299" y="1451"/>
                  </a:cubicBezTo>
                  <a:cubicBezTo>
                    <a:pt x="1059" y="1451"/>
                    <a:pt x="1818" y="1180"/>
                    <a:pt x="2361" y="638"/>
                  </a:cubicBezTo>
                  <a:cubicBezTo>
                    <a:pt x="2496" y="448"/>
                    <a:pt x="2469" y="258"/>
                    <a:pt x="2252" y="149"/>
                  </a:cubicBezTo>
                  <a:cubicBezTo>
                    <a:pt x="2081" y="48"/>
                    <a:pt x="1887" y="0"/>
                    <a:pt x="16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1"/>
            <p:cNvSpPr/>
            <p:nvPr/>
          </p:nvSpPr>
          <p:spPr>
            <a:xfrm>
              <a:off x="5592863" y="3615775"/>
              <a:ext cx="63775" cy="35850"/>
            </a:xfrm>
            <a:custGeom>
              <a:avLst/>
              <a:gdLst/>
              <a:ahLst/>
              <a:cxnLst/>
              <a:rect l="l" t="t" r="r" b="b"/>
              <a:pathLst>
                <a:path w="2551" h="1434" extrusionOk="0">
                  <a:moveTo>
                    <a:pt x="1714" y="1"/>
                  </a:moveTo>
                  <a:cubicBezTo>
                    <a:pt x="1391" y="1"/>
                    <a:pt x="1062" y="128"/>
                    <a:pt x="814" y="376"/>
                  </a:cubicBezTo>
                  <a:cubicBezTo>
                    <a:pt x="543" y="566"/>
                    <a:pt x="299" y="756"/>
                    <a:pt x="136" y="1000"/>
                  </a:cubicBezTo>
                  <a:cubicBezTo>
                    <a:pt x="0" y="1162"/>
                    <a:pt x="109" y="1434"/>
                    <a:pt x="326" y="1434"/>
                  </a:cubicBezTo>
                  <a:cubicBezTo>
                    <a:pt x="1085" y="1434"/>
                    <a:pt x="1845" y="1162"/>
                    <a:pt x="2387" y="620"/>
                  </a:cubicBezTo>
                  <a:cubicBezTo>
                    <a:pt x="2550" y="457"/>
                    <a:pt x="2496" y="240"/>
                    <a:pt x="2306" y="159"/>
                  </a:cubicBezTo>
                  <a:cubicBezTo>
                    <a:pt x="2126" y="53"/>
                    <a:pt x="1921" y="1"/>
                    <a:pt x="1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1"/>
            <p:cNvSpPr/>
            <p:nvPr/>
          </p:nvSpPr>
          <p:spPr>
            <a:xfrm>
              <a:off x="5794938" y="3609900"/>
              <a:ext cx="64450" cy="35625"/>
            </a:xfrm>
            <a:custGeom>
              <a:avLst/>
              <a:gdLst/>
              <a:ahLst/>
              <a:cxnLst/>
              <a:rect l="l" t="t" r="r" b="b"/>
              <a:pathLst>
                <a:path w="2578" h="1425" extrusionOk="0">
                  <a:moveTo>
                    <a:pt x="1770" y="0"/>
                  </a:moveTo>
                  <a:cubicBezTo>
                    <a:pt x="1438" y="0"/>
                    <a:pt x="1097" y="138"/>
                    <a:pt x="841" y="394"/>
                  </a:cubicBezTo>
                  <a:cubicBezTo>
                    <a:pt x="570" y="557"/>
                    <a:pt x="326" y="746"/>
                    <a:pt x="163" y="991"/>
                  </a:cubicBezTo>
                  <a:cubicBezTo>
                    <a:pt x="0" y="1153"/>
                    <a:pt x="109" y="1425"/>
                    <a:pt x="326" y="1425"/>
                  </a:cubicBezTo>
                  <a:cubicBezTo>
                    <a:pt x="1112" y="1425"/>
                    <a:pt x="1872" y="1153"/>
                    <a:pt x="2414" y="611"/>
                  </a:cubicBezTo>
                  <a:cubicBezTo>
                    <a:pt x="2577" y="448"/>
                    <a:pt x="2496" y="258"/>
                    <a:pt x="2333" y="150"/>
                  </a:cubicBezTo>
                  <a:cubicBezTo>
                    <a:pt x="2161" y="49"/>
                    <a:pt x="1967" y="0"/>
                    <a:pt x="1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1"/>
            <p:cNvSpPr/>
            <p:nvPr/>
          </p:nvSpPr>
          <p:spPr>
            <a:xfrm>
              <a:off x="5284338" y="4288000"/>
              <a:ext cx="63075" cy="35625"/>
            </a:xfrm>
            <a:custGeom>
              <a:avLst/>
              <a:gdLst/>
              <a:ahLst/>
              <a:cxnLst/>
              <a:rect l="l" t="t" r="r" b="b"/>
              <a:pathLst>
                <a:path w="2523" h="1425" extrusionOk="0">
                  <a:moveTo>
                    <a:pt x="1716" y="0"/>
                  </a:moveTo>
                  <a:cubicBezTo>
                    <a:pt x="1383" y="0"/>
                    <a:pt x="1042" y="138"/>
                    <a:pt x="787" y="394"/>
                  </a:cubicBezTo>
                  <a:cubicBezTo>
                    <a:pt x="515" y="556"/>
                    <a:pt x="271" y="746"/>
                    <a:pt x="109" y="990"/>
                  </a:cubicBezTo>
                  <a:cubicBezTo>
                    <a:pt x="0" y="1153"/>
                    <a:pt x="109" y="1424"/>
                    <a:pt x="326" y="1424"/>
                  </a:cubicBezTo>
                  <a:cubicBezTo>
                    <a:pt x="1085" y="1424"/>
                    <a:pt x="1844" y="1153"/>
                    <a:pt x="2387" y="611"/>
                  </a:cubicBezTo>
                  <a:cubicBezTo>
                    <a:pt x="2523" y="448"/>
                    <a:pt x="2495" y="258"/>
                    <a:pt x="2278" y="149"/>
                  </a:cubicBezTo>
                  <a:cubicBezTo>
                    <a:pt x="2107" y="49"/>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1"/>
            <p:cNvSpPr/>
            <p:nvPr/>
          </p:nvSpPr>
          <p:spPr>
            <a:xfrm>
              <a:off x="5555563" y="3703925"/>
              <a:ext cx="64450" cy="35850"/>
            </a:xfrm>
            <a:custGeom>
              <a:avLst/>
              <a:gdLst/>
              <a:ahLst/>
              <a:cxnLst/>
              <a:rect l="l" t="t" r="r" b="b"/>
              <a:pathLst>
                <a:path w="2578" h="1434" extrusionOk="0">
                  <a:moveTo>
                    <a:pt x="1755" y="1"/>
                  </a:moveTo>
                  <a:cubicBezTo>
                    <a:pt x="1431" y="1"/>
                    <a:pt x="1106" y="128"/>
                    <a:pt x="841" y="376"/>
                  </a:cubicBezTo>
                  <a:cubicBezTo>
                    <a:pt x="597" y="566"/>
                    <a:pt x="353" y="756"/>
                    <a:pt x="163" y="1000"/>
                  </a:cubicBezTo>
                  <a:cubicBezTo>
                    <a:pt x="1" y="1162"/>
                    <a:pt x="136" y="1434"/>
                    <a:pt x="353" y="1434"/>
                  </a:cubicBezTo>
                  <a:cubicBezTo>
                    <a:pt x="1140" y="1434"/>
                    <a:pt x="1872" y="1162"/>
                    <a:pt x="2415" y="620"/>
                  </a:cubicBezTo>
                  <a:cubicBezTo>
                    <a:pt x="2577" y="457"/>
                    <a:pt x="2523" y="240"/>
                    <a:pt x="2360" y="159"/>
                  </a:cubicBezTo>
                  <a:cubicBezTo>
                    <a:pt x="2170" y="53"/>
                    <a:pt x="1963" y="1"/>
                    <a:pt x="17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1"/>
            <p:cNvSpPr/>
            <p:nvPr/>
          </p:nvSpPr>
          <p:spPr>
            <a:xfrm>
              <a:off x="5986163" y="3677700"/>
              <a:ext cx="63075" cy="35625"/>
            </a:xfrm>
            <a:custGeom>
              <a:avLst/>
              <a:gdLst/>
              <a:ahLst/>
              <a:cxnLst/>
              <a:rect l="l" t="t" r="r" b="b"/>
              <a:pathLst>
                <a:path w="2523" h="1425" extrusionOk="0">
                  <a:moveTo>
                    <a:pt x="1716" y="1"/>
                  </a:moveTo>
                  <a:cubicBezTo>
                    <a:pt x="1384" y="1"/>
                    <a:pt x="1042" y="139"/>
                    <a:pt x="787" y="394"/>
                  </a:cubicBezTo>
                  <a:cubicBezTo>
                    <a:pt x="516" y="557"/>
                    <a:pt x="272" y="747"/>
                    <a:pt x="109" y="991"/>
                  </a:cubicBezTo>
                  <a:cubicBezTo>
                    <a:pt x="0" y="1154"/>
                    <a:pt x="109" y="1425"/>
                    <a:pt x="326" y="1425"/>
                  </a:cubicBezTo>
                  <a:cubicBezTo>
                    <a:pt x="1085" y="1425"/>
                    <a:pt x="1845" y="1154"/>
                    <a:pt x="2387" y="611"/>
                  </a:cubicBezTo>
                  <a:cubicBezTo>
                    <a:pt x="2523" y="448"/>
                    <a:pt x="2496" y="259"/>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1"/>
            <p:cNvSpPr/>
            <p:nvPr/>
          </p:nvSpPr>
          <p:spPr>
            <a:xfrm>
              <a:off x="5891213" y="3894700"/>
              <a:ext cx="63775" cy="35625"/>
            </a:xfrm>
            <a:custGeom>
              <a:avLst/>
              <a:gdLst/>
              <a:ahLst/>
              <a:cxnLst/>
              <a:rect l="l" t="t" r="r" b="b"/>
              <a:pathLst>
                <a:path w="2551" h="1425" extrusionOk="0">
                  <a:moveTo>
                    <a:pt x="1744" y="0"/>
                  </a:moveTo>
                  <a:cubicBezTo>
                    <a:pt x="1411" y="0"/>
                    <a:pt x="1070" y="138"/>
                    <a:pt x="815" y="394"/>
                  </a:cubicBezTo>
                  <a:cubicBezTo>
                    <a:pt x="543" y="502"/>
                    <a:pt x="326" y="719"/>
                    <a:pt x="109" y="991"/>
                  </a:cubicBezTo>
                  <a:cubicBezTo>
                    <a:pt x="1" y="1153"/>
                    <a:pt x="109" y="1424"/>
                    <a:pt x="299" y="1424"/>
                  </a:cubicBezTo>
                  <a:cubicBezTo>
                    <a:pt x="1086" y="1424"/>
                    <a:pt x="1845" y="1153"/>
                    <a:pt x="2388" y="611"/>
                  </a:cubicBezTo>
                  <a:cubicBezTo>
                    <a:pt x="2551" y="448"/>
                    <a:pt x="2469" y="258"/>
                    <a:pt x="2306" y="150"/>
                  </a:cubicBezTo>
                  <a:cubicBezTo>
                    <a:pt x="2135" y="49"/>
                    <a:pt x="1941" y="0"/>
                    <a:pt x="17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1"/>
            <p:cNvSpPr/>
            <p:nvPr/>
          </p:nvSpPr>
          <p:spPr>
            <a:xfrm>
              <a:off x="5914963" y="4011325"/>
              <a:ext cx="63075" cy="36300"/>
            </a:xfrm>
            <a:custGeom>
              <a:avLst/>
              <a:gdLst/>
              <a:ahLst/>
              <a:cxnLst/>
              <a:rect l="l" t="t" r="r" b="b"/>
              <a:pathLst>
                <a:path w="2523" h="1452" extrusionOk="0">
                  <a:moveTo>
                    <a:pt x="1716" y="1"/>
                  </a:moveTo>
                  <a:cubicBezTo>
                    <a:pt x="1384" y="1"/>
                    <a:pt x="1042" y="139"/>
                    <a:pt x="787" y="394"/>
                  </a:cubicBezTo>
                  <a:cubicBezTo>
                    <a:pt x="516" y="557"/>
                    <a:pt x="272" y="774"/>
                    <a:pt x="109" y="1018"/>
                  </a:cubicBezTo>
                  <a:cubicBezTo>
                    <a:pt x="0" y="1181"/>
                    <a:pt x="109" y="1452"/>
                    <a:pt x="299" y="1452"/>
                  </a:cubicBezTo>
                  <a:cubicBezTo>
                    <a:pt x="1085" y="1452"/>
                    <a:pt x="1845" y="1181"/>
                    <a:pt x="2387" y="638"/>
                  </a:cubicBezTo>
                  <a:cubicBezTo>
                    <a:pt x="2523" y="475"/>
                    <a:pt x="2496" y="258"/>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11"/>
          <p:cNvGrpSpPr/>
          <p:nvPr/>
        </p:nvGrpSpPr>
        <p:grpSpPr>
          <a:xfrm rot="1230574">
            <a:off x="158707" y="399513"/>
            <a:ext cx="1109047" cy="737735"/>
            <a:chOff x="3264963" y="236725"/>
            <a:chExt cx="998125" cy="663950"/>
          </a:xfrm>
        </p:grpSpPr>
        <p:sp>
          <p:nvSpPr>
            <p:cNvPr id="801" name="Google Shape;801;p11"/>
            <p:cNvSpPr/>
            <p:nvPr/>
          </p:nvSpPr>
          <p:spPr>
            <a:xfrm>
              <a:off x="3477188" y="236725"/>
              <a:ext cx="59550" cy="38900"/>
            </a:xfrm>
            <a:custGeom>
              <a:avLst/>
              <a:gdLst/>
              <a:ahLst/>
              <a:cxnLst/>
              <a:rect l="l" t="t" r="r" b="b"/>
              <a:pathLst>
                <a:path w="2382" h="1556" extrusionOk="0">
                  <a:moveTo>
                    <a:pt x="381" y="0"/>
                  </a:moveTo>
                  <a:cubicBezTo>
                    <a:pt x="137" y="0"/>
                    <a:pt x="1" y="244"/>
                    <a:pt x="109" y="407"/>
                  </a:cubicBezTo>
                  <a:cubicBezTo>
                    <a:pt x="543" y="1058"/>
                    <a:pt x="1222" y="1465"/>
                    <a:pt x="2008" y="1546"/>
                  </a:cubicBezTo>
                  <a:cubicBezTo>
                    <a:pt x="2037" y="1553"/>
                    <a:pt x="2064" y="1556"/>
                    <a:pt x="2090" y="1556"/>
                  </a:cubicBezTo>
                  <a:cubicBezTo>
                    <a:pt x="2282" y="1556"/>
                    <a:pt x="2381" y="1388"/>
                    <a:pt x="2334" y="1221"/>
                  </a:cubicBezTo>
                  <a:cubicBezTo>
                    <a:pt x="2279" y="678"/>
                    <a:pt x="1845" y="244"/>
                    <a:pt x="1303" y="163"/>
                  </a:cubicBezTo>
                  <a:cubicBezTo>
                    <a:pt x="1032" y="27"/>
                    <a:pt x="706" y="0"/>
                    <a:pt x="3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1"/>
            <p:cNvSpPr/>
            <p:nvPr/>
          </p:nvSpPr>
          <p:spPr>
            <a:xfrm>
              <a:off x="3367338" y="274700"/>
              <a:ext cx="58300" cy="39425"/>
            </a:xfrm>
            <a:custGeom>
              <a:avLst/>
              <a:gdLst/>
              <a:ahLst/>
              <a:cxnLst/>
              <a:rect l="l" t="t" r="r" b="b"/>
              <a:pathLst>
                <a:path w="2332" h="1577" extrusionOk="0">
                  <a:moveTo>
                    <a:pt x="326" y="0"/>
                  </a:moveTo>
                  <a:cubicBezTo>
                    <a:pt x="137" y="0"/>
                    <a:pt x="1" y="244"/>
                    <a:pt x="109" y="407"/>
                  </a:cubicBezTo>
                  <a:cubicBezTo>
                    <a:pt x="543" y="1058"/>
                    <a:pt x="1221" y="1465"/>
                    <a:pt x="1981" y="1573"/>
                  </a:cubicBezTo>
                  <a:cubicBezTo>
                    <a:pt x="1999" y="1576"/>
                    <a:pt x="2017" y="1577"/>
                    <a:pt x="2034" y="1577"/>
                  </a:cubicBezTo>
                  <a:cubicBezTo>
                    <a:pt x="2220" y="1577"/>
                    <a:pt x="2331" y="1444"/>
                    <a:pt x="2306" y="1221"/>
                  </a:cubicBezTo>
                  <a:cubicBezTo>
                    <a:pt x="2225" y="678"/>
                    <a:pt x="1791" y="244"/>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1"/>
            <p:cNvSpPr/>
            <p:nvPr/>
          </p:nvSpPr>
          <p:spPr>
            <a:xfrm>
              <a:off x="3560613" y="356050"/>
              <a:ext cx="58275" cy="39450"/>
            </a:xfrm>
            <a:custGeom>
              <a:avLst/>
              <a:gdLst/>
              <a:ahLst/>
              <a:cxnLst/>
              <a:rect l="l" t="t" r="r" b="b"/>
              <a:pathLst>
                <a:path w="2331" h="1578" extrusionOk="0">
                  <a:moveTo>
                    <a:pt x="326" y="1"/>
                  </a:moveTo>
                  <a:cubicBezTo>
                    <a:pt x="136" y="1"/>
                    <a:pt x="0" y="245"/>
                    <a:pt x="82" y="408"/>
                  </a:cubicBezTo>
                  <a:cubicBezTo>
                    <a:pt x="543" y="1059"/>
                    <a:pt x="1221" y="1466"/>
                    <a:pt x="1980" y="1574"/>
                  </a:cubicBezTo>
                  <a:cubicBezTo>
                    <a:pt x="1996" y="1576"/>
                    <a:pt x="2012" y="1578"/>
                    <a:pt x="2028" y="1578"/>
                  </a:cubicBezTo>
                  <a:cubicBezTo>
                    <a:pt x="2196" y="1578"/>
                    <a:pt x="2331" y="1445"/>
                    <a:pt x="2306" y="1222"/>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1"/>
            <p:cNvSpPr/>
            <p:nvPr/>
          </p:nvSpPr>
          <p:spPr>
            <a:xfrm>
              <a:off x="3449388" y="371650"/>
              <a:ext cx="60275" cy="38750"/>
            </a:xfrm>
            <a:custGeom>
              <a:avLst/>
              <a:gdLst/>
              <a:ahLst/>
              <a:cxnLst/>
              <a:rect l="l" t="t" r="r" b="b"/>
              <a:pathLst>
                <a:path w="2411" h="1550" extrusionOk="0">
                  <a:moveTo>
                    <a:pt x="408" y="1"/>
                  </a:moveTo>
                  <a:cubicBezTo>
                    <a:pt x="164" y="1"/>
                    <a:pt x="1" y="218"/>
                    <a:pt x="136" y="408"/>
                  </a:cubicBezTo>
                  <a:cubicBezTo>
                    <a:pt x="570" y="1032"/>
                    <a:pt x="1249" y="1438"/>
                    <a:pt x="2035" y="1547"/>
                  </a:cubicBezTo>
                  <a:cubicBezTo>
                    <a:pt x="2053" y="1549"/>
                    <a:pt x="2071" y="1550"/>
                    <a:pt x="2087" y="1550"/>
                  </a:cubicBezTo>
                  <a:cubicBezTo>
                    <a:pt x="2298" y="1550"/>
                    <a:pt x="2411" y="1397"/>
                    <a:pt x="2361" y="1221"/>
                  </a:cubicBezTo>
                  <a:cubicBezTo>
                    <a:pt x="2306" y="679"/>
                    <a:pt x="1872" y="218"/>
                    <a:pt x="1330" y="164"/>
                  </a:cubicBezTo>
                  <a:cubicBezTo>
                    <a:pt x="1059" y="28"/>
                    <a:pt x="733"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1"/>
            <p:cNvSpPr/>
            <p:nvPr/>
          </p:nvSpPr>
          <p:spPr>
            <a:xfrm>
              <a:off x="3313088" y="395400"/>
              <a:ext cx="58300" cy="38750"/>
            </a:xfrm>
            <a:custGeom>
              <a:avLst/>
              <a:gdLst/>
              <a:ahLst/>
              <a:cxnLst/>
              <a:rect l="l" t="t" r="r" b="b"/>
              <a:pathLst>
                <a:path w="2332" h="1550" extrusionOk="0">
                  <a:moveTo>
                    <a:pt x="326" y="0"/>
                  </a:moveTo>
                  <a:cubicBezTo>
                    <a:pt x="137" y="0"/>
                    <a:pt x="1" y="217"/>
                    <a:pt x="109" y="407"/>
                  </a:cubicBezTo>
                  <a:cubicBezTo>
                    <a:pt x="543" y="1031"/>
                    <a:pt x="1222" y="1438"/>
                    <a:pt x="2008" y="1546"/>
                  </a:cubicBezTo>
                  <a:cubicBezTo>
                    <a:pt x="2024" y="1549"/>
                    <a:pt x="2040" y="1550"/>
                    <a:pt x="2055" y="1550"/>
                  </a:cubicBezTo>
                  <a:cubicBezTo>
                    <a:pt x="2220" y="1550"/>
                    <a:pt x="2331" y="1419"/>
                    <a:pt x="2307" y="1221"/>
                  </a:cubicBezTo>
                  <a:cubicBezTo>
                    <a:pt x="2225" y="678"/>
                    <a:pt x="1791" y="217"/>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1"/>
            <p:cNvSpPr/>
            <p:nvPr/>
          </p:nvSpPr>
          <p:spPr>
            <a:xfrm>
              <a:off x="3450063" y="463200"/>
              <a:ext cx="58925" cy="38750"/>
            </a:xfrm>
            <a:custGeom>
              <a:avLst/>
              <a:gdLst/>
              <a:ahLst/>
              <a:cxnLst/>
              <a:rect l="l" t="t" r="r" b="b"/>
              <a:pathLst>
                <a:path w="2357" h="1550" extrusionOk="0">
                  <a:moveTo>
                    <a:pt x="354" y="1"/>
                  </a:moveTo>
                  <a:cubicBezTo>
                    <a:pt x="137" y="1"/>
                    <a:pt x="1" y="218"/>
                    <a:pt x="109" y="407"/>
                  </a:cubicBezTo>
                  <a:cubicBezTo>
                    <a:pt x="543" y="1031"/>
                    <a:pt x="1222" y="1438"/>
                    <a:pt x="2008" y="1547"/>
                  </a:cubicBezTo>
                  <a:cubicBezTo>
                    <a:pt x="2024" y="1549"/>
                    <a:pt x="2040" y="1550"/>
                    <a:pt x="2055" y="1550"/>
                  </a:cubicBezTo>
                  <a:cubicBezTo>
                    <a:pt x="2244" y="1550"/>
                    <a:pt x="2357" y="1397"/>
                    <a:pt x="2307" y="1221"/>
                  </a:cubicBezTo>
                  <a:cubicBezTo>
                    <a:pt x="2252" y="679"/>
                    <a:pt x="1791" y="218"/>
                    <a:pt x="1276" y="163"/>
                  </a:cubicBezTo>
                  <a:cubicBezTo>
                    <a:pt x="1005" y="28"/>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1"/>
            <p:cNvSpPr/>
            <p:nvPr/>
          </p:nvSpPr>
          <p:spPr>
            <a:xfrm>
              <a:off x="3777888" y="296900"/>
              <a:ext cx="59350" cy="38925"/>
            </a:xfrm>
            <a:custGeom>
              <a:avLst/>
              <a:gdLst/>
              <a:ahLst/>
              <a:cxnLst/>
              <a:rect l="l" t="t" r="r" b="b"/>
              <a:pathLst>
                <a:path w="2374" h="1557" extrusionOk="0">
                  <a:moveTo>
                    <a:pt x="333" y="0"/>
                  </a:moveTo>
                  <a:cubicBezTo>
                    <a:pt x="125" y="0"/>
                    <a:pt x="1" y="241"/>
                    <a:pt x="124" y="414"/>
                  </a:cubicBezTo>
                  <a:cubicBezTo>
                    <a:pt x="558" y="1038"/>
                    <a:pt x="1237" y="1445"/>
                    <a:pt x="2023" y="1553"/>
                  </a:cubicBezTo>
                  <a:cubicBezTo>
                    <a:pt x="2039" y="1555"/>
                    <a:pt x="2055" y="1556"/>
                    <a:pt x="2070" y="1556"/>
                  </a:cubicBezTo>
                  <a:cubicBezTo>
                    <a:pt x="2259" y="1556"/>
                    <a:pt x="2374" y="1404"/>
                    <a:pt x="2349" y="1228"/>
                  </a:cubicBezTo>
                  <a:cubicBezTo>
                    <a:pt x="2294" y="685"/>
                    <a:pt x="1833" y="224"/>
                    <a:pt x="1318" y="170"/>
                  </a:cubicBezTo>
                  <a:cubicBezTo>
                    <a:pt x="1047" y="34"/>
                    <a:pt x="721" y="7"/>
                    <a:pt x="396" y="7"/>
                  </a:cubicBezTo>
                  <a:cubicBezTo>
                    <a:pt x="374" y="2"/>
                    <a:pt x="353" y="0"/>
                    <a:pt x="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1"/>
            <p:cNvSpPr/>
            <p:nvPr/>
          </p:nvSpPr>
          <p:spPr>
            <a:xfrm>
              <a:off x="3639263" y="307250"/>
              <a:ext cx="60275" cy="38750"/>
            </a:xfrm>
            <a:custGeom>
              <a:avLst/>
              <a:gdLst/>
              <a:ahLst/>
              <a:cxnLst/>
              <a:rect l="l" t="t" r="r" b="b"/>
              <a:pathLst>
                <a:path w="2411" h="1550" extrusionOk="0">
                  <a:moveTo>
                    <a:pt x="407" y="0"/>
                  </a:moveTo>
                  <a:cubicBezTo>
                    <a:pt x="163" y="0"/>
                    <a:pt x="1" y="217"/>
                    <a:pt x="136" y="380"/>
                  </a:cubicBezTo>
                  <a:cubicBezTo>
                    <a:pt x="570" y="1031"/>
                    <a:pt x="1248" y="1438"/>
                    <a:pt x="2035" y="1546"/>
                  </a:cubicBezTo>
                  <a:cubicBezTo>
                    <a:pt x="2053" y="1548"/>
                    <a:pt x="2070" y="1549"/>
                    <a:pt x="2087" y="1549"/>
                  </a:cubicBezTo>
                  <a:cubicBezTo>
                    <a:pt x="2298" y="1549"/>
                    <a:pt x="2411" y="1396"/>
                    <a:pt x="2360" y="1221"/>
                  </a:cubicBezTo>
                  <a:cubicBezTo>
                    <a:pt x="2306" y="678"/>
                    <a:pt x="1872" y="217"/>
                    <a:pt x="1330"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1"/>
            <p:cNvSpPr/>
            <p:nvPr/>
          </p:nvSpPr>
          <p:spPr>
            <a:xfrm>
              <a:off x="3835913" y="427250"/>
              <a:ext cx="58975" cy="39450"/>
            </a:xfrm>
            <a:custGeom>
              <a:avLst/>
              <a:gdLst/>
              <a:ahLst/>
              <a:cxnLst/>
              <a:rect l="l" t="t" r="r" b="b"/>
              <a:pathLst>
                <a:path w="2359" h="1578" extrusionOk="0">
                  <a:moveTo>
                    <a:pt x="380" y="1"/>
                  </a:moveTo>
                  <a:cubicBezTo>
                    <a:pt x="136" y="1"/>
                    <a:pt x="0" y="245"/>
                    <a:pt x="109" y="408"/>
                  </a:cubicBezTo>
                  <a:cubicBezTo>
                    <a:pt x="543" y="1059"/>
                    <a:pt x="1221" y="1466"/>
                    <a:pt x="2008" y="1574"/>
                  </a:cubicBezTo>
                  <a:cubicBezTo>
                    <a:pt x="2026" y="1576"/>
                    <a:pt x="2043" y="1577"/>
                    <a:pt x="2059" y="1577"/>
                  </a:cubicBezTo>
                  <a:cubicBezTo>
                    <a:pt x="2267" y="1577"/>
                    <a:pt x="2358" y="1423"/>
                    <a:pt x="2333" y="1222"/>
                  </a:cubicBezTo>
                  <a:cubicBezTo>
                    <a:pt x="2279" y="679"/>
                    <a:pt x="1818" y="245"/>
                    <a:pt x="1275" y="164"/>
                  </a:cubicBezTo>
                  <a:cubicBezTo>
                    <a:pt x="1031" y="28"/>
                    <a:pt x="706"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1"/>
            <p:cNvSpPr/>
            <p:nvPr/>
          </p:nvSpPr>
          <p:spPr>
            <a:xfrm>
              <a:off x="3700963" y="406925"/>
              <a:ext cx="59650" cy="39425"/>
            </a:xfrm>
            <a:custGeom>
              <a:avLst/>
              <a:gdLst/>
              <a:ahLst/>
              <a:cxnLst/>
              <a:rect l="l" t="t" r="r" b="b"/>
              <a:pathLst>
                <a:path w="2386" h="1577" extrusionOk="0">
                  <a:moveTo>
                    <a:pt x="353" y="0"/>
                  </a:moveTo>
                  <a:cubicBezTo>
                    <a:pt x="136" y="0"/>
                    <a:pt x="1" y="244"/>
                    <a:pt x="109" y="407"/>
                  </a:cubicBezTo>
                  <a:cubicBezTo>
                    <a:pt x="543" y="1058"/>
                    <a:pt x="1221" y="1465"/>
                    <a:pt x="2008" y="1573"/>
                  </a:cubicBezTo>
                  <a:cubicBezTo>
                    <a:pt x="2026" y="1575"/>
                    <a:pt x="2043" y="1576"/>
                    <a:pt x="2060" y="1576"/>
                  </a:cubicBezTo>
                  <a:cubicBezTo>
                    <a:pt x="2271" y="1576"/>
                    <a:pt x="2386" y="1422"/>
                    <a:pt x="2361" y="1221"/>
                  </a:cubicBezTo>
                  <a:cubicBezTo>
                    <a:pt x="2279" y="678"/>
                    <a:pt x="1845" y="244"/>
                    <a:pt x="1303" y="163"/>
                  </a:cubicBezTo>
                  <a:cubicBezTo>
                    <a:pt x="950" y="82"/>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1"/>
            <p:cNvSpPr/>
            <p:nvPr/>
          </p:nvSpPr>
          <p:spPr>
            <a:xfrm>
              <a:off x="3608738" y="458450"/>
              <a:ext cx="58300" cy="39425"/>
            </a:xfrm>
            <a:custGeom>
              <a:avLst/>
              <a:gdLst/>
              <a:ahLst/>
              <a:cxnLst/>
              <a:rect l="l" t="t" r="r" b="b"/>
              <a:pathLst>
                <a:path w="2332" h="1577" extrusionOk="0">
                  <a:moveTo>
                    <a:pt x="354" y="1"/>
                  </a:moveTo>
                  <a:cubicBezTo>
                    <a:pt x="137" y="1"/>
                    <a:pt x="1" y="245"/>
                    <a:pt x="109" y="408"/>
                  </a:cubicBezTo>
                  <a:cubicBezTo>
                    <a:pt x="543" y="1031"/>
                    <a:pt x="1194" y="1465"/>
                    <a:pt x="1981" y="1574"/>
                  </a:cubicBezTo>
                  <a:cubicBezTo>
                    <a:pt x="1997" y="1576"/>
                    <a:pt x="2012" y="1577"/>
                    <a:pt x="2027" y="1577"/>
                  </a:cubicBezTo>
                  <a:cubicBezTo>
                    <a:pt x="2217" y="1577"/>
                    <a:pt x="2332" y="1422"/>
                    <a:pt x="2307" y="1221"/>
                  </a:cubicBezTo>
                  <a:cubicBezTo>
                    <a:pt x="2225" y="679"/>
                    <a:pt x="1791" y="245"/>
                    <a:pt x="1249" y="191"/>
                  </a:cubicBezTo>
                  <a:cubicBezTo>
                    <a:pt x="977" y="55"/>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1"/>
            <p:cNvSpPr/>
            <p:nvPr/>
          </p:nvSpPr>
          <p:spPr>
            <a:xfrm>
              <a:off x="3761313" y="537800"/>
              <a:ext cx="58975" cy="38750"/>
            </a:xfrm>
            <a:custGeom>
              <a:avLst/>
              <a:gdLst/>
              <a:ahLst/>
              <a:cxnLst/>
              <a:rect l="l" t="t" r="r" b="b"/>
              <a:pathLst>
                <a:path w="2359" h="1550" extrusionOk="0">
                  <a:moveTo>
                    <a:pt x="353" y="0"/>
                  </a:moveTo>
                  <a:cubicBezTo>
                    <a:pt x="136" y="0"/>
                    <a:pt x="1" y="217"/>
                    <a:pt x="109" y="380"/>
                  </a:cubicBezTo>
                  <a:cubicBezTo>
                    <a:pt x="543" y="1031"/>
                    <a:pt x="1221" y="1438"/>
                    <a:pt x="2008" y="1546"/>
                  </a:cubicBezTo>
                  <a:cubicBezTo>
                    <a:pt x="2024" y="1548"/>
                    <a:pt x="2040" y="1549"/>
                    <a:pt x="2055" y="1549"/>
                  </a:cubicBezTo>
                  <a:cubicBezTo>
                    <a:pt x="2244" y="1549"/>
                    <a:pt x="2359" y="1397"/>
                    <a:pt x="2334" y="1221"/>
                  </a:cubicBezTo>
                  <a:cubicBezTo>
                    <a:pt x="2225" y="678"/>
                    <a:pt x="1791" y="217"/>
                    <a:pt x="1249" y="163"/>
                  </a:cubicBezTo>
                  <a:cubicBezTo>
                    <a:pt x="950" y="27"/>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1"/>
            <p:cNvSpPr/>
            <p:nvPr/>
          </p:nvSpPr>
          <p:spPr>
            <a:xfrm>
              <a:off x="3601288" y="556100"/>
              <a:ext cx="58300" cy="39425"/>
            </a:xfrm>
            <a:custGeom>
              <a:avLst/>
              <a:gdLst/>
              <a:ahLst/>
              <a:cxnLst/>
              <a:rect l="l" t="t" r="r" b="b"/>
              <a:pathLst>
                <a:path w="2332" h="1577" extrusionOk="0">
                  <a:moveTo>
                    <a:pt x="326" y="0"/>
                  </a:moveTo>
                  <a:cubicBezTo>
                    <a:pt x="136" y="0"/>
                    <a:pt x="1" y="245"/>
                    <a:pt x="109" y="407"/>
                  </a:cubicBezTo>
                  <a:cubicBezTo>
                    <a:pt x="543" y="1031"/>
                    <a:pt x="1221" y="1465"/>
                    <a:pt x="1954" y="1574"/>
                  </a:cubicBezTo>
                  <a:cubicBezTo>
                    <a:pt x="1971" y="1576"/>
                    <a:pt x="1989" y="1577"/>
                    <a:pt x="2005" y="1577"/>
                  </a:cubicBezTo>
                  <a:cubicBezTo>
                    <a:pt x="2217" y="1577"/>
                    <a:pt x="2331" y="1422"/>
                    <a:pt x="2306" y="1221"/>
                  </a:cubicBezTo>
                  <a:cubicBezTo>
                    <a:pt x="2225" y="679"/>
                    <a:pt x="1791" y="245"/>
                    <a:pt x="1248"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1"/>
            <p:cNvSpPr/>
            <p:nvPr/>
          </p:nvSpPr>
          <p:spPr>
            <a:xfrm>
              <a:off x="3478563" y="560175"/>
              <a:ext cx="58275" cy="39425"/>
            </a:xfrm>
            <a:custGeom>
              <a:avLst/>
              <a:gdLst/>
              <a:ahLst/>
              <a:cxnLst/>
              <a:rect l="l" t="t" r="r" b="b"/>
              <a:pathLst>
                <a:path w="2331" h="1577" extrusionOk="0">
                  <a:moveTo>
                    <a:pt x="326" y="0"/>
                  </a:moveTo>
                  <a:cubicBezTo>
                    <a:pt x="136" y="0"/>
                    <a:pt x="0" y="244"/>
                    <a:pt x="82" y="407"/>
                  </a:cubicBezTo>
                  <a:cubicBezTo>
                    <a:pt x="543" y="1058"/>
                    <a:pt x="1221" y="1465"/>
                    <a:pt x="1980" y="1573"/>
                  </a:cubicBezTo>
                  <a:cubicBezTo>
                    <a:pt x="1999" y="1576"/>
                    <a:pt x="2016" y="1577"/>
                    <a:pt x="2033" y="1577"/>
                  </a:cubicBezTo>
                  <a:cubicBezTo>
                    <a:pt x="2219" y="1577"/>
                    <a:pt x="2331" y="1444"/>
                    <a:pt x="2306" y="1221"/>
                  </a:cubicBezTo>
                  <a:cubicBezTo>
                    <a:pt x="2224" y="678"/>
                    <a:pt x="1790" y="244"/>
                    <a:pt x="1248" y="190"/>
                  </a:cubicBezTo>
                  <a:cubicBezTo>
                    <a:pt x="977" y="54"/>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1"/>
            <p:cNvSpPr/>
            <p:nvPr/>
          </p:nvSpPr>
          <p:spPr>
            <a:xfrm>
              <a:off x="3380238" y="612375"/>
              <a:ext cx="59650" cy="38750"/>
            </a:xfrm>
            <a:custGeom>
              <a:avLst/>
              <a:gdLst/>
              <a:ahLst/>
              <a:cxnLst/>
              <a:rect l="l" t="t" r="r" b="b"/>
              <a:pathLst>
                <a:path w="2386" h="1550" extrusionOk="0">
                  <a:moveTo>
                    <a:pt x="407" y="1"/>
                  </a:moveTo>
                  <a:cubicBezTo>
                    <a:pt x="163" y="1"/>
                    <a:pt x="0" y="218"/>
                    <a:pt x="136" y="408"/>
                  </a:cubicBezTo>
                  <a:cubicBezTo>
                    <a:pt x="570" y="1031"/>
                    <a:pt x="1248" y="1438"/>
                    <a:pt x="2035" y="1547"/>
                  </a:cubicBezTo>
                  <a:cubicBezTo>
                    <a:pt x="2051" y="1549"/>
                    <a:pt x="2066" y="1550"/>
                    <a:pt x="2081" y="1550"/>
                  </a:cubicBezTo>
                  <a:cubicBezTo>
                    <a:pt x="2271" y="1550"/>
                    <a:pt x="2385" y="1397"/>
                    <a:pt x="2360" y="1221"/>
                  </a:cubicBezTo>
                  <a:cubicBezTo>
                    <a:pt x="2306" y="679"/>
                    <a:pt x="1845" y="218"/>
                    <a:pt x="1302" y="164"/>
                  </a:cubicBezTo>
                  <a:cubicBezTo>
                    <a:pt x="1031" y="28"/>
                    <a:pt x="733"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1"/>
            <p:cNvSpPr/>
            <p:nvPr/>
          </p:nvSpPr>
          <p:spPr>
            <a:xfrm>
              <a:off x="3511113" y="688325"/>
              <a:ext cx="58900" cy="39450"/>
            </a:xfrm>
            <a:custGeom>
              <a:avLst/>
              <a:gdLst/>
              <a:ahLst/>
              <a:cxnLst/>
              <a:rect l="l" t="t" r="r" b="b"/>
              <a:pathLst>
                <a:path w="2356" h="1578" extrusionOk="0">
                  <a:moveTo>
                    <a:pt x="353" y="1"/>
                  </a:moveTo>
                  <a:cubicBezTo>
                    <a:pt x="136" y="1"/>
                    <a:pt x="0" y="245"/>
                    <a:pt x="109" y="407"/>
                  </a:cubicBezTo>
                  <a:cubicBezTo>
                    <a:pt x="543" y="1058"/>
                    <a:pt x="1221" y="1465"/>
                    <a:pt x="2007" y="1574"/>
                  </a:cubicBezTo>
                  <a:cubicBezTo>
                    <a:pt x="2026" y="1576"/>
                    <a:pt x="2043" y="1577"/>
                    <a:pt x="2061" y="1577"/>
                  </a:cubicBezTo>
                  <a:cubicBezTo>
                    <a:pt x="2246" y="1577"/>
                    <a:pt x="2355" y="1445"/>
                    <a:pt x="2306" y="1221"/>
                  </a:cubicBezTo>
                  <a:cubicBezTo>
                    <a:pt x="2251" y="679"/>
                    <a:pt x="1817" y="245"/>
                    <a:pt x="1275" y="163"/>
                  </a:cubicBezTo>
                  <a:cubicBezTo>
                    <a:pt x="1004"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1"/>
            <p:cNvSpPr/>
            <p:nvPr/>
          </p:nvSpPr>
          <p:spPr>
            <a:xfrm>
              <a:off x="3384988" y="703925"/>
              <a:ext cx="58275" cy="38750"/>
            </a:xfrm>
            <a:custGeom>
              <a:avLst/>
              <a:gdLst/>
              <a:ahLst/>
              <a:cxnLst/>
              <a:rect l="l" t="t" r="r" b="b"/>
              <a:pathLst>
                <a:path w="2331" h="1550" extrusionOk="0">
                  <a:moveTo>
                    <a:pt x="353" y="0"/>
                  </a:moveTo>
                  <a:cubicBezTo>
                    <a:pt x="136" y="0"/>
                    <a:pt x="0" y="217"/>
                    <a:pt x="109" y="407"/>
                  </a:cubicBezTo>
                  <a:cubicBezTo>
                    <a:pt x="543" y="1031"/>
                    <a:pt x="1221" y="1438"/>
                    <a:pt x="2007" y="1547"/>
                  </a:cubicBezTo>
                  <a:cubicBezTo>
                    <a:pt x="2021" y="1549"/>
                    <a:pt x="2035" y="1550"/>
                    <a:pt x="2048" y="1550"/>
                  </a:cubicBezTo>
                  <a:cubicBezTo>
                    <a:pt x="2216" y="1550"/>
                    <a:pt x="2331" y="1397"/>
                    <a:pt x="2306" y="1221"/>
                  </a:cubicBezTo>
                  <a:cubicBezTo>
                    <a:pt x="2251" y="679"/>
                    <a:pt x="1790" y="217"/>
                    <a:pt x="1248" y="163"/>
                  </a:cubicBezTo>
                  <a:cubicBezTo>
                    <a:pt x="977" y="28"/>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1"/>
            <p:cNvSpPr/>
            <p:nvPr/>
          </p:nvSpPr>
          <p:spPr>
            <a:xfrm>
              <a:off x="3264963" y="684250"/>
              <a:ext cx="58250" cy="38925"/>
            </a:xfrm>
            <a:custGeom>
              <a:avLst/>
              <a:gdLst/>
              <a:ahLst/>
              <a:cxnLst/>
              <a:rect l="l" t="t" r="r" b="b"/>
              <a:pathLst>
                <a:path w="2330" h="1557" extrusionOk="0">
                  <a:moveTo>
                    <a:pt x="326" y="1"/>
                  </a:moveTo>
                  <a:cubicBezTo>
                    <a:pt x="136" y="1"/>
                    <a:pt x="0" y="245"/>
                    <a:pt x="82" y="408"/>
                  </a:cubicBezTo>
                  <a:cubicBezTo>
                    <a:pt x="543" y="1059"/>
                    <a:pt x="1221" y="1466"/>
                    <a:pt x="1980" y="1547"/>
                  </a:cubicBezTo>
                  <a:cubicBezTo>
                    <a:pt x="2006" y="1553"/>
                    <a:pt x="2030" y="1556"/>
                    <a:pt x="2054" y="1556"/>
                  </a:cubicBezTo>
                  <a:cubicBezTo>
                    <a:pt x="2227"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1"/>
            <p:cNvSpPr/>
            <p:nvPr/>
          </p:nvSpPr>
          <p:spPr>
            <a:xfrm>
              <a:off x="3506363" y="807000"/>
              <a:ext cx="58275" cy="39425"/>
            </a:xfrm>
            <a:custGeom>
              <a:avLst/>
              <a:gdLst/>
              <a:ahLst/>
              <a:cxnLst/>
              <a:rect l="l" t="t" r="r" b="b"/>
              <a:pathLst>
                <a:path w="2331" h="1577" extrusionOk="0">
                  <a:moveTo>
                    <a:pt x="326" y="0"/>
                  </a:moveTo>
                  <a:cubicBezTo>
                    <a:pt x="136" y="0"/>
                    <a:pt x="0" y="244"/>
                    <a:pt x="109" y="407"/>
                  </a:cubicBezTo>
                  <a:cubicBezTo>
                    <a:pt x="543" y="1058"/>
                    <a:pt x="1221" y="1465"/>
                    <a:pt x="2007" y="1573"/>
                  </a:cubicBezTo>
                  <a:cubicBezTo>
                    <a:pt x="2021" y="1576"/>
                    <a:pt x="2035" y="1577"/>
                    <a:pt x="2049" y="1577"/>
                  </a:cubicBezTo>
                  <a:cubicBezTo>
                    <a:pt x="2196" y="1577"/>
                    <a:pt x="2331" y="1444"/>
                    <a:pt x="2306" y="1221"/>
                  </a:cubicBezTo>
                  <a:cubicBezTo>
                    <a:pt x="2224" y="678"/>
                    <a:pt x="1790" y="244"/>
                    <a:pt x="1248" y="163"/>
                  </a:cubicBezTo>
                  <a:cubicBezTo>
                    <a:pt x="977" y="27"/>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1"/>
            <p:cNvSpPr/>
            <p:nvPr/>
          </p:nvSpPr>
          <p:spPr>
            <a:xfrm>
              <a:off x="3736913" y="640850"/>
              <a:ext cx="58300" cy="39450"/>
            </a:xfrm>
            <a:custGeom>
              <a:avLst/>
              <a:gdLst/>
              <a:ahLst/>
              <a:cxnLst/>
              <a:rect l="l" t="t" r="r" b="b"/>
              <a:pathLst>
                <a:path w="2332" h="1578" extrusionOk="0">
                  <a:moveTo>
                    <a:pt x="326" y="1"/>
                  </a:moveTo>
                  <a:cubicBezTo>
                    <a:pt x="136" y="1"/>
                    <a:pt x="0" y="245"/>
                    <a:pt x="109" y="408"/>
                  </a:cubicBezTo>
                  <a:cubicBezTo>
                    <a:pt x="543" y="1032"/>
                    <a:pt x="1167" y="1466"/>
                    <a:pt x="1953" y="1574"/>
                  </a:cubicBezTo>
                  <a:cubicBezTo>
                    <a:pt x="1971" y="1576"/>
                    <a:pt x="1989" y="1577"/>
                    <a:pt x="2005" y="1577"/>
                  </a:cubicBezTo>
                  <a:cubicBezTo>
                    <a:pt x="2216" y="1577"/>
                    <a:pt x="2331" y="1423"/>
                    <a:pt x="2306" y="1222"/>
                  </a:cubicBezTo>
                  <a:cubicBezTo>
                    <a:pt x="2225" y="679"/>
                    <a:pt x="1791"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1"/>
            <p:cNvSpPr/>
            <p:nvPr/>
          </p:nvSpPr>
          <p:spPr>
            <a:xfrm>
              <a:off x="3598588" y="651025"/>
              <a:ext cx="58275" cy="39425"/>
            </a:xfrm>
            <a:custGeom>
              <a:avLst/>
              <a:gdLst/>
              <a:ahLst/>
              <a:cxnLst/>
              <a:rect l="l" t="t" r="r" b="b"/>
              <a:pathLst>
                <a:path w="2331" h="1577"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2"/>
                    <a:pt x="2306" y="1221"/>
                  </a:cubicBezTo>
                  <a:cubicBezTo>
                    <a:pt x="2224" y="679"/>
                    <a:pt x="1790" y="245"/>
                    <a:pt x="1248" y="164"/>
                  </a:cubicBezTo>
                  <a:cubicBezTo>
                    <a:pt x="977"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1"/>
            <p:cNvSpPr/>
            <p:nvPr/>
          </p:nvSpPr>
          <p:spPr>
            <a:xfrm>
              <a:off x="3841338" y="749350"/>
              <a:ext cx="58300" cy="39425"/>
            </a:xfrm>
            <a:custGeom>
              <a:avLst/>
              <a:gdLst/>
              <a:ahLst/>
              <a:cxnLst/>
              <a:rect l="l" t="t" r="r" b="b"/>
              <a:pathLst>
                <a:path w="2332" h="1577" extrusionOk="0">
                  <a:moveTo>
                    <a:pt x="326" y="1"/>
                  </a:moveTo>
                  <a:cubicBezTo>
                    <a:pt x="136" y="1"/>
                    <a:pt x="0" y="245"/>
                    <a:pt x="82" y="408"/>
                  </a:cubicBezTo>
                  <a:cubicBezTo>
                    <a:pt x="543" y="1031"/>
                    <a:pt x="1167" y="1465"/>
                    <a:pt x="1953" y="1574"/>
                  </a:cubicBezTo>
                  <a:cubicBezTo>
                    <a:pt x="1971" y="1576"/>
                    <a:pt x="1989" y="1577"/>
                    <a:pt x="2005" y="1577"/>
                  </a:cubicBezTo>
                  <a:cubicBezTo>
                    <a:pt x="2217" y="1577"/>
                    <a:pt x="2331" y="1422"/>
                    <a:pt x="2306" y="1221"/>
                  </a:cubicBezTo>
                  <a:cubicBezTo>
                    <a:pt x="2225" y="679"/>
                    <a:pt x="1791" y="245"/>
                    <a:pt x="1248" y="164"/>
                  </a:cubicBezTo>
                  <a:cubicBezTo>
                    <a:pt x="977" y="28"/>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1"/>
            <p:cNvSpPr/>
            <p:nvPr/>
          </p:nvSpPr>
          <p:spPr>
            <a:xfrm>
              <a:off x="3724038" y="750025"/>
              <a:ext cx="58275" cy="39450"/>
            </a:xfrm>
            <a:custGeom>
              <a:avLst/>
              <a:gdLst/>
              <a:ahLst/>
              <a:cxnLst/>
              <a:rect l="l" t="t" r="r" b="b"/>
              <a:pathLst>
                <a:path w="2331" h="1578"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3"/>
                    <a:pt x="2306" y="1221"/>
                  </a:cubicBezTo>
                  <a:cubicBezTo>
                    <a:pt x="2251" y="679"/>
                    <a:pt x="1790" y="245"/>
                    <a:pt x="1248" y="191"/>
                  </a:cubicBezTo>
                  <a:cubicBezTo>
                    <a:pt x="976" y="55"/>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1"/>
            <p:cNvSpPr/>
            <p:nvPr/>
          </p:nvSpPr>
          <p:spPr>
            <a:xfrm>
              <a:off x="3612813" y="779875"/>
              <a:ext cx="58900" cy="39425"/>
            </a:xfrm>
            <a:custGeom>
              <a:avLst/>
              <a:gdLst/>
              <a:ahLst/>
              <a:cxnLst/>
              <a:rect l="l" t="t" r="r" b="b"/>
              <a:pathLst>
                <a:path w="2356" h="1577" extrusionOk="0">
                  <a:moveTo>
                    <a:pt x="353" y="0"/>
                  </a:moveTo>
                  <a:cubicBezTo>
                    <a:pt x="136" y="0"/>
                    <a:pt x="1" y="244"/>
                    <a:pt x="109" y="407"/>
                  </a:cubicBezTo>
                  <a:cubicBezTo>
                    <a:pt x="543" y="1058"/>
                    <a:pt x="1221" y="1465"/>
                    <a:pt x="2008" y="1574"/>
                  </a:cubicBezTo>
                  <a:cubicBezTo>
                    <a:pt x="2022" y="1576"/>
                    <a:pt x="2036" y="1577"/>
                    <a:pt x="2050" y="1577"/>
                  </a:cubicBezTo>
                  <a:cubicBezTo>
                    <a:pt x="2201" y="1577"/>
                    <a:pt x="2356" y="1444"/>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1"/>
            <p:cNvSpPr/>
            <p:nvPr/>
          </p:nvSpPr>
          <p:spPr>
            <a:xfrm>
              <a:off x="3745038" y="861250"/>
              <a:ext cx="58925" cy="39425"/>
            </a:xfrm>
            <a:custGeom>
              <a:avLst/>
              <a:gdLst/>
              <a:ahLst/>
              <a:cxnLst/>
              <a:rect l="l" t="t" r="r" b="b"/>
              <a:pathLst>
                <a:path w="2357" h="1577" extrusionOk="0">
                  <a:moveTo>
                    <a:pt x="353" y="0"/>
                  </a:moveTo>
                  <a:cubicBezTo>
                    <a:pt x="136" y="0"/>
                    <a:pt x="1" y="244"/>
                    <a:pt x="109" y="407"/>
                  </a:cubicBezTo>
                  <a:cubicBezTo>
                    <a:pt x="543" y="1058"/>
                    <a:pt x="1221" y="1465"/>
                    <a:pt x="2008" y="1573"/>
                  </a:cubicBezTo>
                  <a:cubicBezTo>
                    <a:pt x="2022" y="1575"/>
                    <a:pt x="2036" y="1576"/>
                    <a:pt x="2049" y="1576"/>
                  </a:cubicBezTo>
                  <a:cubicBezTo>
                    <a:pt x="2221" y="1576"/>
                    <a:pt x="2357" y="1422"/>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1"/>
            <p:cNvSpPr/>
            <p:nvPr/>
          </p:nvSpPr>
          <p:spPr>
            <a:xfrm>
              <a:off x="4031888" y="494400"/>
              <a:ext cx="59600" cy="38900"/>
            </a:xfrm>
            <a:custGeom>
              <a:avLst/>
              <a:gdLst/>
              <a:ahLst/>
              <a:cxnLst/>
              <a:rect l="l" t="t" r="r" b="b"/>
              <a:pathLst>
                <a:path w="2384" h="1556" extrusionOk="0">
                  <a:moveTo>
                    <a:pt x="407" y="0"/>
                  </a:moveTo>
                  <a:cubicBezTo>
                    <a:pt x="163" y="0"/>
                    <a:pt x="0" y="244"/>
                    <a:pt x="136" y="407"/>
                  </a:cubicBezTo>
                  <a:cubicBezTo>
                    <a:pt x="570" y="1058"/>
                    <a:pt x="1248" y="1465"/>
                    <a:pt x="2035" y="1546"/>
                  </a:cubicBezTo>
                  <a:cubicBezTo>
                    <a:pt x="2063" y="1553"/>
                    <a:pt x="2090" y="1556"/>
                    <a:pt x="2115" y="1556"/>
                  </a:cubicBezTo>
                  <a:cubicBezTo>
                    <a:pt x="2302" y="1556"/>
                    <a:pt x="2384" y="1388"/>
                    <a:pt x="2360" y="1221"/>
                  </a:cubicBezTo>
                  <a:cubicBezTo>
                    <a:pt x="2306" y="678"/>
                    <a:pt x="1872" y="244"/>
                    <a:pt x="1329" y="163"/>
                  </a:cubicBezTo>
                  <a:cubicBezTo>
                    <a:pt x="1058" y="27"/>
                    <a:pt x="733"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1"/>
            <p:cNvSpPr/>
            <p:nvPr/>
          </p:nvSpPr>
          <p:spPr>
            <a:xfrm>
              <a:off x="3920663" y="532375"/>
              <a:ext cx="60325" cy="39425"/>
            </a:xfrm>
            <a:custGeom>
              <a:avLst/>
              <a:gdLst/>
              <a:ahLst/>
              <a:cxnLst/>
              <a:rect l="l" t="t" r="r" b="b"/>
              <a:pathLst>
                <a:path w="2413" h="1577" extrusionOk="0">
                  <a:moveTo>
                    <a:pt x="408" y="0"/>
                  </a:moveTo>
                  <a:cubicBezTo>
                    <a:pt x="164" y="0"/>
                    <a:pt x="1" y="244"/>
                    <a:pt x="137" y="407"/>
                  </a:cubicBezTo>
                  <a:cubicBezTo>
                    <a:pt x="571" y="1058"/>
                    <a:pt x="1249" y="1465"/>
                    <a:pt x="2035" y="1573"/>
                  </a:cubicBezTo>
                  <a:cubicBezTo>
                    <a:pt x="2053" y="1575"/>
                    <a:pt x="2070" y="1576"/>
                    <a:pt x="2087" y="1576"/>
                  </a:cubicBezTo>
                  <a:cubicBezTo>
                    <a:pt x="2298" y="1576"/>
                    <a:pt x="2413" y="1422"/>
                    <a:pt x="2388" y="1221"/>
                  </a:cubicBezTo>
                  <a:cubicBezTo>
                    <a:pt x="2306" y="678"/>
                    <a:pt x="1873" y="244"/>
                    <a:pt x="1330" y="163"/>
                  </a:cubicBezTo>
                  <a:cubicBezTo>
                    <a:pt x="1059" y="27"/>
                    <a:pt x="760" y="0"/>
                    <a:pt x="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1"/>
            <p:cNvSpPr/>
            <p:nvPr/>
          </p:nvSpPr>
          <p:spPr>
            <a:xfrm>
              <a:off x="4113938" y="613750"/>
              <a:ext cx="60325" cy="39425"/>
            </a:xfrm>
            <a:custGeom>
              <a:avLst/>
              <a:gdLst/>
              <a:ahLst/>
              <a:cxnLst/>
              <a:rect l="l" t="t" r="r" b="b"/>
              <a:pathLst>
                <a:path w="2413" h="1577" extrusionOk="0">
                  <a:moveTo>
                    <a:pt x="407" y="0"/>
                  </a:moveTo>
                  <a:cubicBezTo>
                    <a:pt x="163" y="0"/>
                    <a:pt x="0" y="244"/>
                    <a:pt x="136" y="407"/>
                  </a:cubicBezTo>
                  <a:cubicBezTo>
                    <a:pt x="570" y="1058"/>
                    <a:pt x="1248" y="1465"/>
                    <a:pt x="2035" y="1573"/>
                  </a:cubicBezTo>
                  <a:cubicBezTo>
                    <a:pt x="2052" y="1575"/>
                    <a:pt x="2070" y="1576"/>
                    <a:pt x="2087" y="1576"/>
                  </a:cubicBezTo>
                  <a:cubicBezTo>
                    <a:pt x="2298" y="1576"/>
                    <a:pt x="2412" y="1422"/>
                    <a:pt x="2387" y="1221"/>
                  </a:cubicBezTo>
                  <a:cubicBezTo>
                    <a:pt x="2306" y="678"/>
                    <a:pt x="1872" y="244"/>
                    <a:pt x="1329"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1"/>
            <p:cNvSpPr/>
            <p:nvPr/>
          </p:nvSpPr>
          <p:spPr>
            <a:xfrm>
              <a:off x="4004763" y="630000"/>
              <a:ext cx="58925" cy="38925"/>
            </a:xfrm>
            <a:custGeom>
              <a:avLst/>
              <a:gdLst/>
              <a:ahLst/>
              <a:cxnLst/>
              <a:rect l="l" t="t" r="r" b="b"/>
              <a:pathLst>
                <a:path w="2357" h="1557" extrusionOk="0">
                  <a:moveTo>
                    <a:pt x="326" y="1"/>
                  </a:moveTo>
                  <a:cubicBezTo>
                    <a:pt x="136" y="1"/>
                    <a:pt x="0" y="245"/>
                    <a:pt x="109" y="408"/>
                  </a:cubicBezTo>
                  <a:cubicBezTo>
                    <a:pt x="543" y="1059"/>
                    <a:pt x="1221" y="1439"/>
                    <a:pt x="2007" y="1547"/>
                  </a:cubicBezTo>
                  <a:cubicBezTo>
                    <a:pt x="2033" y="1553"/>
                    <a:pt x="2058" y="1556"/>
                    <a:pt x="2081" y="1556"/>
                  </a:cubicBezTo>
                  <a:cubicBezTo>
                    <a:pt x="2254" y="1556"/>
                    <a:pt x="2357" y="1389"/>
                    <a:pt x="2333" y="1222"/>
                  </a:cubicBezTo>
                  <a:cubicBezTo>
                    <a:pt x="2224" y="679"/>
                    <a:pt x="1790" y="245"/>
                    <a:pt x="1248" y="164"/>
                  </a:cubicBezTo>
                  <a:cubicBezTo>
                    <a:pt x="950" y="28"/>
                    <a:pt x="651"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1"/>
            <p:cNvSpPr/>
            <p:nvPr/>
          </p:nvSpPr>
          <p:spPr>
            <a:xfrm>
              <a:off x="3867113" y="653075"/>
              <a:ext cx="59650" cy="38750"/>
            </a:xfrm>
            <a:custGeom>
              <a:avLst/>
              <a:gdLst/>
              <a:ahLst/>
              <a:cxnLst/>
              <a:rect l="l" t="t" r="r" b="b"/>
              <a:pathLst>
                <a:path w="2386" h="1550" extrusionOk="0">
                  <a:moveTo>
                    <a:pt x="353" y="0"/>
                  </a:moveTo>
                  <a:cubicBezTo>
                    <a:pt x="136" y="0"/>
                    <a:pt x="0" y="217"/>
                    <a:pt x="109" y="407"/>
                  </a:cubicBezTo>
                  <a:cubicBezTo>
                    <a:pt x="543" y="1031"/>
                    <a:pt x="1221" y="1438"/>
                    <a:pt x="2007" y="1546"/>
                  </a:cubicBezTo>
                  <a:cubicBezTo>
                    <a:pt x="2025" y="1548"/>
                    <a:pt x="2043" y="1549"/>
                    <a:pt x="2060" y="1549"/>
                  </a:cubicBezTo>
                  <a:cubicBezTo>
                    <a:pt x="2271" y="1549"/>
                    <a:pt x="2385" y="1397"/>
                    <a:pt x="2360" y="1221"/>
                  </a:cubicBezTo>
                  <a:cubicBezTo>
                    <a:pt x="2279" y="678"/>
                    <a:pt x="1845" y="217"/>
                    <a:pt x="1302" y="163"/>
                  </a:cubicBezTo>
                  <a:cubicBezTo>
                    <a:pt x="1004" y="54"/>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1"/>
            <p:cNvSpPr/>
            <p:nvPr/>
          </p:nvSpPr>
          <p:spPr>
            <a:xfrm>
              <a:off x="4092238" y="738500"/>
              <a:ext cx="58250" cy="38925"/>
            </a:xfrm>
            <a:custGeom>
              <a:avLst/>
              <a:gdLst/>
              <a:ahLst/>
              <a:cxnLst/>
              <a:rect l="l" t="t" r="r" b="b"/>
              <a:pathLst>
                <a:path w="2330" h="1557" extrusionOk="0">
                  <a:moveTo>
                    <a:pt x="326" y="1"/>
                  </a:moveTo>
                  <a:cubicBezTo>
                    <a:pt x="136" y="1"/>
                    <a:pt x="0" y="245"/>
                    <a:pt x="82" y="408"/>
                  </a:cubicBezTo>
                  <a:cubicBezTo>
                    <a:pt x="543" y="1059"/>
                    <a:pt x="1221" y="1465"/>
                    <a:pt x="1980" y="1547"/>
                  </a:cubicBezTo>
                  <a:cubicBezTo>
                    <a:pt x="2003" y="1553"/>
                    <a:pt x="2025" y="1556"/>
                    <a:pt x="2046" y="1556"/>
                  </a:cubicBezTo>
                  <a:cubicBezTo>
                    <a:pt x="2206"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1"/>
            <p:cNvSpPr/>
            <p:nvPr/>
          </p:nvSpPr>
          <p:spPr>
            <a:xfrm>
              <a:off x="4019813" y="360075"/>
              <a:ext cx="59500" cy="39475"/>
            </a:xfrm>
            <a:custGeom>
              <a:avLst/>
              <a:gdLst/>
              <a:ahLst/>
              <a:cxnLst/>
              <a:rect l="l" t="t" r="r" b="b"/>
              <a:pathLst>
                <a:path w="2380" h="1579" extrusionOk="0">
                  <a:moveTo>
                    <a:pt x="341" y="1"/>
                  </a:moveTo>
                  <a:cubicBezTo>
                    <a:pt x="118" y="1"/>
                    <a:pt x="0" y="254"/>
                    <a:pt x="104" y="410"/>
                  </a:cubicBezTo>
                  <a:cubicBezTo>
                    <a:pt x="538" y="1061"/>
                    <a:pt x="1216" y="1467"/>
                    <a:pt x="2002" y="1576"/>
                  </a:cubicBezTo>
                  <a:cubicBezTo>
                    <a:pt x="2020" y="1578"/>
                    <a:pt x="2037" y="1579"/>
                    <a:pt x="2054" y="1579"/>
                  </a:cubicBezTo>
                  <a:cubicBezTo>
                    <a:pt x="2265" y="1579"/>
                    <a:pt x="2380" y="1424"/>
                    <a:pt x="2355" y="1223"/>
                  </a:cubicBezTo>
                  <a:cubicBezTo>
                    <a:pt x="2273" y="681"/>
                    <a:pt x="1839" y="247"/>
                    <a:pt x="1297" y="193"/>
                  </a:cubicBezTo>
                  <a:cubicBezTo>
                    <a:pt x="1026" y="57"/>
                    <a:pt x="727" y="3"/>
                    <a:pt x="375" y="3"/>
                  </a:cubicBezTo>
                  <a:cubicBezTo>
                    <a:pt x="363" y="1"/>
                    <a:pt x="352" y="1"/>
                    <a:pt x="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1"/>
            <p:cNvSpPr/>
            <p:nvPr/>
          </p:nvSpPr>
          <p:spPr>
            <a:xfrm>
              <a:off x="4144438" y="518800"/>
              <a:ext cx="60275" cy="39425"/>
            </a:xfrm>
            <a:custGeom>
              <a:avLst/>
              <a:gdLst/>
              <a:ahLst/>
              <a:cxnLst/>
              <a:rect l="l" t="t" r="r" b="b"/>
              <a:pathLst>
                <a:path w="2411" h="1577" extrusionOk="0">
                  <a:moveTo>
                    <a:pt x="408" y="1"/>
                  </a:moveTo>
                  <a:cubicBezTo>
                    <a:pt x="164" y="1"/>
                    <a:pt x="1" y="245"/>
                    <a:pt x="136" y="408"/>
                  </a:cubicBezTo>
                  <a:cubicBezTo>
                    <a:pt x="570" y="1059"/>
                    <a:pt x="1249" y="1465"/>
                    <a:pt x="2035" y="1574"/>
                  </a:cubicBezTo>
                  <a:cubicBezTo>
                    <a:pt x="2053" y="1576"/>
                    <a:pt x="2070" y="1577"/>
                    <a:pt x="2087" y="1577"/>
                  </a:cubicBezTo>
                  <a:cubicBezTo>
                    <a:pt x="2298" y="1577"/>
                    <a:pt x="2411" y="1422"/>
                    <a:pt x="2361" y="1221"/>
                  </a:cubicBezTo>
                  <a:cubicBezTo>
                    <a:pt x="2306" y="679"/>
                    <a:pt x="1872" y="245"/>
                    <a:pt x="1330" y="163"/>
                  </a:cubicBezTo>
                  <a:cubicBezTo>
                    <a:pt x="1059" y="28"/>
                    <a:pt x="760"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1"/>
            <p:cNvSpPr/>
            <p:nvPr/>
          </p:nvSpPr>
          <p:spPr>
            <a:xfrm>
              <a:off x="3296138" y="512025"/>
              <a:ext cx="58300" cy="39425"/>
            </a:xfrm>
            <a:custGeom>
              <a:avLst/>
              <a:gdLst/>
              <a:ahLst/>
              <a:cxnLst/>
              <a:rect l="l" t="t" r="r" b="b"/>
              <a:pathLst>
                <a:path w="2332" h="1577" extrusionOk="0">
                  <a:moveTo>
                    <a:pt x="326" y="0"/>
                  </a:moveTo>
                  <a:cubicBezTo>
                    <a:pt x="136" y="0"/>
                    <a:pt x="1" y="245"/>
                    <a:pt x="109" y="407"/>
                  </a:cubicBezTo>
                  <a:cubicBezTo>
                    <a:pt x="543" y="1058"/>
                    <a:pt x="1221" y="1465"/>
                    <a:pt x="2008" y="1574"/>
                  </a:cubicBezTo>
                  <a:cubicBezTo>
                    <a:pt x="2022" y="1576"/>
                    <a:pt x="2036" y="1577"/>
                    <a:pt x="2049" y="1577"/>
                  </a:cubicBezTo>
                  <a:cubicBezTo>
                    <a:pt x="2217" y="1577"/>
                    <a:pt x="2332" y="1422"/>
                    <a:pt x="2306" y="1221"/>
                  </a:cubicBezTo>
                  <a:cubicBezTo>
                    <a:pt x="2225" y="679"/>
                    <a:pt x="1791" y="245"/>
                    <a:pt x="1249"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1"/>
            <p:cNvSpPr/>
            <p:nvPr/>
          </p:nvSpPr>
          <p:spPr>
            <a:xfrm>
              <a:off x="3927463" y="382500"/>
              <a:ext cx="59525" cy="38925"/>
            </a:xfrm>
            <a:custGeom>
              <a:avLst/>
              <a:gdLst/>
              <a:ahLst/>
              <a:cxnLst/>
              <a:rect l="l" t="t" r="r" b="b"/>
              <a:pathLst>
                <a:path w="2381" h="1557" extrusionOk="0">
                  <a:moveTo>
                    <a:pt x="380" y="1"/>
                  </a:moveTo>
                  <a:cubicBezTo>
                    <a:pt x="136" y="1"/>
                    <a:pt x="0" y="245"/>
                    <a:pt x="109" y="408"/>
                  </a:cubicBezTo>
                  <a:cubicBezTo>
                    <a:pt x="543" y="1059"/>
                    <a:pt x="1221" y="1438"/>
                    <a:pt x="2007" y="1547"/>
                  </a:cubicBezTo>
                  <a:cubicBezTo>
                    <a:pt x="2036" y="1553"/>
                    <a:pt x="2064" y="1556"/>
                    <a:pt x="2089" y="1556"/>
                  </a:cubicBezTo>
                  <a:cubicBezTo>
                    <a:pt x="2281" y="1556"/>
                    <a:pt x="2381" y="1389"/>
                    <a:pt x="2333" y="1221"/>
                  </a:cubicBezTo>
                  <a:cubicBezTo>
                    <a:pt x="2279" y="679"/>
                    <a:pt x="1845" y="245"/>
                    <a:pt x="1302" y="164"/>
                  </a:cubicBezTo>
                  <a:cubicBezTo>
                    <a:pt x="1031" y="28"/>
                    <a:pt x="705"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1"/>
            <p:cNvSpPr/>
            <p:nvPr/>
          </p:nvSpPr>
          <p:spPr>
            <a:xfrm>
              <a:off x="4204788" y="712750"/>
              <a:ext cx="58300" cy="39425"/>
            </a:xfrm>
            <a:custGeom>
              <a:avLst/>
              <a:gdLst/>
              <a:ahLst/>
              <a:cxnLst/>
              <a:rect l="l" t="t" r="r" b="b"/>
              <a:pathLst>
                <a:path w="2332" h="1577" extrusionOk="0">
                  <a:moveTo>
                    <a:pt x="326" y="0"/>
                  </a:moveTo>
                  <a:cubicBezTo>
                    <a:pt x="136" y="0"/>
                    <a:pt x="1" y="244"/>
                    <a:pt x="109" y="407"/>
                  </a:cubicBezTo>
                  <a:cubicBezTo>
                    <a:pt x="543" y="1058"/>
                    <a:pt x="1221" y="1465"/>
                    <a:pt x="1981" y="1573"/>
                  </a:cubicBezTo>
                  <a:cubicBezTo>
                    <a:pt x="1997" y="1575"/>
                    <a:pt x="2012" y="1576"/>
                    <a:pt x="2027" y="1576"/>
                  </a:cubicBezTo>
                  <a:cubicBezTo>
                    <a:pt x="2217" y="1576"/>
                    <a:pt x="2332" y="1422"/>
                    <a:pt x="2306" y="1221"/>
                  </a:cubicBezTo>
                  <a:cubicBezTo>
                    <a:pt x="2225" y="678"/>
                    <a:pt x="1791" y="244"/>
                    <a:pt x="1249" y="190"/>
                  </a:cubicBezTo>
                  <a:cubicBezTo>
                    <a:pt x="977" y="54"/>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1"/>
            <p:cNvSpPr/>
            <p:nvPr/>
          </p:nvSpPr>
          <p:spPr>
            <a:xfrm>
              <a:off x="3973563" y="764950"/>
              <a:ext cx="58975" cy="38750"/>
            </a:xfrm>
            <a:custGeom>
              <a:avLst/>
              <a:gdLst/>
              <a:ahLst/>
              <a:cxnLst/>
              <a:rect l="l" t="t" r="r" b="b"/>
              <a:pathLst>
                <a:path w="2359" h="1550" extrusionOk="0">
                  <a:moveTo>
                    <a:pt x="326" y="1"/>
                  </a:moveTo>
                  <a:cubicBezTo>
                    <a:pt x="136" y="1"/>
                    <a:pt x="1" y="218"/>
                    <a:pt x="82" y="407"/>
                  </a:cubicBezTo>
                  <a:cubicBezTo>
                    <a:pt x="543" y="1031"/>
                    <a:pt x="1221" y="1438"/>
                    <a:pt x="1981" y="1547"/>
                  </a:cubicBezTo>
                  <a:cubicBezTo>
                    <a:pt x="1999" y="1549"/>
                    <a:pt x="2016" y="1550"/>
                    <a:pt x="2033" y="1550"/>
                  </a:cubicBezTo>
                  <a:cubicBezTo>
                    <a:pt x="2244" y="1550"/>
                    <a:pt x="2358" y="1397"/>
                    <a:pt x="2333" y="1221"/>
                  </a:cubicBezTo>
                  <a:cubicBezTo>
                    <a:pt x="2252" y="679"/>
                    <a:pt x="1818" y="218"/>
                    <a:pt x="1275" y="163"/>
                  </a:cubicBezTo>
                  <a:cubicBezTo>
                    <a:pt x="977" y="55"/>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1"/>
            <p:cNvSpPr/>
            <p:nvPr/>
          </p:nvSpPr>
          <p:spPr>
            <a:xfrm>
              <a:off x="3893563" y="853775"/>
              <a:ext cx="58225" cy="38975"/>
            </a:xfrm>
            <a:custGeom>
              <a:avLst/>
              <a:gdLst/>
              <a:ahLst/>
              <a:cxnLst/>
              <a:rect l="l" t="t" r="r" b="b"/>
              <a:pathLst>
                <a:path w="2329" h="1559" extrusionOk="0">
                  <a:moveTo>
                    <a:pt x="353" y="1"/>
                  </a:moveTo>
                  <a:cubicBezTo>
                    <a:pt x="136" y="1"/>
                    <a:pt x="0" y="245"/>
                    <a:pt x="109" y="408"/>
                  </a:cubicBezTo>
                  <a:cubicBezTo>
                    <a:pt x="542" y="1059"/>
                    <a:pt x="1221" y="1466"/>
                    <a:pt x="2007" y="1547"/>
                  </a:cubicBezTo>
                  <a:cubicBezTo>
                    <a:pt x="2035" y="1555"/>
                    <a:pt x="2062" y="1559"/>
                    <a:pt x="2087" y="1559"/>
                  </a:cubicBezTo>
                  <a:cubicBezTo>
                    <a:pt x="2234" y="1559"/>
                    <a:pt x="2329" y="1430"/>
                    <a:pt x="2306" y="1221"/>
                  </a:cubicBezTo>
                  <a:cubicBezTo>
                    <a:pt x="2251" y="679"/>
                    <a:pt x="1790" y="245"/>
                    <a:pt x="1248" y="164"/>
                  </a:cubicBezTo>
                  <a:cubicBezTo>
                    <a:pt x="976"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435;p3">
            <a:extLst>
              <a:ext uri="{FF2B5EF4-FFF2-40B4-BE49-F238E27FC236}">
                <a16:creationId xmlns:a16="http://schemas.microsoft.com/office/drawing/2014/main" id="{E854F9C5-22C4-46D6-88BF-54F7484C7595}"/>
              </a:ext>
            </a:extLst>
          </p:cNvPr>
          <p:cNvSpPr txBox="1"/>
          <p:nvPr/>
        </p:nvSpPr>
        <p:spPr>
          <a:xfrm>
            <a:off x="1527175" y="1593300"/>
            <a:ext cx="1810500" cy="1956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8000" dirty="0">
                <a:solidFill>
                  <a:schemeClr val="dk1"/>
                </a:solidFill>
                <a:latin typeface="Montserrat ExtraBold"/>
                <a:ea typeface="Montserrat ExtraBold"/>
                <a:cs typeface="Montserrat ExtraBold"/>
                <a:sym typeface="Montserrat ExtraBold"/>
              </a:rPr>
              <a:t>05</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3"/>
        <p:cNvGrpSpPr/>
        <p:nvPr/>
      </p:nvGrpSpPr>
      <p:grpSpPr>
        <a:xfrm>
          <a:off x="0" y="0"/>
          <a:ext cx="0" cy="0"/>
          <a:chOff x="0" y="0"/>
          <a:chExt cx="0" cy="0"/>
        </a:xfrm>
      </p:grpSpPr>
      <p:sp>
        <p:nvSpPr>
          <p:cNvPr id="894" name="Google Shape;894;g1f491d6bcd7_1_71"/>
          <p:cNvSpPr txBox="1"/>
          <p:nvPr/>
        </p:nvSpPr>
        <p:spPr>
          <a:xfrm>
            <a:off x="898380" y="855315"/>
            <a:ext cx="7347240" cy="3956070"/>
          </a:xfrm>
          <a:prstGeom prst="rect">
            <a:avLst/>
          </a:prstGeom>
          <a:noFill/>
          <a:ln>
            <a:noFill/>
          </a:ln>
        </p:spPr>
        <p:txBody>
          <a:bodyPr spcFirstLastPara="1" wrap="square" lIns="91425" tIns="91425" rIns="91425" bIns="91425" anchor="ctr" anchorCtr="0">
            <a:noAutofit/>
          </a:bodyPr>
          <a:lstStyle/>
          <a:p>
            <a:pPr marL="457200" lvl="0" indent="-355600">
              <a:lnSpc>
                <a:spcPct val="115000"/>
              </a:lnSpc>
              <a:buSzPts val="2000"/>
              <a:buChar char="➔"/>
            </a:pPr>
            <a:r>
              <a:rPr lang="en-US" altLang="zh-TW" sz="2000" b="1" dirty="0"/>
              <a:t>The rapid evolution of IT</a:t>
            </a:r>
            <a:r>
              <a:rPr lang="zh-TW" altLang="en-US" sz="2000" b="1" dirty="0"/>
              <a:t> </a:t>
            </a:r>
            <a:r>
              <a:rPr lang="en-US" altLang="zh-TW" sz="2000" b="1" dirty="0"/>
              <a:t>and its declining costs are creating.</a:t>
            </a:r>
          </a:p>
          <a:p>
            <a:pPr marL="457200" lvl="0" indent="-355600">
              <a:lnSpc>
                <a:spcPct val="115000"/>
              </a:lnSpc>
              <a:buSzPts val="2000"/>
              <a:buChar char="➔"/>
            </a:pPr>
            <a:endParaRPr lang="en-US" altLang="zh-TW" sz="2000" b="1" dirty="0"/>
          </a:p>
          <a:p>
            <a:pPr marL="457200" lvl="0" indent="-355600">
              <a:lnSpc>
                <a:spcPct val="115000"/>
              </a:lnSpc>
              <a:buSzPts val="2000"/>
              <a:buChar char="➔"/>
            </a:pPr>
            <a:r>
              <a:rPr lang="en-US" altLang="zh-TW" sz="2000" b="1" dirty="0"/>
              <a:t>The organizations adopt a change in mindset regarding the role of the IT function. </a:t>
            </a:r>
          </a:p>
          <a:p>
            <a:pPr marL="457200" lvl="0" indent="-355600">
              <a:lnSpc>
                <a:spcPct val="115000"/>
              </a:lnSpc>
              <a:buSzPts val="2000"/>
              <a:buChar char="➔"/>
            </a:pPr>
            <a:endParaRPr sz="2000" b="1" dirty="0"/>
          </a:p>
          <a:p>
            <a:pPr marL="457200" lvl="0" indent="-355600">
              <a:lnSpc>
                <a:spcPct val="115000"/>
              </a:lnSpc>
              <a:buSzPts val="2000"/>
              <a:buChar char="➔"/>
            </a:pPr>
            <a:r>
              <a:rPr lang="en-US" altLang="zh-TW" sz="2000" b="1" dirty="0"/>
              <a:t>radical change required IS redesign.</a:t>
            </a:r>
          </a:p>
          <a:p>
            <a:pPr marL="457200" lvl="0" indent="-355600">
              <a:lnSpc>
                <a:spcPct val="115000"/>
              </a:lnSpc>
              <a:buSzPts val="2000"/>
              <a:buChar char="➔"/>
            </a:pPr>
            <a:endParaRPr sz="2000" b="1" dirty="0"/>
          </a:p>
          <a:p>
            <a:pPr marL="457200" lvl="0" indent="-355600">
              <a:lnSpc>
                <a:spcPct val="115000"/>
              </a:lnSpc>
              <a:buSzPts val="2000"/>
              <a:buChar char="➔"/>
            </a:pPr>
            <a:r>
              <a:rPr lang="en-US" sz="2000" b="1" dirty="0"/>
              <a:t>It requires a new perspective on the part of management</a:t>
            </a:r>
            <a:r>
              <a:rPr lang="en-US" altLang="zh-TW" sz="2000" b="1" dirty="0"/>
              <a:t>.</a:t>
            </a:r>
            <a:endParaRPr sz="2000" b="1" dirty="0"/>
          </a:p>
        </p:txBody>
      </p:sp>
      <p:sp>
        <p:nvSpPr>
          <p:cNvPr id="895" name="Google Shape;895;g1f491d6bcd7_1_71"/>
          <p:cNvSpPr txBox="1"/>
          <p:nvPr/>
        </p:nvSpPr>
        <p:spPr>
          <a:xfrm>
            <a:off x="1685100" y="152370"/>
            <a:ext cx="5773800" cy="5931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000" b="1" dirty="0"/>
              <a:t>Conclusion</a:t>
            </a:r>
            <a:endParaRPr sz="1800" dirty="0"/>
          </a:p>
        </p:txBody>
      </p:sp>
    </p:spTree>
  </p:cSld>
  <p:clrMapOvr>
    <a:overrideClrMapping bg1="lt1" tx1="dk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g21328f0ca76_0_32"/>
          <p:cNvSpPr/>
          <p:nvPr/>
        </p:nvSpPr>
        <p:spPr>
          <a:xfrm>
            <a:off x="-62181" y="119720"/>
            <a:ext cx="1424025" cy="1188436"/>
          </a:xfrm>
          <a:custGeom>
            <a:avLst/>
            <a:gdLst/>
            <a:ahLst/>
            <a:cxnLst/>
            <a:rect l="l" t="t" r="r" b="b"/>
            <a:pathLst>
              <a:path w="37730" h="31488" extrusionOk="0">
                <a:moveTo>
                  <a:pt x="20715" y="1"/>
                </a:moveTo>
                <a:cubicBezTo>
                  <a:pt x="18875" y="1"/>
                  <a:pt x="17034" y="291"/>
                  <a:pt x="15271" y="862"/>
                </a:cubicBezTo>
                <a:cubicBezTo>
                  <a:pt x="11827" y="1676"/>
                  <a:pt x="8545" y="3411"/>
                  <a:pt x="5968" y="5798"/>
                </a:cubicBezTo>
                <a:cubicBezTo>
                  <a:pt x="1" y="11304"/>
                  <a:pt x="1682" y="22696"/>
                  <a:pt x="7541" y="27633"/>
                </a:cubicBezTo>
                <a:cubicBezTo>
                  <a:pt x="11338" y="30834"/>
                  <a:pt x="16329" y="30834"/>
                  <a:pt x="21022" y="31105"/>
                </a:cubicBezTo>
                <a:cubicBezTo>
                  <a:pt x="22864" y="31211"/>
                  <a:pt x="24892" y="31487"/>
                  <a:pt x="26870" y="31487"/>
                </a:cubicBezTo>
                <a:cubicBezTo>
                  <a:pt x="29434" y="31487"/>
                  <a:pt x="31914" y="31023"/>
                  <a:pt x="33797" y="29125"/>
                </a:cubicBezTo>
                <a:cubicBezTo>
                  <a:pt x="36835" y="25978"/>
                  <a:pt x="37730" y="20228"/>
                  <a:pt x="37486" y="16024"/>
                </a:cubicBezTo>
                <a:cubicBezTo>
                  <a:pt x="37242" y="11684"/>
                  <a:pt x="35316" y="7426"/>
                  <a:pt x="32142" y="4442"/>
                </a:cubicBezTo>
                <a:cubicBezTo>
                  <a:pt x="28921" y="1446"/>
                  <a:pt x="24820" y="1"/>
                  <a:pt x="20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g21328f0ca76_0_32"/>
          <p:cNvSpPr/>
          <p:nvPr/>
        </p:nvSpPr>
        <p:spPr>
          <a:xfrm>
            <a:off x="750900" y="587100"/>
            <a:ext cx="7642200" cy="39693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g21328f0ca76_0_32"/>
          <p:cNvSpPr txBox="1">
            <a:spLocks noGrp="1"/>
          </p:cNvSpPr>
          <p:nvPr>
            <p:ph type="title" idx="2"/>
          </p:nvPr>
        </p:nvSpPr>
        <p:spPr>
          <a:xfrm>
            <a:off x="1365600" y="1591800"/>
            <a:ext cx="6412800" cy="19599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SzPts val="3600"/>
              <a:buNone/>
            </a:pPr>
            <a:r>
              <a:rPr lang="en-US"/>
              <a:t>Thanks for listening</a:t>
            </a:r>
            <a:endParaRPr/>
          </a:p>
        </p:txBody>
      </p:sp>
      <p:sp>
        <p:nvSpPr>
          <p:cNvPr id="903" name="Google Shape;903;g21328f0ca76_0_32"/>
          <p:cNvSpPr/>
          <p:nvPr/>
        </p:nvSpPr>
        <p:spPr>
          <a:xfrm>
            <a:off x="7171369" y="3608270"/>
            <a:ext cx="1424025" cy="1188436"/>
          </a:xfrm>
          <a:custGeom>
            <a:avLst/>
            <a:gdLst/>
            <a:ahLst/>
            <a:cxnLst/>
            <a:rect l="l" t="t" r="r" b="b"/>
            <a:pathLst>
              <a:path w="37730" h="31488" extrusionOk="0">
                <a:moveTo>
                  <a:pt x="20715" y="1"/>
                </a:moveTo>
                <a:cubicBezTo>
                  <a:pt x="18875" y="1"/>
                  <a:pt x="17034" y="291"/>
                  <a:pt x="15271" y="862"/>
                </a:cubicBezTo>
                <a:cubicBezTo>
                  <a:pt x="11827" y="1676"/>
                  <a:pt x="8545" y="3411"/>
                  <a:pt x="5968" y="5798"/>
                </a:cubicBezTo>
                <a:cubicBezTo>
                  <a:pt x="1" y="11304"/>
                  <a:pt x="1682" y="22696"/>
                  <a:pt x="7541" y="27633"/>
                </a:cubicBezTo>
                <a:cubicBezTo>
                  <a:pt x="11338" y="30834"/>
                  <a:pt x="16329" y="30834"/>
                  <a:pt x="21022" y="31105"/>
                </a:cubicBezTo>
                <a:cubicBezTo>
                  <a:pt x="22864" y="31211"/>
                  <a:pt x="24892" y="31487"/>
                  <a:pt x="26870" y="31487"/>
                </a:cubicBezTo>
                <a:cubicBezTo>
                  <a:pt x="29434" y="31487"/>
                  <a:pt x="31914" y="31023"/>
                  <a:pt x="33797" y="29125"/>
                </a:cubicBezTo>
                <a:cubicBezTo>
                  <a:pt x="36835" y="25978"/>
                  <a:pt x="37730" y="20228"/>
                  <a:pt x="37486" y="16024"/>
                </a:cubicBezTo>
                <a:cubicBezTo>
                  <a:pt x="37242" y="11684"/>
                  <a:pt x="35316" y="7426"/>
                  <a:pt x="32142" y="4442"/>
                </a:cubicBezTo>
                <a:cubicBezTo>
                  <a:pt x="28921" y="1446"/>
                  <a:pt x="24820" y="1"/>
                  <a:pt x="20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4" name="Google Shape;904;g21328f0ca76_0_32"/>
          <p:cNvGrpSpPr/>
          <p:nvPr/>
        </p:nvGrpSpPr>
        <p:grpSpPr>
          <a:xfrm>
            <a:off x="7529928" y="3571479"/>
            <a:ext cx="1423992" cy="1891923"/>
            <a:chOff x="5902763" y="3319325"/>
            <a:chExt cx="1194825" cy="1587450"/>
          </a:xfrm>
        </p:grpSpPr>
        <p:sp>
          <p:nvSpPr>
            <p:cNvPr id="905" name="Google Shape;905;g21328f0ca76_0_32"/>
            <p:cNvSpPr/>
            <p:nvPr/>
          </p:nvSpPr>
          <p:spPr>
            <a:xfrm>
              <a:off x="6189588" y="3319325"/>
              <a:ext cx="406875" cy="648300"/>
            </a:xfrm>
            <a:custGeom>
              <a:avLst/>
              <a:gdLst/>
              <a:ahLst/>
              <a:cxnLst/>
              <a:rect l="l" t="t" r="r" b="b"/>
              <a:pathLst>
                <a:path w="16275" h="25932" fill="none" extrusionOk="0">
                  <a:moveTo>
                    <a:pt x="15108" y="18174"/>
                  </a:moveTo>
                  <a:cubicBezTo>
                    <a:pt x="14295" y="16628"/>
                    <a:pt x="12450" y="15760"/>
                    <a:pt x="11637" y="14187"/>
                  </a:cubicBezTo>
                  <a:cubicBezTo>
                    <a:pt x="11121" y="13183"/>
                    <a:pt x="11067" y="12044"/>
                    <a:pt x="10633" y="11013"/>
                  </a:cubicBezTo>
                  <a:cubicBezTo>
                    <a:pt x="9765" y="9169"/>
                    <a:pt x="7785" y="8165"/>
                    <a:pt x="6103" y="7026"/>
                  </a:cubicBezTo>
                  <a:cubicBezTo>
                    <a:pt x="3527" y="5263"/>
                    <a:pt x="1411" y="2822"/>
                    <a:pt x="0" y="1"/>
                  </a:cubicBezTo>
                  <a:cubicBezTo>
                    <a:pt x="1411" y="2659"/>
                    <a:pt x="1411" y="5805"/>
                    <a:pt x="1167" y="8789"/>
                  </a:cubicBezTo>
                  <a:cubicBezTo>
                    <a:pt x="1058" y="10064"/>
                    <a:pt x="923" y="11420"/>
                    <a:pt x="1492" y="12586"/>
                  </a:cubicBezTo>
                  <a:cubicBezTo>
                    <a:pt x="2252" y="14132"/>
                    <a:pt x="4069" y="14919"/>
                    <a:pt x="4964" y="16411"/>
                  </a:cubicBezTo>
                  <a:cubicBezTo>
                    <a:pt x="5778" y="17767"/>
                    <a:pt x="5778" y="19611"/>
                    <a:pt x="6971" y="20588"/>
                  </a:cubicBezTo>
                  <a:cubicBezTo>
                    <a:pt x="7432" y="20968"/>
                    <a:pt x="8083" y="21158"/>
                    <a:pt x="8544" y="21537"/>
                  </a:cubicBezTo>
                  <a:cubicBezTo>
                    <a:pt x="9602" y="22324"/>
                    <a:pt x="10091" y="23761"/>
                    <a:pt x="11230" y="24358"/>
                  </a:cubicBezTo>
                  <a:cubicBezTo>
                    <a:pt x="11935" y="24684"/>
                    <a:pt x="12749" y="24656"/>
                    <a:pt x="13535" y="24765"/>
                  </a:cubicBezTo>
                  <a:cubicBezTo>
                    <a:pt x="14295" y="24846"/>
                    <a:pt x="15054" y="25199"/>
                    <a:pt x="15380" y="25931"/>
                  </a:cubicBezTo>
                  <a:cubicBezTo>
                    <a:pt x="15108" y="23463"/>
                    <a:pt x="16275" y="20425"/>
                    <a:pt x="15108" y="18174"/>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g21328f0ca76_0_32"/>
            <p:cNvSpPr/>
            <p:nvPr/>
          </p:nvSpPr>
          <p:spPr>
            <a:xfrm>
              <a:off x="6206538" y="3362050"/>
              <a:ext cx="368900" cy="615750"/>
            </a:xfrm>
            <a:custGeom>
              <a:avLst/>
              <a:gdLst/>
              <a:ahLst/>
              <a:cxnLst/>
              <a:rect l="l" t="t" r="r" b="b"/>
              <a:pathLst>
                <a:path w="14756" h="24630" fill="none" extrusionOk="0">
                  <a:moveTo>
                    <a:pt x="14702" y="24629"/>
                  </a:moveTo>
                  <a:cubicBezTo>
                    <a:pt x="14756" y="22947"/>
                    <a:pt x="13834" y="21347"/>
                    <a:pt x="12749" y="20072"/>
                  </a:cubicBezTo>
                  <a:cubicBezTo>
                    <a:pt x="11637" y="18770"/>
                    <a:pt x="10308" y="17685"/>
                    <a:pt x="9223" y="16356"/>
                  </a:cubicBezTo>
                  <a:cubicBezTo>
                    <a:pt x="6782" y="13373"/>
                    <a:pt x="5832" y="9440"/>
                    <a:pt x="3608" y="6321"/>
                  </a:cubicBezTo>
                  <a:cubicBezTo>
                    <a:pt x="2225" y="4422"/>
                    <a:pt x="950" y="1411"/>
                    <a:pt x="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g21328f0ca76_0_32"/>
            <p:cNvSpPr/>
            <p:nvPr/>
          </p:nvSpPr>
          <p:spPr>
            <a:xfrm>
              <a:off x="6564563" y="3939125"/>
              <a:ext cx="298400" cy="967650"/>
            </a:xfrm>
            <a:custGeom>
              <a:avLst/>
              <a:gdLst/>
              <a:ahLst/>
              <a:cxnLst/>
              <a:rect l="l" t="t" r="r" b="b"/>
              <a:pathLst>
                <a:path w="11936" h="38706" fill="none" extrusionOk="0">
                  <a:moveTo>
                    <a:pt x="1" y="0"/>
                  </a:moveTo>
                  <a:cubicBezTo>
                    <a:pt x="869" y="3418"/>
                    <a:pt x="3039" y="6374"/>
                    <a:pt x="4504" y="9629"/>
                  </a:cubicBezTo>
                  <a:cubicBezTo>
                    <a:pt x="5670" y="12206"/>
                    <a:pt x="6402" y="14918"/>
                    <a:pt x="7107" y="17631"/>
                  </a:cubicBezTo>
                  <a:cubicBezTo>
                    <a:pt x="8979" y="24601"/>
                    <a:pt x="10823" y="31599"/>
                    <a:pt x="11935" y="3870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g21328f0ca76_0_32"/>
            <p:cNvSpPr/>
            <p:nvPr/>
          </p:nvSpPr>
          <p:spPr>
            <a:xfrm>
              <a:off x="6609338" y="3319325"/>
              <a:ext cx="242775" cy="674750"/>
            </a:xfrm>
            <a:custGeom>
              <a:avLst/>
              <a:gdLst/>
              <a:ahLst/>
              <a:cxnLst/>
              <a:rect l="l" t="t" r="r" b="b"/>
              <a:pathLst>
                <a:path w="9711" h="26990" fill="none" extrusionOk="0">
                  <a:moveTo>
                    <a:pt x="2034" y="14648"/>
                  </a:moveTo>
                  <a:cubicBezTo>
                    <a:pt x="1926" y="13319"/>
                    <a:pt x="1519" y="11963"/>
                    <a:pt x="2007" y="10742"/>
                  </a:cubicBezTo>
                  <a:cubicBezTo>
                    <a:pt x="2468" y="9576"/>
                    <a:pt x="3662" y="8843"/>
                    <a:pt x="4584" y="7948"/>
                  </a:cubicBezTo>
                  <a:cubicBezTo>
                    <a:pt x="6862" y="5724"/>
                    <a:pt x="7595" y="2334"/>
                    <a:pt x="9710" y="1"/>
                  </a:cubicBezTo>
                  <a:cubicBezTo>
                    <a:pt x="9656" y="1927"/>
                    <a:pt x="8707" y="3744"/>
                    <a:pt x="8517" y="5643"/>
                  </a:cubicBezTo>
                  <a:cubicBezTo>
                    <a:pt x="8273" y="8138"/>
                    <a:pt x="9331" y="10688"/>
                    <a:pt x="8843" y="13156"/>
                  </a:cubicBezTo>
                  <a:cubicBezTo>
                    <a:pt x="8381" y="15624"/>
                    <a:pt x="6401" y="17631"/>
                    <a:pt x="6049" y="20100"/>
                  </a:cubicBezTo>
                  <a:cubicBezTo>
                    <a:pt x="5778" y="22053"/>
                    <a:pt x="5805" y="23463"/>
                    <a:pt x="4448" y="24982"/>
                  </a:cubicBezTo>
                  <a:cubicBezTo>
                    <a:pt x="3418" y="26148"/>
                    <a:pt x="2170" y="26989"/>
                    <a:pt x="1058" y="25443"/>
                  </a:cubicBezTo>
                  <a:cubicBezTo>
                    <a:pt x="0" y="23951"/>
                    <a:pt x="787" y="22080"/>
                    <a:pt x="1194" y="20507"/>
                  </a:cubicBezTo>
                  <a:cubicBezTo>
                    <a:pt x="1709" y="18662"/>
                    <a:pt x="2197" y="16682"/>
                    <a:pt x="2034" y="14648"/>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g21328f0ca76_0_32"/>
            <p:cNvSpPr/>
            <p:nvPr/>
          </p:nvSpPr>
          <p:spPr>
            <a:xfrm>
              <a:off x="6666963" y="3329500"/>
              <a:ext cx="179050" cy="648300"/>
            </a:xfrm>
            <a:custGeom>
              <a:avLst/>
              <a:gdLst/>
              <a:ahLst/>
              <a:cxnLst/>
              <a:rect l="l" t="t" r="r" b="b"/>
              <a:pathLst>
                <a:path w="7162" h="25932" fill="none" extrusionOk="0">
                  <a:moveTo>
                    <a:pt x="218" y="25931"/>
                  </a:moveTo>
                  <a:cubicBezTo>
                    <a:pt x="1" y="23843"/>
                    <a:pt x="353" y="22134"/>
                    <a:pt x="1167" y="20208"/>
                  </a:cubicBezTo>
                  <a:cubicBezTo>
                    <a:pt x="1845" y="18581"/>
                    <a:pt x="2849" y="17116"/>
                    <a:pt x="3554" y="15489"/>
                  </a:cubicBezTo>
                  <a:cubicBezTo>
                    <a:pt x="5670" y="10579"/>
                    <a:pt x="4612" y="4693"/>
                    <a:pt x="716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g21328f0ca76_0_32"/>
            <p:cNvSpPr/>
            <p:nvPr/>
          </p:nvSpPr>
          <p:spPr>
            <a:xfrm>
              <a:off x="6648663" y="3963525"/>
              <a:ext cx="25100" cy="158700"/>
            </a:xfrm>
            <a:custGeom>
              <a:avLst/>
              <a:gdLst/>
              <a:ahLst/>
              <a:cxnLst/>
              <a:rect l="l" t="t" r="r" b="b"/>
              <a:pathLst>
                <a:path w="1004" h="6348" fill="none" extrusionOk="0">
                  <a:moveTo>
                    <a:pt x="1004" y="1"/>
                  </a:moveTo>
                  <a:cubicBezTo>
                    <a:pt x="353" y="2062"/>
                    <a:pt x="27" y="4205"/>
                    <a:pt x="0" y="6348"/>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g21328f0ca76_0_32"/>
            <p:cNvSpPr/>
            <p:nvPr/>
          </p:nvSpPr>
          <p:spPr>
            <a:xfrm>
              <a:off x="5918338" y="3841475"/>
              <a:ext cx="593375" cy="283475"/>
            </a:xfrm>
            <a:custGeom>
              <a:avLst/>
              <a:gdLst/>
              <a:ahLst/>
              <a:cxnLst/>
              <a:rect l="l" t="t" r="r" b="b"/>
              <a:pathLst>
                <a:path w="23735" h="11339" fill="none" extrusionOk="0">
                  <a:moveTo>
                    <a:pt x="19177" y="5317"/>
                  </a:moveTo>
                  <a:cubicBezTo>
                    <a:pt x="17225" y="4313"/>
                    <a:pt x="15190" y="3608"/>
                    <a:pt x="13210" y="2713"/>
                  </a:cubicBezTo>
                  <a:cubicBezTo>
                    <a:pt x="11773" y="2062"/>
                    <a:pt x="10416" y="1356"/>
                    <a:pt x="8925" y="895"/>
                  </a:cubicBezTo>
                  <a:cubicBezTo>
                    <a:pt x="6050" y="0"/>
                    <a:pt x="2985" y="244"/>
                    <a:pt x="1" y="624"/>
                  </a:cubicBezTo>
                  <a:cubicBezTo>
                    <a:pt x="733" y="841"/>
                    <a:pt x="1411" y="1248"/>
                    <a:pt x="1981" y="1736"/>
                  </a:cubicBezTo>
                  <a:cubicBezTo>
                    <a:pt x="2985" y="2550"/>
                    <a:pt x="3744" y="3662"/>
                    <a:pt x="4612" y="4584"/>
                  </a:cubicBezTo>
                  <a:cubicBezTo>
                    <a:pt x="5670" y="5669"/>
                    <a:pt x="6890" y="6510"/>
                    <a:pt x="8111" y="7351"/>
                  </a:cubicBezTo>
                  <a:cubicBezTo>
                    <a:pt x="9196" y="8110"/>
                    <a:pt x="10308" y="8897"/>
                    <a:pt x="11610" y="9222"/>
                  </a:cubicBezTo>
                  <a:cubicBezTo>
                    <a:pt x="12532" y="9494"/>
                    <a:pt x="13509" y="9494"/>
                    <a:pt x="14458" y="9765"/>
                  </a:cubicBezTo>
                  <a:cubicBezTo>
                    <a:pt x="15977" y="10172"/>
                    <a:pt x="17360" y="11202"/>
                    <a:pt x="18960" y="11257"/>
                  </a:cubicBezTo>
                  <a:cubicBezTo>
                    <a:pt x="20262" y="11338"/>
                    <a:pt x="23734" y="10714"/>
                    <a:pt x="23409" y="8951"/>
                  </a:cubicBezTo>
                  <a:cubicBezTo>
                    <a:pt x="23138" y="7324"/>
                    <a:pt x="20452" y="5995"/>
                    <a:pt x="19177" y="5317"/>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g21328f0ca76_0_32"/>
            <p:cNvSpPr/>
            <p:nvPr/>
          </p:nvSpPr>
          <p:spPr>
            <a:xfrm>
              <a:off x="5929888" y="3857750"/>
              <a:ext cx="585200" cy="238025"/>
            </a:xfrm>
            <a:custGeom>
              <a:avLst/>
              <a:gdLst/>
              <a:ahLst/>
              <a:cxnLst/>
              <a:rect l="l" t="t" r="r" b="b"/>
              <a:pathLst>
                <a:path w="23408" h="9521" fill="none" extrusionOk="0">
                  <a:moveTo>
                    <a:pt x="23408" y="9521"/>
                  </a:moveTo>
                  <a:cubicBezTo>
                    <a:pt x="22052" y="8598"/>
                    <a:pt x="20750" y="7703"/>
                    <a:pt x="19394" y="6727"/>
                  </a:cubicBezTo>
                  <a:cubicBezTo>
                    <a:pt x="18065" y="5832"/>
                    <a:pt x="16735" y="4910"/>
                    <a:pt x="15244" y="4340"/>
                  </a:cubicBezTo>
                  <a:cubicBezTo>
                    <a:pt x="13887" y="3798"/>
                    <a:pt x="12423" y="3526"/>
                    <a:pt x="10985" y="3228"/>
                  </a:cubicBezTo>
                  <a:cubicBezTo>
                    <a:pt x="7242" y="2414"/>
                    <a:pt x="3607" y="1194"/>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g21328f0ca76_0_32"/>
            <p:cNvSpPr/>
            <p:nvPr/>
          </p:nvSpPr>
          <p:spPr>
            <a:xfrm>
              <a:off x="6492688" y="4082875"/>
              <a:ext cx="183800" cy="105125"/>
            </a:xfrm>
            <a:custGeom>
              <a:avLst/>
              <a:gdLst/>
              <a:ahLst/>
              <a:cxnLst/>
              <a:rect l="l" t="t" r="r" b="b"/>
              <a:pathLst>
                <a:path w="7352" h="4205" fill="none" extrusionOk="0">
                  <a:moveTo>
                    <a:pt x="1" y="0"/>
                  </a:moveTo>
                  <a:cubicBezTo>
                    <a:pt x="1249" y="814"/>
                    <a:pt x="2496" y="1628"/>
                    <a:pt x="3744" y="2387"/>
                  </a:cubicBezTo>
                  <a:cubicBezTo>
                    <a:pt x="4341" y="2713"/>
                    <a:pt x="4910" y="3065"/>
                    <a:pt x="5507" y="3364"/>
                  </a:cubicBezTo>
                  <a:cubicBezTo>
                    <a:pt x="6131" y="3635"/>
                    <a:pt x="6782" y="3879"/>
                    <a:pt x="7351" y="4205"/>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g21328f0ca76_0_32"/>
            <p:cNvSpPr/>
            <p:nvPr/>
          </p:nvSpPr>
          <p:spPr>
            <a:xfrm>
              <a:off x="6760538" y="3478700"/>
              <a:ext cx="337050" cy="695050"/>
            </a:xfrm>
            <a:custGeom>
              <a:avLst/>
              <a:gdLst/>
              <a:ahLst/>
              <a:cxnLst/>
              <a:rect l="l" t="t" r="r" b="b"/>
              <a:pathLst>
                <a:path w="13482" h="27802" fill="none" extrusionOk="0">
                  <a:moveTo>
                    <a:pt x="2632" y="21536"/>
                  </a:moveTo>
                  <a:cubicBezTo>
                    <a:pt x="3798" y="19556"/>
                    <a:pt x="5181" y="17739"/>
                    <a:pt x="5860" y="15569"/>
                  </a:cubicBezTo>
                  <a:cubicBezTo>
                    <a:pt x="6375" y="13915"/>
                    <a:pt x="6429" y="12097"/>
                    <a:pt x="6972" y="10443"/>
                  </a:cubicBezTo>
                  <a:cubicBezTo>
                    <a:pt x="8192" y="6591"/>
                    <a:pt x="11718" y="3797"/>
                    <a:pt x="13156" y="0"/>
                  </a:cubicBezTo>
                  <a:cubicBezTo>
                    <a:pt x="13481" y="3689"/>
                    <a:pt x="13481" y="7459"/>
                    <a:pt x="13183" y="11148"/>
                  </a:cubicBezTo>
                  <a:cubicBezTo>
                    <a:pt x="12966" y="13318"/>
                    <a:pt x="12668" y="15542"/>
                    <a:pt x="11610" y="17468"/>
                  </a:cubicBezTo>
                  <a:cubicBezTo>
                    <a:pt x="9955" y="20479"/>
                    <a:pt x="6863" y="22214"/>
                    <a:pt x="4395" y="24411"/>
                  </a:cubicBezTo>
                  <a:cubicBezTo>
                    <a:pt x="3744" y="24954"/>
                    <a:pt x="1682" y="27802"/>
                    <a:pt x="1140" y="27287"/>
                  </a:cubicBezTo>
                  <a:cubicBezTo>
                    <a:pt x="1" y="26310"/>
                    <a:pt x="2089" y="22486"/>
                    <a:pt x="2632" y="21536"/>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g21328f0ca76_0_32"/>
            <p:cNvSpPr/>
            <p:nvPr/>
          </p:nvSpPr>
          <p:spPr>
            <a:xfrm>
              <a:off x="6785638" y="3478700"/>
              <a:ext cx="310600" cy="685575"/>
            </a:xfrm>
            <a:custGeom>
              <a:avLst/>
              <a:gdLst/>
              <a:ahLst/>
              <a:cxnLst/>
              <a:rect l="l" t="t" r="r" b="b"/>
              <a:pathLst>
                <a:path w="12424" h="27423" fill="none" extrusionOk="0">
                  <a:moveTo>
                    <a:pt x="12423" y="0"/>
                  </a:moveTo>
                  <a:cubicBezTo>
                    <a:pt x="11121" y="8815"/>
                    <a:pt x="6130" y="16546"/>
                    <a:pt x="1519" y="24167"/>
                  </a:cubicBezTo>
                  <a:cubicBezTo>
                    <a:pt x="923" y="25198"/>
                    <a:pt x="272" y="26283"/>
                    <a:pt x="0" y="27422"/>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g21328f0ca76_0_32"/>
            <p:cNvSpPr/>
            <p:nvPr/>
          </p:nvSpPr>
          <p:spPr>
            <a:xfrm>
              <a:off x="6743588" y="4139825"/>
              <a:ext cx="55625" cy="161425"/>
            </a:xfrm>
            <a:custGeom>
              <a:avLst/>
              <a:gdLst/>
              <a:ahLst/>
              <a:cxnLst/>
              <a:rect l="l" t="t" r="r" b="b"/>
              <a:pathLst>
                <a:path w="2225" h="6457" fill="none" extrusionOk="0">
                  <a:moveTo>
                    <a:pt x="2225" y="1"/>
                  </a:moveTo>
                  <a:cubicBezTo>
                    <a:pt x="1113" y="2008"/>
                    <a:pt x="353" y="4178"/>
                    <a:pt x="1" y="645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g21328f0ca76_0_32"/>
            <p:cNvSpPr/>
            <p:nvPr/>
          </p:nvSpPr>
          <p:spPr>
            <a:xfrm>
              <a:off x="6560513" y="4297150"/>
              <a:ext cx="183775" cy="90200"/>
            </a:xfrm>
            <a:custGeom>
              <a:avLst/>
              <a:gdLst/>
              <a:ahLst/>
              <a:cxnLst/>
              <a:rect l="l" t="t" r="r" b="b"/>
              <a:pathLst>
                <a:path w="7351" h="3608" fill="none" extrusionOk="0">
                  <a:moveTo>
                    <a:pt x="7351" y="3608"/>
                  </a:moveTo>
                  <a:cubicBezTo>
                    <a:pt x="4910" y="2414"/>
                    <a:pt x="2468" y="1248"/>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g21328f0ca76_0_32"/>
            <p:cNvSpPr/>
            <p:nvPr/>
          </p:nvSpPr>
          <p:spPr>
            <a:xfrm>
              <a:off x="5902763" y="4203575"/>
              <a:ext cx="691675" cy="216325"/>
            </a:xfrm>
            <a:custGeom>
              <a:avLst/>
              <a:gdLst/>
              <a:ahLst/>
              <a:cxnLst/>
              <a:rect l="l" t="t" r="r" b="b"/>
              <a:pathLst>
                <a:path w="27667" h="8653" fill="none" extrusionOk="0">
                  <a:moveTo>
                    <a:pt x="24330" y="2713"/>
                  </a:moveTo>
                  <a:cubicBezTo>
                    <a:pt x="23001" y="2496"/>
                    <a:pt x="21645" y="2604"/>
                    <a:pt x="20343" y="2442"/>
                  </a:cubicBezTo>
                  <a:cubicBezTo>
                    <a:pt x="17956" y="2143"/>
                    <a:pt x="15759" y="977"/>
                    <a:pt x="13372" y="651"/>
                  </a:cubicBezTo>
                  <a:cubicBezTo>
                    <a:pt x="8897" y="0"/>
                    <a:pt x="4530" y="2360"/>
                    <a:pt x="0" y="2686"/>
                  </a:cubicBezTo>
                  <a:cubicBezTo>
                    <a:pt x="1031" y="3282"/>
                    <a:pt x="2170" y="3716"/>
                    <a:pt x="3201" y="4313"/>
                  </a:cubicBezTo>
                  <a:cubicBezTo>
                    <a:pt x="6022" y="5832"/>
                    <a:pt x="8598" y="8138"/>
                    <a:pt x="11799" y="8436"/>
                  </a:cubicBezTo>
                  <a:cubicBezTo>
                    <a:pt x="14023" y="8653"/>
                    <a:pt x="16274" y="7839"/>
                    <a:pt x="18499" y="7921"/>
                  </a:cubicBezTo>
                  <a:cubicBezTo>
                    <a:pt x="19339" y="7975"/>
                    <a:pt x="20207" y="8165"/>
                    <a:pt x="21021" y="8029"/>
                  </a:cubicBezTo>
                  <a:cubicBezTo>
                    <a:pt x="21889" y="7921"/>
                    <a:pt x="22703" y="7487"/>
                    <a:pt x="23489" y="7080"/>
                  </a:cubicBezTo>
                  <a:cubicBezTo>
                    <a:pt x="24276" y="6673"/>
                    <a:pt x="27531" y="5479"/>
                    <a:pt x="27558" y="4530"/>
                  </a:cubicBezTo>
                  <a:cubicBezTo>
                    <a:pt x="27666" y="3282"/>
                    <a:pt x="25117" y="2984"/>
                    <a:pt x="24330" y="2713"/>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g21328f0ca76_0_32"/>
            <p:cNvSpPr/>
            <p:nvPr/>
          </p:nvSpPr>
          <p:spPr>
            <a:xfrm>
              <a:off x="5916988" y="4268675"/>
              <a:ext cx="671350" cy="75275"/>
            </a:xfrm>
            <a:custGeom>
              <a:avLst/>
              <a:gdLst/>
              <a:ahLst/>
              <a:cxnLst/>
              <a:rect l="l" t="t" r="r" b="b"/>
              <a:pathLst>
                <a:path w="26854" h="3011" fill="none" extrusionOk="0">
                  <a:moveTo>
                    <a:pt x="1" y="272"/>
                  </a:moveTo>
                  <a:cubicBezTo>
                    <a:pt x="2333" y="0"/>
                    <a:pt x="4720" y="217"/>
                    <a:pt x="6971" y="814"/>
                  </a:cubicBezTo>
                  <a:cubicBezTo>
                    <a:pt x="8545" y="1248"/>
                    <a:pt x="10036" y="1899"/>
                    <a:pt x="11583" y="2279"/>
                  </a:cubicBezTo>
                  <a:cubicBezTo>
                    <a:pt x="14620" y="3011"/>
                    <a:pt x="17794" y="2821"/>
                    <a:pt x="20805" y="2116"/>
                  </a:cubicBezTo>
                  <a:cubicBezTo>
                    <a:pt x="22812" y="1628"/>
                    <a:pt x="25009" y="950"/>
                    <a:pt x="26853" y="1899"/>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0" name="Google Shape;920;g21328f0ca76_0_32"/>
          <p:cNvGrpSpPr/>
          <p:nvPr/>
        </p:nvGrpSpPr>
        <p:grpSpPr>
          <a:xfrm>
            <a:off x="6656242" y="3853616"/>
            <a:ext cx="1170387" cy="1079536"/>
            <a:chOff x="5136513" y="3609900"/>
            <a:chExt cx="912725" cy="841875"/>
          </a:xfrm>
        </p:grpSpPr>
        <p:sp>
          <p:nvSpPr>
            <p:cNvPr id="921" name="Google Shape;921;g21328f0ca76_0_32"/>
            <p:cNvSpPr/>
            <p:nvPr/>
          </p:nvSpPr>
          <p:spPr>
            <a:xfrm>
              <a:off x="5171088" y="397855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18" y="1163"/>
                    <a:pt x="2360"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g21328f0ca76_0_32"/>
            <p:cNvSpPr/>
            <p:nvPr/>
          </p:nvSpPr>
          <p:spPr>
            <a:xfrm>
              <a:off x="5136513" y="4090300"/>
              <a:ext cx="62400" cy="36000"/>
            </a:xfrm>
            <a:custGeom>
              <a:avLst/>
              <a:gdLst/>
              <a:ahLst/>
              <a:cxnLst/>
              <a:rect l="l" t="t" r="r" b="b"/>
              <a:pathLst>
                <a:path w="2496" h="1440" extrusionOk="0">
                  <a:moveTo>
                    <a:pt x="1684" y="0"/>
                  </a:moveTo>
                  <a:cubicBezTo>
                    <a:pt x="1353" y="0"/>
                    <a:pt x="1014" y="127"/>
                    <a:pt x="760" y="381"/>
                  </a:cubicBezTo>
                  <a:cubicBezTo>
                    <a:pt x="488" y="571"/>
                    <a:pt x="271" y="761"/>
                    <a:pt x="81" y="1005"/>
                  </a:cubicBezTo>
                  <a:cubicBezTo>
                    <a:pt x="0" y="1168"/>
                    <a:pt x="81" y="1439"/>
                    <a:pt x="298" y="1439"/>
                  </a:cubicBezTo>
                  <a:cubicBezTo>
                    <a:pt x="1085" y="1439"/>
                    <a:pt x="1817" y="1168"/>
                    <a:pt x="2360" y="626"/>
                  </a:cubicBezTo>
                  <a:cubicBezTo>
                    <a:pt x="2495" y="463"/>
                    <a:pt x="2468" y="246"/>
                    <a:pt x="2251" y="137"/>
                  </a:cubicBezTo>
                  <a:cubicBezTo>
                    <a:pt x="2078" y="46"/>
                    <a:pt x="1883" y="0"/>
                    <a:pt x="16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g21328f0ca76_0_32"/>
            <p:cNvSpPr/>
            <p:nvPr/>
          </p:nvSpPr>
          <p:spPr>
            <a:xfrm>
              <a:off x="5316888" y="3983525"/>
              <a:ext cx="62400" cy="36300"/>
            </a:xfrm>
            <a:custGeom>
              <a:avLst/>
              <a:gdLst/>
              <a:ahLst/>
              <a:cxnLst/>
              <a:rect l="l" t="t" r="r" b="b"/>
              <a:pathLst>
                <a:path w="2496" h="1452" extrusionOk="0">
                  <a:moveTo>
                    <a:pt x="1704" y="1"/>
                  </a:moveTo>
                  <a:cubicBezTo>
                    <a:pt x="1373" y="1"/>
                    <a:pt x="1042" y="138"/>
                    <a:pt x="787" y="394"/>
                  </a:cubicBezTo>
                  <a:cubicBezTo>
                    <a:pt x="515" y="557"/>
                    <a:pt x="271" y="774"/>
                    <a:pt x="109" y="991"/>
                  </a:cubicBezTo>
                  <a:cubicBezTo>
                    <a:pt x="0" y="1181"/>
                    <a:pt x="109" y="1452"/>
                    <a:pt x="298" y="1452"/>
                  </a:cubicBezTo>
                  <a:cubicBezTo>
                    <a:pt x="1085" y="1452"/>
                    <a:pt x="1817" y="1181"/>
                    <a:pt x="2360" y="638"/>
                  </a:cubicBezTo>
                  <a:cubicBezTo>
                    <a:pt x="2495" y="448"/>
                    <a:pt x="2441" y="258"/>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g21328f0ca76_0_32"/>
            <p:cNvSpPr/>
            <p:nvPr/>
          </p:nvSpPr>
          <p:spPr>
            <a:xfrm>
              <a:off x="5263313" y="4081175"/>
              <a:ext cx="63750" cy="35625"/>
            </a:xfrm>
            <a:custGeom>
              <a:avLst/>
              <a:gdLst/>
              <a:ahLst/>
              <a:cxnLst/>
              <a:rect l="l" t="t" r="r" b="b"/>
              <a:pathLst>
                <a:path w="2550" h="1425" extrusionOk="0">
                  <a:moveTo>
                    <a:pt x="1731" y="0"/>
                  </a:moveTo>
                  <a:cubicBezTo>
                    <a:pt x="1400" y="0"/>
                    <a:pt x="1069" y="138"/>
                    <a:pt x="814" y="394"/>
                  </a:cubicBezTo>
                  <a:cubicBezTo>
                    <a:pt x="543" y="557"/>
                    <a:pt x="299" y="746"/>
                    <a:pt x="136" y="991"/>
                  </a:cubicBezTo>
                  <a:cubicBezTo>
                    <a:pt x="0" y="1153"/>
                    <a:pt x="109" y="1425"/>
                    <a:pt x="299" y="1425"/>
                  </a:cubicBezTo>
                  <a:cubicBezTo>
                    <a:pt x="1085" y="1425"/>
                    <a:pt x="1845" y="1153"/>
                    <a:pt x="2360" y="611"/>
                  </a:cubicBezTo>
                  <a:cubicBezTo>
                    <a:pt x="2550" y="448"/>
                    <a:pt x="2469" y="258"/>
                    <a:pt x="2306" y="150"/>
                  </a:cubicBezTo>
                  <a:cubicBezTo>
                    <a:pt x="2124" y="49"/>
                    <a:pt x="1928"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g21328f0ca76_0_32"/>
            <p:cNvSpPr/>
            <p:nvPr/>
          </p:nvSpPr>
          <p:spPr>
            <a:xfrm>
              <a:off x="5201588" y="4204600"/>
              <a:ext cx="61750" cy="36300"/>
            </a:xfrm>
            <a:custGeom>
              <a:avLst/>
              <a:gdLst/>
              <a:ahLst/>
              <a:cxnLst/>
              <a:rect l="l" t="t" r="r" b="b"/>
              <a:pathLst>
                <a:path w="2470" h="1452" extrusionOk="0">
                  <a:moveTo>
                    <a:pt x="1703" y="0"/>
                  </a:moveTo>
                  <a:cubicBezTo>
                    <a:pt x="1370" y="0"/>
                    <a:pt x="1033" y="138"/>
                    <a:pt x="760" y="393"/>
                  </a:cubicBezTo>
                  <a:cubicBezTo>
                    <a:pt x="516" y="556"/>
                    <a:pt x="272" y="773"/>
                    <a:pt x="82" y="990"/>
                  </a:cubicBezTo>
                  <a:cubicBezTo>
                    <a:pt x="1" y="1180"/>
                    <a:pt x="82" y="1451"/>
                    <a:pt x="299" y="1451"/>
                  </a:cubicBezTo>
                  <a:cubicBezTo>
                    <a:pt x="1086" y="1451"/>
                    <a:pt x="1818" y="1180"/>
                    <a:pt x="2361" y="637"/>
                  </a:cubicBezTo>
                  <a:cubicBezTo>
                    <a:pt x="2469" y="502"/>
                    <a:pt x="2442" y="258"/>
                    <a:pt x="2279" y="149"/>
                  </a:cubicBezTo>
                  <a:cubicBezTo>
                    <a:pt x="2098" y="48"/>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g21328f0ca76_0_32"/>
            <p:cNvSpPr/>
            <p:nvPr/>
          </p:nvSpPr>
          <p:spPr>
            <a:xfrm>
              <a:off x="5337213" y="4135425"/>
              <a:ext cx="62425" cy="35625"/>
            </a:xfrm>
            <a:custGeom>
              <a:avLst/>
              <a:gdLst/>
              <a:ahLst/>
              <a:cxnLst/>
              <a:rect l="l" t="t" r="r" b="b"/>
              <a:pathLst>
                <a:path w="2497" h="1425" extrusionOk="0">
                  <a:moveTo>
                    <a:pt x="1703" y="0"/>
                  </a:moveTo>
                  <a:cubicBezTo>
                    <a:pt x="1370" y="0"/>
                    <a:pt x="1033" y="138"/>
                    <a:pt x="760" y="394"/>
                  </a:cubicBezTo>
                  <a:cubicBezTo>
                    <a:pt x="516" y="556"/>
                    <a:pt x="272" y="746"/>
                    <a:pt x="82" y="990"/>
                  </a:cubicBezTo>
                  <a:cubicBezTo>
                    <a:pt x="1" y="1153"/>
                    <a:pt x="82" y="1424"/>
                    <a:pt x="299" y="1424"/>
                  </a:cubicBezTo>
                  <a:cubicBezTo>
                    <a:pt x="1086" y="1424"/>
                    <a:pt x="1818" y="1153"/>
                    <a:pt x="2361" y="611"/>
                  </a:cubicBezTo>
                  <a:cubicBezTo>
                    <a:pt x="2496" y="448"/>
                    <a:pt x="2442" y="258"/>
                    <a:pt x="2279" y="150"/>
                  </a:cubicBezTo>
                  <a:cubicBezTo>
                    <a:pt x="2098" y="49"/>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g21328f0ca76_0_32"/>
            <p:cNvSpPr/>
            <p:nvPr/>
          </p:nvSpPr>
          <p:spPr>
            <a:xfrm>
              <a:off x="5398238" y="3772650"/>
              <a:ext cx="63775" cy="35625"/>
            </a:xfrm>
            <a:custGeom>
              <a:avLst/>
              <a:gdLst/>
              <a:ahLst/>
              <a:cxnLst/>
              <a:rect l="l" t="t" r="r" b="b"/>
              <a:pathLst>
                <a:path w="2551" h="1425" extrusionOk="0">
                  <a:moveTo>
                    <a:pt x="1732" y="0"/>
                  </a:moveTo>
                  <a:cubicBezTo>
                    <a:pt x="1401" y="0"/>
                    <a:pt x="1070" y="138"/>
                    <a:pt x="815" y="394"/>
                  </a:cubicBezTo>
                  <a:cubicBezTo>
                    <a:pt x="543" y="556"/>
                    <a:pt x="299" y="746"/>
                    <a:pt x="137" y="990"/>
                  </a:cubicBezTo>
                  <a:cubicBezTo>
                    <a:pt x="1" y="1153"/>
                    <a:pt x="109" y="1424"/>
                    <a:pt x="299" y="1424"/>
                  </a:cubicBezTo>
                  <a:cubicBezTo>
                    <a:pt x="1086" y="1424"/>
                    <a:pt x="1818" y="1153"/>
                    <a:pt x="2361" y="611"/>
                  </a:cubicBezTo>
                  <a:cubicBezTo>
                    <a:pt x="2551" y="448"/>
                    <a:pt x="2469" y="258"/>
                    <a:pt x="2306" y="149"/>
                  </a:cubicBezTo>
                  <a:cubicBezTo>
                    <a:pt x="2125" y="49"/>
                    <a:pt x="1928" y="0"/>
                    <a:pt x="1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g21328f0ca76_0_32"/>
            <p:cNvSpPr/>
            <p:nvPr/>
          </p:nvSpPr>
          <p:spPr>
            <a:xfrm>
              <a:off x="5324338" y="389040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45" y="1163"/>
                    <a:pt x="2387"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g21328f0ca76_0_32"/>
            <p:cNvSpPr/>
            <p:nvPr/>
          </p:nvSpPr>
          <p:spPr>
            <a:xfrm>
              <a:off x="5537938" y="3803825"/>
              <a:ext cx="63775" cy="35625"/>
            </a:xfrm>
            <a:custGeom>
              <a:avLst/>
              <a:gdLst/>
              <a:ahLst/>
              <a:cxnLst/>
              <a:rect l="l" t="t" r="r" b="b"/>
              <a:pathLst>
                <a:path w="2551" h="1425" extrusionOk="0">
                  <a:moveTo>
                    <a:pt x="1731" y="1"/>
                  </a:moveTo>
                  <a:cubicBezTo>
                    <a:pt x="1400" y="1"/>
                    <a:pt x="1070" y="139"/>
                    <a:pt x="814" y="394"/>
                  </a:cubicBezTo>
                  <a:cubicBezTo>
                    <a:pt x="543" y="557"/>
                    <a:pt x="299" y="774"/>
                    <a:pt x="136" y="991"/>
                  </a:cubicBezTo>
                  <a:cubicBezTo>
                    <a:pt x="0" y="1181"/>
                    <a:pt x="109" y="1425"/>
                    <a:pt x="299" y="1425"/>
                  </a:cubicBezTo>
                  <a:cubicBezTo>
                    <a:pt x="1085" y="1425"/>
                    <a:pt x="1845" y="1181"/>
                    <a:pt x="2387" y="638"/>
                  </a:cubicBezTo>
                  <a:cubicBezTo>
                    <a:pt x="2550" y="448"/>
                    <a:pt x="2469" y="259"/>
                    <a:pt x="2306" y="150"/>
                  </a:cubicBezTo>
                  <a:cubicBezTo>
                    <a:pt x="2124" y="49"/>
                    <a:pt x="1928" y="1"/>
                    <a:pt x="17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g21328f0ca76_0_32"/>
            <p:cNvSpPr/>
            <p:nvPr/>
          </p:nvSpPr>
          <p:spPr>
            <a:xfrm>
              <a:off x="5441638" y="3900575"/>
              <a:ext cx="63100" cy="35850"/>
            </a:xfrm>
            <a:custGeom>
              <a:avLst/>
              <a:gdLst/>
              <a:ahLst/>
              <a:cxnLst/>
              <a:rect l="l" t="t" r="r" b="b"/>
              <a:pathLst>
                <a:path w="2524" h="1434" extrusionOk="0">
                  <a:moveTo>
                    <a:pt x="1687" y="1"/>
                  </a:moveTo>
                  <a:cubicBezTo>
                    <a:pt x="1364" y="1"/>
                    <a:pt x="1035" y="128"/>
                    <a:pt x="787" y="376"/>
                  </a:cubicBezTo>
                  <a:cubicBezTo>
                    <a:pt x="489" y="511"/>
                    <a:pt x="299" y="728"/>
                    <a:pt x="82" y="1000"/>
                  </a:cubicBezTo>
                  <a:cubicBezTo>
                    <a:pt x="1" y="1162"/>
                    <a:pt x="82" y="1434"/>
                    <a:pt x="299" y="1434"/>
                  </a:cubicBezTo>
                  <a:cubicBezTo>
                    <a:pt x="1086" y="1434"/>
                    <a:pt x="1818" y="1162"/>
                    <a:pt x="2361" y="620"/>
                  </a:cubicBezTo>
                  <a:cubicBezTo>
                    <a:pt x="2523" y="457"/>
                    <a:pt x="2469" y="240"/>
                    <a:pt x="2279" y="159"/>
                  </a:cubicBezTo>
                  <a:cubicBezTo>
                    <a:pt x="2099" y="53"/>
                    <a:pt x="189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g21328f0ca76_0_32"/>
            <p:cNvSpPr/>
            <p:nvPr/>
          </p:nvSpPr>
          <p:spPr>
            <a:xfrm>
              <a:off x="5428088" y="4004550"/>
              <a:ext cx="62400" cy="36350"/>
            </a:xfrm>
            <a:custGeom>
              <a:avLst/>
              <a:gdLst/>
              <a:ahLst/>
              <a:cxnLst/>
              <a:rect l="l" t="t" r="r" b="b"/>
              <a:pathLst>
                <a:path w="2496" h="1454" extrusionOk="0">
                  <a:moveTo>
                    <a:pt x="1689" y="0"/>
                  </a:moveTo>
                  <a:cubicBezTo>
                    <a:pt x="1356" y="0"/>
                    <a:pt x="1015" y="138"/>
                    <a:pt x="760" y="394"/>
                  </a:cubicBezTo>
                  <a:cubicBezTo>
                    <a:pt x="489" y="557"/>
                    <a:pt x="272" y="774"/>
                    <a:pt x="82" y="1018"/>
                  </a:cubicBezTo>
                  <a:cubicBezTo>
                    <a:pt x="0" y="1180"/>
                    <a:pt x="82" y="1452"/>
                    <a:pt x="299" y="1452"/>
                  </a:cubicBezTo>
                  <a:cubicBezTo>
                    <a:pt x="332" y="1453"/>
                    <a:pt x="365" y="1454"/>
                    <a:pt x="399" y="1454"/>
                  </a:cubicBezTo>
                  <a:cubicBezTo>
                    <a:pt x="1100" y="1454"/>
                    <a:pt x="1815" y="1182"/>
                    <a:pt x="2333" y="638"/>
                  </a:cubicBezTo>
                  <a:cubicBezTo>
                    <a:pt x="2496" y="475"/>
                    <a:pt x="2441" y="258"/>
                    <a:pt x="2252" y="150"/>
                  </a:cubicBezTo>
                  <a:cubicBezTo>
                    <a:pt x="2080" y="49"/>
                    <a:pt x="1886"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g21328f0ca76_0_32"/>
            <p:cNvSpPr/>
            <p:nvPr/>
          </p:nvSpPr>
          <p:spPr>
            <a:xfrm>
              <a:off x="5582013" y="3929450"/>
              <a:ext cx="63775" cy="36825"/>
            </a:xfrm>
            <a:custGeom>
              <a:avLst/>
              <a:gdLst/>
              <a:ahLst/>
              <a:cxnLst/>
              <a:rect l="l" t="t" r="r" b="b"/>
              <a:pathLst>
                <a:path w="2551" h="1473" extrusionOk="0">
                  <a:moveTo>
                    <a:pt x="1689" y="0"/>
                  </a:moveTo>
                  <a:cubicBezTo>
                    <a:pt x="1362" y="0"/>
                    <a:pt x="1047" y="138"/>
                    <a:pt x="814" y="387"/>
                  </a:cubicBezTo>
                  <a:cubicBezTo>
                    <a:pt x="543" y="550"/>
                    <a:pt x="299" y="767"/>
                    <a:pt x="109" y="1038"/>
                  </a:cubicBezTo>
                  <a:cubicBezTo>
                    <a:pt x="0" y="1201"/>
                    <a:pt x="109" y="1472"/>
                    <a:pt x="299" y="1472"/>
                  </a:cubicBezTo>
                  <a:cubicBezTo>
                    <a:pt x="1085" y="1472"/>
                    <a:pt x="1845" y="1201"/>
                    <a:pt x="2387" y="658"/>
                  </a:cubicBezTo>
                  <a:cubicBezTo>
                    <a:pt x="2550" y="468"/>
                    <a:pt x="2469" y="279"/>
                    <a:pt x="2306" y="170"/>
                  </a:cubicBezTo>
                  <a:cubicBezTo>
                    <a:pt x="2107" y="55"/>
                    <a:pt x="1895"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g21328f0ca76_0_32"/>
            <p:cNvSpPr/>
            <p:nvPr/>
          </p:nvSpPr>
          <p:spPr>
            <a:xfrm>
              <a:off x="5501313" y="4068975"/>
              <a:ext cx="63100" cy="36350"/>
            </a:xfrm>
            <a:custGeom>
              <a:avLst/>
              <a:gdLst/>
              <a:ahLst/>
              <a:cxnLst/>
              <a:rect l="l" t="t" r="r" b="b"/>
              <a:pathLst>
                <a:path w="2524" h="1454" extrusionOk="0">
                  <a:moveTo>
                    <a:pt x="1717" y="0"/>
                  </a:moveTo>
                  <a:cubicBezTo>
                    <a:pt x="1384" y="0"/>
                    <a:pt x="1043" y="138"/>
                    <a:pt x="787" y="394"/>
                  </a:cubicBezTo>
                  <a:cubicBezTo>
                    <a:pt x="516" y="556"/>
                    <a:pt x="272" y="773"/>
                    <a:pt x="109" y="1017"/>
                  </a:cubicBezTo>
                  <a:cubicBezTo>
                    <a:pt x="1" y="1180"/>
                    <a:pt x="109" y="1451"/>
                    <a:pt x="299" y="1451"/>
                  </a:cubicBezTo>
                  <a:cubicBezTo>
                    <a:pt x="332" y="1453"/>
                    <a:pt x="365" y="1453"/>
                    <a:pt x="398" y="1453"/>
                  </a:cubicBezTo>
                  <a:cubicBezTo>
                    <a:pt x="1147" y="1453"/>
                    <a:pt x="1841" y="1157"/>
                    <a:pt x="2360" y="638"/>
                  </a:cubicBezTo>
                  <a:cubicBezTo>
                    <a:pt x="2523" y="475"/>
                    <a:pt x="2442" y="258"/>
                    <a:pt x="2279" y="149"/>
                  </a:cubicBezTo>
                  <a:cubicBezTo>
                    <a:pt x="2108" y="49"/>
                    <a:pt x="1914" y="0"/>
                    <a:pt x="17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g21328f0ca76_0_32"/>
            <p:cNvSpPr/>
            <p:nvPr/>
          </p:nvSpPr>
          <p:spPr>
            <a:xfrm>
              <a:off x="5432163" y="4170675"/>
              <a:ext cx="62400" cy="36300"/>
            </a:xfrm>
            <a:custGeom>
              <a:avLst/>
              <a:gdLst/>
              <a:ahLst/>
              <a:cxnLst/>
              <a:rect l="l" t="t" r="r" b="b"/>
              <a:pathLst>
                <a:path w="2496" h="1452" extrusionOk="0">
                  <a:moveTo>
                    <a:pt x="1704" y="1"/>
                  </a:moveTo>
                  <a:cubicBezTo>
                    <a:pt x="1373" y="1"/>
                    <a:pt x="1042" y="139"/>
                    <a:pt x="787" y="394"/>
                  </a:cubicBezTo>
                  <a:cubicBezTo>
                    <a:pt x="515" y="557"/>
                    <a:pt x="271" y="774"/>
                    <a:pt x="109" y="991"/>
                  </a:cubicBezTo>
                  <a:cubicBezTo>
                    <a:pt x="0" y="1181"/>
                    <a:pt x="109" y="1452"/>
                    <a:pt x="298" y="1452"/>
                  </a:cubicBezTo>
                  <a:cubicBezTo>
                    <a:pt x="1085" y="1452"/>
                    <a:pt x="1817" y="1181"/>
                    <a:pt x="2360" y="638"/>
                  </a:cubicBezTo>
                  <a:cubicBezTo>
                    <a:pt x="2495" y="476"/>
                    <a:pt x="2468" y="259"/>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g21328f0ca76_0_32"/>
            <p:cNvSpPr/>
            <p:nvPr/>
          </p:nvSpPr>
          <p:spPr>
            <a:xfrm>
              <a:off x="5415188" y="4280325"/>
              <a:ext cx="64450" cy="35825"/>
            </a:xfrm>
            <a:custGeom>
              <a:avLst/>
              <a:gdLst/>
              <a:ahLst/>
              <a:cxnLst/>
              <a:rect l="l" t="t" r="r" b="b"/>
              <a:pathLst>
                <a:path w="2578" h="1433" extrusionOk="0">
                  <a:moveTo>
                    <a:pt x="1730" y="0"/>
                  </a:moveTo>
                  <a:cubicBezTo>
                    <a:pt x="1408" y="0"/>
                    <a:pt x="1090" y="127"/>
                    <a:pt x="842" y="375"/>
                  </a:cubicBezTo>
                  <a:cubicBezTo>
                    <a:pt x="571" y="565"/>
                    <a:pt x="326" y="755"/>
                    <a:pt x="164" y="999"/>
                  </a:cubicBezTo>
                  <a:cubicBezTo>
                    <a:pt x="1" y="1162"/>
                    <a:pt x="109" y="1433"/>
                    <a:pt x="326" y="1433"/>
                  </a:cubicBezTo>
                  <a:cubicBezTo>
                    <a:pt x="1113" y="1433"/>
                    <a:pt x="1873" y="1162"/>
                    <a:pt x="2388" y="619"/>
                  </a:cubicBezTo>
                  <a:cubicBezTo>
                    <a:pt x="2578" y="456"/>
                    <a:pt x="2496" y="239"/>
                    <a:pt x="2334" y="158"/>
                  </a:cubicBezTo>
                  <a:cubicBezTo>
                    <a:pt x="2143" y="52"/>
                    <a:pt x="1936" y="0"/>
                    <a:pt x="1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g21328f0ca76_0_32"/>
            <p:cNvSpPr/>
            <p:nvPr/>
          </p:nvSpPr>
          <p:spPr>
            <a:xfrm>
              <a:off x="5554888" y="4220175"/>
              <a:ext cx="63075" cy="35625"/>
            </a:xfrm>
            <a:custGeom>
              <a:avLst/>
              <a:gdLst/>
              <a:ahLst/>
              <a:cxnLst/>
              <a:rect l="l" t="t" r="r" b="b"/>
              <a:pathLst>
                <a:path w="2523" h="1425" extrusionOk="0">
                  <a:moveTo>
                    <a:pt x="1704" y="1"/>
                  </a:moveTo>
                  <a:cubicBezTo>
                    <a:pt x="1373" y="1"/>
                    <a:pt x="1043" y="139"/>
                    <a:pt x="787" y="394"/>
                  </a:cubicBezTo>
                  <a:cubicBezTo>
                    <a:pt x="516" y="557"/>
                    <a:pt x="272" y="747"/>
                    <a:pt x="109" y="991"/>
                  </a:cubicBezTo>
                  <a:cubicBezTo>
                    <a:pt x="0" y="1154"/>
                    <a:pt x="109" y="1425"/>
                    <a:pt x="299" y="1425"/>
                  </a:cubicBezTo>
                  <a:cubicBezTo>
                    <a:pt x="1085" y="1425"/>
                    <a:pt x="1818" y="1154"/>
                    <a:pt x="2360" y="611"/>
                  </a:cubicBezTo>
                  <a:cubicBezTo>
                    <a:pt x="2523" y="476"/>
                    <a:pt x="2442" y="259"/>
                    <a:pt x="2279" y="150"/>
                  </a:cubicBezTo>
                  <a:cubicBezTo>
                    <a:pt x="2097" y="49"/>
                    <a:pt x="1901"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g21328f0ca76_0_32"/>
            <p:cNvSpPr/>
            <p:nvPr/>
          </p:nvSpPr>
          <p:spPr>
            <a:xfrm>
              <a:off x="5491138" y="4331175"/>
              <a:ext cx="63100" cy="35850"/>
            </a:xfrm>
            <a:custGeom>
              <a:avLst/>
              <a:gdLst/>
              <a:ahLst/>
              <a:cxnLst/>
              <a:rect l="l" t="t" r="r" b="b"/>
              <a:pathLst>
                <a:path w="2524" h="1434" extrusionOk="0">
                  <a:moveTo>
                    <a:pt x="1687" y="0"/>
                  </a:moveTo>
                  <a:cubicBezTo>
                    <a:pt x="1364" y="0"/>
                    <a:pt x="1035" y="127"/>
                    <a:pt x="787" y="375"/>
                  </a:cubicBezTo>
                  <a:cubicBezTo>
                    <a:pt x="516" y="565"/>
                    <a:pt x="272" y="755"/>
                    <a:pt x="109" y="999"/>
                  </a:cubicBezTo>
                  <a:cubicBezTo>
                    <a:pt x="1" y="1162"/>
                    <a:pt x="109" y="1433"/>
                    <a:pt x="299" y="1433"/>
                  </a:cubicBezTo>
                  <a:cubicBezTo>
                    <a:pt x="1086" y="1433"/>
                    <a:pt x="1845" y="1162"/>
                    <a:pt x="2388" y="620"/>
                  </a:cubicBezTo>
                  <a:cubicBezTo>
                    <a:pt x="2523" y="457"/>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g21328f0ca76_0_32"/>
            <p:cNvSpPr/>
            <p:nvPr/>
          </p:nvSpPr>
          <p:spPr>
            <a:xfrm>
              <a:off x="5404338" y="4415925"/>
              <a:ext cx="62425" cy="35850"/>
            </a:xfrm>
            <a:custGeom>
              <a:avLst/>
              <a:gdLst/>
              <a:ahLst/>
              <a:cxnLst/>
              <a:rect l="l" t="t" r="r" b="b"/>
              <a:pathLst>
                <a:path w="2497" h="1434" extrusionOk="0">
                  <a:moveTo>
                    <a:pt x="1660" y="1"/>
                  </a:moveTo>
                  <a:cubicBezTo>
                    <a:pt x="1337" y="1"/>
                    <a:pt x="1008" y="128"/>
                    <a:pt x="760" y="376"/>
                  </a:cubicBezTo>
                  <a:cubicBezTo>
                    <a:pt x="489" y="566"/>
                    <a:pt x="272" y="756"/>
                    <a:pt x="82" y="1000"/>
                  </a:cubicBezTo>
                  <a:cubicBezTo>
                    <a:pt x="1" y="1162"/>
                    <a:pt x="82" y="1434"/>
                    <a:pt x="299" y="1434"/>
                  </a:cubicBezTo>
                  <a:cubicBezTo>
                    <a:pt x="1059" y="1434"/>
                    <a:pt x="1818" y="1162"/>
                    <a:pt x="2361" y="620"/>
                  </a:cubicBezTo>
                  <a:cubicBezTo>
                    <a:pt x="2496" y="457"/>
                    <a:pt x="2469" y="240"/>
                    <a:pt x="2252" y="159"/>
                  </a:cubicBezTo>
                  <a:cubicBezTo>
                    <a:pt x="2072" y="53"/>
                    <a:pt x="1867" y="1"/>
                    <a:pt x="16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g21328f0ca76_0_32"/>
            <p:cNvSpPr/>
            <p:nvPr/>
          </p:nvSpPr>
          <p:spPr>
            <a:xfrm>
              <a:off x="5646438" y="4295450"/>
              <a:ext cx="63075" cy="35625"/>
            </a:xfrm>
            <a:custGeom>
              <a:avLst/>
              <a:gdLst/>
              <a:ahLst/>
              <a:cxnLst/>
              <a:rect l="l" t="t" r="r" b="b"/>
              <a:pathLst>
                <a:path w="2523" h="1425" extrusionOk="0">
                  <a:moveTo>
                    <a:pt x="1704" y="1"/>
                  </a:moveTo>
                  <a:cubicBezTo>
                    <a:pt x="1373" y="1"/>
                    <a:pt x="1042" y="138"/>
                    <a:pt x="787" y="394"/>
                  </a:cubicBezTo>
                  <a:cubicBezTo>
                    <a:pt x="516" y="557"/>
                    <a:pt x="271" y="774"/>
                    <a:pt x="109" y="991"/>
                  </a:cubicBezTo>
                  <a:cubicBezTo>
                    <a:pt x="0" y="1181"/>
                    <a:pt x="109" y="1425"/>
                    <a:pt x="299" y="1425"/>
                  </a:cubicBezTo>
                  <a:cubicBezTo>
                    <a:pt x="1085" y="1425"/>
                    <a:pt x="1818" y="1181"/>
                    <a:pt x="2360" y="638"/>
                  </a:cubicBezTo>
                  <a:cubicBezTo>
                    <a:pt x="2523" y="448"/>
                    <a:pt x="2469" y="258"/>
                    <a:pt x="2279"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g21328f0ca76_0_32"/>
            <p:cNvSpPr/>
            <p:nvPr/>
          </p:nvSpPr>
          <p:spPr>
            <a:xfrm>
              <a:off x="5650488" y="4010650"/>
              <a:ext cx="63100" cy="35800"/>
            </a:xfrm>
            <a:custGeom>
              <a:avLst/>
              <a:gdLst/>
              <a:ahLst/>
              <a:cxnLst/>
              <a:rect l="l" t="t" r="r" b="b"/>
              <a:pathLst>
                <a:path w="2524" h="1432" extrusionOk="0">
                  <a:moveTo>
                    <a:pt x="1705" y="1"/>
                  </a:moveTo>
                  <a:cubicBezTo>
                    <a:pt x="1373" y="1"/>
                    <a:pt x="1043" y="138"/>
                    <a:pt x="788" y="394"/>
                  </a:cubicBezTo>
                  <a:cubicBezTo>
                    <a:pt x="516" y="557"/>
                    <a:pt x="272" y="774"/>
                    <a:pt x="109" y="991"/>
                  </a:cubicBezTo>
                  <a:cubicBezTo>
                    <a:pt x="1" y="1181"/>
                    <a:pt x="109" y="1425"/>
                    <a:pt x="299" y="1425"/>
                  </a:cubicBezTo>
                  <a:cubicBezTo>
                    <a:pt x="363" y="1429"/>
                    <a:pt x="426" y="1431"/>
                    <a:pt x="489" y="1431"/>
                  </a:cubicBezTo>
                  <a:cubicBezTo>
                    <a:pt x="1184" y="1431"/>
                    <a:pt x="1863" y="1158"/>
                    <a:pt x="2361" y="611"/>
                  </a:cubicBezTo>
                  <a:cubicBezTo>
                    <a:pt x="2523" y="448"/>
                    <a:pt x="2442" y="258"/>
                    <a:pt x="2279" y="150"/>
                  </a:cubicBezTo>
                  <a:cubicBezTo>
                    <a:pt x="2098" y="49"/>
                    <a:pt x="1901"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g21328f0ca76_0_32"/>
            <p:cNvSpPr/>
            <p:nvPr/>
          </p:nvSpPr>
          <p:spPr>
            <a:xfrm>
              <a:off x="5575913" y="4127750"/>
              <a:ext cx="63075" cy="35850"/>
            </a:xfrm>
            <a:custGeom>
              <a:avLst/>
              <a:gdLst/>
              <a:ahLst/>
              <a:cxnLst/>
              <a:rect l="l" t="t" r="r" b="b"/>
              <a:pathLst>
                <a:path w="2523" h="1434" extrusionOk="0">
                  <a:moveTo>
                    <a:pt x="1687" y="0"/>
                  </a:moveTo>
                  <a:cubicBezTo>
                    <a:pt x="1364" y="0"/>
                    <a:pt x="1035" y="127"/>
                    <a:pt x="787" y="375"/>
                  </a:cubicBezTo>
                  <a:cubicBezTo>
                    <a:pt x="516" y="565"/>
                    <a:pt x="272" y="755"/>
                    <a:pt x="109" y="999"/>
                  </a:cubicBezTo>
                  <a:cubicBezTo>
                    <a:pt x="0" y="1162"/>
                    <a:pt x="109" y="1433"/>
                    <a:pt x="299" y="1433"/>
                  </a:cubicBezTo>
                  <a:cubicBezTo>
                    <a:pt x="1085" y="1433"/>
                    <a:pt x="1845" y="1162"/>
                    <a:pt x="2387" y="619"/>
                  </a:cubicBezTo>
                  <a:cubicBezTo>
                    <a:pt x="2523" y="484"/>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g21328f0ca76_0_32"/>
            <p:cNvSpPr/>
            <p:nvPr/>
          </p:nvSpPr>
          <p:spPr>
            <a:xfrm>
              <a:off x="5799688" y="3991000"/>
              <a:ext cx="63075" cy="36350"/>
            </a:xfrm>
            <a:custGeom>
              <a:avLst/>
              <a:gdLst/>
              <a:ahLst/>
              <a:cxnLst/>
              <a:rect l="l" t="t" r="r" b="b"/>
              <a:pathLst>
                <a:path w="2523" h="1454" extrusionOk="0">
                  <a:moveTo>
                    <a:pt x="1716" y="0"/>
                  </a:moveTo>
                  <a:cubicBezTo>
                    <a:pt x="1383" y="0"/>
                    <a:pt x="1042" y="138"/>
                    <a:pt x="787" y="393"/>
                  </a:cubicBezTo>
                  <a:cubicBezTo>
                    <a:pt x="516" y="556"/>
                    <a:pt x="271" y="773"/>
                    <a:pt x="109" y="1017"/>
                  </a:cubicBezTo>
                  <a:cubicBezTo>
                    <a:pt x="0" y="1180"/>
                    <a:pt x="109" y="1451"/>
                    <a:pt x="326" y="1451"/>
                  </a:cubicBezTo>
                  <a:cubicBezTo>
                    <a:pt x="359" y="1452"/>
                    <a:pt x="392" y="1453"/>
                    <a:pt x="425" y="1453"/>
                  </a:cubicBezTo>
                  <a:cubicBezTo>
                    <a:pt x="1122" y="1453"/>
                    <a:pt x="1790" y="1181"/>
                    <a:pt x="2360" y="637"/>
                  </a:cubicBezTo>
                  <a:cubicBezTo>
                    <a:pt x="2523" y="475"/>
                    <a:pt x="2441" y="258"/>
                    <a:pt x="2279" y="149"/>
                  </a:cubicBezTo>
                  <a:cubicBezTo>
                    <a:pt x="2107" y="48"/>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g21328f0ca76_0_32"/>
            <p:cNvSpPr/>
            <p:nvPr/>
          </p:nvSpPr>
          <p:spPr>
            <a:xfrm>
              <a:off x="5730513" y="4085925"/>
              <a:ext cx="62400" cy="36300"/>
            </a:xfrm>
            <a:custGeom>
              <a:avLst/>
              <a:gdLst/>
              <a:ahLst/>
              <a:cxnLst/>
              <a:rect l="l" t="t" r="r" b="b"/>
              <a:pathLst>
                <a:path w="2496" h="1452" extrusionOk="0">
                  <a:moveTo>
                    <a:pt x="1705" y="0"/>
                  </a:moveTo>
                  <a:cubicBezTo>
                    <a:pt x="1373" y="0"/>
                    <a:pt x="1043" y="138"/>
                    <a:pt x="787" y="394"/>
                  </a:cubicBezTo>
                  <a:cubicBezTo>
                    <a:pt x="516" y="556"/>
                    <a:pt x="272" y="773"/>
                    <a:pt x="109" y="990"/>
                  </a:cubicBezTo>
                  <a:cubicBezTo>
                    <a:pt x="1" y="1180"/>
                    <a:pt x="109" y="1452"/>
                    <a:pt x="299" y="1452"/>
                  </a:cubicBezTo>
                  <a:cubicBezTo>
                    <a:pt x="1086" y="1452"/>
                    <a:pt x="1818" y="1180"/>
                    <a:pt x="2360" y="638"/>
                  </a:cubicBezTo>
                  <a:cubicBezTo>
                    <a:pt x="2496" y="475"/>
                    <a:pt x="2469" y="258"/>
                    <a:pt x="2279" y="150"/>
                  </a:cubicBezTo>
                  <a:cubicBezTo>
                    <a:pt x="2097" y="49"/>
                    <a:pt x="1901" y="0"/>
                    <a:pt x="1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g21328f0ca76_0_32"/>
            <p:cNvSpPr/>
            <p:nvPr/>
          </p:nvSpPr>
          <p:spPr>
            <a:xfrm>
              <a:off x="5689163" y="4193050"/>
              <a:ext cx="62400" cy="35625"/>
            </a:xfrm>
            <a:custGeom>
              <a:avLst/>
              <a:gdLst/>
              <a:ahLst/>
              <a:cxnLst/>
              <a:rect l="l" t="t" r="r" b="b"/>
              <a:pathLst>
                <a:path w="2496" h="1425" extrusionOk="0">
                  <a:moveTo>
                    <a:pt x="1689" y="1"/>
                  </a:moveTo>
                  <a:cubicBezTo>
                    <a:pt x="1356" y="1"/>
                    <a:pt x="1015" y="139"/>
                    <a:pt x="760" y="394"/>
                  </a:cubicBezTo>
                  <a:cubicBezTo>
                    <a:pt x="488" y="557"/>
                    <a:pt x="244" y="747"/>
                    <a:pt x="81" y="991"/>
                  </a:cubicBezTo>
                  <a:cubicBezTo>
                    <a:pt x="0" y="1154"/>
                    <a:pt x="81" y="1425"/>
                    <a:pt x="298" y="1425"/>
                  </a:cubicBezTo>
                  <a:cubicBezTo>
                    <a:pt x="1058" y="1425"/>
                    <a:pt x="1817" y="1154"/>
                    <a:pt x="2360" y="611"/>
                  </a:cubicBezTo>
                  <a:cubicBezTo>
                    <a:pt x="2495" y="476"/>
                    <a:pt x="2441" y="259"/>
                    <a:pt x="2251" y="150"/>
                  </a:cubicBezTo>
                  <a:cubicBezTo>
                    <a:pt x="2080" y="49"/>
                    <a:pt x="1886" y="1"/>
                    <a:pt x="16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g21328f0ca76_0_32"/>
            <p:cNvSpPr/>
            <p:nvPr/>
          </p:nvSpPr>
          <p:spPr>
            <a:xfrm>
              <a:off x="5832238" y="4134525"/>
              <a:ext cx="62400" cy="35850"/>
            </a:xfrm>
            <a:custGeom>
              <a:avLst/>
              <a:gdLst/>
              <a:ahLst/>
              <a:cxnLst/>
              <a:rect l="l" t="t" r="r" b="b"/>
              <a:pathLst>
                <a:path w="2496" h="1434" extrusionOk="0">
                  <a:moveTo>
                    <a:pt x="1675" y="0"/>
                  </a:moveTo>
                  <a:cubicBezTo>
                    <a:pt x="1353" y="0"/>
                    <a:pt x="1035" y="128"/>
                    <a:pt x="787" y="375"/>
                  </a:cubicBezTo>
                  <a:cubicBezTo>
                    <a:pt x="516" y="565"/>
                    <a:pt x="271" y="755"/>
                    <a:pt x="109" y="999"/>
                  </a:cubicBezTo>
                  <a:cubicBezTo>
                    <a:pt x="0" y="1162"/>
                    <a:pt x="109" y="1433"/>
                    <a:pt x="299" y="1433"/>
                  </a:cubicBezTo>
                  <a:cubicBezTo>
                    <a:pt x="1085" y="1433"/>
                    <a:pt x="1817" y="1162"/>
                    <a:pt x="2360" y="620"/>
                  </a:cubicBezTo>
                  <a:cubicBezTo>
                    <a:pt x="2496" y="457"/>
                    <a:pt x="2468" y="240"/>
                    <a:pt x="2279" y="159"/>
                  </a:cubicBezTo>
                  <a:cubicBezTo>
                    <a:pt x="2088" y="53"/>
                    <a:pt x="1881" y="0"/>
                    <a:pt x="16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g21328f0ca76_0_32"/>
            <p:cNvSpPr/>
            <p:nvPr/>
          </p:nvSpPr>
          <p:spPr>
            <a:xfrm>
              <a:off x="5708138" y="3685850"/>
              <a:ext cx="63775" cy="36300"/>
            </a:xfrm>
            <a:custGeom>
              <a:avLst/>
              <a:gdLst/>
              <a:ahLst/>
              <a:cxnLst/>
              <a:rect l="l" t="t" r="r" b="b"/>
              <a:pathLst>
                <a:path w="2551" h="1452" extrusionOk="0">
                  <a:moveTo>
                    <a:pt x="1743" y="0"/>
                  </a:moveTo>
                  <a:cubicBezTo>
                    <a:pt x="1411" y="0"/>
                    <a:pt x="1070" y="138"/>
                    <a:pt x="814" y="394"/>
                  </a:cubicBezTo>
                  <a:cubicBezTo>
                    <a:pt x="543" y="556"/>
                    <a:pt x="299" y="773"/>
                    <a:pt x="136" y="1018"/>
                  </a:cubicBezTo>
                  <a:cubicBezTo>
                    <a:pt x="1" y="1180"/>
                    <a:pt x="109" y="1451"/>
                    <a:pt x="326" y="1451"/>
                  </a:cubicBezTo>
                  <a:cubicBezTo>
                    <a:pt x="1085" y="1451"/>
                    <a:pt x="1845" y="1180"/>
                    <a:pt x="2387" y="638"/>
                  </a:cubicBezTo>
                  <a:cubicBezTo>
                    <a:pt x="2550" y="475"/>
                    <a:pt x="2469" y="258"/>
                    <a:pt x="2306" y="150"/>
                  </a:cubicBezTo>
                  <a:cubicBezTo>
                    <a:pt x="2135" y="49"/>
                    <a:pt x="1940" y="0"/>
                    <a:pt x="17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g21328f0ca76_0_32"/>
            <p:cNvSpPr/>
            <p:nvPr/>
          </p:nvSpPr>
          <p:spPr>
            <a:xfrm>
              <a:off x="5672888" y="3797725"/>
              <a:ext cx="64425" cy="36300"/>
            </a:xfrm>
            <a:custGeom>
              <a:avLst/>
              <a:gdLst/>
              <a:ahLst/>
              <a:cxnLst/>
              <a:rect l="l" t="t" r="r" b="b"/>
              <a:pathLst>
                <a:path w="2577" h="1452" extrusionOk="0">
                  <a:moveTo>
                    <a:pt x="1758" y="1"/>
                  </a:moveTo>
                  <a:cubicBezTo>
                    <a:pt x="1427" y="1"/>
                    <a:pt x="1096" y="139"/>
                    <a:pt x="841" y="394"/>
                  </a:cubicBezTo>
                  <a:cubicBezTo>
                    <a:pt x="570" y="557"/>
                    <a:pt x="326" y="774"/>
                    <a:pt x="163" y="1018"/>
                  </a:cubicBezTo>
                  <a:cubicBezTo>
                    <a:pt x="0" y="1181"/>
                    <a:pt x="109" y="1452"/>
                    <a:pt x="326" y="1452"/>
                  </a:cubicBezTo>
                  <a:cubicBezTo>
                    <a:pt x="1112" y="1452"/>
                    <a:pt x="1872" y="1181"/>
                    <a:pt x="2414" y="638"/>
                  </a:cubicBezTo>
                  <a:cubicBezTo>
                    <a:pt x="2577" y="475"/>
                    <a:pt x="2495" y="258"/>
                    <a:pt x="2333" y="150"/>
                  </a:cubicBezTo>
                  <a:cubicBezTo>
                    <a:pt x="2151" y="49"/>
                    <a:pt x="1954" y="1"/>
                    <a:pt x="17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g21328f0ca76_0_32"/>
            <p:cNvSpPr/>
            <p:nvPr/>
          </p:nvSpPr>
          <p:spPr>
            <a:xfrm>
              <a:off x="5853263" y="3691275"/>
              <a:ext cx="63750" cy="35625"/>
            </a:xfrm>
            <a:custGeom>
              <a:avLst/>
              <a:gdLst/>
              <a:ahLst/>
              <a:cxnLst/>
              <a:rect l="l" t="t" r="r" b="b"/>
              <a:pathLst>
                <a:path w="2550" h="1425" extrusionOk="0">
                  <a:moveTo>
                    <a:pt x="1731" y="0"/>
                  </a:moveTo>
                  <a:cubicBezTo>
                    <a:pt x="1400" y="0"/>
                    <a:pt x="1069" y="138"/>
                    <a:pt x="814" y="394"/>
                  </a:cubicBezTo>
                  <a:cubicBezTo>
                    <a:pt x="542" y="556"/>
                    <a:pt x="298" y="746"/>
                    <a:pt x="136" y="990"/>
                  </a:cubicBezTo>
                  <a:cubicBezTo>
                    <a:pt x="0" y="1153"/>
                    <a:pt x="109" y="1424"/>
                    <a:pt x="298" y="1424"/>
                  </a:cubicBezTo>
                  <a:cubicBezTo>
                    <a:pt x="1085" y="1424"/>
                    <a:pt x="1844" y="1153"/>
                    <a:pt x="2387" y="611"/>
                  </a:cubicBezTo>
                  <a:cubicBezTo>
                    <a:pt x="2550" y="448"/>
                    <a:pt x="2468" y="258"/>
                    <a:pt x="2306" y="150"/>
                  </a:cubicBezTo>
                  <a:cubicBezTo>
                    <a:pt x="2124" y="49"/>
                    <a:pt x="1927"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g21328f0ca76_0_32"/>
            <p:cNvSpPr/>
            <p:nvPr/>
          </p:nvSpPr>
          <p:spPr>
            <a:xfrm>
              <a:off x="5801038" y="3788500"/>
              <a:ext cx="63075" cy="36050"/>
            </a:xfrm>
            <a:custGeom>
              <a:avLst/>
              <a:gdLst/>
              <a:ahLst/>
              <a:cxnLst/>
              <a:rect l="l" t="t" r="r" b="b"/>
              <a:pathLst>
                <a:path w="2523" h="1442" extrusionOk="0">
                  <a:moveTo>
                    <a:pt x="1691" y="0"/>
                  </a:moveTo>
                  <a:cubicBezTo>
                    <a:pt x="1355" y="0"/>
                    <a:pt x="1032" y="121"/>
                    <a:pt x="814" y="356"/>
                  </a:cubicBezTo>
                  <a:cubicBezTo>
                    <a:pt x="543" y="519"/>
                    <a:pt x="299" y="736"/>
                    <a:pt x="82" y="1007"/>
                  </a:cubicBezTo>
                  <a:cubicBezTo>
                    <a:pt x="0" y="1170"/>
                    <a:pt x="82" y="1441"/>
                    <a:pt x="299" y="1441"/>
                  </a:cubicBezTo>
                  <a:cubicBezTo>
                    <a:pt x="1085" y="1441"/>
                    <a:pt x="1818" y="1170"/>
                    <a:pt x="2360" y="627"/>
                  </a:cubicBezTo>
                  <a:cubicBezTo>
                    <a:pt x="2523" y="465"/>
                    <a:pt x="2469" y="248"/>
                    <a:pt x="2306" y="139"/>
                  </a:cubicBezTo>
                  <a:cubicBezTo>
                    <a:pt x="2110" y="46"/>
                    <a:pt x="1898" y="0"/>
                    <a:pt x="16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g21328f0ca76_0_32"/>
            <p:cNvSpPr/>
            <p:nvPr/>
          </p:nvSpPr>
          <p:spPr>
            <a:xfrm>
              <a:off x="5737963" y="3912325"/>
              <a:ext cx="63775" cy="35625"/>
            </a:xfrm>
            <a:custGeom>
              <a:avLst/>
              <a:gdLst/>
              <a:ahLst/>
              <a:cxnLst/>
              <a:rect l="l" t="t" r="r" b="b"/>
              <a:pathLst>
                <a:path w="2551" h="1425" extrusionOk="0">
                  <a:moveTo>
                    <a:pt x="1732" y="1"/>
                  </a:moveTo>
                  <a:cubicBezTo>
                    <a:pt x="1401" y="1"/>
                    <a:pt x="1070" y="138"/>
                    <a:pt x="815" y="394"/>
                  </a:cubicBezTo>
                  <a:cubicBezTo>
                    <a:pt x="543" y="557"/>
                    <a:pt x="299" y="774"/>
                    <a:pt x="109" y="991"/>
                  </a:cubicBezTo>
                  <a:cubicBezTo>
                    <a:pt x="1" y="1153"/>
                    <a:pt x="109" y="1425"/>
                    <a:pt x="299" y="1425"/>
                  </a:cubicBezTo>
                  <a:cubicBezTo>
                    <a:pt x="1086" y="1425"/>
                    <a:pt x="1845" y="1153"/>
                    <a:pt x="2361" y="611"/>
                  </a:cubicBezTo>
                  <a:cubicBezTo>
                    <a:pt x="2551" y="448"/>
                    <a:pt x="2469" y="258"/>
                    <a:pt x="2306" y="150"/>
                  </a:cubicBezTo>
                  <a:cubicBezTo>
                    <a:pt x="2125" y="49"/>
                    <a:pt x="1928" y="1"/>
                    <a:pt x="17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g21328f0ca76_0_32"/>
            <p:cNvSpPr/>
            <p:nvPr/>
          </p:nvSpPr>
          <p:spPr>
            <a:xfrm>
              <a:off x="5940038" y="3783500"/>
              <a:ext cx="62425" cy="36300"/>
            </a:xfrm>
            <a:custGeom>
              <a:avLst/>
              <a:gdLst/>
              <a:ahLst/>
              <a:cxnLst/>
              <a:rect l="l" t="t" r="r" b="b"/>
              <a:pathLst>
                <a:path w="2497" h="1452" extrusionOk="0">
                  <a:moveTo>
                    <a:pt x="1690" y="0"/>
                  </a:moveTo>
                  <a:cubicBezTo>
                    <a:pt x="1357" y="0"/>
                    <a:pt x="1016" y="138"/>
                    <a:pt x="760" y="393"/>
                  </a:cubicBezTo>
                  <a:cubicBezTo>
                    <a:pt x="489" y="556"/>
                    <a:pt x="272" y="773"/>
                    <a:pt x="82" y="990"/>
                  </a:cubicBezTo>
                  <a:cubicBezTo>
                    <a:pt x="1" y="1180"/>
                    <a:pt x="82" y="1451"/>
                    <a:pt x="299" y="1451"/>
                  </a:cubicBezTo>
                  <a:cubicBezTo>
                    <a:pt x="1059" y="1451"/>
                    <a:pt x="1818" y="1180"/>
                    <a:pt x="2361" y="638"/>
                  </a:cubicBezTo>
                  <a:cubicBezTo>
                    <a:pt x="2496" y="448"/>
                    <a:pt x="2469" y="258"/>
                    <a:pt x="2252" y="149"/>
                  </a:cubicBezTo>
                  <a:cubicBezTo>
                    <a:pt x="2081" y="48"/>
                    <a:pt x="1887" y="0"/>
                    <a:pt x="16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g21328f0ca76_0_32"/>
            <p:cNvSpPr/>
            <p:nvPr/>
          </p:nvSpPr>
          <p:spPr>
            <a:xfrm>
              <a:off x="5592863" y="3615775"/>
              <a:ext cx="63775" cy="35850"/>
            </a:xfrm>
            <a:custGeom>
              <a:avLst/>
              <a:gdLst/>
              <a:ahLst/>
              <a:cxnLst/>
              <a:rect l="l" t="t" r="r" b="b"/>
              <a:pathLst>
                <a:path w="2551" h="1434" extrusionOk="0">
                  <a:moveTo>
                    <a:pt x="1714" y="1"/>
                  </a:moveTo>
                  <a:cubicBezTo>
                    <a:pt x="1391" y="1"/>
                    <a:pt x="1062" y="128"/>
                    <a:pt x="814" y="376"/>
                  </a:cubicBezTo>
                  <a:cubicBezTo>
                    <a:pt x="543" y="566"/>
                    <a:pt x="299" y="756"/>
                    <a:pt x="136" y="1000"/>
                  </a:cubicBezTo>
                  <a:cubicBezTo>
                    <a:pt x="0" y="1162"/>
                    <a:pt x="109" y="1434"/>
                    <a:pt x="326" y="1434"/>
                  </a:cubicBezTo>
                  <a:cubicBezTo>
                    <a:pt x="1085" y="1434"/>
                    <a:pt x="1845" y="1162"/>
                    <a:pt x="2387" y="620"/>
                  </a:cubicBezTo>
                  <a:cubicBezTo>
                    <a:pt x="2550" y="457"/>
                    <a:pt x="2496" y="240"/>
                    <a:pt x="2306" y="159"/>
                  </a:cubicBezTo>
                  <a:cubicBezTo>
                    <a:pt x="2126" y="53"/>
                    <a:pt x="1921" y="1"/>
                    <a:pt x="1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g21328f0ca76_0_32"/>
            <p:cNvSpPr/>
            <p:nvPr/>
          </p:nvSpPr>
          <p:spPr>
            <a:xfrm>
              <a:off x="5794938" y="3609900"/>
              <a:ext cx="64450" cy="35625"/>
            </a:xfrm>
            <a:custGeom>
              <a:avLst/>
              <a:gdLst/>
              <a:ahLst/>
              <a:cxnLst/>
              <a:rect l="l" t="t" r="r" b="b"/>
              <a:pathLst>
                <a:path w="2578" h="1425" extrusionOk="0">
                  <a:moveTo>
                    <a:pt x="1770" y="0"/>
                  </a:moveTo>
                  <a:cubicBezTo>
                    <a:pt x="1438" y="0"/>
                    <a:pt x="1097" y="138"/>
                    <a:pt x="841" y="394"/>
                  </a:cubicBezTo>
                  <a:cubicBezTo>
                    <a:pt x="570" y="557"/>
                    <a:pt x="326" y="746"/>
                    <a:pt x="163" y="991"/>
                  </a:cubicBezTo>
                  <a:cubicBezTo>
                    <a:pt x="0" y="1153"/>
                    <a:pt x="109" y="1425"/>
                    <a:pt x="326" y="1425"/>
                  </a:cubicBezTo>
                  <a:cubicBezTo>
                    <a:pt x="1112" y="1425"/>
                    <a:pt x="1872" y="1153"/>
                    <a:pt x="2414" y="611"/>
                  </a:cubicBezTo>
                  <a:cubicBezTo>
                    <a:pt x="2577" y="448"/>
                    <a:pt x="2496" y="258"/>
                    <a:pt x="2333" y="150"/>
                  </a:cubicBezTo>
                  <a:cubicBezTo>
                    <a:pt x="2161" y="49"/>
                    <a:pt x="1967" y="0"/>
                    <a:pt x="1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g21328f0ca76_0_32"/>
            <p:cNvSpPr/>
            <p:nvPr/>
          </p:nvSpPr>
          <p:spPr>
            <a:xfrm>
              <a:off x="5284338" y="4288000"/>
              <a:ext cx="63075" cy="35625"/>
            </a:xfrm>
            <a:custGeom>
              <a:avLst/>
              <a:gdLst/>
              <a:ahLst/>
              <a:cxnLst/>
              <a:rect l="l" t="t" r="r" b="b"/>
              <a:pathLst>
                <a:path w="2523" h="1425" extrusionOk="0">
                  <a:moveTo>
                    <a:pt x="1716" y="0"/>
                  </a:moveTo>
                  <a:cubicBezTo>
                    <a:pt x="1383" y="0"/>
                    <a:pt x="1042" y="138"/>
                    <a:pt x="787" y="394"/>
                  </a:cubicBezTo>
                  <a:cubicBezTo>
                    <a:pt x="515" y="556"/>
                    <a:pt x="271" y="746"/>
                    <a:pt x="109" y="990"/>
                  </a:cubicBezTo>
                  <a:cubicBezTo>
                    <a:pt x="0" y="1153"/>
                    <a:pt x="109" y="1424"/>
                    <a:pt x="326" y="1424"/>
                  </a:cubicBezTo>
                  <a:cubicBezTo>
                    <a:pt x="1085" y="1424"/>
                    <a:pt x="1844" y="1153"/>
                    <a:pt x="2387" y="611"/>
                  </a:cubicBezTo>
                  <a:cubicBezTo>
                    <a:pt x="2523" y="448"/>
                    <a:pt x="2495" y="258"/>
                    <a:pt x="2278" y="149"/>
                  </a:cubicBezTo>
                  <a:cubicBezTo>
                    <a:pt x="2107" y="49"/>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g21328f0ca76_0_32"/>
            <p:cNvSpPr/>
            <p:nvPr/>
          </p:nvSpPr>
          <p:spPr>
            <a:xfrm>
              <a:off x="5555563" y="3703925"/>
              <a:ext cx="64450" cy="35850"/>
            </a:xfrm>
            <a:custGeom>
              <a:avLst/>
              <a:gdLst/>
              <a:ahLst/>
              <a:cxnLst/>
              <a:rect l="l" t="t" r="r" b="b"/>
              <a:pathLst>
                <a:path w="2578" h="1434" extrusionOk="0">
                  <a:moveTo>
                    <a:pt x="1755" y="1"/>
                  </a:moveTo>
                  <a:cubicBezTo>
                    <a:pt x="1431" y="1"/>
                    <a:pt x="1106" y="128"/>
                    <a:pt x="841" y="376"/>
                  </a:cubicBezTo>
                  <a:cubicBezTo>
                    <a:pt x="597" y="566"/>
                    <a:pt x="353" y="756"/>
                    <a:pt x="163" y="1000"/>
                  </a:cubicBezTo>
                  <a:cubicBezTo>
                    <a:pt x="1" y="1162"/>
                    <a:pt x="136" y="1434"/>
                    <a:pt x="353" y="1434"/>
                  </a:cubicBezTo>
                  <a:cubicBezTo>
                    <a:pt x="1140" y="1434"/>
                    <a:pt x="1872" y="1162"/>
                    <a:pt x="2415" y="620"/>
                  </a:cubicBezTo>
                  <a:cubicBezTo>
                    <a:pt x="2577" y="457"/>
                    <a:pt x="2523" y="240"/>
                    <a:pt x="2360" y="159"/>
                  </a:cubicBezTo>
                  <a:cubicBezTo>
                    <a:pt x="2170" y="53"/>
                    <a:pt x="1963" y="1"/>
                    <a:pt x="17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g21328f0ca76_0_32"/>
            <p:cNvSpPr/>
            <p:nvPr/>
          </p:nvSpPr>
          <p:spPr>
            <a:xfrm>
              <a:off x="5986163" y="3677700"/>
              <a:ext cx="63075" cy="35625"/>
            </a:xfrm>
            <a:custGeom>
              <a:avLst/>
              <a:gdLst/>
              <a:ahLst/>
              <a:cxnLst/>
              <a:rect l="l" t="t" r="r" b="b"/>
              <a:pathLst>
                <a:path w="2523" h="1425" extrusionOk="0">
                  <a:moveTo>
                    <a:pt x="1716" y="1"/>
                  </a:moveTo>
                  <a:cubicBezTo>
                    <a:pt x="1384" y="1"/>
                    <a:pt x="1042" y="139"/>
                    <a:pt x="787" y="394"/>
                  </a:cubicBezTo>
                  <a:cubicBezTo>
                    <a:pt x="516" y="557"/>
                    <a:pt x="272" y="747"/>
                    <a:pt x="109" y="991"/>
                  </a:cubicBezTo>
                  <a:cubicBezTo>
                    <a:pt x="0" y="1154"/>
                    <a:pt x="109" y="1425"/>
                    <a:pt x="326" y="1425"/>
                  </a:cubicBezTo>
                  <a:cubicBezTo>
                    <a:pt x="1085" y="1425"/>
                    <a:pt x="1845" y="1154"/>
                    <a:pt x="2387" y="611"/>
                  </a:cubicBezTo>
                  <a:cubicBezTo>
                    <a:pt x="2523" y="448"/>
                    <a:pt x="2496" y="259"/>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g21328f0ca76_0_32"/>
            <p:cNvSpPr/>
            <p:nvPr/>
          </p:nvSpPr>
          <p:spPr>
            <a:xfrm>
              <a:off x="5891213" y="3894700"/>
              <a:ext cx="63775" cy="35625"/>
            </a:xfrm>
            <a:custGeom>
              <a:avLst/>
              <a:gdLst/>
              <a:ahLst/>
              <a:cxnLst/>
              <a:rect l="l" t="t" r="r" b="b"/>
              <a:pathLst>
                <a:path w="2551" h="1425" extrusionOk="0">
                  <a:moveTo>
                    <a:pt x="1744" y="0"/>
                  </a:moveTo>
                  <a:cubicBezTo>
                    <a:pt x="1411" y="0"/>
                    <a:pt x="1070" y="138"/>
                    <a:pt x="815" y="394"/>
                  </a:cubicBezTo>
                  <a:cubicBezTo>
                    <a:pt x="543" y="502"/>
                    <a:pt x="326" y="719"/>
                    <a:pt x="109" y="991"/>
                  </a:cubicBezTo>
                  <a:cubicBezTo>
                    <a:pt x="1" y="1153"/>
                    <a:pt x="109" y="1424"/>
                    <a:pt x="299" y="1424"/>
                  </a:cubicBezTo>
                  <a:cubicBezTo>
                    <a:pt x="1086" y="1424"/>
                    <a:pt x="1845" y="1153"/>
                    <a:pt x="2388" y="611"/>
                  </a:cubicBezTo>
                  <a:cubicBezTo>
                    <a:pt x="2551" y="448"/>
                    <a:pt x="2469" y="258"/>
                    <a:pt x="2306" y="150"/>
                  </a:cubicBezTo>
                  <a:cubicBezTo>
                    <a:pt x="2135" y="49"/>
                    <a:pt x="1941" y="0"/>
                    <a:pt x="17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g21328f0ca76_0_32"/>
            <p:cNvSpPr/>
            <p:nvPr/>
          </p:nvSpPr>
          <p:spPr>
            <a:xfrm>
              <a:off x="5914963" y="4011325"/>
              <a:ext cx="63075" cy="36300"/>
            </a:xfrm>
            <a:custGeom>
              <a:avLst/>
              <a:gdLst/>
              <a:ahLst/>
              <a:cxnLst/>
              <a:rect l="l" t="t" r="r" b="b"/>
              <a:pathLst>
                <a:path w="2523" h="1452" extrusionOk="0">
                  <a:moveTo>
                    <a:pt x="1716" y="1"/>
                  </a:moveTo>
                  <a:cubicBezTo>
                    <a:pt x="1384" y="1"/>
                    <a:pt x="1042" y="139"/>
                    <a:pt x="787" y="394"/>
                  </a:cubicBezTo>
                  <a:cubicBezTo>
                    <a:pt x="516" y="557"/>
                    <a:pt x="272" y="774"/>
                    <a:pt x="109" y="1018"/>
                  </a:cubicBezTo>
                  <a:cubicBezTo>
                    <a:pt x="0" y="1181"/>
                    <a:pt x="109" y="1452"/>
                    <a:pt x="299" y="1452"/>
                  </a:cubicBezTo>
                  <a:cubicBezTo>
                    <a:pt x="1085" y="1452"/>
                    <a:pt x="1845" y="1181"/>
                    <a:pt x="2387" y="638"/>
                  </a:cubicBezTo>
                  <a:cubicBezTo>
                    <a:pt x="2523" y="475"/>
                    <a:pt x="2496" y="258"/>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9" name="Google Shape;959;g21328f0ca76_0_32"/>
          <p:cNvGrpSpPr/>
          <p:nvPr/>
        </p:nvGrpSpPr>
        <p:grpSpPr>
          <a:xfrm rot="1230574">
            <a:off x="158707" y="399514"/>
            <a:ext cx="1109047" cy="737735"/>
            <a:chOff x="3264963" y="236725"/>
            <a:chExt cx="998125" cy="663950"/>
          </a:xfrm>
        </p:grpSpPr>
        <p:sp>
          <p:nvSpPr>
            <p:cNvPr id="960" name="Google Shape;960;g21328f0ca76_0_32"/>
            <p:cNvSpPr/>
            <p:nvPr/>
          </p:nvSpPr>
          <p:spPr>
            <a:xfrm>
              <a:off x="3477188" y="236725"/>
              <a:ext cx="59550" cy="38900"/>
            </a:xfrm>
            <a:custGeom>
              <a:avLst/>
              <a:gdLst/>
              <a:ahLst/>
              <a:cxnLst/>
              <a:rect l="l" t="t" r="r" b="b"/>
              <a:pathLst>
                <a:path w="2382" h="1556" extrusionOk="0">
                  <a:moveTo>
                    <a:pt x="381" y="0"/>
                  </a:moveTo>
                  <a:cubicBezTo>
                    <a:pt x="137" y="0"/>
                    <a:pt x="1" y="244"/>
                    <a:pt x="109" y="407"/>
                  </a:cubicBezTo>
                  <a:cubicBezTo>
                    <a:pt x="543" y="1058"/>
                    <a:pt x="1222" y="1465"/>
                    <a:pt x="2008" y="1546"/>
                  </a:cubicBezTo>
                  <a:cubicBezTo>
                    <a:pt x="2037" y="1553"/>
                    <a:pt x="2064" y="1556"/>
                    <a:pt x="2090" y="1556"/>
                  </a:cubicBezTo>
                  <a:cubicBezTo>
                    <a:pt x="2282" y="1556"/>
                    <a:pt x="2381" y="1388"/>
                    <a:pt x="2334" y="1221"/>
                  </a:cubicBezTo>
                  <a:cubicBezTo>
                    <a:pt x="2279" y="678"/>
                    <a:pt x="1845" y="244"/>
                    <a:pt x="1303" y="163"/>
                  </a:cubicBezTo>
                  <a:cubicBezTo>
                    <a:pt x="1032" y="27"/>
                    <a:pt x="706" y="0"/>
                    <a:pt x="3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g21328f0ca76_0_32"/>
            <p:cNvSpPr/>
            <p:nvPr/>
          </p:nvSpPr>
          <p:spPr>
            <a:xfrm>
              <a:off x="3367338" y="274700"/>
              <a:ext cx="58300" cy="39425"/>
            </a:xfrm>
            <a:custGeom>
              <a:avLst/>
              <a:gdLst/>
              <a:ahLst/>
              <a:cxnLst/>
              <a:rect l="l" t="t" r="r" b="b"/>
              <a:pathLst>
                <a:path w="2332" h="1577" extrusionOk="0">
                  <a:moveTo>
                    <a:pt x="326" y="0"/>
                  </a:moveTo>
                  <a:cubicBezTo>
                    <a:pt x="137" y="0"/>
                    <a:pt x="1" y="244"/>
                    <a:pt x="109" y="407"/>
                  </a:cubicBezTo>
                  <a:cubicBezTo>
                    <a:pt x="543" y="1058"/>
                    <a:pt x="1221" y="1465"/>
                    <a:pt x="1981" y="1573"/>
                  </a:cubicBezTo>
                  <a:cubicBezTo>
                    <a:pt x="1999" y="1576"/>
                    <a:pt x="2017" y="1577"/>
                    <a:pt x="2034" y="1577"/>
                  </a:cubicBezTo>
                  <a:cubicBezTo>
                    <a:pt x="2220" y="1577"/>
                    <a:pt x="2331" y="1444"/>
                    <a:pt x="2306" y="1221"/>
                  </a:cubicBezTo>
                  <a:cubicBezTo>
                    <a:pt x="2225" y="678"/>
                    <a:pt x="1791" y="244"/>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g21328f0ca76_0_32"/>
            <p:cNvSpPr/>
            <p:nvPr/>
          </p:nvSpPr>
          <p:spPr>
            <a:xfrm>
              <a:off x="3560613" y="356050"/>
              <a:ext cx="58275" cy="39450"/>
            </a:xfrm>
            <a:custGeom>
              <a:avLst/>
              <a:gdLst/>
              <a:ahLst/>
              <a:cxnLst/>
              <a:rect l="l" t="t" r="r" b="b"/>
              <a:pathLst>
                <a:path w="2331" h="1578" extrusionOk="0">
                  <a:moveTo>
                    <a:pt x="326" y="1"/>
                  </a:moveTo>
                  <a:cubicBezTo>
                    <a:pt x="136" y="1"/>
                    <a:pt x="0" y="245"/>
                    <a:pt x="82" y="408"/>
                  </a:cubicBezTo>
                  <a:cubicBezTo>
                    <a:pt x="543" y="1059"/>
                    <a:pt x="1221" y="1466"/>
                    <a:pt x="1980" y="1574"/>
                  </a:cubicBezTo>
                  <a:cubicBezTo>
                    <a:pt x="1996" y="1576"/>
                    <a:pt x="2012" y="1578"/>
                    <a:pt x="2028" y="1578"/>
                  </a:cubicBezTo>
                  <a:cubicBezTo>
                    <a:pt x="2196" y="1578"/>
                    <a:pt x="2331" y="1445"/>
                    <a:pt x="2306" y="1222"/>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g21328f0ca76_0_32"/>
            <p:cNvSpPr/>
            <p:nvPr/>
          </p:nvSpPr>
          <p:spPr>
            <a:xfrm>
              <a:off x="3449388" y="371650"/>
              <a:ext cx="60275" cy="38750"/>
            </a:xfrm>
            <a:custGeom>
              <a:avLst/>
              <a:gdLst/>
              <a:ahLst/>
              <a:cxnLst/>
              <a:rect l="l" t="t" r="r" b="b"/>
              <a:pathLst>
                <a:path w="2411" h="1550" extrusionOk="0">
                  <a:moveTo>
                    <a:pt x="408" y="1"/>
                  </a:moveTo>
                  <a:cubicBezTo>
                    <a:pt x="164" y="1"/>
                    <a:pt x="1" y="218"/>
                    <a:pt x="136" y="408"/>
                  </a:cubicBezTo>
                  <a:cubicBezTo>
                    <a:pt x="570" y="1032"/>
                    <a:pt x="1249" y="1438"/>
                    <a:pt x="2035" y="1547"/>
                  </a:cubicBezTo>
                  <a:cubicBezTo>
                    <a:pt x="2053" y="1549"/>
                    <a:pt x="2071" y="1550"/>
                    <a:pt x="2087" y="1550"/>
                  </a:cubicBezTo>
                  <a:cubicBezTo>
                    <a:pt x="2298" y="1550"/>
                    <a:pt x="2411" y="1397"/>
                    <a:pt x="2361" y="1221"/>
                  </a:cubicBezTo>
                  <a:cubicBezTo>
                    <a:pt x="2306" y="679"/>
                    <a:pt x="1872" y="218"/>
                    <a:pt x="1330" y="164"/>
                  </a:cubicBezTo>
                  <a:cubicBezTo>
                    <a:pt x="1059" y="28"/>
                    <a:pt x="733"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g21328f0ca76_0_32"/>
            <p:cNvSpPr/>
            <p:nvPr/>
          </p:nvSpPr>
          <p:spPr>
            <a:xfrm>
              <a:off x="3313088" y="395400"/>
              <a:ext cx="58300" cy="38750"/>
            </a:xfrm>
            <a:custGeom>
              <a:avLst/>
              <a:gdLst/>
              <a:ahLst/>
              <a:cxnLst/>
              <a:rect l="l" t="t" r="r" b="b"/>
              <a:pathLst>
                <a:path w="2332" h="1550" extrusionOk="0">
                  <a:moveTo>
                    <a:pt x="326" y="0"/>
                  </a:moveTo>
                  <a:cubicBezTo>
                    <a:pt x="137" y="0"/>
                    <a:pt x="1" y="217"/>
                    <a:pt x="109" y="407"/>
                  </a:cubicBezTo>
                  <a:cubicBezTo>
                    <a:pt x="543" y="1031"/>
                    <a:pt x="1222" y="1438"/>
                    <a:pt x="2008" y="1546"/>
                  </a:cubicBezTo>
                  <a:cubicBezTo>
                    <a:pt x="2024" y="1549"/>
                    <a:pt x="2040" y="1550"/>
                    <a:pt x="2055" y="1550"/>
                  </a:cubicBezTo>
                  <a:cubicBezTo>
                    <a:pt x="2220" y="1550"/>
                    <a:pt x="2331" y="1419"/>
                    <a:pt x="2307" y="1221"/>
                  </a:cubicBezTo>
                  <a:cubicBezTo>
                    <a:pt x="2225" y="678"/>
                    <a:pt x="1791" y="217"/>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g21328f0ca76_0_32"/>
            <p:cNvSpPr/>
            <p:nvPr/>
          </p:nvSpPr>
          <p:spPr>
            <a:xfrm>
              <a:off x="3450063" y="463200"/>
              <a:ext cx="58925" cy="38750"/>
            </a:xfrm>
            <a:custGeom>
              <a:avLst/>
              <a:gdLst/>
              <a:ahLst/>
              <a:cxnLst/>
              <a:rect l="l" t="t" r="r" b="b"/>
              <a:pathLst>
                <a:path w="2357" h="1550" extrusionOk="0">
                  <a:moveTo>
                    <a:pt x="354" y="1"/>
                  </a:moveTo>
                  <a:cubicBezTo>
                    <a:pt x="137" y="1"/>
                    <a:pt x="1" y="218"/>
                    <a:pt x="109" y="407"/>
                  </a:cubicBezTo>
                  <a:cubicBezTo>
                    <a:pt x="543" y="1031"/>
                    <a:pt x="1222" y="1438"/>
                    <a:pt x="2008" y="1547"/>
                  </a:cubicBezTo>
                  <a:cubicBezTo>
                    <a:pt x="2024" y="1549"/>
                    <a:pt x="2040" y="1550"/>
                    <a:pt x="2055" y="1550"/>
                  </a:cubicBezTo>
                  <a:cubicBezTo>
                    <a:pt x="2244" y="1550"/>
                    <a:pt x="2357" y="1397"/>
                    <a:pt x="2307" y="1221"/>
                  </a:cubicBezTo>
                  <a:cubicBezTo>
                    <a:pt x="2252" y="679"/>
                    <a:pt x="1791" y="218"/>
                    <a:pt x="1276" y="163"/>
                  </a:cubicBezTo>
                  <a:cubicBezTo>
                    <a:pt x="1005" y="28"/>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g21328f0ca76_0_32"/>
            <p:cNvSpPr/>
            <p:nvPr/>
          </p:nvSpPr>
          <p:spPr>
            <a:xfrm>
              <a:off x="3777888" y="296900"/>
              <a:ext cx="59350" cy="38925"/>
            </a:xfrm>
            <a:custGeom>
              <a:avLst/>
              <a:gdLst/>
              <a:ahLst/>
              <a:cxnLst/>
              <a:rect l="l" t="t" r="r" b="b"/>
              <a:pathLst>
                <a:path w="2374" h="1557" extrusionOk="0">
                  <a:moveTo>
                    <a:pt x="333" y="0"/>
                  </a:moveTo>
                  <a:cubicBezTo>
                    <a:pt x="125" y="0"/>
                    <a:pt x="1" y="241"/>
                    <a:pt x="124" y="414"/>
                  </a:cubicBezTo>
                  <a:cubicBezTo>
                    <a:pt x="558" y="1038"/>
                    <a:pt x="1237" y="1445"/>
                    <a:pt x="2023" y="1553"/>
                  </a:cubicBezTo>
                  <a:cubicBezTo>
                    <a:pt x="2039" y="1555"/>
                    <a:pt x="2055" y="1556"/>
                    <a:pt x="2070" y="1556"/>
                  </a:cubicBezTo>
                  <a:cubicBezTo>
                    <a:pt x="2259" y="1556"/>
                    <a:pt x="2374" y="1404"/>
                    <a:pt x="2349" y="1228"/>
                  </a:cubicBezTo>
                  <a:cubicBezTo>
                    <a:pt x="2294" y="685"/>
                    <a:pt x="1833" y="224"/>
                    <a:pt x="1318" y="170"/>
                  </a:cubicBezTo>
                  <a:cubicBezTo>
                    <a:pt x="1047" y="34"/>
                    <a:pt x="721" y="7"/>
                    <a:pt x="396" y="7"/>
                  </a:cubicBezTo>
                  <a:cubicBezTo>
                    <a:pt x="374" y="2"/>
                    <a:pt x="353" y="0"/>
                    <a:pt x="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g21328f0ca76_0_32"/>
            <p:cNvSpPr/>
            <p:nvPr/>
          </p:nvSpPr>
          <p:spPr>
            <a:xfrm>
              <a:off x="3639263" y="307250"/>
              <a:ext cx="60275" cy="38750"/>
            </a:xfrm>
            <a:custGeom>
              <a:avLst/>
              <a:gdLst/>
              <a:ahLst/>
              <a:cxnLst/>
              <a:rect l="l" t="t" r="r" b="b"/>
              <a:pathLst>
                <a:path w="2411" h="1550" extrusionOk="0">
                  <a:moveTo>
                    <a:pt x="407" y="0"/>
                  </a:moveTo>
                  <a:cubicBezTo>
                    <a:pt x="163" y="0"/>
                    <a:pt x="1" y="217"/>
                    <a:pt x="136" y="380"/>
                  </a:cubicBezTo>
                  <a:cubicBezTo>
                    <a:pt x="570" y="1031"/>
                    <a:pt x="1248" y="1438"/>
                    <a:pt x="2035" y="1546"/>
                  </a:cubicBezTo>
                  <a:cubicBezTo>
                    <a:pt x="2053" y="1548"/>
                    <a:pt x="2070" y="1549"/>
                    <a:pt x="2087" y="1549"/>
                  </a:cubicBezTo>
                  <a:cubicBezTo>
                    <a:pt x="2298" y="1549"/>
                    <a:pt x="2411" y="1396"/>
                    <a:pt x="2360" y="1221"/>
                  </a:cubicBezTo>
                  <a:cubicBezTo>
                    <a:pt x="2306" y="678"/>
                    <a:pt x="1872" y="217"/>
                    <a:pt x="1330"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g21328f0ca76_0_32"/>
            <p:cNvSpPr/>
            <p:nvPr/>
          </p:nvSpPr>
          <p:spPr>
            <a:xfrm>
              <a:off x="3835913" y="427250"/>
              <a:ext cx="58975" cy="39450"/>
            </a:xfrm>
            <a:custGeom>
              <a:avLst/>
              <a:gdLst/>
              <a:ahLst/>
              <a:cxnLst/>
              <a:rect l="l" t="t" r="r" b="b"/>
              <a:pathLst>
                <a:path w="2359" h="1578" extrusionOk="0">
                  <a:moveTo>
                    <a:pt x="380" y="1"/>
                  </a:moveTo>
                  <a:cubicBezTo>
                    <a:pt x="136" y="1"/>
                    <a:pt x="0" y="245"/>
                    <a:pt x="109" y="408"/>
                  </a:cubicBezTo>
                  <a:cubicBezTo>
                    <a:pt x="543" y="1059"/>
                    <a:pt x="1221" y="1466"/>
                    <a:pt x="2008" y="1574"/>
                  </a:cubicBezTo>
                  <a:cubicBezTo>
                    <a:pt x="2026" y="1576"/>
                    <a:pt x="2043" y="1577"/>
                    <a:pt x="2059" y="1577"/>
                  </a:cubicBezTo>
                  <a:cubicBezTo>
                    <a:pt x="2267" y="1577"/>
                    <a:pt x="2358" y="1423"/>
                    <a:pt x="2333" y="1222"/>
                  </a:cubicBezTo>
                  <a:cubicBezTo>
                    <a:pt x="2279" y="679"/>
                    <a:pt x="1818" y="245"/>
                    <a:pt x="1275" y="164"/>
                  </a:cubicBezTo>
                  <a:cubicBezTo>
                    <a:pt x="1031" y="28"/>
                    <a:pt x="706"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g21328f0ca76_0_32"/>
            <p:cNvSpPr/>
            <p:nvPr/>
          </p:nvSpPr>
          <p:spPr>
            <a:xfrm>
              <a:off x="3700963" y="406925"/>
              <a:ext cx="59650" cy="39425"/>
            </a:xfrm>
            <a:custGeom>
              <a:avLst/>
              <a:gdLst/>
              <a:ahLst/>
              <a:cxnLst/>
              <a:rect l="l" t="t" r="r" b="b"/>
              <a:pathLst>
                <a:path w="2386" h="1577" extrusionOk="0">
                  <a:moveTo>
                    <a:pt x="353" y="0"/>
                  </a:moveTo>
                  <a:cubicBezTo>
                    <a:pt x="136" y="0"/>
                    <a:pt x="1" y="244"/>
                    <a:pt x="109" y="407"/>
                  </a:cubicBezTo>
                  <a:cubicBezTo>
                    <a:pt x="543" y="1058"/>
                    <a:pt x="1221" y="1465"/>
                    <a:pt x="2008" y="1573"/>
                  </a:cubicBezTo>
                  <a:cubicBezTo>
                    <a:pt x="2026" y="1575"/>
                    <a:pt x="2043" y="1576"/>
                    <a:pt x="2060" y="1576"/>
                  </a:cubicBezTo>
                  <a:cubicBezTo>
                    <a:pt x="2271" y="1576"/>
                    <a:pt x="2386" y="1422"/>
                    <a:pt x="2361" y="1221"/>
                  </a:cubicBezTo>
                  <a:cubicBezTo>
                    <a:pt x="2279" y="678"/>
                    <a:pt x="1845" y="244"/>
                    <a:pt x="1303" y="163"/>
                  </a:cubicBezTo>
                  <a:cubicBezTo>
                    <a:pt x="950" y="82"/>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g21328f0ca76_0_32"/>
            <p:cNvSpPr/>
            <p:nvPr/>
          </p:nvSpPr>
          <p:spPr>
            <a:xfrm>
              <a:off x="3608738" y="458450"/>
              <a:ext cx="58300" cy="39425"/>
            </a:xfrm>
            <a:custGeom>
              <a:avLst/>
              <a:gdLst/>
              <a:ahLst/>
              <a:cxnLst/>
              <a:rect l="l" t="t" r="r" b="b"/>
              <a:pathLst>
                <a:path w="2332" h="1577" extrusionOk="0">
                  <a:moveTo>
                    <a:pt x="354" y="1"/>
                  </a:moveTo>
                  <a:cubicBezTo>
                    <a:pt x="137" y="1"/>
                    <a:pt x="1" y="245"/>
                    <a:pt x="109" y="408"/>
                  </a:cubicBezTo>
                  <a:cubicBezTo>
                    <a:pt x="543" y="1031"/>
                    <a:pt x="1194" y="1465"/>
                    <a:pt x="1981" y="1574"/>
                  </a:cubicBezTo>
                  <a:cubicBezTo>
                    <a:pt x="1997" y="1576"/>
                    <a:pt x="2012" y="1577"/>
                    <a:pt x="2027" y="1577"/>
                  </a:cubicBezTo>
                  <a:cubicBezTo>
                    <a:pt x="2217" y="1577"/>
                    <a:pt x="2332" y="1422"/>
                    <a:pt x="2307" y="1221"/>
                  </a:cubicBezTo>
                  <a:cubicBezTo>
                    <a:pt x="2225" y="679"/>
                    <a:pt x="1791" y="245"/>
                    <a:pt x="1249" y="191"/>
                  </a:cubicBezTo>
                  <a:cubicBezTo>
                    <a:pt x="977" y="55"/>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g21328f0ca76_0_32"/>
            <p:cNvSpPr/>
            <p:nvPr/>
          </p:nvSpPr>
          <p:spPr>
            <a:xfrm>
              <a:off x="3761313" y="537800"/>
              <a:ext cx="58975" cy="38750"/>
            </a:xfrm>
            <a:custGeom>
              <a:avLst/>
              <a:gdLst/>
              <a:ahLst/>
              <a:cxnLst/>
              <a:rect l="l" t="t" r="r" b="b"/>
              <a:pathLst>
                <a:path w="2359" h="1550" extrusionOk="0">
                  <a:moveTo>
                    <a:pt x="353" y="0"/>
                  </a:moveTo>
                  <a:cubicBezTo>
                    <a:pt x="136" y="0"/>
                    <a:pt x="1" y="217"/>
                    <a:pt x="109" y="380"/>
                  </a:cubicBezTo>
                  <a:cubicBezTo>
                    <a:pt x="543" y="1031"/>
                    <a:pt x="1221" y="1438"/>
                    <a:pt x="2008" y="1546"/>
                  </a:cubicBezTo>
                  <a:cubicBezTo>
                    <a:pt x="2024" y="1548"/>
                    <a:pt x="2040" y="1549"/>
                    <a:pt x="2055" y="1549"/>
                  </a:cubicBezTo>
                  <a:cubicBezTo>
                    <a:pt x="2244" y="1549"/>
                    <a:pt x="2359" y="1397"/>
                    <a:pt x="2334" y="1221"/>
                  </a:cubicBezTo>
                  <a:cubicBezTo>
                    <a:pt x="2225" y="678"/>
                    <a:pt x="1791" y="217"/>
                    <a:pt x="1249" y="163"/>
                  </a:cubicBezTo>
                  <a:cubicBezTo>
                    <a:pt x="950" y="27"/>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g21328f0ca76_0_32"/>
            <p:cNvSpPr/>
            <p:nvPr/>
          </p:nvSpPr>
          <p:spPr>
            <a:xfrm>
              <a:off x="3601288" y="556100"/>
              <a:ext cx="58300" cy="39425"/>
            </a:xfrm>
            <a:custGeom>
              <a:avLst/>
              <a:gdLst/>
              <a:ahLst/>
              <a:cxnLst/>
              <a:rect l="l" t="t" r="r" b="b"/>
              <a:pathLst>
                <a:path w="2332" h="1577" extrusionOk="0">
                  <a:moveTo>
                    <a:pt x="326" y="0"/>
                  </a:moveTo>
                  <a:cubicBezTo>
                    <a:pt x="136" y="0"/>
                    <a:pt x="1" y="245"/>
                    <a:pt x="109" y="407"/>
                  </a:cubicBezTo>
                  <a:cubicBezTo>
                    <a:pt x="543" y="1031"/>
                    <a:pt x="1221" y="1465"/>
                    <a:pt x="1954" y="1574"/>
                  </a:cubicBezTo>
                  <a:cubicBezTo>
                    <a:pt x="1971" y="1576"/>
                    <a:pt x="1989" y="1577"/>
                    <a:pt x="2005" y="1577"/>
                  </a:cubicBezTo>
                  <a:cubicBezTo>
                    <a:pt x="2217" y="1577"/>
                    <a:pt x="2331" y="1422"/>
                    <a:pt x="2306" y="1221"/>
                  </a:cubicBezTo>
                  <a:cubicBezTo>
                    <a:pt x="2225" y="679"/>
                    <a:pt x="1791" y="245"/>
                    <a:pt x="1248"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g21328f0ca76_0_32"/>
            <p:cNvSpPr/>
            <p:nvPr/>
          </p:nvSpPr>
          <p:spPr>
            <a:xfrm>
              <a:off x="3478563" y="560175"/>
              <a:ext cx="58275" cy="39425"/>
            </a:xfrm>
            <a:custGeom>
              <a:avLst/>
              <a:gdLst/>
              <a:ahLst/>
              <a:cxnLst/>
              <a:rect l="l" t="t" r="r" b="b"/>
              <a:pathLst>
                <a:path w="2331" h="1577" extrusionOk="0">
                  <a:moveTo>
                    <a:pt x="326" y="0"/>
                  </a:moveTo>
                  <a:cubicBezTo>
                    <a:pt x="136" y="0"/>
                    <a:pt x="0" y="244"/>
                    <a:pt x="82" y="407"/>
                  </a:cubicBezTo>
                  <a:cubicBezTo>
                    <a:pt x="543" y="1058"/>
                    <a:pt x="1221" y="1465"/>
                    <a:pt x="1980" y="1573"/>
                  </a:cubicBezTo>
                  <a:cubicBezTo>
                    <a:pt x="1999" y="1576"/>
                    <a:pt x="2016" y="1577"/>
                    <a:pt x="2033" y="1577"/>
                  </a:cubicBezTo>
                  <a:cubicBezTo>
                    <a:pt x="2219" y="1577"/>
                    <a:pt x="2331" y="1444"/>
                    <a:pt x="2306" y="1221"/>
                  </a:cubicBezTo>
                  <a:cubicBezTo>
                    <a:pt x="2224" y="678"/>
                    <a:pt x="1790" y="244"/>
                    <a:pt x="1248" y="190"/>
                  </a:cubicBezTo>
                  <a:cubicBezTo>
                    <a:pt x="977" y="54"/>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g21328f0ca76_0_32"/>
            <p:cNvSpPr/>
            <p:nvPr/>
          </p:nvSpPr>
          <p:spPr>
            <a:xfrm>
              <a:off x="3380238" y="612375"/>
              <a:ext cx="59650" cy="38750"/>
            </a:xfrm>
            <a:custGeom>
              <a:avLst/>
              <a:gdLst/>
              <a:ahLst/>
              <a:cxnLst/>
              <a:rect l="l" t="t" r="r" b="b"/>
              <a:pathLst>
                <a:path w="2386" h="1550" extrusionOk="0">
                  <a:moveTo>
                    <a:pt x="407" y="1"/>
                  </a:moveTo>
                  <a:cubicBezTo>
                    <a:pt x="163" y="1"/>
                    <a:pt x="0" y="218"/>
                    <a:pt x="136" y="408"/>
                  </a:cubicBezTo>
                  <a:cubicBezTo>
                    <a:pt x="570" y="1031"/>
                    <a:pt x="1248" y="1438"/>
                    <a:pt x="2035" y="1547"/>
                  </a:cubicBezTo>
                  <a:cubicBezTo>
                    <a:pt x="2051" y="1549"/>
                    <a:pt x="2066" y="1550"/>
                    <a:pt x="2081" y="1550"/>
                  </a:cubicBezTo>
                  <a:cubicBezTo>
                    <a:pt x="2271" y="1550"/>
                    <a:pt x="2385" y="1397"/>
                    <a:pt x="2360" y="1221"/>
                  </a:cubicBezTo>
                  <a:cubicBezTo>
                    <a:pt x="2306" y="679"/>
                    <a:pt x="1845" y="218"/>
                    <a:pt x="1302" y="164"/>
                  </a:cubicBezTo>
                  <a:cubicBezTo>
                    <a:pt x="1031" y="28"/>
                    <a:pt x="733"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g21328f0ca76_0_32"/>
            <p:cNvSpPr/>
            <p:nvPr/>
          </p:nvSpPr>
          <p:spPr>
            <a:xfrm>
              <a:off x="3511113" y="688325"/>
              <a:ext cx="58900" cy="39450"/>
            </a:xfrm>
            <a:custGeom>
              <a:avLst/>
              <a:gdLst/>
              <a:ahLst/>
              <a:cxnLst/>
              <a:rect l="l" t="t" r="r" b="b"/>
              <a:pathLst>
                <a:path w="2356" h="1578" extrusionOk="0">
                  <a:moveTo>
                    <a:pt x="353" y="1"/>
                  </a:moveTo>
                  <a:cubicBezTo>
                    <a:pt x="136" y="1"/>
                    <a:pt x="0" y="245"/>
                    <a:pt x="109" y="407"/>
                  </a:cubicBezTo>
                  <a:cubicBezTo>
                    <a:pt x="543" y="1058"/>
                    <a:pt x="1221" y="1465"/>
                    <a:pt x="2007" y="1574"/>
                  </a:cubicBezTo>
                  <a:cubicBezTo>
                    <a:pt x="2026" y="1576"/>
                    <a:pt x="2043" y="1577"/>
                    <a:pt x="2061" y="1577"/>
                  </a:cubicBezTo>
                  <a:cubicBezTo>
                    <a:pt x="2246" y="1577"/>
                    <a:pt x="2355" y="1445"/>
                    <a:pt x="2306" y="1221"/>
                  </a:cubicBezTo>
                  <a:cubicBezTo>
                    <a:pt x="2251" y="679"/>
                    <a:pt x="1817" y="245"/>
                    <a:pt x="1275" y="163"/>
                  </a:cubicBezTo>
                  <a:cubicBezTo>
                    <a:pt x="1004"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g21328f0ca76_0_32"/>
            <p:cNvSpPr/>
            <p:nvPr/>
          </p:nvSpPr>
          <p:spPr>
            <a:xfrm>
              <a:off x="3384988" y="703925"/>
              <a:ext cx="58275" cy="38750"/>
            </a:xfrm>
            <a:custGeom>
              <a:avLst/>
              <a:gdLst/>
              <a:ahLst/>
              <a:cxnLst/>
              <a:rect l="l" t="t" r="r" b="b"/>
              <a:pathLst>
                <a:path w="2331" h="1550" extrusionOk="0">
                  <a:moveTo>
                    <a:pt x="353" y="0"/>
                  </a:moveTo>
                  <a:cubicBezTo>
                    <a:pt x="136" y="0"/>
                    <a:pt x="0" y="217"/>
                    <a:pt x="109" y="407"/>
                  </a:cubicBezTo>
                  <a:cubicBezTo>
                    <a:pt x="543" y="1031"/>
                    <a:pt x="1221" y="1438"/>
                    <a:pt x="2007" y="1547"/>
                  </a:cubicBezTo>
                  <a:cubicBezTo>
                    <a:pt x="2021" y="1549"/>
                    <a:pt x="2035" y="1550"/>
                    <a:pt x="2048" y="1550"/>
                  </a:cubicBezTo>
                  <a:cubicBezTo>
                    <a:pt x="2216" y="1550"/>
                    <a:pt x="2331" y="1397"/>
                    <a:pt x="2306" y="1221"/>
                  </a:cubicBezTo>
                  <a:cubicBezTo>
                    <a:pt x="2251" y="679"/>
                    <a:pt x="1790" y="217"/>
                    <a:pt x="1248" y="163"/>
                  </a:cubicBezTo>
                  <a:cubicBezTo>
                    <a:pt x="977" y="28"/>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g21328f0ca76_0_32"/>
            <p:cNvSpPr/>
            <p:nvPr/>
          </p:nvSpPr>
          <p:spPr>
            <a:xfrm>
              <a:off x="3264963" y="684250"/>
              <a:ext cx="58250" cy="38925"/>
            </a:xfrm>
            <a:custGeom>
              <a:avLst/>
              <a:gdLst/>
              <a:ahLst/>
              <a:cxnLst/>
              <a:rect l="l" t="t" r="r" b="b"/>
              <a:pathLst>
                <a:path w="2330" h="1557" extrusionOk="0">
                  <a:moveTo>
                    <a:pt x="326" y="1"/>
                  </a:moveTo>
                  <a:cubicBezTo>
                    <a:pt x="136" y="1"/>
                    <a:pt x="0" y="245"/>
                    <a:pt x="82" y="408"/>
                  </a:cubicBezTo>
                  <a:cubicBezTo>
                    <a:pt x="543" y="1059"/>
                    <a:pt x="1221" y="1466"/>
                    <a:pt x="1980" y="1547"/>
                  </a:cubicBezTo>
                  <a:cubicBezTo>
                    <a:pt x="2006" y="1553"/>
                    <a:pt x="2030" y="1556"/>
                    <a:pt x="2054" y="1556"/>
                  </a:cubicBezTo>
                  <a:cubicBezTo>
                    <a:pt x="2227"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g21328f0ca76_0_32"/>
            <p:cNvSpPr/>
            <p:nvPr/>
          </p:nvSpPr>
          <p:spPr>
            <a:xfrm>
              <a:off x="3506363" y="807000"/>
              <a:ext cx="58275" cy="39425"/>
            </a:xfrm>
            <a:custGeom>
              <a:avLst/>
              <a:gdLst/>
              <a:ahLst/>
              <a:cxnLst/>
              <a:rect l="l" t="t" r="r" b="b"/>
              <a:pathLst>
                <a:path w="2331" h="1577" extrusionOk="0">
                  <a:moveTo>
                    <a:pt x="326" y="0"/>
                  </a:moveTo>
                  <a:cubicBezTo>
                    <a:pt x="136" y="0"/>
                    <a:pt x="0" y="244"/>
                    <a:pt x="109" y="407"/>
                  </a:cubicBezTo>
                  <a:cubicBezTo>
                    <a:pt x="543" y="1058"/>
                    <a:pt x="1221" y="1465"/>
                    <a:pt x="2007" y="1573"/>
                  </a:cubicBezTo>
                  <a:cubicBezTo>
                    <a:pt x="2021" y="1576"/>
                    <a:pt x="2035" y="1577"/>
                    <a:pt x="2049" y="1577"/>
                  </a:cubicBezTo>
                  <a:cubicBezTo>
                    <a:pt x="2196" y="1577"/>
                    <a:pt x="2331" y="1444"/>
                    <a:pt x="2306" y="1221"/>
                  </a:cubicBezTo>
                  <a:cubicBezTo>
                    <a:pt x="2224" y="678"/>
                    <a:pt x="1790" y="244"/>
                    <a:pt x="1248" y="163"/>
                  </a:cubicBezTo>
                  <a:cubicBezTo>
                    <a:pt x="977" y="27"/>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g21328f0ca76_0_32"/>
            <p:cNvSpPr/>
            <p:nvPr/>
          </p:nvSpPr>
          <p:spPr>
            <a:xfrm>
              <a:off x="3736913" y="640850"/>
              <a:ext cx="58300" cy="39450"/>
            </a:xfrm>
            <a:custGeom>
              <a:avLst/>
              <a:gdLst/>
              <a:ahLst/>
              <a:cxnLst/>
              <a:rect l="l" t="t" r="r" b="b"/>
              <a:pathLst>
                <a:path w="2332" h="1578" extrusionOk="0">
                  <a:moveTo>
                    <a:pt x="326" y="1"/>
                  </a:moveTo>
                  <a:cubicBezTo>
                    <a:pt x="136" y="1"/>
                    <a:pt x="0" y="245"/>
                    <a:pt x="109" y="408"/>
                  </a:cubicBezTo>
                  <a:cubicBezTo>
                    <a:pt x="543" y="1032"/>
                    <a:pt x="1167" y="1466"/>
                    <a:pt x="1953" y="1574"/>
                  </a:cubicBezTo>
                  <a:cubicBezTo>
                    <a:pt x="1971" y="1576"/>
                    <a:pt x="1989" y="1577"/>
                    <a:pt x="2005" y="1577"/>
                  </a:cubicBezTo>
                  <a:cubicBezTo>
                    <a:pt x="2216" y="1577"/>
                    <a:pt x="2331" y="1423"/>
                    <a:pt x="2306" y="1222"/>
                  </a:cubicBezTo>
                  <a:cubicBezTo>
                    <a:pt x="2225" y="679"/>
                    <a:pt x="1791"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g21328f0ca76_0_32"/>
            <p:cNvSpPr/>
            <p:nvPr/>
          </p:nvSpPr>
          <p:spPr>
            <a:xfrm>
              <a:off x="3598588" y="651025"/>
              <a:ext cx="58275" cy="39425"/>
            </a:xfrm>
            <a:custGeom>
              <a:avLst/>
              <a:gdLst/>
              <a:ahLst/>
              <a:cxnLst/>
              <a:rect l="l" t="t" r="r" b="b"/>
              <a:pathLst>
                <a:path w="2331" h="1577"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2"/>
                    <a:pt x="2306" y="1221"/>
                  </a:cubicBezTo>
                  <a:cubicBezTo>
                    <a:pt x="2224" y="679"/>
                    <a:pt x="1790" y="245"/>
                    <a:pt x="1248" y="164"/>
                  </a:cubicBezTo>
                  <a:cubicBezTo>
                    <a:pt x="977"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g21328f0ca76_0_32"/>
            <p:cNvSpPr/>
            <p:nvPr/>
          </p:nvSpPr>
          <p:spPr>
            <a:xfrm>
              <a:off x="3841338" y="749350"/>
              <a:ext cx="58300" cy="39425"/>
            </a:xfrm>
            <a:custGeom>
              <a:avLst/>
              <a:gdLst/>
              <a:ahLst/>
              <a:cxnLst/>
              <a:rect l="l" t="t" r="r" b="b"/>
              <a:pathLst>
                <a:path w="2332" h="1577" extrusionOk="0">
                  <a:moveTo>
                    <a:pt x="326" y="1"/>
                  </a:moveTo>
                  <a:cubicBezTo>
                    <a:pt x="136" y="1"/>
                    <a:pt x="0" y="245"/>
                    <a:pt x="82" y="408"/>
                  </a:cubicBezTo>
                  <a:cubicBezTo>
                    <a:pt x="543" y="1031"/>
                    <a:pt x="1167" y="1465"/>
                    <a:pt x="1953" y="1574"/>
                  </a:cubicBezTo>
                  <a:cubicBezTo>
                    <a:pt x="1971" y="1576"/>
                    <a:pt x="1989" y="1577"/>
                    <a:pt x="2005" y="1577"/>
                  </a:cubicBezTo>
                  <a:cubicBezTo>
                    <a:pt x="2217" y="1577"/>
                    <a:pt x="2331" y="1422"/>
                    <a:pt x="2306" y="1221"/>
                  </a:cubicBezTo>
                  <a:cubicBezTo>
                    <a:pt x="2225" y="679"/>
                    <a:pt x="1791" y="245"/>
                    <a:pt x="1248" y="164"/>
                  </a:cubicBezTo>
                  <a:cubicBezTo>
                    <a:pt x="977" y="28"/>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g21328f0ca76_0_32"/>
            <p:cNvSpPr/>
            <p:nvPr/>
          </p:nvSpPr>
          <p:spPr>
            <a:xfrm>
              <a:off x="3724038" y="750025"/>
              <a:ext cx="58275" cy="39450"/>
            </a:xfrm>
            <a:custGeom>
              <a:avLst/>
              <a:gdLst/>
              <a:ahLst/>
              <a:cxnLst/>
              <a:rect l="l" t="t" r="r" b="b"/>
              <a:pathLst>
                <a:path w="2331" h="1578"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3"/>
                    <a:pt x="2306" y="1221"/>
                  </a:cubicBezTo>
                  <a:cubicBezTo>
                    <a:pt x="2251" y="679"/>
                    <a:pt x="1790" y="245"/>
                    <a:pt x="1248" y="191"/>
                  </a:cubicBezTo>
                  <a:cubicBezTo>
                    <a:pt x="976" y="55"/>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g21328f0ca76_0_32"/>
            <p:cNvSpPr/>
            <p:nvPr/>
          </p:nvSpPr>
          <p:spPr>
            <a:xfrm>
              <a:off x="3612813" y="779875"/>
              <a:ext cx="58900" cy="39425"/>
            </a:xfrm>
            <a:custGeom>
              <a:avLst/>
              <a:gdLst/>
              <a:ahLst/>
              <a:cxnLst/>
              <a:rect l="l" t="t" r="r" b="b"/>
              <a:pathLst>
                <a:path w="2356" h="1577" extrusionOk="0">
                  <a:moveTo>
                    <a:pt x="353" y="0"/>
                  </a:moveTo>
                  <a:cubicBezTo>
                    <a:pt x="136" y="0"/>
                    <a:pt x="1" y="244"/>
                    <a:pt x="109" y="407"/>
                  </a:cubicBezTo>
                  <a:cubicBezTo>
                    <a:pt x="543" y="1058"/>
                    <a:pt x="1221" y="1465"/>
                    <a:pt x="2008" y="1574"/>
                  </a:cubicBezTo>
                  <a:cubicBezTo>
                    <a:pt x="2022" y="1576"/>
                    <a:pt x="2036" y="1577"/>
                    <a:pt x="2050" y="1577"/>
                  </a:cubicBezTo>
                  <a:cubicBezTo>
                    <a:pt x="2201" y="1577"/>
                    <a:pt x="2356" y="1444"/>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g21328f0ca76_0_32"/>
            <p:cNvSpPr/>
            <p:nvPr/>
          </p:nvSpPr>
          <p:spPr>
            <a:xfrm>
              <a:off x="3745038" y="861250"/>
              <a:ext cx="58925" cy="39425"/>
            </a:xfrm>
            <a:custGeom>
              <a:avLst/>
              <a:gdLst/>
              <a:ahLst/>
              <a:cxnLst/>
              <a:rect l="l" t="t" r="r" b="b"/>
              <a:pathLst>
                <a:path w="2357" h="1577" extrusionOk="0">
                  <a:moveTo>
                    <a:pt x="353" y="0"/>
                  </a:moveTo>
                  <a:cubicBezTo>
                    <a:pt x="136" y="0"/>
                    <a:pt x="1" y="244"/>
                    <a:pt x="109" y="407"/>
                  </a:cubicBezTo>
                  <a:cubicBezTo>
                    <a:pt x="543" y="1058"/>
                    <a:pt x="1221" y="1465"/>
                    <a:pt x="2008" y="1573"/>
                  </a:cubicBezTo>
                  <a:cubicBezTo>
                    <a:pt x="2022" y="1575"/>
                    <a:pt x="2036" y="1576"/>
                    <a:pt x="2049" y="1576"/>
                  </a:cubicBezTo>
                  <a:cubicBezTo>
                    <a:pt x="2221" y="1576"/>
                    <a:pt x="2357" y="1422"/>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g21328f0ca76_0_32"/>
            <p:cNvSpPr/>
            <p:nvPr/>
          </p:nvSpPr>
          <p:spPr>
            <a:xfrm>
              <a:off x="4031888" y="494400"/>
              <a:ext cx="59600" cy="38900"/>
            </a:xfrm>
            <a:custGeom>
              <a:avLst/>
              <a:gdLst/>
              <a:ahLst/>
              <a:cxnLst/>
              <a:rect l="l" t="t" r="r" b="b"/>
              <a:pathLst>
                <a:path w="2384" h="1556" extrusionOk="0">
                  <a:moveTo>
                    <a:pt x="407" y="0"/>
                  </a:moveTo>
                  <a:cubicBezTo>
                    <a:pt x="163" y="0"/>
                    <a:pt x="0" y="244"/>
                    <a:pt x="136" y="407"/>
                  </a:cubicBezTo>
                  <a:cubicBezTo>
                    <a:pt x="570" y="1058"/>
                    <a:pt x="1248" y="1465"/>
                    <a:pt x="2035" y="1546"/>
                  </a:cubicBezTo>
                  <a:cubicBezTo>
                    <a:pt x="2063" y="1553"/>
                    <a:pt x="2090" y="1556"/>
                    <a:pt x="2115" y="1556"/>
                  </a:cubicBezTo>
                  <a:cubicBezTo>
                    <a:pt x="2302" y="1556"/>
                    <a:pt x="2384" y="1388"/>
                    <a:pt x="2360" y="1221"/>
                  </a:cubicBezTo>
                  <a:cubicBezTo>
                    <a:pt x="2306" y="678"/>
                    <a:pt x="1872" y="244"/>
                    <a:pt x="1329" y="163"/>
                  </a:cubicBezTo>
                  <a:cubicBezTo>
                    <a:pt x="1058" y="27"/>
                    <a:pt x="733"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g21328f0ca76_0_32"/>
            <p:cNvSpPr/>
            <p:nvPr/>
          </p:nvSpPr>
          <p:spPr>
            <a:xfrm>
              <a:off x="3920663" y="532375"/>
              <a:ext cx="60325" cy="39425"/>
            </a:xfrm>
            <a:custGeom>
              <a:avLst/>
              <a:gdLst/>
              <a:ahLst/>
              <a:cxnLst/>
              <a:rect l="l" t="t" r="r" b="b"/>
              <a:pathLst>
                <a:path w="2413" h="1577" extrusionOk="0">
                  <a:moveTo>
                    <a:pt x="408" y="0"/>
                  </a:moveTo>
                  <a:cubicBezTo>
                    <a:pt x="164" y="0"/>
                    <a:pt x="1" y="244"/>
                    <a:pt x="137" y="407"/>
                  </a:cubicBezTo>
                  <a:cubicBezTo>
                    <a:pt x="571" y="1058"/>
                    <a:pt x="1249" y="1465"/>
                    <a:pt x="2035" y="1573"/>
                  </a:cubicBezTo>
                  <a:cubicBezTo>
                    <a:pt x="2053" y="1575"/>
                    <a:pt x="2070" y="1576"/>
                    <a:pt x="2087" y="1576"/>
                  </a:cubicBezTo>
                  <a:cubicBezTo>
                    <a:pt x="2298" y="1576"/>
                    <a:pt x="2413" y="1422"/>
                    <a:pt x="2388" y="1221"/>
                  </a:cubicBezTo>
                  <a:cubicBezTo>
                    <a:pt x="2306" y="678"/>
                    <a:pt x="1873" y="244"/>
                    <a:pt x="1330" y="163"/>
                  </a:cubicBezTo>
                  <a:cubicBezTo>
                    <a:pt x="1059" y="27"/>
                    <a:pt x="760" y="0"/>
                    <a:pt x="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g21328f0ca76_0_32"/>
            <p:cNvSpPr/>
            <p:nvPr/>
          </p:nvSpPr>
          <p:spPr>
            <a:xfrm>
              <a:off x="4113938" y="613750"/>
              <a:ext cx="60325" cy="39425"/>
            </a:xfrm>
            <a:custGeom>
              <a:avLst/>
              <a:gdLst/>
              <a:ahLst/>
              <a:cxnLst/>
              <a:rect l="l" t="t" r="r" b="b"/>
              <a:pathLst>
                <a:path w="2413" h="1577" extrusionOk="0">
                  <a:moveTo>
                    <a:pt x="407" y="0"/>
                  </a:moveTo>
                  <a:cubicBezTo>
                    <a:pt x="163" y="0"/>
                    <a:pt x="0" y="244"/>
                    <a:pt x="136" y="407"/>
                  </a:cubicBezTo>
                  <a:cubicBezTo>
                    <a:pt x="570" y="1058"/>
                    <a:pt x="1248" y="1465"/>
                    <a:pt x="2035" y="1573"/>
                  </a:cubicBezTo>
                  <a:cubicBezTo>
                    <a:pt x="2052" y="1575"/>
                    <a:pt x="2070" y="1576"/>
                    <a:pt x="2087" y="1576"/>
                  </a:cubicBezTo>
                  <a:cubicBezTo>
                    <a:pt x="2298" y="1576"/>
                    <a:pt x="2412" y="1422"/>
                    <a:pt x="2387" y="1221"/>
                  </a:cubicBezTo>
                  <a:cubicBezTo>
                    <a:pt x="2306" y="678"/>
                    <a:pt x="1872" y="244"/>
                    <a:pt x="1329"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g21328f0ca76_0_32"/>
            <p:cNvSpPr/>
            <p:nvPr/>
          </p:nvSpPr>
          <p:spPr>
            <a:xfrm>
              <a:off x="4004763" y="630000"/>
              <a:ext cx="58925" cy="38925"/>
            </a:xfrm>
            <a:custGeom>
              <a:avLst/>
              <a:gdLst/>
              <a:ahLst/>
              <a:cxnLst/>
              <a:rect l="l" t="t" r="r" b="b"/>
              <a:pathLst>
                <a:path w="2357" h="1557" extrusionOk="0">
                  <a:moveTo>
                    <a:pt x="326" y="1"/>
                  </a:moveTo>
                  <a:cubicBezTo>
                    <a:pt x="136" y="1"/>
                    <a:pt x="0" y="245"/>
                    <a:pt x="109" y="408"/>
                  </a:cubicBezTo>
                  <a:cubicBezTo>
                    <a:pt x="543" y="1059"/>
                    <a:pt x="1221" y="1439"/>
                    <a:pt x="2007" y="1547"/>
                  </a:cubicBezTo>
                  <a:cubicBezTo>
                    <a:pt x="2033" y="1553"/>
                    <a:pt x="2058" y="1556"/>
                    <a:pt x="2081" y="1556"/>
                  </a:cubicBezTo>
                  <a:cubicBezTo>
                    <a:pt x="2254" y="1556"/>
                    <a:pt x="2357" y="1389"/>
                    <a:pt x="2333" y="1222"/>
                  </a:cubicBezTo>
                  <a:cubicBezTo>
                    <a:pt x="2224" y="679"/>
                    <a:pt x="1790" y="245"/>
                    <a:pt x="1248" y="164"/>
                  </a:cubicBezTo>
                  <a:cubicBezTo>
                    <a:pt x="950" y="28"/>
                    <a:pt x="651"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g21328f0ca76_0_32"/>
            <p:cNvSpPr/>
            <p:nvPr/>
          </p:nvSpPr>
          <p:spPr>
            <a:xfrm>
              <a:off x="3867113" y="653075"/>
              <a:ext cx="59650" cy="38750"/>
            </a:xfrm>
            <a:custGeom>
              <a:avLst/>
              <a:gdLst/>
              <a:ahLst/>
              <a:cxnLst/>
              <a:rect l="l" t="t" r="r" b="b"/>
              <a:pathLst>
                <a:path w="2386" h="1550" extrusionOk="0">
                  <a:moveTo>
                    <a:pt x="353" y="0"/>
                  </a:moveTo>
                  <a:cubicBezTo>
                    <a:pt x="136" y="0"/>
                    <a:pt x="0" y="217"/>
                    <a:pt x="109" y="407"/>
                  </a:cubicBezTo>
                  <a:cubicBezTo>
                    <a:pt x="543" y="1031"/>
                    <a:pt x="1221" y="1438"/>
                    <a:pt x="2007" y="1546"/>
                  </a:cubicBezTo>
                  <a:cubicBezTo>
                    <a:pt x="2025" y="1548"/>
                    <a:pt x="2043" y="1549"/>
                    <a:pt x="2060" y="1549"/>
                  </a:cubicBezTo>
                  <a:cubicBezTo>
                    <a:pt x="2271" y="1549"/>
                    <a:pt x="2385" y="1397"/>
                    <a:pt x="2360" y="1221"/>
                  </a:cubicBezTo>
                  <a:cubicBezTo>
                    <a:pt x="2279" y="678"/>
                    <a:pt x="1845" y="217"/>
                    <a:pt x="1302" y="163"/>
                  </a:cubicBezTo>
                  <a:cubicBezTo>
                    <a:pt x="1004" y="54"/>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g21328f0ca76_0_32"/>
            <p:cNvSpPr/>
            <p:nvPr/>
          </p:nvSpPr>
          <p:spPr>
            <a:xfrm>
              <a:off x="4092238" y="738500"/>
              <a:ext cx="58250" cy="38925"/>
            </a:xfrm>
            <a:custGeom>
              <a:avLst/>
              <a:gdLst/>
              <a:ahLst/>
              <a:cxnLst/>
              <a:rect l="l" t="t" r="r" b="b"/>
              <a:pathLst>
                <a:path w="2330" h="1557" extrusionOk="0">
                  <a:moveTo>
                    <a:pt x="326" y="1"/>
                  </a:moveTo>
                  <a:cubicBezTo>
                    <a:pt x="136" y="1"/>
                    <a:pt x="0" y="245"/>
                    <a:pt x="82" y="408"/>
                  </a:cubicBezTo>
                  <a:cubicBezTo>
                    <a:pt x="543" y="1059"/>
                    <a:pt x="1221" y="1465"/>
                    <a:pt x="1980" y="1547"/>
                  </a:cubicBezTo>
                  <a:cubicBezTo>
                    <a:pt x="2003" y="1553"/>
                    <a:pt x="2025" y="1556"/>
                    <a:pt x="2046" y="1556"/>
                  </a:cubicBezTo>
                  <a:cubicBezTo>
                    <a:pt x="2206"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g21328f0ca76_0_32"/>
            <p:cNvSpPr/>
            <p:nvPr/>
          </p:nvSpPr>
          <p:spPr>
            <a:xfrm>
              <a:off x="4019813" y="360075"/>
              <a:ext cx="59500" cy="39475"/>
            </a:xfrm>
            <a:custGeom>
              <a:avLst/>
              <a:gdLst/>
              <a:ahLst/>
              <a:cxnLst/>
              <a:rect l="l" t="t" r="r" b="b"/>
              <a:pathLst>
                <a:path w="2380" h="1579" extrusionOk="0">
                  <a:moveTo>
                    <a:pt x="341" y="1"/>
                  </a:moveTo>
                  <a:cubicBezTo>
                    <a:pt x="118" y="1"/>
                    <a:pt x="0" y="254"/>
                    <a:pt x="104" y="410"/>
                  </a:cubicBezTo>
                  <a:cubicBezTo>
                    <a:pt x="538" y="1061"/>
                    <a:pt x="1216" y="1467"/>
                    <a:pt x="2002" y="1576"/>
                  </a:cubicBezTo>
                  <a:cubicBezTo>
                    <a:pt x="2020" y="1578"/>
                    <a:pt x="2037" y="1579"/>
                    <a:pt x="2054" y="1579"/>
                  </a:cubicBezTo>
                  <a:cubicBezTo>
                    <a:pt x="2265" y="1579"/>
                    <a:pt x="2380" y="1424"/>
                    <a:pt x="2355" y="1223"/>
                  </a:cubicBezTo>
                  <a:cubicBezTo>
                    <a:pt x="2273" y="681"/>
                    <a:pt x="1839" y="247"/>
                    <a:pt x="1297" y="193"/>
                  </a:cubicBezTo>
                  <a:cubicBezTo>
                    <a:pt x="1026" y="57"/>
                    <a:pt x="727" y="3"/>
                    <a:pt x="375" y="3"/>
                  </a:cubicBezTo>
                  <a:cubicBezTo>
                    <a:pt x="363" y="1"/>
                    <a:pt x="352" y="1"/>
                    <a:pt x="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g21328f0ca76_0_32"/>
            <p:cNvSpPr/>
            <p:nvPr/>
          </p:nvSpPr>
          <p:spPr>
            <a:xfrm>
              <a:off x="4144438" y="518800"/>
              <a:ext cx="60275" cy="39425"/>
            </a:xfrm>
            <a:custGeom>
              <a:avLst/>
              <a:gdLst/>
              <a:ahLst/>
              <a:cxnLst/>
              <a:rect l="l" t="t" r="r" b="b"/>
              <a:pathLst>
                <a:path w="2411" h="1577" extrusionOk="0">
                  <a:moveTo>
                    <a:pt x="408" y="1"/>
                  </a:moveTo>
                  <a:cubicBezTo>
                    <a:pt x="164" y="1"/>
                    <a:pt x="1" y="245"/>
                    <a:pt x="136" y="408"/>
                  </a:cubicBezTo>
                  <a:cubicBezTo>
                    <a:pt x="570" y="1059"/>
                    <a:pt x="1249" y="1465"/>
                    <a:pt x="2035" y="1574"/>
                  </a:cubicBezTo>
                  <a:cubicBezTo>
                    <a:pt x="2053" y="1576"/>
                    <a:pt x="2070" y="1577"/>
                    <a:pt x="2087" y="1577"/>
                  </a:cubicBezTo>
                  <a:cubicBezTo>
                    <a:pt x="2298" y="1577"/>
                    <a:pt x="2411" y="1422"/>
                    <a:pt x="2361" y="1221"/>
                  </a:cubicBezTo>
                  <a:cubicBezTo>
                    <a:pt x="2306" y="679"/>
                    <a:pt x="1872" y="245"/>
                    <a:pt x="1330" y="163"/>
                  </a:cubicBezTo>
                  <a:cubicBezTo>
                    <a:pt x="1059" y="28"/>
                    <a:pt x="760"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g21328f0ca76_0_32"/>
            <p:cNvSpPr/>
            <p:nvPr/>
          </p:nvSpPr>
          <p:spPr>
            <a:xfrm>
              <a:off x="3296138" y="512025"/>
              <a:ext cx="58300" cy="39425"/>
            </a:xfrm>
            <a:custGeom>
              <a:avLst/>
              <a:gdLst/>
              <a:ahLst/>
              <a:cxnLst/>
              <a:rect l="l" t="t" r="r" b="b"/>
              <a:pathLst>
                <a:path w="2332" h="1577" extrusionOk="0">
                  <a:moveTo>
                    <a:pt x="326" y="0"/>
                  </a:moveTo>
                  <a:cubicBezTo>
                    <a:pt x="136" y="0"/>
                    <a:pt x="1" y="245"/>
                    <a:pt x="109" y="407"/>
                  </a:cubicBezTo>
                  <a:cubicBezTo>
                    <a:pt x="543" y="1058"/>
                    <a:pt x="1221" y="1465"/>
                    <a:pt x="2008" y="1574"/>
                  </a:cubicBezTo>
                  <a:cubicBezTo>
                    <a:pt x="2022" y="1576"/>
                    <a:pt x="2036" y="1577"/>
                    <a:pt x="2049" y="1577"/>
                  </a:cubicBezTo>
                  <a:cubicBezTo>
                    <a:pt x="2217" y="1577"/>
                    <a:pt x="2332" y="1422"/>
                    <a:pt x="2306" y="1221"/>
                  </a:cubicBezTo>
                  <a:cubicBezTo>
                    <a:pt x="2225" y="679"/>
                    <a:pt x="1791" y="245"/>
                    <a:pt x="1249"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g21328f0ca76_0_32"/>
            <p:cNvSpPr/>
            <p:nvPr/>
          </p:nvSpPr>
          <p:spPr>
            <a:xfrm>
              <a:off x="3927463" y="382500"/>
              <a:ext cx="59525" cy="38925"/>
            </a:xfrm>
            <a:custGeom>
              <a:avLst/>
              <a:gdLst/>
              <a:ahLst/>
              <a:cxnLst/>
              <a:rect l="l" t="t" r="r" b="b"/>
              <a:pathLst>
                <a:path w="2381" h="1557" extrusionOk="0">
                  <a:moveTo>
                    <a:pt x="380" y="1"/>
                  </a:moveTo>
                  <a:cubicBezTo>
                    <a:pt x="136" y="1"/>
                    <a:pt x="0" y="245"/>
                    <a:pt x="109" y="408"/>
                  </a:cubicBezTo>
                  <a:cubicBezTo>
                    <a:pt x="543" y="1059"/>
                    <a:pt x="1221" y="1438"/>
                    <a:pt x="2007" y="1547"/>
                  </a:cubicBezTo>
                  <a:cubicBezTo>
                    <a:pt x="2036" y="1553"/>
                    <a:pt x="2064" y="1556"/>
                    <a:pt x="2089" y="1556"/>
                  </a:cubicBezTo>
                  <a:cubicBezTo>
                    <a:pt x="2281" y="1556"/>
                    <a:pt x="2381" y="1389"/>
                    <a:pt x="2333" y="1221"/>
                  </a:cubicBezTo>
                  <a:cubicBezTo>
                    <a:pt x="2279" y="679"/>
                    <a:pt x="1845" y="245"/>
                    <a:pt x="1302" y="164"/>
                  </a:cubicBezTo>
                  <a:cubicBezTo>
                    <a:pt x="1031" y="28"/>
                    <a:pt x="705"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g21328f0ca76_0_32"/>
            <p:cNvSpPr/>
            <p:nvPr/>
          </p:nvSpPr>
          <p:spPr>
            <a:xfrm>
              <a:off x="4204788" y="712750"/>
              <a:ext cx="58300" cy="39425"/>
            </a:xfrm>
            <a:custGeom>
              <a:avLst/>
              <a:gdLst/>
              <a:ahLst/>
              <a:cxnLst/>
              <a:rect l="l" t="t" r="r" b="b"/>
              <a:pathLst>
                <a:path w="2332" h="1577" extrusionOk="0">
                  <a:moveTo>
                    <a:pt x="326" y="0"/>
                  </a:moveTo>
                  <a:cubicBezTo>
                    <a:pt x="136" y="0"/>
                    <a:pt x="1" y="244"/>
                    <a:pt x="109" y="407"/>
                  </a:cubicBezTo>
                  <a:cubicBezTo>
                    <a:pt x="543" y="1058"/>
                    <a:pt x="1221" y="1465"/>
                    <a:pt x="1981" y="1573"/>
                  </a:cubicBezTo>
                  <a:cubicBezTo>
                    <a:pt x="1997" y="1575"/>
                    <a:pt x="2012" y="1576"/>
                    <a:pt x="2027" y="1576"/>
                  </a:cubicBezTo>
                  <a:cubicBezTo>
                    <a:pt x="2217" y="1576"/>
                    <a:pt x="2332" y="1422"/>
                    <a:pt x="2306" y="1221"/>
                  </a:cubicBezTo>
                  <a:cubicBezTo>
                    <a:pt x="2225" y="678"/>
                    <a:pt x="1791" y="244"/>
                    <a:pt x="1249" y="190"/>
                  </a:cubicBezTo>
                  <a:cubicBezTo>
                    <a:pt x="977" y="54"/>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g21328f0ca76_0_32"/>
            <p:cNvSpPr/>
            <p:nvPr/>
          </p:nvSpPr>
          <p:spPr>
            <a:xfrm>
              <a:off x="3973563" y="764950"/>
              <a:ext cx="58975" cy="38750"/>
            </a:xfrm>
            <a:custGeom>
              <a:avLst/>
              <a:gdLst/>
              <a:ahLst/>
              <a:cxnLst/>
              <a:rect l="l" t="t" r="r" b="b"/>
              <a:pathLst>
                <a:path w="2359" h="1550" extrusionOk="0">
                  <a:moveTo>
                    <a:pt x="326" y="1"/>
                  </a:moveTo>
                  <a:cubicBezTo>
                    <a:pt x="136" y="1"/>
                    <a:pt x="1" y="218"/>
                    <a:pt x="82" y="407"/>
                  </a:cubicBezTo>
                  <a:cubicBezTo>
                    <a:pt x="543" y="1031"/>
                    <a:pt x="1221" y="1438"/>
                    <a:pt x="1981" y="1547"/>
                  </a:cubicBezTo>
                  <a:cubicBezTo>
                    <a:pt x="1999" y="1549"/>
                    <a:pt x="2016" y="1550"/>
                    <a:pt x="2033" y="1550"/>
                  </a:cubicBezTo>
                  <a:cubicBezTo>
                    <a:pt x="2244" y="1550"/>
                    <a:pt x="2358" y="1397"/>
                    <a:pt x="2333" y="1221"/>
                  </a:cubicBezTo>
                  <a:cubicBezTo>
                    <a:pt x="2252" y="679"/>
                    <a:pt x="1818" y="218"/>
                    <a:pt x="1275" y="163"/>
                  </a:cubicBezTo>
                  <a:cubicBezTo>
                    <a:pt x="977" y="55"/>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g21328f0ca76_0_32"/>
            <p:cNvSpPr/>
            <p:nvPr/>
          </p:nvSpPr>
          <p:spPr>
            <a:xfrm>
              <a:off x="3893563" y="853775"/>
              <a:ext cx="58225" cy="38975"/>
            </a:xfrm>
            <a:custGeom>
              <a:avLst/>
              <a:gdLst/>
              <a:ahLst/>
              <a:cxnLst/>
              <a:rect l="l" t="t" r="r" b="b"/>
              <a:pathLst>
                <a:path w="2329" h="1559" extrusionOk="0">
                  <a:moveTo>
                    <a:pt x="353" y="1"/>
                  </a:moveTo>
                  <a:cubicBezTo>
                    <a:pt x="136" y="1"/>
                    <a:pt x="0" y="245"/>
                    <a:pt x="109" y="408"/>
                  </a:cubicBezTo>
                  <a:cubicBezTo>
                    <a:pt x="542" y="1059"/>
                    <a:pt x="1221" y="1466"/>
                    <a:pt x="2007" y="1547"/>
                  </a:cubicBezTo>
                  <a:cubicBezTo>
                    <a:pt x="2035" y="1555"/>
                    <a:pt x="2062" y="1559"/>
                    <a:pt x="2087" y="1559"/>
                  </a:cubicBezTo>
                  <a:cubicBezTo>
                    <a:pt x="2234" y="1559"/>
                    <a:pt x="2329" y="1430"/>
                    <a:pt x="2306" y="1221"/>
                  </a:cubicBezTo>
                  <a:cubicBezTo>
                    <a:pt x="2251" y="679"/>
                    <a:pt x="1790" y="245"/>
                    <a:pt x="1248" y="164"/>
                  </a:cubicBezTo>
                  <a:cubicBezTo>
                    <a:pt x="976"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38"/>
        <p:cNvGrpSpPr/>
        <p:nvPr/>
      </p:nvGrpSpPr>
      <p:grpSpPr>
        <a:xfrm>
          <a:off x="0" y="0"/>
          <a:ext cx="0" cy="0"/>
          <a:chOff x="0" y="0"/>
          <a:chExt cx="0" cy="0"/>
        </a:xfrm>
      </p:grpSpPr>
      <p:sp>
        <p:nvSpPr>
          <p:cNvPr id="339" name="Google Shape;339;p3"/>
          <p:cNvSpPr txBox="1">
            <a:spLocks noGrp="1"/>
          </p:cNvSpPr>
          <p:nvPr>
            <p:ph type="title" idx="2"/>
          </p:nvPr>
        </p:nvSpPr>
        <p:spPr>
          <a:xfrm>
            <a:off x="3307975" y="1863750"/>
            <a:ext cx="4247400" cy="14160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SzPts val="3600"/>
              <a:buNone/>
            </a:pPr>
            <a:r>
              <a:rPr lang="en-US" dirty="0"/>
              <a:t>Introduction</a:t>
            </a:r>
            <a:endParaRPr dirty="0"/>
          </a:p>
        </p:txBody>
      </p:sp>
      <p:sp>
        <p:nvSpPr>
          <p:cNvPr id="340" name="Google Shape;340;p3"/>
          <p:cNvSpPr/>
          <p:nvPr/>
        </p:nvSpPr>
        <p:spPr>
          <a:xfrm>
            <a:off x="7171369" y="3608270"/>
            <a:ext cx="1424025" cy="1188436"/>
          </a:xfrm>
          <a:custGeom>
            <a:avLst/>
            <a:gdLst/>
            <a:ahLst/>
            <a:cxnLst/>
            <a:rect l="l" t="t" r="r" b="b"/>
            <a:pathLst>
              <a:path w="37730" h="31488" extrusionOk="0">
                <a:moveTo>
                  <a:pt x="20715" y="1"/>
                </a:moveTo>
                <a:cubicBezTo>
                  <a:pt x="18875" y="1"/>
                  <a:pt x="17034" y="291"/>
                  <a:pt x="15271" y="862"/>
                </a:cubicBezTo>
                <a:cubicBezTo>
                  <a:pt x="11827" y="1676"/>
                  <a:pt x="8545" y="3411"/>
                  <a:pt x="5968" y="5798"/>
                </a:cubicBezTo>
                <a:cubicBezTo>
                  <a:pt x="1" y="11304"/>
                  <a:pt x="1682" y="22696"/>
                  <a:pt x="7541" y="27633"/>
                </a:cubicBezTo>
                <a:cubicBezTo>
                  <a:pt x="11338" y="30834"/>
                  <a:pt x="16329" y="30834"/>
                  <a:pt x="21022" y="31105"/>
                </a:cubicBezTo>
                <a:cubicBezTo>
                  <a:pt x="22864" y="31211"/>
                  <a:pt x="24892" y="31487"/>
                  <a:pt x="26870" y="31487"/>
                </a:cubicBezTo>
                <a:cubicBezTo>
                  <a:pt x="29434" y="31487"/>
                  <a:pt x="31914" y="31023"/>
                  <a:pt x="33797" y="29125"/>
                </a:cubicBezTo>
                <a:cubicBezTo>
                  <a:pt x="36835" y="25978"/>
                  <a:pt x="37730" y="20228"/>
                  <a:pt x="37486" y="16024"/>
                </a:cubicBezTo>
                <a:cubicBezTo>
                  <a:pt x="37242" y="11684"/>
                  <a:pt x="35316" y="7426"/>
                  <a:pt x="32142" y="4442"/>
                </a:cubicBezTo>
                <a:cubicBezTo>
                  <a:pt x="28921" y="1446"/>
                  <a:pt x="24820" y="1"/>
                  <a:pt x="20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1" name="Google Shape;341;p3"/>
          <p:cNvGrpSpPr/>
          <p:nvPr/>
        </p:nvGrpSpPr>
        <p:grpSpPr>
          <a:xfrm>
            <a:off x="7529926" y="3571479"/>
            <a:ext cx="1423992" cy="1891923"/>
            <a:chOff x="5902763" y="3319325"/>
            <a:chExt cx="1194825" cy="1587450"/>
          </a:xfrm>
        </p:grpSpPr>
        <p:sp>
          <p:nvSpPr>
            <p:cNvPr id="342" name="Google Shape;342;p3"/>
            <p:cNvSpPr/>
            <p:nvPr/>
          </p:nvSpPr>
          <p:spPr>
            <a:xfrm>
              <a:off x="6189588" y="3319325"/>
              <a:ext cx="406875" cy="648300"/>
            </a:xfrm>
            <a:custGeom>
              <a:avLst/>
              <a:gdLst/>
              <a:ahLst/>
              <a:cxnLst/>
              <a:rect l="l" t="t" r="r" b="b"/>
              <a:pathLst>
                <a:path w="16275" h="25932" fill="none" extrusionOk="0">
                  <a:moveTo>
                    <a:pt x="15108" y="18174"/>
                  </a:moveTo>
                  <a:cubicBezTo>
                    <a:pt x="14295" y="16628"/>
                    <a:pt x="12450" y="15760"/>
                    <a:pt x="11637" y="14187"/>
                  </a:cubicBezTo>
                  <a:cubicBezTo>
                    <a:pt x="11121" y="13183"/>
                    <a:pt x="11067" y="12044"/>
                    <a:pt x="10633" y="11013"/>
                  </a:cubicBezTo>
                  <a:cubicBezTo>
                    <a:pt x="9765" y="9169"/>
                    <a:pt x="7785" y="8165"/>
                    <a:pt x="6103" y="7026"/>
                  </a:cubicBezTo>
                  <a:cubicBezTo>
                    <a:pt x="3527" y="5263"/>
                    <a:pt x="1411" y="2822"/>
                    <a:pt x="0" y="1"/>
                  </a:cubicBezTo>
                  <a:cubicBezTo>
                    <a:pt x="1411" y="2659"/>
                    <a:pt x="1411" y="5805"/>
                    <a:pt x="1167" y="8789"/>
                  </a:cubicBezTo>
                  <a:cubicBezTo>
                    <a:pt x="1058" y="10064"/>
                    <a:pt x="923" y="11420"/>
                    <a:pt x="1492" y="12586"/>
                  </a:cubicBezTo>
                  <a:cubicBezTo>
                    <a:pt x="2252" y="14132"/>
                    <a:pt x="4069" y="14919"/>
                    <a:pt x="4964" y="16411"/>
                  </a:cubicBezTo>
                  <a:cubicBezTo>
                    <a:pt x="5778" y="17767"/>
                    <a:pt x="5778" y="19611"/>
                    <a:pt x="6971" y="20588"/>
                  </a:cubicBezTo>
                  <a:cubicBezTo>
                    <a:pt x="7432" y="20968"/>
                    <a:pt x="8083" y="21158"/>
                    <a:pt x="8544" y="21537"/>
                  </a:cubicBezTo>
                  <a:cubicBezTo>
                    <a:pt x="9602" y="22324"/>
                    <a:pt x="10091" y="23761"/>
                    <a:pt x="11230" y="24358"/>
                  </a:cubicBezTo>
                  <a:cubicBezTo>
                    <a:pt x="11935" y="24684"/>
                    <a:pt x="12749" y="24656"/>
                    <a:pt x="13535" y="24765"/>
                  </a:cubicBezTo>
                  <a:cubicBezTo>
                    <a:pt x="14295" y="24846"/>
                    <a:pt x="15054" y="25199"/>
                    <a:pt x="15380" y="25931"/>
                  </a:cubicBezTo>
                  <a:cubicBezTo>
                    <a:pt x="15108" y="23463"/>
                    <a:pt x="16275" y="20425"/>
                    <a:pt x="15108" y="18174"/>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
            <p:cNvSpPr/>
            <p:nvPr/>
          </p:nvSpPr>
          <p:spPr>
            <a:xfrm>
              <a:off x="6206538" y="3362050"/>
              <a:ext cx="368900" cy="615750"/>
            </a:xfrm>
            <a:custGeom>
              <a:avLst/>
              <a:gdLst/>
              <a:ahLst/>
              <a:cxnLst/>
              <a:rect l="l" t="t" r="r" b="b"/>
              <a:pathLst>
                <a:path w="14756" h="24630" fill="none" extrusionOk="0">
                  <a:moveTo>
                    <a:pt x="14702" y="24629"/>
                  </a:moveTo>
                  <a:cubicBezTo>
                    <a:pt x="14756" y="22947"/>
                    <a:pt x="13834" y="21347"/>
                    <a:pt x="12749" y="20072"/>
                  </a:cubicBezTo>
                  <a:cubicBezTo>
                    <a:pt x="11637" y="18770"/>
                    <a:pt x="10308" y="17685"/>
                    <a:pt x="9223" y="16356"/>
                  </a:cubicBezTo>
                  <a:cubicBezTo>
                    <a:pt x="6782" y="13373"/>
                    <a:pt x="5832" y="9440"/>
                    <a:pt x="3608" y="6321"/>
                  </a:cubicBezTo>
                  <a:cubicBezTo>
                    <a:pt x="2225" y="4422"/>
                    <a:pt x="950" y="1411"/>
                    <a:pt x="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
            <p:cNvSpPr/>
            <p:nvPr/>
          </p:nvSpPr>
          <p:spPr>
            <a:xfrm>
              <a:off x="6564563" y="3939125"/>
              <a:ext cx="298400" cy="967650"/>
            </a:xfrm>
            <a:custGeom>
              <a:avLst/>
              <a:gdLst/>
              <a:ahLst/>
              <a:cxnLst/>
              <a:rect l="l" t="t" r="r" b="b"/>
              <a:pathLst>
                <a:path w="11936" h="38706" fill="none" extrusionOk="0">
                  <a:moveTo>
                    <a:pt x="1" y="0"/>
                  </a:moveTo>
                  <a:cubicBezTo>
                    <a:pt x="869" y="3418"/>
                    <a:pt x="3039" y="6374"/>
                    <a:pt x="4504" y="9629"/>
                  </a:cubicBezTo>
                  <a:cubicBezTo>
                    <a:pt x="5670" y="12206"/>
                    <a:pt x="6402" y="14918"/>
                    <a:pt x="7107" y="17631"/>
                  </a:cubicBezTo>
                  <a:cubicBezTo>
                    <a:pt x="8979" y="24601"/>
                    <a:pt x="10823" y="31599"/>
                    <a:pt x="11935" y="3870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
            <p:cNvSpPr/>
            <p:nvPr/>
          </p:nvSpPr>
          <p:spPr>
            <a:xfrm>
              <a:off x="6609338" y="3319325"/>
              <a:ext cx="242775" cy="674750"/>
            </a:xfrm>
            <a:custGeom>
              <a:avLst/>
              <a:gdLst/>
              <a:ahLst/>
              <a:cxnLst/>
              <a:rect l="l" t="t" r="r" b="b"/>
              <a:pathLst>
                <a:path w="9711" h="26990" fill="none" extrusionOk="0">
                  <a:moveTo>
                    <a:pt x="2034" y="14648"/>
                  </a:moveTo>
                  <a:cubicBezTo>
                    <a:pt x="1926" y="13319"/>
                    <a:pt x="1519" y="11963"/>
                    <a:pt x="2007" y="10742"/>
                  </a:cubicBezTo>
                  <a:cubicBezTo>
                    <a:pt x="2468" y="9576"/>
                    <a:pt x="3662" y="8843"/>
                    <a:pt x="4584" y="7948"/>
                  </a:cubicBezTo>
                  <a:cubicBezTo>
                    <a:pt x="6862" y="5724"/>
                    <a:pt x="7595" y="2334"/>
                    <a:pt x="9710" y="1"/>
                  </a:cubicBezTo>
                  <a:cubicBezTo>
                    <a:pt x="9656" y="1927"/>
                    <a:pt x="8707" y="3744"/>
                    <a:pt x="8517" y="5643"/>
                  </a:cubicBezTo>
                  <a:cubicBezTo>
                    <a:pt x="8273" y="8138"/>
                    <a:pt x="9331" y="10688"/>
                    <a:pt x="8843" y="13156"/>
                  </a:cubicBezTo>
                  <a:cubicBezTo>
                    <a:pt x="8381" y="15624"/>
                    <a:pt x="6401" y="17631"/>
                    <a:pt x="6049" y="20100"/>
                  </a:cubicBezTo>
                  <a:cubicBezTo>
                    <a:pt x="5778" y="22053"/>
                    <a:pt x="5805" y="23463"/>
                    <a:pt x="4448" y="24982"/>
                  </a:cubicBezTo>
                  <a:cubicBezTo>
                    <a:pt x="3418" y="26148"/>
                    <a:pt x="2170" y="26989"/>
                    <a:pt x="1058" y="25443"/>
                  </a:cubicBezTo>
                  <a:cubicBezTo>
                    <a:pt x="0" y="23951"/>
                    <a:pt x="787" y="22080"/>
                    <a:pt x="1194" y="20507"/>
                  </a:cubicBezTo>
                  <a:cubicBezTo>
                    <a:pt x="1709" y="18662"/>
                    <a:pt x="2197" y="16682"/>
                    <a:pt x="2034" y="14648"/>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
            <p:cNvSpPr/>
            <p:nvPr/>
          </p:nvSpPr>
          <p:spPr>
            <a:xfrm>
              <a:off x="6666963" y="3329500"/>
              <a:ext cx="179050" cy="648300"/>
            </a:xfrm>
            <a:custGeom>
              <a:avLst/>
              <a:gdLst/>
              <a:ahLst/>
              <a:cxnLst/>
              <a:rect l="l" t="t" r="r" b="b"/>
              <a:pathLst>
                <a:path w="7162" h="25932" fill="none" extrusionOk="0">
                  <a:moveTo>
                    <a:pt x="218" y="25931"/>
                  </a:moveTo>
                  <a:cubicBezTo>
                    <a:pt x="1" y="23843"/>
                    <a:pt x="353" y="22134"/>
                    <a:pt x="1167" y="20208"/>
                  </a:cubicBezTo>
                  <a:cubicBezTo>
                    <a:pt x="1845" y="18581"/>
                    <a:pt x="2849" y="17116"/>
                    <a:pt x="3554" y="15489"/>
                  </a:cubicBezTo>
                  <a:cubicBezTo>
                    <a:pt x="5670" y="10579"/>
                    <a:pt x="4612" y="4693"/>
                    <a:pt x="716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
            <p:cNvSpPr/>
            <p:nvPr/>
          </p:nvSpPr>
          <p:spPr>
            <a:xfrm>
              <a:off x="6648663" y="3963525"/>
              <a:ext cx="25100" cy="158700"/>
            </a:xfrm>
            <a:custGeom>
              <a:avLst/>
              <a:gdLst/>
              <a:ahLst/>
              <a:cxnLst/>
              <a:rect l="l" t="t" r="r" b="b"/>
              <a:pathLst>
                <a:path w="1004" h="6348" fill="none" extrusionOk="0">
                  <a:moveTo>
                    <a:pt x="1004" y="1"/>
                  </a:moveTo>
                  <a:cubicBezTo>
                    <a:pt x="353" y="2062"/>
                    <a:pt x="27" y="4205"/>
                    <a:pt x="0" y="6348"/>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
            <p:cNvSpPr/>
            <p:nvPr/>
          </p:nvSpPr>
          <p:spPr>
            <a:xfrm>
              <a:off x="5918338" y="3841475"/>
              <a:ext cx="593375" cy="283475"/>
            </a:xfrm>
            <a:custGeom>
              <a:avLst/>
              <a:gdLst/>
              <a:ahLst/>
              <a:cxnLst/>
              <a:rect l="l" t="t" r="r" b="b"/>
              <a:pathLst>
                <a:path w="23735" h="11339" fill="none" extrusionOk="0">
                  <a:moveTo>
                    <a:pt x="19177" y="5317"/>
                  </a:moveTo>
                  <a:cubicBezTo>
                    <a:pt x="17225" y="4313"/>
                    <a:pt x="15190" y="3608"/>
                    <a:pt x="13210" y="2713"/>
                  </a:cubicBezTo>
                  <a:cubicBezTo>
                    <a:pt x="11773" y="2062"/>
                    <a:pt x="10416" y="1356"/>
                    <a:pt x="8925" y="895"/>
                  </a:cubicBezTo>
                  <a:cubicBezTo>
                    <a:pt x="6050" y="0"/>
                    <a:pt x="2985" y="244"/>
                    <a:pt x="1" y="624"/>
                  </a:cubicBezTo>
                  <a:cubicBezTo>
                    <a:pt x="733" y="841"/>
                    <a:pt x="1411" y="1248"/>
                    <a:pt x="1981" y="1736"/>
                  </a:cubicBezTo>
                  <a:cubicBezTo>
                    <a:pt x="2985" y="2550"/>
                    <a:pt x="3744" y="3662"/>
                    <a:pt x="4612" y="4584"/>
                  </a:cubicBezTo>
                  <a:cubicBezTo>
                    <a:pt x="5670" y="5669"/>
                    <a:pt x="6890" y="6510"/>
                    <a:pt x="8111" y="7351"/>
                  </a:cubicBezTo>
                  <a:cubicBezTo>
                    <a:pt x="9196" y="8110"/>
                    <a:pt x="10308" y="8897"/>
                    <a:pt x="11610" y="9222"/>
                  </a:cubicBezTo>
                  <a:cubicBezTo>
                    <a:pt x="12532" y="9494"/>
                    <a:pt x="13509" y="9494"/>
                    <a:pt x="14458" y="9765"/>
                  </a:cubicBezTo>
                  <a:cubicBezTo>
                    <a:pt x="15977" y="10172"/>
                    <a:pt x="17360" y="11202"/>
                    <a:pt x="18960" y="11257"/>
                  </a:cubicBezTo>
                  <a:cubicBezTo>
                    <a:pt x="20262" y="11338"/>
                    <a:pt x="23734" y="10714"/>
                    <a:pt x="23409" y="8951"/>
                  </a:cubicBezTo>
                  <a:cubicBezTo>
                    <a:pt x="23138" y="7324"/>
                    <a:pt x="20452" y="5995"/>
                    <a:pt x="19177" y="5317"/>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
            <p:cNvSpPr/>
            <p:nvPr/>
          </p:nvSpPr>
          <p:spPr>
            <a:xfrm>
              <a:off x="5929888" y="3857750"/>
              <a:ext cx="585200" cy="238025"/>
            </a:xfrm>
            <a:custGeom>
              <a:avLst/>
              <a:gdLst/>
              <a:ahLst/>
              <a:cxnLst/>
              <a:rect l="l" t="t" r="r" b="b"/>
              <a:pathLst>
                <a:path w="23408" h="9521" fill="none" extrusionOk="0">
                  <a:moveTo>
                    <a:pt x="23408" y="9521"/>
                  </a:moveTo>
                  <a:cubicBezTo>
                    <a:pt x="22052" y="8598"/>
                    <a:pt x="20750" y="7703"/>
                    <a:pt x="19394" y="6727"/>
                  </a:cubicBezTo>
                  <a:cubicBezTo>
                    <a:pt x="18065" y="5832"/>
                    <a:pt x="16735" y="4910"/>
                    <a:pt x="15244" y="4340"/>
                  </a:cubicBezTo>
                  <a:cubicBezTo>
                    <a:pt x="13887" y="3798"/>
                    <a:pt x="12423" y="3526"/>
                    <a:pt x="10985" y="3228"/>
                  </a:cubicBezTo>
                  <a:cubicBezTo>
                    <a:pt x="7242" y="2414"/>
                    <a:pt x="3607" y="1194"/>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
            <p:cNvSpPr/>
            <p:nvPr/>
          </p:nvSpPr>
          <p:spPr>
            <a:xfrm>
              <a:off x="6492688" y="4082875"/>
              <a:ext cx="183800" cy="105125"/>
            </a:xfrm>
            <a:custGeom>
              <a:avLst/>
              <a:gdLst/>
              <a:ahLst/>
              <a:cxnLst/>
              <a:rect l="l" t="t" r="r" b="b"/>
              <a:pathLst>
                <a:path w="7352" h="4205" fill="none" extrusionOk="0">
                  <a:moveTo>
                    <a:pt x="1" y="0"/>
                  </a:moveTo>
                  <a:cubicBezTo>
                    <a:pt x="1249" y="814"/>
                    <a:pt x="2496" y="1628"/>
                    <a:pt x="3744" y="2387"/>
                  </a:cubicBezTo>
                  <a:cubicBezTo>
                    <a:pt x="4341" y="2713"/>
                    <a:pt x="4910" y="3065"/>
                    <a:pt x="5507" y="3364"/>
                  </a:cubicBezTo>
                  <a:cubicBezTo>
                    <a:pt x="6131" y="3635"/>
                    <a:pt x="6782" y="3879"/>
                    <a:pt x="7351" y="4205"/>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
            <p:cNvSpPr/>
            <p:nvPr/>
          </p:nvSpPr>
          <p:spPr>
            <a:xfrm>
              <a:off x="6760538" y="3478700"/>
              <a:ext cx="337050" cy="695050"/>
            </a:xfrm>
            <a:custGeom>
              <a:avLst/>
              <a:gdLst/>
              <a:ahLst/>
              <a:cxnLst/>
              <a:rect l="l" t="t" r="r" b="b"/>
              <a:pathLst>
                <a:path w="13482" h="27802" fill="none" extrusionOk="0">
                  <a:moveTo>
                    <a:pt x="2632" y="21536"/>
                  </a:moveTo>
                  <a:cubicBezTo>
                    <a:pt x="3798" y="19556"/>
                    <a:pt x="5181" y="17739"/>
                    <a:pt x="5860" y="15569"/>
                  </a:cubicBezTo>
                  <a:cubicBezTo>
                    <a:pt x="6375" y="13915"/>
                    <a:pt x="6429" y="12097"/>
                    <a:pt x="6972" y="10443"/>
                  </a:cubicBezTo>
                  <a:cubicBezTo>
                    <a:pt x="8192" y="6591"/>
                    <a:pt x="11718" y="3797"/>
                    <a:pt x="13156" y="0"/>
                  </a:cubicBezTo>
                  <a:cubicBezTo>
                    <a:pt x="13481" y="3689"/>
                    <a:pt x="13481" y="7459"/>
                    <a:pt x="13183" y="11148"/>
                  </a:cubicBezTo>
                  <a:cubicBezTo>
                    <a:pt x="12966" y="13318"/>
                    <a:pt x="12668" y="15542"/>
                    <a:pt x="11610" y="17468"/>
                  </a:cubicBezTo>
                  <a:cubicBezTo>
                    <a:pt x="9955" y="20479"/>
                    <a:pt x="6863" y="22214"/>
                    <a:pt x="4395" y="24411"/>
                  </a:cubicBezTo>
                  <a:cubicBezTo>
                    <a:pt x="3744" y="24954"/>
                    <a:pt x="1682" y="27802"/>
                    <a:pt x="1140" y="27287"/>
                  </a:cubicBezTo>
                  <a:cubicBezTo>
                    <a:pt x="1" y="26310"/>
                    <a:pt x="2089" y="22486"/>
                    <a:pt x="2632" y="21536"/>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
            <p:cNvSpPr/>
            <p:nvPr/>
          </p:nvSpPr>
          <p:spPr>
            <a:xfrm>
              <a:off x="6785638" y="3478700"/>
              <a:ext cx="310600" cy="685575"/>
            </a:xfrm>
            <a:custGeom>
              <a:avLst/>
              <a:gdLst/>
              <a:ahLst/>
              <a:cxnLst/>
              <a:rect l="l" t="t" r="r" b="b"/>
              <a:pathLst>
                <a:path w="12424" h="27423" fill="none" extrusionOk="0">
                  <a:moveTo>
                    <a:pt x="12423" y="0"/>
                  </a:moveTo>
                  <a:cubicBezTo>
                    <a:pt x="11121" y="8815"/>
                    <a:pt x="6130" y="16546"/>
                    <a:pt x="1519" y="24167"/>
                  </a:cubicBezTo>
                  <a:cubicBezTo>
                    <a:pt x="923" y="25198"/>
                    <a:pt x="272" y="26283"/>
                    <a:pt x="0" y="27422"/>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
            <p:cNvSpPr/>
            <p:nvPr/>
          </p:nvSpPr>
          <p:spPr>
            <a:xfrm>
              <a:off x="6743588" y="4139825"/>
              <a:ext cx="55625" cy="161425"/>
            </a:xfrm>
            <a:custGeom>
              <a:avLst/>
              <a:gdLst/>
              <a:ahLst/>
              <a:cxnLst/>
              <a:rect l="l" t="t" r="r" b="b"/>
              <a:pathLst>
                <a:path w="2225" h="6457" fill="none" extrusionOk="0">
                  <a:moveTo>
                    <a:pt x="2225" y="1"/>
                  </a:moveTo>
                  <a:cubicBezTo>
                    <a:pt x="1113" y="2008"/>
                    <a:pt x="353" y="4178"/>
                    <a:pt x="1" y="645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
            <p:cNvSpPr/>
            <p:nvPr/>
          </p:nvSpPr>
          <p:spPr>
            <a:xfrm>
              <a:off x="6560513" y="4297150"/>
              <a:ext cx="183775" cy="90200"/>
            </a:xfrm>
            <a:custGeom>
              <a:avLst/>
              <a:gdLst/>
              <a:ahLst/>
              <a:cxnLst/>
              <a:rect l="l" t="t" r="r" b="b"/>
              <a:pathLst>
                <a:path w="7351" h="3608" fill="none" extrusionOk="0">
                  <a:moveTo>
                    <a:pt x="7351" y="3608"/>
                  </a:moveTo>
                  <a:cubicBezTo>
                    <a:pt x="4910" y="2414"/>
                    <a:pt x="2468" y="1248"/>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
            <p:cNvSpPr/>
            <p:nvPr/>
          </p:nvSpPr>
          <p:spPr>
            <a:xfrm>
              <a:off x="5902763" y="4203575"/>
              <a:ext cx="691675" cy="216325"/>
            </a:xfrm>
            <a:custGeom>
              <a:avLst/>
              <a:gdLst/>
              <a:ahLst/>
              <a:cxnLst/>
              <a:rect l="l" t="t" r="r" b="b"/>
              <a:pathLst>
                <a:path w="27667" h="8653" fill="none" extrusionOk="0">
                  <a:moveTo>
                    <a:pt x="24330" y="2713"/>
                  </a:moveTo>
                  <a:cubicBezTo>
                    <a:pt x="23001" y="2496"/>
                    <a:pt x="21645" y="2604"/>
                    <a:pt x="20343" y="2442"/>
                  </a:cubicBezTo>
                  <a:cubicBezTo>
                    <a:pt x="17956" y="2143"/>
                    <a:pt x="15759" y="977"/>
                    <a:pt x="13372" y="651"/>
                  </a:cubicBezTo>
                  <a:cubicBezTo>
                    <a:pt x="8897" y="0"/>
                    <a:pt x="4530" y="2360"/>
                    <a:pt x="0" y="2686"/>
                  </a:cubicBezTo>
                  <a:cubicBezTo>
                    <a:pt x="1031" y="3282"/>
                    <a:pt x="2170" y="3716"/>
                    <a:pt x="3201" y="4313"/>
                  </a:cubicBezTo>
                  <a:cubicBezTo>
                    <a:pt x="6022" y="5832"/>
                    <a:pt x="8598" y="8138"/>
                    <a:pt x="11799" y="8436"/>
                  </a:cubicBezTo>
                  <a:cubicBezTo>
                    <a:pt x="14023" y="8653"/>
                    <a:pt x="16274" y="7839"/>
                    <a:pt x="18499" y="7921"/>
                  </a:cubicBezTo>
                  <a:cubicBezTo>
                    <a:pt x="19339" y="7975"/>
                    <a:pt x="20207" y="8165"/>
                    <a:pt x="21021" y="8029"/>
                  </a:cubicBezTo>
                  <a:cubicBezTo>
                    <a:pt x="21889" y="7921"/>
                    <a:pt x="22703" y="7487"/>
                    <a:pt x="23489" y="7080"/>
                  </a:cubicBezTo>
                  <a:cubicBezTo>
                    <a:pt x="24276" y="6673"/>
                    <a:pt x="27531" y="5479"/>
                    <a:pt x="27558" y="4530"/>
                  </a:cubicBezTo>
                  <a:cubicBezTo>
                    <a:pt x="27666" y="3282"/>
                    <a:pt x="25117" y="2984"/>
                    <a:pt x="24330" y="2713"/>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
            <p:cNvSpPr/>
            <p:nvPr/>
          </p:nvSpPr>
          <p:spPr>
            <a:xfrm>
              <a:off x="5916988" y="4268675"/>
              <a:ext cx="671350" cy="75275"/>
            </a:xfrm>
            <a:custGeom>
              <a:avLst/>
              <a:gdLst/>
              <a:ahLst/>
              <a:cxnLst/>
              <a:rect l="l" t="t" r="r" b="b"/>
              <a:pathLst>
                <a:path w="26854" h="3011" fill="none" extrusionOk="0">
                  <a:moveTo>
                    <a:pt x="1" y="272"/>
                  </a:moveTo>
                  <a:cubicBezTo>
                    <a:pt x="2333" y="0"/>
                    <a:pt x="4720" y="217"/>
                    <a:pt x="6971" y="814"/>
                  </a:cubicBezTo>
                  <a:cubicBezTo>
                    <a:pt x="8545" y="1248"/>
                    <a:pt x="10036" y="1899"/>
                    <a:pt x="11583" y="2279"/>
                  </a:cubicBezTo>
                  <a:cubicBezTo>
                    <a:pt x="14620" y="3011"/>
                    <a:pt x="17794" y="2821"/>
                    <a:pt x="20805" y="2116"/>
                  </a:cubicBezTo>
                  <a:cubicBezTo>
                    <a:pt x="22812" y="1628"/>
                    <a:pt x="25009" y="950"/>
                    <a:pt x="26853" y="1899"/>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7" name="Google Shape;357;p3"/>
          <p:cNvGrpSpPr/>
          <p:nvPr/>
        </p:nvGrpSpPr>
        <p:grpSpPr>
          <a:xfrm>
            <a:off x="6656240" y="3853615"/>
            <a:ext cx="1170387" cy="1079536"/>
            <a:chOff x="5136513" y="3609900"/>
            <a:chExt cx="912725" cy="841875"/>
          </a:xfrm>
        </p:grpSpPr>
        <p:sp>
          <p:nvSpPr>
            <p:cNvPr id="358" name="Google Shape;358;p3"/>
            <p:cNvSpPr/>
            <p:nvPr/>
          </p:nvSpPr>
          <p:spPr>
            <a:xfrm>
              <a:off x="5171088" y="397855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18" y="1163"/>
                    <a:pt x="2360"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
            <p:cNvSpPr/>
            <p:nvPr/>
          </p:nvSpPr>
          <p:spPr>
            <a:xfrm>
              <a:off x="5136513" y="4090300"/>
              <a:ext cx="62400" cy="36000"/>
            </a:xfrm>
            <a:custGeom>
              <a:avLst/>
              <a:gdLst/>
              <a:ahLst/>
              <a:cxnLst/>
              <a:rect l="l" t="t" r="r" b="b"/>
              <a:pathLst>
                <a:path w="2496" h="1440" extrusionOk="0">
                  <a:moveTo>
                    <a:pt x="1684" y="0"/>
                  </a:moveTo>
                  <a:cubicBezTo>
                    <a:pt x="1353" y="0"/>
                    <a:pt x="1014" y="127"/>
                    <a:pt x="760" y="381"/>
                  </a:cubicBezTo>
                  <a:cubicBezTo>
                    <a:pt x="488" y="571"/>
                    <a:pt x="271" y="761"/>
                    <a:pt x="81" y="1005"/>
                  </a:cubicBezTo>
                  <a:cubicBezTo>
                    <a:pt x="0" y="1168"/>
                    <a:pt x="81" y="1439"/>
                    <a:pt x="298" y="1439"/>
                  </a:cubicBezTo>
                  <a:cubicBezTo>
                    <a:pt x="1085" y="1439"/>
                    <a:pt x="1817" y="1168"/>
                    <a:pt x="2360" y="626"/>
                  </a:cubicBezTo>
                  <a:cubicBezTo>
                    <a:pt x="2495" y="463"/>
                    <a:pt x="2468" y="246"/>
                    <a:pt x="2251" y="137"/>
                  </a:cubicBezTo>
                  <a:cubicBezTo>
                    <a:pt x="2078" y="46"/>
                    <a:pt x="1883" y="0"/>
                    <a:pt x="16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
            <p:cNvSpPr/>
            <p:nvPr/>
          </p:nvSpPr>
          <p:spPr>
            <a:xfrm>
              <a:off x="5316888" y="3983525"/>
              <a:ext cx="62400" cy="36300"/>
            </a:xfrm>
            <a:custGeom>
              <a:avLst/>
              <a:gdLst/>
              <a:ahLst/>
              <a:cxnLst/>
              <a:rect l="l" t="t" r="r" b="b"/>
              <a:pathLst>
                <a:path w="2496" h="1452" extrusionOk="0">
                  <a:moveTo>
                    <a:pt x="1704" y="1"/>
                  </a:moveTo>
                  <a:cubicBezTo>
                    <a:pt x="1373" y="1"/>
                    <a:pt x="1042" y="138"/>
                    <a:pt x="787" y="394"/>
                  </a:cubicBezTo>
                  <a:cubicBezTo>
                    <a:pt x="515" y="557"/>
                    <a:pt x="271" y="774"/>
                    <a:pt x="109" y="991"/>
                  </a:cubicBezTo>
                  <a:cubicBezTo>
                    <a:pt x="0" y="1181"/>
                    <a:pt x="109" y="1452"/>
                    <a:pt x="298" y="1452"/>
                  </a:cubicBezTo>
                  <a:cubicBezTo>
                    <a:pt x="1085" y="1452"/>
                    <a:pt x="1817" y="1181"/>
                    <a:pt x="2360" y="638"/>
                  </a:cubicBezTo>
                  <a:cubicBezTo>
                    <a:pt x="2495" y="448"/>
                    <a:pt x="2441" y="258"/>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
            <p:cNvSpPr/>
            <p:nvPr/>
          </p:nvSpPr>
          <p:spPr>
            <a:xfrm>
              <a:off x="5263313" y="4081175"/>
              <a:ext cx="63750" cy="35625"/>
            </a:xfrm>
            <a:custGeom>
              <a:avLst/>
              <a:gdLst/>
              <a:ahLst/>
              <a:cxnLst/>
              <a:rect l="l" t="t" r="r" b="b"/>
              <a:pathLst>
                <a:path w="2550" h="1425" extrusionOk="0">
                  <a:moveTo>
                    <a:pt x="1731" y="0"/>
                  </a:moveTo>
                  <a:cubicBezTo>
                    <a:pt x="1400" y="0"/>
                    <a:pt x="1069" y="138"/>
                    <a:pt x="814" y="394"/>
                  </a:cubicBezTo>
                  <a:cubicBezTo>
                    <a:pt x="543" y="557"/>
                    <a:pt x="299" y="746"/>
                    <a:pt x="136" y="991"/>
                  </a:cubicBezTo>
                  <a:cubicBezTo>
                    <a:pt x="0" y="1153"/>
                    <a:pt x="109" y="1425"/>
                    <a:pt x="299" y="1425"/>
                  </a:cubicBezTo>
                  <a:cubicBezTo>
                    <a:pt x="1085" y="1425"/>
                    <a:pt x="1845" y="1153"/>
                    <a:pt x="2360" y="611"/>
                  </a:cubicBezTo>
                  <a:cubicBezTo>
                    <a:pt x="2550" y="448"/>
                    <a:pt x="2469" y="258"/>
                    <a:pt x="2306" y="150"/>
                  </a:cubicBezTo>
                  <a:cubicBezTo>
                    <a:pt x="2124" y="49"/>
                    <a:pt x="1928"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
            <p:cNvSpPr/>
            <p:nvPr/>
          </p:nvSpPr>
          <p:spPr>
            <a:xfrm>
              <a:off x="5201588" y="4204600"/>
              <a:ext cx="61750" cy="36300"/>
            </a:xfrm>
            <a:custGeom>
              <a:avLst/>
              <a:gdLst/>
              <a:ahLst/>
              <a:cxnLst/>
              <a:rect l="l" t="t" r="r" b="b"/>
              <a:pathLst>
                <a:path w="2470" h="1452" extrusionOk="0">
                  <a:moveTo>
                    <a:pt x="1703" y="0"/>
                  </a:moveTo>
                  <a:cubicBezTo>
                    <a:pt x="1370" y="0"/>
                    <a:pt x="1033" y="138"/>
                    <a:pt x="760" y="393"/>
                  </a:cubicBezTo>
                  <a:cubicBezTo>
                    <a:pt x="516" y="556"/>
                    <a:pt x="272" y="773"/>
                    <a:pt x="82" y="990"/>
                  </a:cubicBezTo>
                  <a:cubicBezTo>
                    <a:pt x="1" y="1180"/>
                    <a:pt x="82" y="1451"/>
                    <a:pt x="299" y="1451"/>
                  </a:cubicBezTo>
                  <a:cubicBezTo>
                    <a:pt x="1086" y="1451"/>
                    <a:pt x="1818" y="1180"/>
                    <a:pt x="2361" y="637"/>
                  </a:cubicBezTo>
                  <a:cubicBezTo>
                    <a:pt x="2469" y="502"/>
                    <a:pt x="2442" y="258"/>
                    <a:pt x="2279" y="149"/>
                  </a:cubicBezTo>
                  <a:cubicBezTo>
                    <a:pt x="2098" y="48"/>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
            <p:cNvSpPr/>
            <p:nvPr/>
          </p:nvSpPr>
          <p:spPr>
            <a:xfrm>
              <a:off x="5337213" y="4135425"/>
              <a:ext cx="62425" cy="35625"/>
            </a:xfrm>
            <a:custGeom>
              <a:avLst/>
              <a:gdLst/>
              <a:ahLst/>
              <a:cxnLst/>
              <a:rect l="l" t="t" r="r" b="b"/>
              <a:pathLst>
                <a:path w="2497" h="1425" extrusionOk="0">
                  <a:moveTo>
                    <a:pt x="1703" y="0"/>
                  </a:moveTo>
                  <a:cubicBezTo>
                    <a:pt x="1370" y="0"/>
                    <a:pt x="1033" y="138"/>
                    <a:pt x="760" y="394"/>
                  </a:cubicBezTo>
                  <a:cubicBezTo>
                    <a:pt x="516" y="556"/>
                    <a:pt x="272" y="746"/>
                    <a:pt x="82" y="990"/>
                  </a:cubicBezTo>
                  <a:cubicBezTo>
                    <a:pt x="1" y="1153"/>
                    <a:pt x="82" y="1424"/>
                    <a:pt x="299" y="1424"/>
                  </a:cubicBezTo>
                  <a:cubicBezTo>
                    <a:pt x="1086" y="1424"/>
                    <a:pt x="1818" y="1153"/>
                    <a:pt x="2361" y="611"/>
                  </a:cubicBezTo>
                  <a:cubicBezTo>
                    <a:pt x="2496" y="448"/>
                    <a:pt x="2442" y="258"/>
                    <a:pt x="2279" y="150"/>
                  </a:cubicBezTo>
                  <a:cubicBezTo>
                    <a:pt x="2098" y="49"/>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
            <p:cNvSpPr/>
            <p:nvPr/>
          </p:nvSpPr>
          <p:spPr>
            <a:xfrm>
              <a:off x="5398238" y="3772650"/>
              <a:ext cx="63775" cy="35625"/>
            </a:xfrm>
            <a:custGeom>
              <a:avLst/>
              <a:gdLst/>
              <a:ahLst/>
              <a:cxnLst/>
              <a:rect l="l" t="t" r="r" b="b"/>
              <a:pathLst>
                <a:path w="2551" h="1425" extrusionOk="0">
                  <a:moveTo>
                    <a:pt x="1732" y="0"/>
                  </a:moveTo>
                  <a:cubicBezTo>
                    <a:pt x="1401" y="0"/>
                    <a:pt x="1070" y="138"/>
                    <a:pt x="815" y="394"/>
                  </a:cubicBezTo>
                  <a:cubicBezTo>
                    <a:pt x="543" y="556"/>
                    <a:pt x="299" y="746"/>
                    <a:pt x="137" y="990"/>
                  </a:cubicBezTo>
                  <a:cubicBezTo>
                    <a:pt x="1" y="1153"/>
                    <a:pt x="109" y="1424"/>
                    <a:pt x="299" y="1424"/>
                  </a:cubicBezTo>
                  <a:cubicBezTo>
                    <a:pt x="1086" y="1424"/>
                    <a:pt x="1818" y="1153"/>
                    <a:pt x="2361" y="611"/>
                  </a:cubicBezTo>
                  <a:cubicBezTo>
                    <a:pt x="2551" y="448"/>
                    <a:pt x="2469" y="258"/>
                    <a:pt x="2306" y="149"/>
                  </a:cubicBezTo>
                  <a:cubicBezTo>
                    <a:pt x="2125" y="49"/>
                    <a:pt x="1928" y="0"/>
                    <a:pt x="1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
            <p:cNvSpPr/>
            <p:nvPr/>
          </p:nvSpPr>
          <p:spPr>
            <a:xfrm>
              <a:off x="5324338" y="389040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45" y="1163"/>
                    <a:pt x="2387"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
            <p:cNvSpPr/>
            <p:nvPr/>
          </p:nvSpPr>
          <p:spPr>
            <a:xfrm>
              <a:off x="5537938" y="3803825"/>
              <a:ext cx="63775" cy="35625"/>
            </a:xfrm>
            <a:custGeom>
              <a:avLst/>
              <a:gdLst/>
              <a:ahLst/>
              <a:cxnLst/>
              <a:rect l="l" t="t" r="r" b="b"/>
              <a:pathLst>
                <a:path w="2551" h="1425" extrusionOk="0">
                  <a:moveTo>
                    <a:pt x="1731" y="1"/>
                  </a:moveTo>
                  <a:cubicBezTo>
                    <a:pt x="1400" y="1"/>
                    <a:pt x="1070" y="139"/>
                    <a:pt x="814" y="394"/>
                  </a:cubicBezTo>
                  <a:cubicBezTo>
                    <a:pt x="543" y="557"/>
                    <a:pt x="299" y="774"/>
                    <a:pt x="136" y="991"/>
                  </a:cubicBezTo>
                  <a:cubicBezTo>
                    <a:pt x="0" y="1181"/>
                    <a:pt x="109" y="1425"/>
                    <a:pt x="299" y="1425"/>
                  </a:cubicBezTo>
                  <a:cubicBezTo>
                    <a:pt x="1085" y="1425"/>
                    <a:pt x="1845" y="1181"/>
                    <a:pt x="2387" y="638"/>
                  </a:cubicBezTo>
                  <a:cubicBezTo>
                    <a:pt x="2550" y="448"/>
                    <a:pt x="2469" y="259"/>
                    <a:pt x="2306" y="150"/>
                  </a:cubicBezTo>
                  <a:cubicBezTo>
                    <a:pt x="2124" y="49"/>
                    <a:pt x="1928" y="1"/>
                    <a:pt x="17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
            <p:cNvSpPr/>
            <p:nvPr/>
          </p:nvSpPr>
          <p:spPr>
            <a:xfrm>
              <a:off x="5441638" y="3900575"/>
              <a:ext cx="63100" cy="35850"/>
            </a:xfrm>
            <a:custGeom>
              <a:avLst/>
              <a:gdLst/>
              <a:ahLst/>
              <a:cxnLst/>
              <a:rect l="l" t="t" r="r" b="b"/>
              <a:pathLst>
                <a:path w="2524" h="1434" extrusionOk="0">
                  <a:moveTo>
                    <a:pt x="1687" y="1"/>
                  </a:moveTo>
                  <a:cubicBezTo>
                    <a:pt x="1364" y="1"/>
                    <a:pt x="1035" y="128"/>
                    <a:pt x="787" y="376"/>
                  </a:cubicBezTo>
                  <a:cubicBezTo>
                    <a:pt x="489" y="511"/>
                    <a:pt x="299" y="728"/>
                    <a:pt x="82" y="1000"/>
                  </a:cubicBezTo>
                  <a:cubicBezTo>
                    <a:pt x="1" y="1162"/>
                    <a:pt x="82" y="1434"/>
                    <a:pt x="299" y="1434"/>
                  </a:cubicBezTo>
                  <a:cubicBezTo>
                    <a:pt x="1086" y="1434"/>
                    <a:pt x="1818" y="1162"/>
                    <a:pt x="2361" y="620"/>
                  </a:cubicBezTo>
                  <a:cubicBezTo>
                    <a:pt x="2523" y="457"/>
                    <a:pt x="2469" y="240"/>
                    <a:pt x="2279" y="159"/>
                  </a:cubicBezTo>
                  <a:cubicBezTo>
                    <a:pt x="2099" y="53"/>
                    <a:pt x="189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
            <p:cNvSpPr/>
            <p:nvPr/>
          </p:nvSpPr>
          <p:spPr>
            <a:xfrm>
              <a:off x="5428088" y="4004550"/>
              <a:ext cx="62400" cy="36350"/>
            </a:xfrm>
            <a:custGeom>
              <a:avLst/>
              <a:gdLst/>
              <a:ahLst/>
              <a:cxnLst/>
              <a:rect l="l" t="t" r="r" b="b"/>
              <a:pathLst>
                <a:path w="2496" h="1454" extrusionOk="0">
                  <a:moveTo>
                    <a:pt x="1689" y="0"/>
                  </a:moveTo>
                  <a:cubicBezTo>
                    <a:pt x="1356" y="0"/>
                    <a:pt x="1015" y="138"/>
                    <a:pt x="760" y="394"/>
                  </a:cubicBezTo>
                  <a:cubicBezTo>
                    <a:pt x="489" y="557"/>
                    <a:pt x="272" y="774"/>
                    <a:pt x="82" y="1018"/>
                  </a:cubicBezTo>
                  <a:cubicBezTo>
                    <a:pt x="0" y="1180"/>
                    <a:pt x="82" y="1452"/>
                    <a:pt x="299" y="1452"/>
                  </a:cubicBezTo>
                  <a:cubicBezTo>
                    <a:pt x="332" y="1453"/>
                    <a:pt x="365" y="1454"/>
                    <a:pt x="399" y="1454"/>
                  </a:cubicBezTo>
                  <a:cubicBezTo>
                    <a:pt x="1100" y="1454"/>
                    <a:pt x="1815" y="1182"/>
                    <a:pt x="2333" y="638"/>
                  </a:cubicBezTo>
                  <a:cubicBezTo>
                    <a:pt x="2496" y="475"/>
                    <a:pt x="2441" y="258"/>
                    <a:pt x="2252" y="150"/>
                  </a:cubicBezTo>
                  <a:cubicBezTo>
                    <a:pt x="2080" y="49"/>
                    <a:pt x="1886"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
            <p:cNvSpPr/>
            <p:nvPr/>
          </p:nvSpPr>
          <p:spPr>
            <a:xfrm>
              <a:off x="5582013" y="3929450"/>
              <a:ext cx="63775" cy="36825"/>
            </a:xfrm>
            <a:custGeom>
              <a:avLst/>
              <a:gdLst/>
              <a:ahLst/>
              <a:cxnLst/>
              <a:rect l="l" t="t" r="r" b="b"/>
              <a:pathLst>
                <a:path w="2551" h="1473" extrusionOk="0">
                  <a:moveTo>
                    <a:pt x="1689" y="0"/>
                  </a:moveTo>
                  <a:cubicBezTo>
                    <a:pt x="1362" y="0"/>
                    <a:pt x="1047" y="138"/>
                    <a:pt x="814" y="387"/>
                  </a:cubicBezTo>
                  <a:cubicBezTo>
                    <a:pt x="543" y="550"/>
                    <a:pt x="299" y="767"/>
                    <a:pt x="109" y="1038"/>
                  </a:cubicBezTo>
                  <a:cubicBezTo>
                    <a:pt x="0" y="1201"/>
                    <a:pt x="109" y="1472"/>
                    <a:pt x="299" y="1472"/>
                  </a:cubicBezTo>
                  <a:cubicBezTo>
                    <a:pt x="1085" y="1472"/>
                    <a:pt x="1845" y="1201"/>
                    <a:pt x="2387" y="658"/>
                  </a:cubicBezTo>
                  <a:cubicBezTo>
                    <a:pt x="2550" y="468"/>
                    <a:pt x="2469" y="279"/>
                    <a:pt x="2306" y="170"/>
                  </a:cubicBezTo>
                  <a:cubicBezTo>
                    <a:pt x="2107" y="55"/>
                    <a:pt x="1895"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
            <p:cNvSpPr/>
            <p:nvPr/>
          </p:nvSpPr>
          <p:spPr>
            <a:xfrm>
              <a:off x="5501313" y="4068975"/>
              <a:ext cx="63100" cy="36350"/>
            </a:xfrm>
            <a:custGeom>
              <a:avLst/>
              <a:gdLst/>
              <a:ahLst/>
              <a:cxnLst/>
              <a:rect l="l" t="t" r="r" b="b"/>
              <a:pathLst>
                <a:path w="2524" h="1454" extrusionOk="0">
                  <a:moveTo>
                    <a:pt x="1717" y="0"/>
                  </a:moveTo>
                  <a:cubicBezTo>
                    <a:pt x="1384" y="0"/>
                    <a:pt x="1043" y="138"/>
                    <a:pt x="787" y="394"/>
                  </a:cubicBezTo>
                  <a:cubicBezTo>
                    <a:pt x="516" y="556"/>
                    <a:pt x="272" y="773"/>
                    <a:pt x="109" y="1017"/>
                  </a:cubicBezTo>
                  <a:cubicBezTo>
                    <a:pt x="1" y="1180"/>
                    <a:pt x="109" y="1451"/>
                    <a:pt x="299" y="1451"/>
                  </a:cubicBezTo>
                  <a:cubicBezTo>
                    <a:pt x="332" y="1453"/>
                    <a:pt x="365" y="1453"/>
                    <a:pt x="398" y="1453"/>
                  </a:cubicBezTo>
                  <a:cubicBezTo>
                    <a:pt x="1147" y="1453"/>
                    <a:pt x="1841" y="1157"/>
                    <a:pt x="2360" y="638"/>
                  </a:cubicBezTo>
                  <a:cubicBezTo>
                    <a:pt x="2523" y="475"/>
                    <a:pt x="2442" y="258"/>
                    <a:pt x="2279" y="149"/>
                  </a:cubicBezTo>
                  <a:cubicBezTo>
                    <a:pt x="2108" y="49"/>
                    <a:pt x="1914" y="0"/>
                    <a:pt x="17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
            <p:cNvSpPr/>
            <p:nvPr/>
          </p:nvSpPr>
          <p:spPr>
            <a:xfrm>
              <a:off x="5432163" y="4170675"/>
              <a:ext cx="62400" cy="36300"/>
            </a:xfrm>
            <a:custGeom>
              <a:avLst/>
              <a:gdLst/>
              <a:ahLst/>
              <a:cxnLst/>
              <a:rect l="l" t="t" r="r" b="b"/>
              <a:pathLst>
                <a:path w="2496" h="1452" extrusionOk="0">
                  <a:moveTo>
                    <a:pt x="1704" y="1"/>
                  </a:moveTo>
                  <a:cubicBezTo>
                    <a:pt x="1373" y="1"/>
                    <a:pt x="1042" y="139"/>
                    <a:pt x="787" y="394"/>
                  </a:cubicBezTo>
                  <a:cubicBezTo>
                    <a:pt x="515" y="557"/>
                    <a:pt x="271" y="774"/>
                    <a:pt x="109" y="991"/>
                  </a:cubicBezTo>
                  <a:cubicBezTo>
                    <a:pt x="0" y="1181"/>
                    <a:pt x="109" y="1452"/>
                    <a:pt x="298" y="1452"/>
                  </a:cubicBezTo>
                  <a:cubicBezTo>
                    <a:pt x="1085" y="1452"/>
                    <a:pt x="1817" y="1181"/>
                    <a:pt x="2360" y="638"/>
                  </a:cubicBezTo>
                  <a:cubicBezTo>
                    <a:pt x="2495" y="476"/>
                    <a:pt x="2468" y="259"/>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
            <p:cNvSpPr/>
            <p:nvPr/>
          </p:nvSpPr>
          <p:spPr>
            <a:xfrm>
              <a:off x="5415188" y="4280325"/>
              <a:ext cx="64450" cy="35825"/>
            </a:xfrm>
            <a:custGeom>
              <a:avLst/>
              <a:gdLst/>
              <a:ahLst/>
              <a:cxnLst/>
              <a:rect l="l" t="t" r="r" b="b"/>
              <a:pathLst>
                <a:path w="2578" h="1433" extrusionOk="0">
                  <a:moveTo>
                    <a:pt x="1730" y="0"/>
                  </a:moveTo>
                  <a:cubicBezTo>
                    <a:pt x="1408" y="0"/>
                    <a:pt x="1090" y="127"/>
                    <a:pt x="842" y="375"/>
                  </a:cubicBezTo>
                  <a:cubicBezTo>
                    <a:pt x="571" y="565"/>
                    <a:pt x="326" y="755"/>
                    <a:pt x="164" y="999"/>
                  </a:cubicBezTo>
                  <a:cubicBezTo>
                    <a:pt x="1" y="1162"/>
                    <a:pt x="109" y="1433"/>
                    <a:pt x="326" y="1433"/>
                  </a:cubicBezTo>
                  <a:cubicBezTo>
                    <a:pt x="1113" y="1433"/>
                    <a:pt x="1873" y="1162"/>
                    <a:pt x="2388" y="619"/>
                  </a:cubicBezTo>
                  <a:cubicBezTo>
                    <a:pt x="2578" y="456"/>
                    <a:pt x="2496" y="239"/>
                    <a:pt x="2334" y="158"/>
                  </a:cubicBezTo>
                  <a:cubicBezTo>
                    <a:pt x="2143" y="52"/>
                    <a:pt x="1936" y="0"/>
                    <a:pt x="1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
            <p:cNvSpPr/>
            <p:nvPr/>
          </p:nvSpPr>
          <p:spPr>
            <a:xfrm>
              <a:off x="5554888" y="4220175"/>
              <a:ext cx="63075" cy="35625"/>
            </a:xfrm>
            <a:custGeom>
              <a:avLst/>
              <a:gdLst/>
              <a:ahLst/>
              <a:cxnLst/>
              <a:rect l="l" t="t" r="r" b="b"/>
              <a:pathLst>
                <a:path w="2523" h="1425" extrusionOk="0">
                  <a:moveTo>
                    <a:pt x="1704" y="1"/>
                  </a:moveTo>
                  <a:cubicBezTo>
                    <a:pt x="1373" y="1"/>
                    <a:pt x="1043" y="139"/>
                    <a:pt x="787" y="394"/>
                  </a:cubicBezTo>
                  <a:cubicBezTo>
                    <a:pt x="516" y="557"/>
                    <a:pt x="272" y="747"/>
                    <a:pt x="109" y="991"/>
                  </a:cubicBezTo>
                  <a:cubicBezTo>
                    <a:pt x="0" y="1154"/>
                    <a:pt x="109" y="1425"/>
                    <a:pt x="299" y="1425"/>
                  </a:cubicBezTo>
                  <a:cubicBezTo>
                    <a:pt x="1085" y="1425"/>
                    <a:pt x="1818" y="1154"/>
                    <a:pt x="2360" y="611"/>
                  </a:cubicBezTo>
                  <a:cubicBezTo>
                    <a:pt x="2523" y="476"/>
                    <a:pt x="2442" y="259"/>
                    <a:pt x="2279" y="150"/>
                  </a:cubicBezTo>
                  <a:cubicBezTo>
                    <a:pt x="2097" y="49"/>
                    <a:pt x="1901"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
            <p:cNvSpPr/>
            <p:nvPr/>
          </p:nvSpPr>
          <p:spPr>
            <a:xfrm>
              <a:off x="5491138" y="4331175"/>
              <a:ext cx="63100" cy="35850"/>
            </a:xfrm>
            <a:custGeom>
              <a:avLst/>
              <a:gdLst/>
              <a:ahLst/>
              <a:cxnLst/>
              <a:rect l="l" t="t" r="r" b="b"/>
              <a:pathLst>
                <a:path w="2524" h="1434" extrusionOk="0">
                  <a:moveTo>
                    <a:pt x="1687" y="0"/>
                  </a:moveTo>
                  <a:cubicBezTo>
                    <a:pt x="1364" y="0"/>
                    <a:pt x="1035" y="127"/>
                    <a:pt x="787" y="375"/>
                  </a:cubicBezTo>
                  <a:cubicBezTo>
                    <a:pt x="516" y="565"/>
                    <a:pt x="272" y="755"/>
                    <a:pt x="109" y="999"/>
                  </a:cubicBezTo>
                  <a:cubicBezTo>
                    <a:pt x="1" y="1162"/>
                    <a:pt x="109" y="1433"/>
                    <a:pt x="299" y="1433"/>
                  </a:cubicBezTo>
                  <a:cubicBezTo>
                    <a:pt x="1086" y="1433"/>
                    <a:pt x="1845" y="1162"/>
                    <a:pt x="2388" y="620"/>
                  </a:cubicBezTo>
                  <a:cubicBezTo>
                    <a:pt x="2523" y="457"/>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
            <p:cNvSpPr/>
            <p:nvPr/>
          </p:nvSpPr>
          <p:spPr>
            <a:xfrm>
              <a:off x="5404338" y="4415925"/>
              <a:ext cx="62425" cy="35850"/>
            </a:xfrm>
            <a:custGeom>
              <a:avLst/>
              <a:gdLst/>
              <a:ahLst/>
              <a:cxnLst/>
              <a:rect l="l" t="t" r="r" b="b"/>
              <a:pathLst>
                <a:path w="2497" h="1434" extrusionOk="0">
                  <a:moveTo>
                    <a:pt x="1660" y="1"/>
                  </a:moveTo>
                  <a:cubicBezTo>
                    <a:pt x="1337" y="1"/>
                    <a:pt x="1008" y="128"/>
                    <a:pt x="760" y="376"/>
                  </a:cubicBezTo>
                  <a:cubicBezTo>
                    <a:pt x="489" y="566"/>
                    <a:pt x="272" y="756"/>
                    <a:pt x="82" y="1000"/>
                  </a:cubicBezTo>
                  <a:cubicBezTo>
                    <a:pt x="1" y="1162"/>
                    <a:pt x="82" y="1434"/>
                    <a:pt x="299" y="1434"/>
                  </a:cubicBezTo>
                  <a:cubicBezTo>
                    <a:pt x="1059" y="1434"/>
                    <a:pt x="1818" y="1162"/>
                    <a:pt x="2361" y="620"/>
                  </a:cubicBezTo>
                  <a:cubicBezTo>
                    <a:pt x="2496" y="457"/>
                    <a:pt x="2469" y="240"/>
                    <a:pt x="2252" y="159"/>
                  </a:cubicBezTo>
                  <a:cubicBezTo>
                    <a:pt x="2072" y="53"/>
                    <a:pt x="1867" y="1"/>
                    <a:pt x="16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
            <p:cNvSpPr/>
            <p:nvPr/>
          </p:nvSpPr>
          <p:spPr>
            <a:xfrm>
              <a:off x="5646438" y="4295450"/>
              <a:ext cx="63075" cy="35625"/>
            </a:xfrm>
            <a:custGeom>
              <a:avLst/>
              <a:gdLst/>
              <a:ahLst/>
              <a:cxnLst/>
              <a:rect l="l" t="t" r="r" b="b"/>
              <a:pathLst>
                <a:path w="2523" h="1425" extrusionOk="0">
                  <a:moveTo>
                    <a:pt x="1704" y="1"/>
                  </a:moveTo>
                  <a:cubicBezTo>
                    <a:pt x="1373" y="1"/>
                    <a:pt x="1042" y="138"/>
                    <a:pt x="787" y="394"/>
                  </a:cubicBezTo>
                  <a:cubicBezTo>
                    <a:pt x="516" y="557"/>
                    <a:pt x="271" y="774"/>
                    <a:pt x="109" y="991"/>
                  </a:cubicBezTo>
                  <a:cubicBezTo>
                    <a:pt x="0" y="1181"/>
                    <a:pt x="109" y="1425"/>
                    <a:pt x="299" y="1425"/>
                  </a:cubicBezTo>
                  <a:cubicBezTo>
                    <a:pt x="1085" y="1425"/>
                    <a:pt x="1818" y="1181"/>
                    <a:pt x="2360" y="638"/>
                  </a:cubicBezTo>
                  <a:cubicBezTo>
                    <a:pt x="2523" y="448"/>
                    <a:pt x="2469" y="258"/>
                    <a:pt x="2279"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
            <p:cNvSpPr/>
            <p:nvPr/>
          </p:nvSpPr>
          <p:spPr>
            <a:xfrm>
              <a:off x="5650488" y="4010650"/>
              <a:ext cx="63100" cy="35800"/>
            </a:xfrm>
            <a:custGeom>
              <a:avLst/>
              <a:gdLst/>
              <a:ahLst/>
              <a:cxnLst/>
              <a:rect l="l" t="t" r="r" b="b"/>
              <a:pathLst>
                <a:path w="2524" h="1432" extrusionOk="0">
                  <a:moveTo>
                    <a:pt x="1705" y="1"/>
                  </a:moveTo>
                  <a:cubicBezTo>
                    <a:pt x="1373" y="1"/>
                    <a:pt x="1043" y="138"/>
                    <a:pt x="788" y="394"/>
                  </a:cubicBezTo>
                  <a:cubicBezTo>
                    <a:pt x="516" y="557"/>
                    <a:pt x="272" y="774"/>
                    <a:pt x="109" y="991"/>
                  </a:cubicBezTo>
                  <a:cubicBezTo>
                    <a:pt x="1" y="1181"/>
                    <a:pt x="109" y="1425"/>
                    <a:pt x="299" y="1425"/>
                  </a:cubicBezTo>
                  <a:cubicBezTo>
                    <a:pt x="363" y="1429"/>
                    <a:pt x="426" y="1431"/>
                    <a:pt x="489" y="1431"/>
                  </a:cubicBezTo>
                  <a:cubicBezTo>
                    <a:pt x="1184" y="1431"/>
                    <a:pt x="1863" y="1158"/>
                    <a:pt x="2361" y="611"/>
                  </a:cubicBezTo>
                  <a:cubicBezTo>
                    <a:pt x="2523" y="448"/>
                    <a:pt x="2442" y="258"/>
                    <a:pt x="2279" y="150"/>
                  </a:cubicBezTo>
                  <a:cubicBezTo>
                    <a:pt x="2098" y="49"/>
                    <a:pt x="1901"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
            <p:cNvSpPr/>
            <p:nvPr/>
          </p:nvSpPr>
          <p:spPr>
            <a:xfrm>
              <a:off x="5575913" y="4127750"/>
              <a:ext cx="63075" cy="35850"/>
            </a:xfrm>
            <a:custGeom>
              <a:avLst/>
              <a:gdLst/>
              <a:ahLst/>
              <a:cxnLst/>
              <a:rect l="l" t="t" r="r" b="b"/>
              <a:pathLst>
                <a:path w="2523" h="1434" extrusionOk="0">
                  <a:moveTo>
                    <a:pt x="1687" y="0"/>
                  </a:moveTo>
                  <a:cubicBezTo>
                    <a:pt x="1364" y="0"/>
                    <a:pt x="1035" y="127"/>
                    <a:pt x="787" y="375"/>
                  </a:cubicBezTo>
                  <a:cubicBezTo>
                    <a:pt x="516" y="565"/>
                    <a:pt x="272" y="755"/>
                    <a:pt x="109" y="999"/>
                  </a:cubicBezTo>
                  <a:cubicBezTo>
                    <a:pt x="0" y="1162"/>
                    <a:pt x="109" y="1433"/>
                    <a:pt x="299" y="1433"/>
                  </a:cubicBezTo>
                  <a:cubicBezTo>
                    <a:pt x="1085" y="1433"/>
                    <a:pt x="1845" y="1162"/>
                    <a:pt x="2387" y="619"/>
                  </a:cubicBezTo>
                  <a:cubicBezTo>
                    <a:pt x="2523" y="484"/>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5799688" y="3991000"/>
              <a:ext cx="63075" cy="36350"/>
            </a:xfrm>
            <a:custGeom>
              <a:avLst/>
              <a:gdLst/>
              <a:ahLst/>
              <a:cxnLst/>
              <a:rect l="l" t="t" r="r" b="b"/>
              <a:pathLst>
                <a:path w="2523" h="1454" extrusionOk="0">
                  <a:moveTo>
                    <a:pt x="1716" y="0"/>
                  </a:moveTo>
                  <a:cubicBezTo>
                    <a:pt x="1383" y="0"/>
                    <a:pt x="1042" y="138"/>
                    <a:pt x="787" y="393"/>
                  </a:cubicBezTo>
                  <a:cubicBezTo>
                    <a:pt x="516" y="556"/>
                    <a:pt x="271" y="773"/>
                    <a:pt x="109" y="1017"/>
                  </a:cubicBezTo>
                  <a:cubicBezTo>
                    <a:pt x="0" y="1180"/>
                    <a:pt x="109" y="1451"/>
                    <a:pt x="326" y="1451"/>
                  </a:cubicBezTo>
                  <a:cubicBezTo>
                    <a:pt x="359" y="1452"/>
                    <a:pt x="392" y="1453"/>
                    <a:pt x="425" y="1453"/>
                  </a:cubicBezTo>
                  <a:cubicBezTo>
                    <a:pt x="1122" y="1453"/>
                    <a:pt x="1790" y="1181"/>
                    <a:pt x="2360" y="637"/>
                  </a:cubicBezTo>
                  <a:cubicBezTo>
                    <a:pt x="2523" y="475"/>
                    <a:pt x="2441" y="258"/>
                    <a:pt x="2279" y="149"/>
                  </a:cubicBezTo>
                  <a:cubicBezTo>
                    <a:pt x="2107" y="48"/>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
            <p:cNvSpPr/>
            <p:nvPr/>
          </p:nvSpPr>
          <p:spPr>
            <a:xfrm>
              <a:off x="5730513" y="4085925"/>
              <a:ext cx="62400" cy="36300"/>
            </a:xfrm>
            <a:custGeom>
              <a:avLst/>
              <a:gdLst/>
              <a:ahLst/>
              <a:cxnLst/>
              <a:rect l="l" t="t" r="r" b="b"/>
              <a:pathLst>
                <a:path w="2496" h="1452" extrusionOk="0">
                  <a:moveTo>
                    <a:pt x="1705" y="0"/>
                  </a:moveTo>
                  <a:cubicBezTo>
                    <a:pt x="1373" y="0"/>
                    <a:pt x="1043" y="138"/>
                    <a:pt x="787" y="394"/>
                  </a:cubicBezTo>
                  <a:cubicBezTo>
                    <a:pt x="516" y="556"/>
                    <a:pt x="272" y="773"/>
                    <a:pt x="109" y="990"/>
                  </a:cubicBezTo>
                  <a:cubicBezTo>
                    <a:pt x="1" y="1180"/>
                    <a:pt x="109" y="1452"/>
                    <a:pt x="299" y="1452"/>
                  </a:cubicBezTo>
                  <a:cubicBezTo>
                    <a:pt x="1086" y="1452"/>
                    <a:pt x="1818" y="1180"/>
                    <a:pt x="2360" y="638"/>
                  </a:cubicBezTo>
                  <a:cubicBezTo>
                    <a:pt x="2496" y="475"/>
                    <a:pt x="2469" y="258"/>
                    <a:pt x="2279" y="150"/>
                  </a:cubicBezTo>
                  <a:cubicBezTo>
                    <a:pt x="2097" y="49"/>
                    <a:pt x="1901" y="0"/>
                    <a:pt x="1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
            <p:cNvSpPr/>
            <p:nvPr/>
          </p:nvSpPr>
          <p:spPr>
            <a:xfrm>
              <a:off x="5689163" y="4193050"/>
              <a:ext cx="62400" cy="35625"/>
            </a:xfrm>
            <a:custGeom>
              <a:avLst/>
              <a:gdLst/>
              <a:ahLst/>
              <a:cxnLst/>
              <a:rect l="l" t="t" r="r" b="b"/>
              <a:pathLst>
                <a:path w="2496" h="1425" extrusionOk="0">
                  <a:moveTo>
                    <a:pt x="1689" y="1"/>
                  </a:moveTo>
                  <a:cubicBezTo>
                    <a:pt x="1356" y="1"/>
                    <a:pt x="1015" y="139"/>
                    <a:pt x="760" y="394"/>
                  </a:cubicBezTo>
                  <a:cubicBezTo>
                    <a:pt x="488" y="557"/>
                    <a:pt x="244" y="747"/>
                    <a:pt x="81" y="991"/>
                  </a:cubicBezTo>
                  <a:cubicBezTo>
                    <a:pt x="0" y="1154"/>
                    <a:pt x="81" y="1425"/>
                    <a:pt x="298" y="1425"/>
                  </a:cubicBezTo>
                  <a:cubicBezTo>
                    <a:pt x="1058" y="1425"/>
                    <a:pt x="1817" y="1154"/>
                    <a:pt x="2360" y="611"/>
                  </a:cubicBezTo>
                  <a:cubicBezTo>
                    <a:pt x="2495" y="476"/>
                    <a:pt x="2441" y="259"/>
                    <a:pt x="2251" y="150"/>
                  </a:cubicBezTo>
                  <a:cubicBezTo>
                    <a:pt x="2080" y="49"/>
                    <a:pt x="1886" y="1"/>
                    <a:pt x="16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
            <p:cNvSpPr/>
            <p:nvPr/>
          </p:nvSpPr>
          <p:spPr>
            <a:xfrm>
              <a:off x="5832238" y="4134525"/>
              <a:ext cx="62400" cy="35850"/>
            </a:xfrm>
            <a:custGeom>
              <a:avLst/>
              <a:gdLst/>
              <a:ahLst/>
              <a:cxnLst/>
              <a:rect l="l" t="t" r="r" b="b"/>
              <a:pathLst>
                <a:path w="2496" h="1434" extrusionOk="0">
                  <a:moveTo>
                    <a:pt x="1675" y="0"/>
                  </a:moveTo>
                  <a:cubicBezTo>
                    <a:pt x="1353" y="0"/>
                    <a:pt x="1035" y="128"/>
                    <a:pt x="787" y="375"/>
                  </a:cubicBezTo>
                  <a:cubicBezTo>
                    <a:pt x="516" y="565"/>
                    <a:pt x="271" y="755"/>
                    <a:pt x="109" y="999"/>
                  </a:cubicBezTo>
                  <a:cubicBezTo>
                    <a:pt x="0" y="1162"/>
                    <a:pt x="109" y="1433"/>
                    <a:pt x="299" y="1433"/>
                  </a:cubicBezTo>
                  <a:cubicBezTo>
                    <a:pt x="1085" y="1433"/>
                    <a:pt x="1817" y="1162"/>
                    <a:pt x="2360" y="620"/>
                  </a:cubicBezTo>
                  <a:cubicBezTo>
                    <a:pt x="2496" y="457"/>
                    <a:pt x="2468" y="240"/>
                    <a:pt x="2279" y="159"/>
                  </a:cubicBezTo>
                  <a:cubicBezTo>
                    <a:pt x="2088" y="53"/>
                    <a:pt x="1881" y="0"/>
                    <a:pt x="16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
            <p:cNvSpPr/>
            <p:nvPr/>
          </p:nvSpPr>
          <p:spPr>
            <a:xfrm>
              <a:off x="5708138" y="3685850"/>
              <a:ext cx="63775" cy="36300"/>
            </a:xfrm>
            <a:custGeom>
              <a:avLst/>
              <a:gdLst/>
              <a:ahLst/>
              <a:cxnLst/>
              <a:rect l="l" t="t" r="r" b="b"/>
              <a:pathLst>
                <a:path w="2551" h="1452" extrusionOk="0">
                  <a:moveTo>
                    <a:pt x="1743" y="0"/>
                  </a:moveTo>
                  <a:cubicBezTo>
                    <a:pt x="1411" y="0"/>
                    <a:pt x="1070" y="138"/>
                    <a:pt x="814" y="394"/>
                  </a:cubicBezTo>
                  <a:cubicBezTo>
                    <a:pt x="543" y="556"/>
                    <a:pt x="299" y="773"/>
                    <a:pt x="136" y="1018"/>
                  </a:cubicBezTo>
                  <a:cubicBezTo>
                    <a:pt x="1" y="1180"/>
                    <a:pt x="109" y="1451"/>
                    <a:pt x="326" y="1451"/>
                  </a:cubicBezTo>
                  <a:cubicBezTo>
                    <a:pt x="1085" y="1451"/>
                    <a:pt x="1845" y="1180"/>
                    <a:pt x="2387" y="638"/>
                  </a:cubicBezTo>
                  <a:cubicBezTo>
                    <a:pt x="2550" y="475"/>
                    <a:pt x="2469" y="258"/>
                    <a:pt x="2306" y="150"/>
                  </a:cubicBezTo>
                  <a:cubicBezTo>
                    <a:pt x="2135" y="49"/>
                    <a:pt x="1940" y="0"/>
                    <a:pt x="17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
            <p:cNvSpPr/>
            <p:nvPr/>
          </p:nvSpPr>
          <p:spPr>
            <a:xfrm>
              <a:off x="5672888" y="3797725"/>
              <a:ext cx="64425" cy="36300"/>
            </a:xfrm>
            <a:custGeom>
              <a:avLst/>
              <a:gdLst/>
              <a:ahLst/>
              <a:cxnLst/>
              <a:rect l="l" t="t" r="r" b="b"/>
              <a:pathLst>
                <a:path w="2577" h="1452" extrusionOk="0">
                  <a:moveTo>
                    <a:pt x="1758" y="1"/>
                  </a:moveTo>
                  <a:cubicBezTo>
                    <a:pt x="1427" y="1"/>
                    <a:pt x="1096" y="139"/>
                    <a:pt x="841" y="394"/>
                  </a:cubicBezTo>
                  <a:cubicBezTo>
                    <a:pt x="570" y="557"/>
                    <a:pt x="326" y="774"/>
                    <a:pt x="163" y="1018"/>
                  </a:cubicBezTo>
                  <a:cubicBezTo>
                    <a:pt x="0" y="1181"/>
                    <a:pt x="109" y="1452"/>
                    <a:pt x="326" y="1452"/>
                  </a:cubicBezTo>
                  <a:cubicBezTo>
                    <a:pt x="1112" y="1452"/>
                    <a:pt x="1872" y="1181"/>
                    <a:pt x="2414" y="638"/>
                  </a:cubicBezTo>
                  <a:cubicBezTo>
                    <a:pt x="2577" y="475"/>
                    <a:pt x="2495" y="258"/>
                    <a:pt x="2333" y="150"/>
                  </a:cubicBezTo>
                  <a:cubicBezTo>
                    <a:pt x="2151" y="49"/>
                    <a:pt x="1954" y="1"/>
                    <a:pt x="17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
            <p:cNvSpPr/>
            <p:nvPr/>
          </p:nvSpPr>
          <p:spPr>
            <a:xfrm>
              <a:off x="5853263" y="3691275"/>
              <a:ext cx="63750" cy="35625"/>
            </a:xfrm>
            <a:custGeom>
              <a:avLst/>
              <a:gdLst/>
              <a:ahLst/>
              <a:cxnLst/>
              <a:rect l="l" t="t" r="r" b="b"/>
              <a:pathLst>
                <a:path w="2550" h="1425" extrusionOk="0">
                  <a:moveTo>
                    <a:pt x="1731" y="0"/>
                  </a:moveTo>
                  <a:cubicBezTo>
                    <a:pt x="1400" y="0"/>
                    <a:pt x="1069" y="138"/>
                    <a:pt x="814" y="394"/>
                  </a:cubicBezTo>
                  <a:cubicBezTo>
                    <a:pt x="542" y="556"/>
                    <a:pt x="298" y="746"/>
                    <a:pt x="136" y="990"/>
                  </a:cubicBezTo>
                  <a:cubicBezTo>
                    <a:pt x="0" y="1153"/>
                    <a:pt x="109" y="1424"/>
                    <a:pt x="298" y="1424"/>
                  </a:cubicBezTo>
                  <a:cubicBezTo>
                    <a:pt x="1085" y="1424"/>
                    <a:pt x="1844" y="1153"/>
                    <a:pt x="2387" y="611"/>
                  </a:cubicBezTo>
                  <a:cubicBezTo>
                    <a:pt x="2550" y="448"/>
                    <a:pt x="2468" y="258"/>
                    <a:pt x="2306" y="150"/>
                  </a:cubicBezTo>
                  <a:cubicBezTo>
                    <a:pt x="2124" y="49"/>
                    <a:pt x="1927"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
            <p:cNvSpPr/>
            <p:nvPr/>
          </p:nvSpPr>
          <p:spPr>
            <a:xfrm>
              <a:off x="5801038" y="3788500"/>
              <a:ext cx="63075" cy="36050"/>
            </a:xfrm>
            <a:custGeom>
              <a:avLst/>
              <a:gdLst/>
              <a:ahLst/>
              <a:cxnLst/>
              <a:rect l="l" t="t" r="r" b="b"/>
              <a:pathLst>
                <a:path w="2523" h="1442" extrusionOk="0">
                  <a:moveTo>
                    <a:pt x="1691" y="0"/>
                  </a:moveTo>
                  <a:cubicBezTo>
                    <a:pt x="1355" y="0"/>
                    <a:pt x="1032" y="121"/>
                    <a:pt x="814" y="356"/>
                  </a:cubicBezTo>
                  <a:cubicBezTo>
                    <a:pt x="543" y="519"/>
                    <a:pt x="299" y="736"/>
                    <a:pt x="82" y="1007"/>
                  </a:cubicBezTo>
                  <a:cubicBezTo>
                    <a:pt x="0" y="1170"/>
                    <a:pt x="82" y="1441"/>
                    <a:pt x="299" y="1441"/>
                  </a:cubicBezTo>
                  <a:cubicBezTo>
                    <a:pt x="1085" y="1441"/>
                    <a:pt x="1818" y="1170"/>
                    <a:pt x="2360" y="627"/>
                  </a:cubicBezTo>
                  <a:cubicBezTo>
                    <a:pt x="2523" y="465"/>
                    <a:pt x="2469" y="248"/>
                    <a:pt x="2306" y="139"/>
                  </a:cubicBezTo>
                  <a:cubicBezTo>
                    <a:pt x="2110" y="46"/>
                    <a:pt x="1898" y="0"/>
                    <a:pt x="16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
            <p:cNvSpPr/>
            <p:nvPr/>
          </p:nvSpPr>
          <p:spPr>
            <a:xfrm>
              <a:off x="5737963" y="3912325"/>
              <a:ext cx="63775" cy="35625"/>
            </a:xfrm>
            <a:custGeom>
              <a:avLst/>
              <a:gdLst/>
              <a:ahLst/>
              <a:cxnLst/>
              <a:rect l="l" t="t" r="r" b="b"/>
              <a:pathLst>
                <a:path w="2551" h="1425" extrusionOk="0">
                  <a:moveTo>
                    <a:pt x="1732" y="1"/>
                  </a:moveTo>
                  <a:cubicBezTo>
                    <a:pt x="1401" y="1"/>
                    <a:pt x="1070" y="138"/>
                    <a:pt x="815" y="394"/>
                  </a:cubicBezTo>
                  <a:cubicBezTo>
                    <a:pt x="543" y="557"/>
                    <a:pt x="299" y="774"/>
                    <a:pt x="109" y="991"/>
                  </a:cubicBezTo>
                  <a:cubicBezTo>
                    <a:pt x="1" y="1153"/>
                    <a:pt x="109" y="1425"/>
                    <a:pt x="299" y="1425"/>
                  </a:cubicBezTo>
                  <a:cubicBezTo>
                    <a:pt x="1086" y="1425"/>
                    <a:pt x="1845" y="1153"/>
                    <a:pt x="2361" y="611"/>
                  </a:cubicBezTo>
                  <a:cubicBezTo>
                    <a:pt x="2551" y="448"/>
                    <a:pt x="2469" y="258"/>
                    <a:pt x="2306" y="150"/>
                  </a:cubicBezTo>
                  <a:cubicBezTo>
                    <a:pt x="2125" y="49"/>
                    <a:pt x="1928" y="1"/>
                    <a:pt x="17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
            <p:cNvSpPr/>
            <p:nvPr/>
          </p:nvSpPr>
          <p:spPr>
            <a:xfrm>
              <a:off x="5940038" y="3783500"/>
              <a:ext cx="62425" cy="36300"/>
            </a:xfrm>
            <a:custGeom>
              <a:avLst/>
              <a:gdLst/>
              <a:ahLst/>
              <a:cxnLst/>
              <a:rect l="l" t="t" r="r" b="b"/>
              <a:pathLst>
                <a:path w="2497" h="1452" extrusionOk="0">
                  <a:moveTo>
                    <a:pt x="1690" y="0"/>
                  </a:moveTo>
                  <a:cubicBezTo>
                    <a:pt x="1357" y="0"/>
                    <a:pt x="1016" y="138"/>
                    <a:pt x="760" y="393"/>
                  </a:cubicBezTo>
                  <a:cubicBezTo>
                    <a:pt x="489" y="556"/>
                    <a:pt x="272" y="773"/>
                    <a:pt x="82" y="990"/>
                  </a:cubicBezTo>
                  <a:cubicBezTo>
                    <a:pt x="1" y="1180"/>
                    <a:pt x="82" y="1451"/>
                    <a:pt x="299" y="1451"/>
                  </a:cubicBezTo>
                  <a:cubicBezTo>
                    <a:pt x="1059" y="1451"/>
                    <a:pt x="1818" y="1180"/>
                    <a:pt x="2361" y="638"/>
                  </a:cubicBezTo>
                  <a:cubicBezTo>
                    <a:pt x="2496" y="448"/>
                    <a:pt x="2469" y="258"/>
                    <a:pt x="2252" y="149"/>
                  </a:cubicBezTo>
                  <a:cubicBezTo>
                    <a:pt x="2081" y="48"/>
                    <a:pt x="1887" y="0"/>
                    <a:pt x="16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
            <p:cNvSpPr/>
            <p:nvPr/>
          </p:nvSpPr>
          <p:spPr>
            <a:xfrm>
              <a:off x="5592863" y="3615775"/>
              <a:ext cx="63775" cy="35850"/>
            </a:xfrm>
            <a:custGeom>
              <a:avLst/>
              <a:gdLst/>
              <a:ahLst/>
              <a:cxnLst/>
              <a:rect l="l" t="t" r="r" b="b"/>
              <a:pathLst>
                <a:path w="2551" h="1434" extrusionOk="0">
                  <a:moveTo>
                    <a:pt x="1714" y="1"/>
                  </a:moveTo>
                  <a:cubicBezTo>
                    <a:pt x="1391" y="1"/>
                    <a:pt x="1062" y="128"/>
                    <a:pt x="814" y="376"/>
                  </a:cubicBezTo>
                  <a:cubicBezTo>
                    <a:pt x="543" y="566"/>
                    <a:pt x="299" y="756"/>
                    <a:pt x="136" y="1000"/>
                  </a:cubicBezTo>
                  <a:cubicBezTo>
                    <a:pt x="0" y="1162"/>
                    <a:pt x="109" y="1434"/>
                    <a:pt x="326" y="1434"/>
                  </a:cubicBezTo>
                  <a:cubicBezTo>
                    <a:pt x="1085" y="1434"/>
                    <a:pt x="1845" y="1162"/>
                    <a:pt x="2387" y="620"/>
                  </a:cubicBezTo>
                  <a:cubicBezTo>
                    <a:pt x="2550" y="457"/>
                    <a:pt x="2496" y="240"/>
                    <a:pt x="2306" y="159"/>
                  </a:cubicBezTo>
                  <a:cubicBezTo>
                    <a:pt x="2126" y="53"/>
                    <a:pt x="1921" y="1"/>
                    <a:pt x="1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
            <p:cNvSpPr/>
            <p:nvPr/>
          </p:nvSpPr>
          <p:spPr>
            <a:xfrm>
              <a:off x="5794938" y="3609900"/>
              <a:ext cx="64450" cy="35625"/>
            </a:xfrm>
            <a:custGeom>
              <a:avLst/>
              <a:gdLst/>
              <a:ahLst/>
              <a:cxnLst/>
              <a:rect l="l" t="t" r="r" b="b"/>
              <a:pathLst>
                <a:path w="2578" h="1425" extrusionOk="0">
                  <a:moveTo>
                    <a:pt x="1770" y="0"/>
                  </a:moveTo>
                  <a:cubicBezTo>
                    <a:pt x="1438" y="0"/>
                    <a:pt x="1097" y="138"/>
                    <a:pt x="841" y="394"/>
                  </a:cubicBezTo>
                  <a:cubicBezTo>
                    <a:pt x="570" y="557"/>
                    <a:pt x="326" y="746"/>
                    <a:pt x="163" y="991"/>
                  </a:cubicBezTo>
                  <a:cubicBezTo>
                    <a:pt x="0" y="1153"/>
                    <a:pt x="109" y="1425"/>
                    <a:pt x="326" y="1425"/>
                  </a:cubicBezTo>
                  <a:cubicBezTo>
                    <a:pt x="1112" y="1425"/>
                    <a:pt x="1872" y="1153"/>
                    <a:pt x="2414" y="611"/>
                  </a:cubicBezTo>
                  <a:cubicBezTo>
                    <a:pt x="2577" y="448"/>
                    <a:pt x="2496" y="258"/>
                    <a:pt x="2333" y="150"/>
                  </a:cubicBezTo>
                  <a:cubicBezTo>
                    <a:pt x="2161" y="49"/>
                    <a:pt x="1967" y="0"/>
                    <a:pt x="1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
            <p:cNvSpPr/>
            <p:nvPr/>
          </p:nvSpPr>
          <p:spPr>
            <a:xfrm>
              <a:off x="5284338" y="4288000"/>
              <a:ext cx="63075" cy="35625"/>
            </a:xfrm>
            <a:custGeom>
              <a:avLst/>
              <a:gdLst/>
              <a:ahLst/>
              <a:cxnLst/>
              <a:rect l="l" t="t" r="r" b="b"/>
              <a:pathLst>
                <a:path w="2523" h="1425" extrusionOk="0">
                  <a:moveTo>
                    <a:pt x="1716" y="0"/>
                  </a:moveTo>
                  <a:cubicBezTo>
                    <a:pt x="1383" y="0"/>
                    <a:pt x="1042" y="138"/>
                    <a:pt x="787" y="394"/>
                  </a:cubicBezTo>
                  <a:cubicBezTo>
                    <a:pt x="515" y="556"/>
                    <a:pt x="271" y="746"/>
                    <a:pt x="109" y="990"/>
                  </a:cubicBezTo>
                  <a:cubicBezTo>
                    <a:pt x="0" y="1153"/>
                    <a:pt x="109" y="1424"/>
                    <a:pt x="326" y="1424"/>
                  </a:cubicBezTo>
                  <a:cubicBezTo>
                    <a:pt x="1085" y="1424"/>
                    <a:pt x="1844" y="1153"/>
                    <a:pt x="2387" y="611"/>
                  </a:cubicBezTo>
                  <a:cubicBezTo>
                    <a:pt x="2523" y="448"/>
                    <a:pt x="2495" y="258"/>
                    <a:pt x="2278" y="149"/>
                  </a:cubicBezTo>
                  <a:cubicBezTo>
                    <a:pt x="2107" y="49"/>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
            <p:cNvSpPr/>
            <p:nvPr/>
          </p:nvSpPr>
          <p:spPr>
            <a:xfrm>
              <a:off x="5555563" y="3703925"/>
              <a:ext cx="64450" cy="35850"/>
            </a:xfrm>
            <a:custGeom>
              <a:avLst/>
              <a:gdLst/>
              <a:ahLst/>
              <a:cxnLst/>
              <a:rect l="l" t="t" r="r" b="b"/>
              <a:pathLst>
                <a:path w="2578" h="1434" extrusionOk="0">
                  <a:moveTo>
                    <a:pt x="1755" y="1"/>
                  </a:moveTo>
                  <a:cubicBezTo>
                    <a:pt x="1431" y="1"/>
                    <a:pt x="1106" y="128"/>
                    <a:pt x="841" y="376"/>
                  </a:cubicBezTo>
                  <a:cubicBezTo>
                    <a:pt x="597" y="566"/>
                    <a:pt x="353" y="756"/>
                    <a:pt x="163" y="1000"/>
                  </a:cubicBezTo>
                  <a:cubicBezTo>
                    <a:pt x="1" y="1162"/>
                    <a:pt x="136" y="1434"/>
                    <a:pt x="353" y="1434"/>
                  </a:cubicBezTo>
                  <a:cubicBezTo>
                    <a:pt x="1140" y="1434"/>
                    <a:pt x="1872" y="1162"/>
                    <a:pt x="2415" y="620"/>
                  </a:cubicBezTo>
                  <a:cubicBezTo>
                    <a:pt x="2577" y="457"/>
                    <a:pt x="2523" y="240"/>
                    <a:pt x="2360" y="159"/>
                  </a:cubicBezTo>
                  <a:cubicBezTo>
                    <a:pt x="2170" y="53"/>
                    <a:pt x="1963" y="1"/>
                    <a:pt x="17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
            <p:cNvSpPr/>
            <p:nvPr/>
          </p:nvSpPr>
          <p:spPr>
            <a:xfrm>
              <a:off x="5986163" y="3677700"/>
              <a:ext cx="63075" cy="35625"/>
            </a:xfrm>
            <a:custGeom>
              <a:avLst/>
              <a:gdLst/>
              <a:ahLst/>
              <a:cxnLst/>
              <a:rect l="l" t="t" r="r" b="b"/>
              <a:pathLst>
                <a:path w="2523" h="1425" extrusionOk="0">
                  <a:moveTo>
                    <a:pt x="1716" y="1"/>
                  </a:moveTo>
                  <a:cubicBezTo>
                    <a:pt x="1384" y="1"/>
                    <a:pt x="1042" y="139"/>
                    <a:pt x="787" y="394"/>
                  </a:cubicBezTo>
                  <a:cubicBezTo>
                    <a:pt x="516" y="557"/>
                    <a:pt x="272" y="747"/>
                    <a:pt x="109" y="991"/>
                  </a:cubicBezTo>
                  <a:cubicBezTo>
                    <a:pt x="0" y="1154"/>
                    <a:pt x="109" y="1425"/>
                    <a:pt x="326" y="1425"/>
                  </a:cubicBezTo>
                  <a:cubicBezTo>
                    <a:pt x="1085" y="1425"/>
                    <a:pt x="1845" y="1154"/>
                    <a:pt x="2387" y="611"/>
                  </a:cubicBezTo>
                  <a:cubicBezTo>
                    <a:pt x="2523" y="448"/>
                    <a:pt x="2496" y="259"/>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
            <p:cNvSpPr/>
            <p:nvPr/>
          </p:nvSpPr>
          <p:spPr>
            <a:xfrm>
              <a:off x="5891213" y="3894700"/>
              <a:ext cx="63775" cy="35625"/>
            </a:xfrm>
            <a:custGeom>
              <a:avLst/>
              <a:gdLst/>
              <a:ahLst/>
              <a:cxnLst/>
              <a:rect l="l" t="t" r="r" b="b"/>
              <a:pathLst>
                <a:path w="2551" h="1425" extrusionOk="0">
                  <a:moveTo>
                    <a:pt x="1744" y="0"/>
                  </a:moveTo>
                  <a:cubicBezTo>
                    <a:pt x="1411" y="0"/>
                    <a:pt x="1070" y="138"/>
                    <a:pt x="815" y="394"/>
                  </a:cubicBezTo>
                  <a:cubicBezTo>
                    <a:pt x="543" y="502"/>
                    <a:pt x="326" y="719"/>
                    <a:pt x="109" y="991"/>
                  </a:cubicBezTo>
                  <a:cubicBezTo>
                    <a:pt x="1" y="1153"/>
                    <a:pt x="109" y="1424"/>
                    <a:pt x="299" y="1424"/>
                  </a:cubicBezTo>
                  <a:cubicBezTo>
                    <a:pt x="1086" y="1424"/>
                    <a:pt x="1845" y="1153"/>
                    <a:pt x="2388" y="611"/>
                  </a:cubicBezTo>
                  <a:cubicBezTo>
                    <a:pt x="2551" y="448"/>
                    <a:pt x="2469" y="258"/>
                    <a:pt x="2306" y="150"/>
                  </a:cubicBezTo>
                  <a:cubicBezTo>
                    <a:pt x="2135" y="49"/>
                    <a:pt x="1941" y="0"/>
                    <a:pt x="17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
            <p:cNvSpPr/>
            <p:nvPr/>
          </p:nvSpPr>
          <p:spPr>
            <a:xfrm>
              <a:off x="5914963" y="4011325"/>
              <a:ext cx="63075" cy="36300"/>
            </a:xfrm>
            <a:custGeom>
              <a:avLst/>
              <a:gdLst/>
              <a:ahLst/>
              <a:cxnLst/>
              <a:rect l="l" t="t" r="r" b="b"/>
              <a:pathLst>
                <a:path w="2523" h="1452" extrusionOk="0">
                  <a:moveTo>
                    <a:pt x="1716" y="1"/>
                  </a:moveTo>
                  <a:cubicBezTo>
                    <a:pt x="1384" y="1"/>
                    <a:pt x="1042" y="139"/>
                    <a:pt x="787" y="394"/>
                  </a:cubicBezTo>
                  <a:cubicBezTo>
                    <a:pt x="516" y="557"/>
                    <a:pt x="272" y="774"/>
                    <a:pt x="109" y="1018"/>
                  </a:cubicBezTo>
                  <a:cubicBezTo>
                    <a:pt x="0" y="1181"/>
                    <a:pt x="109" y="1452"/>
                    <a:pt x="299" y="1452"/>
                  </a:cubicBezTo>
                  <a:cubicBezTo>
                    <a:pt x="1085" y="1452"/>
                    <a:pt x="1845" y="1181"/>
                    <a:pt x="2387" y="638"/>
                  </a:cubicBezTo>
                  <a:cubicBezTo>
                    <a:pt x="2523" y="475"/>
                    <a:pt x="2496" y="258"/>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6" name="Google Shape;396;p3"/>
          <p:cNvGrpSpPr/>
          <p:nvPr/>
        </p:nvGrpSpPr>
        <p:grpSpPr>
          <a:xfrm rot="1230574">
            <a:off x="158707" y="399513"/>
            <a:ext cx="1109047" cy="737735"/>
            <a:chOff x="3264963" y="236725"/>
            <a:chExt cx="998125" cy="663950"/>
          </a:xfrm>
        </p:grpSpPr>
        <p:sp>
          <p:nvSpPr>
            <p:cNvPr id="397" name="Google Shape;397;p3"/>
            <p:cNvSpPr/>
            <p:nvPr/>
          </p:nvSpPr>
          <p:spPr>
            <a:xfrm>
              <a:off x="3477188" y="236725"/>
              <a:ext cx="59550" cy="38900"/>
            </a:xfrm>
            <a:custGeom>
              <a:avLst/>
              <a:gdLst/>
              <a:ahLst/>
              <a:cxnLst/>
              <a:rect l="l" t="t" r="r" b="b"/>
              <a:pathLst>
                <a:path w="2382" h="1556" extrusionOk="0">
                  <a:moveTo>
                    <a:pt x="381" y="0"/>
                  </a:moveTo>
                  <a:cubicBezTo>
                    <a:pt x="137" y="0"/>
                    <a:pt x="1" y="244"/>
                    <a:pt x="109" y="407"/>
                  </a:cubicBezTo>
                  <a:cubicBezTo>
                    <a:pt x="543" y="1058"/>
                    <a:pt x="1222" y="1465"/>
                    <a:pt x="2008" y="1546"/>
                  </a:cubicBezTo>
                  <a:cubicBezTo>
                    <a:pt x="2037" y="1553"/>
                    <a:pt x="2064" y="1556"/>
                    <a:pt x="2090" y="1556"/>
                  </a:cubicBezTo>
                  <a:cubicBezTo>
                    <a:pt x="2282" y="1556"/>
                    <a:pt x="2381" y="1388"/>
                    <a:pt x="2334" y="1221"/>
                  </a:cubicBezTo>
                  <a:cubicBezTo>
                    <a:pt x="2279" y="678"/>
                    <a:pt x="1845" y="244"/>
                    <a:pt x="1303" y="163"/>
                  </a:cubicBezTo>
                  <a:cubicBezTo>
                    <a:pt x="1032" y="27"/>
                    <a:pt x="706" y="0"/>
                    <a:pt x="3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
            <p:cNvSpPr/>
            <p:nvPr/>
          </p:nvSpPr>
          <p:spPr>
            <a:xfrm>
              <a:off x="3367338" y="274700"/>
              <a:ext cx="58300" cy="39425"/>
            </a:xfrm>
            <a:custGeom>
              <a:avLst/>
              <a:gdLst/>
              <a:ahLst/>
              <a:cxnLst/>
              <a:rect l="l" t="t" r="r" b="b"/>
              <a:pathLst>
                <a:path w="2332" h="1577" extrusionOk="0">
                  <a:moveTo>
                    <a:pt x="326" y="0"/>
                  </a:moveTo>
                  <a:cubicBezTo>
                    <a:pt x="137" y="0"/>
                    <a:pt x="1" y="244"/>
                    <a:pt x="109" y="407"/>
                  </a:cubicBezTo>
                  <a:cubicBezTo>
                    <a:pt x="543" y="1058"/>
                    <a:pt x="1221" y="1465"/>
                    <a:pt x="1981" y="1573"/>
                  </a:cubicBezTo>
                  <a:cubicBezTo>
                    <a:pt x="1999" y="1576"/>
                    <a:pt x="2017" y="1577"/>
                    <a:pt x="2034" y="1577"/>
                  </a:cubicBezTo>
                  <a:cubicBezTo>
                    <a:pt x="2220" y="1577"/>
                    <a:pt x="2331" y="1444"/>
                    <a:pt x="2306" y="1221"/>
                  </a:cubicBezTo>
                  <a:cubicBezTo>
                    <a:pt x="2225" y="678"/>
                    <a:pt x="1791" y="244"/>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
            <p:cNvSpPr/>
            <p:nvPr/>
          </p:nvSpPr>
          <p:spPr>
            <a:xfrm>
              <a:off x="3560613" y="356050"/>
              <a:ext cx="58275" cy="39450"/>
            </a:xfrm>
            <a:custGeom>
              <a:avLst/>
              <a:gdLst/>
              <a:ahLst/>
              <a:cxnLst/>
              <a:rect l="l" t="t" r="r" b="b"/>
              <a:pathLst>
                <a:path w="2331" h="1578" extrusionOk="0">
                  <a:moveTo>
                    <a:pt x="326" y="1"/>
                  </a:moveTo>
                  <a:cubicBezTo>
                    <a:pt x="136" y="1"/>
                    <a:pt x="0" y="245"/>
                    <a:pt x="82" y="408"/>
                  </a:cubicBezTo>
                  <a:cubicBezTo>
                    <a:pt x="543" y="1059"/>
                    <a:pt x="1221" y="1466"/>
                    <a:pt x="1980" y="1574"/>
                  </a:cubicBezTo>
                  <a:cubicBezTo>
                    <a:pt x="1996" y="1576"/>
                    <a:pt x="2012" y="1578"/>
                    <a:pt x="2028" y="1578"/>
                  </a:cubicBezTo>
                  <a:cubicBezTo>
                    <a:pt x="2196" y="1578"/>
                    <a:pt x="2331" y="1445"/>
                    <a:pt x="2306" y="1222"/>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
            <p:cNvSpPr/>
            <p:nvPr/>
          </p:nvSpPr>
          <p:spPr>
            <a:xfrm>
              <a:off x="3449388" y="371650"/>
              <a:ext cx="60275" cy="38750"/>
            </a:xfrm>
            <a:custGeom>
              <a:avLst/>
              <a:gdLst/>
              <a:ahLst/>
              <a:cxnLst/>
              <a:rect l="l" t="t" r="r" b="b"/>
              <a:pathLst>
                <a:path w="2411" h="1550" extrusionOk="0">
                  <a:moveTo>
                    <a:pt x="408" y="1"/>
                  </a:moveTo>
                  <a:cubicBezTo>
                    <a:pt x="164" y="1"/>
                    <a:pt x="1" y="218"/>
                    <a:pt x="136" y="408"/>
                  </a:cubicBezTo>
                  <a:cubicBezTo>
                    <a:pt x="570" y="1032"/>
                    <a:pt x="1249" y="1438"/>
                    <a:pt x="2035" y="1547"/>
                  </a:cubicBezTo>
                  <a:cubicBezTo>
                    <a:pt x="2053" y="1549"/>
                    <a:pt x="2071" y="1550"/>
                    <a:pt x="2087" y="1550"/>
                  </a:cubicBezTo>
                  <a:cubicBezTo>
                    <a:pt x="2298" y="1550"/>
                    <a:pt x="2411" y="1397"/>
                    <a:pt x="2361" y="1221"/>
                  </a:cubicBezTo>
                  <a:cubicBezTo>
                    <a:pt x="2306" y="679"/>
                    <a:pt x="1872" y="218"/>
                    <a:pt x="1330" y="164"/>
                  </a:cubicBezTo>
                  <a:cubicBezTo>
                    <a:pt x="1059" y="28"/>
                    <a:pt x="733"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
            <p:cNvSpPr/>
            <p:nvPr/>
          </p:nvSpPr>
          <p:spPr>
            <a:xfrm>
              <a:off x="3313088" y="395400"/>
              <a:ext cx="58300" cy="38750"/>
            </a:xfrm>
            <a:custGeom>
              <a:avLst/>
              <a:gdLst/>
              <a:ahLst/>
              <a:cxnLst/>
              <a:rect l="l" t="t" r="r" b="b"/>
              <a:pathLst>
                <a:path w="2332" h="1550" extrusionOk="0">
                  <a:moveTo>
                    <a:pt x="326" y="0"/>
                  </a:moveTo>
                  <a:cubicBezTo>
                    <a:pt x="137" y="0"/>
                    <a:pt x="1" y="217"/>
                    <a:pt x="109" y="407"/>
                  </a:cubicBezTo>
                  <a:cubicBezTo>
                    <a:pt x="543" y="1031"/>
                    <a:pt x="1222" y="1438"/>
                    <a:pt x="2008" y="1546"/>
                  </a:cubicBezTo>
                  <a:cubicBezTo>
                    <a:pt x="2024" y="1549"/>
                    <a:pt x="2040" y="1550"/>
                    <a:pt x="2055" y="1550"/>
                  </a:cubicBezTo>
                  <a:cubicBezTo>
                    <a:pt x="2220" y="1550"/>
                    <a:pt x="2331" y="1419"/>
                    <a:pt x="2307" y="1221"/>
                  </a:cubicBezTo>
                  <a:cubicBezTo>
                    <a:pt x="2225" y="678"/>
                    <a:pt x="1791" y="217"/>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
            <p:cNvSpPr/>
            <p:nvPr/>
          </p:nvSpPr>
          <p:spPr>
            <a:xfrm>
              <a:off x="3450063" y="463200"/>
              <a:ext cx="58925" cy="38750"/>
            </a:xfrm>
            <a:custGeom>
              <a:avLst/>
              <a:gdLst/>
              <a:ahLst/>
              <a:cxnLst/>
              <a:rect l="l" t="t" r="r" b="b"/>
              <a:pathLst>
                <a:path w="2357" h="1550" extrusionOk="0">
                  <a:moveTo>
                    <a:pt x="354" y="1"/>
                  </a:moveTo>
                  <a:cubicBezTo>
                    <a:pt x="137" y="1"/>
                    <a:pt x="1" y="218"/>
                    <a:pt x="109" y="407"/>
                  </a:cubicBezTo>
                  <a:cubicBezTo>
                    <a:pt x="543" y="1031"/>
                    <a:pt x="1222" y="1438"/>
                    <a:pt x="2008" y="1547"/>
                  </a:cubicBezTo>
                  <a:cubicBezTo>
                    <a:pt x="2024" y="1549"/>
                    <a:pt x="2040" y="1550"/>
                    <a:pt x="2055" y="1550"/>
                  </a:cubicBezTo>
                  <a:cubicBezTo>
                    <a:pt x="2244" y="1550"/>
                    <a:pt x="2357" y="1397"/>
                    <a:pt x="2307" y="1221"/>
                  </a:cubicBezTo>
                  <a:cubicBezTo>
                    <a:pt x="2252" y="679"/>
                    <a:pt x="1791" y="218"/>
                    <a:pt x="1276" y="163"/>
                  </a:cubicBezTo>
                  <a:cubicBezTo>
                    <a:pt x="1005" y="28"/>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
            <p:cNvSpPr/>
            <p:nvPr/>
          </p:nvSpPr>
          <p:spPr>
            <a:xfrm>
              <a:off x="3777888" y="296900"/>
              <a:ext cx="59350" cy="38925"/>
            </a:xfrm>
            <a:custGeom>
              <a:avLst/>
              <a:gdLst/>
              <a:ahLst/>
              <a:cxnLst/>
              <a:rect l="l" t="t" r="r" b="b"/>
              <a:pathLst>
                <a:path w="2374" h="1557" extrusionOk="0">
                  <a:moveTo>
                    <a:pt x="333" y="0"/>
                  </a:moveTo>
                  <a:cubicBezTo>
                    <a:pt x="125" y="0"/>
                    <a:pt x="1" y="241"/>
                    <a:pt x="124" y="414"/>
                  </a:cubicBezTo>
                  <a:cubicBezTo>
                    <a:pt x="558" y="1038"/>
                    <a:pt x="1237" y="1445"/>
                    <a:pt x="2023" y="1553"/>
                  </a:cubicBezTo>
                  <a:cubicBezTo>
                    <a:pt x="2039" y="1555"/>
                    <a:pt x="2055" y="1556"/>
                    <a:pt x="2070" y="1556"/>
                  </a:cubicBezTo>
                  <a:cubicBezTo>
                    <a:pt x="2259" y="1556"/>
                    <a:pt x="2374" y="1404"/>
                    <a:pt x="2349" y="1228"/>
                  </a:cubicBezTo>
                  <a:cubicBezTo>
                    <a:pt x="2294" y="685"/>
                    <a:pt x="1833" y="224"/>
                    <a:pt x="1318" y="170"/>
                  </a:cubicBezTo>
                  <a:cubicBezTo>
                    <a:pt x="1047" y="34"/>
                    <a:pt x="721" y="7"/>
                    <a:pt x="396" y="7"/>
                  </a:cubicBezTo>
                  <a:cubicBezTo>
                    <a:pt x="374" y="2"/>
                    <a:pt x="353" y="0"/>
                    <a:pt x="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
            <p:cNvSpPr/>
            <p:nvPr/>
          </p:nvSpPr>
          <p:spPr>
            <a:xfrm>
              <a:off x="3639263" y="307250"/>
              <a:ext cx="60275" cy="38750"/>
            </a:xfrm>
            <a:custGeom>
              <a:avLst/>
              <a:gdLst/>
              <a:ahLst/>
              <a:cxnLst/>
              <a:rect l="l" t="t" r="r" b="b"/>
              <a:pathLst>
                <a:path w="2411" h="1550" extrusionOk="0">
                  <a:moveTo>
                    <a:pt x="407" y="0"/>
                  </a:moveTo>
                  <a:cubicBezTo>
                    <a:pt x="163" y="0"/>
                    <a:pt x="1" y="217"/>
                    <a:pt x="136" y="380"/>
                  </a:cubicBezTo>
                  <a:cubicBezTo>
                    <a:pt x="570" y="1031"/>
                    <a:pt x="1248" y="1438"/>
                    <a:pt x="2035" y="1546"/>
                  </a:cubicBezTo>
                  <a:cubicBezTo>
                    <a:pt x="2053" y="1548"/>
                    <a:pt x="2070" y="1549"/>
                    <a:pt x="2087" y="1549"/>
                  </a:cubicBezTo>
                  <a:cubicBezTo>
                    <a:pt x="2298" y="1549"/>
                    <a:pt x="2411" y="1396"/>
                    <a:pt x="2360" y="1221"/>
                  </a:cubicBezTo>
                  <a:cubicBezTo>
                    <a:pt x="2306" y="678"/>
                    <a:pt x="1872" y="217"/>
                    <a:pt x="1330"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
            <p:cNvSpPr/>
            <p:nvPr/>
          </p:nvSpPr>
          <p:spPr>
            <a:xfrm>
              <a:off x="3835913" y="427250"/>
              <a:ext cx="58975" cy="39450"/>
            </a:xfrm>
            <a:custGeom>
              <a:avLst/>
              <a:gdLst/>
              <a:ahLst/>
              <a:cxnLst/>
              <a:rect l="l" t="t" r="r" b="b"/>
              <a:pathLst>
                <a:path w="2359" h="1578" extrusionOk="0">
                  <a:moveTo>
                    <a:pt x="380" y="1"/>
                  </a:moveTo>
                  <a:cubicBezTo>
                    <a:pt x="136" y="1"/>
                    <a:pt x="0" y="245"/>
                    <a:pt x="109" y="408"/>
                  </a:cubicBezTo>
                  <a:cubicBezTo>
                    <a:pt x="543" y="1059"/>
                    <a:pt x="1221" y="1466"/>
                    <a:pt x="2008" y="1574"/>
                  </a:cubicBezTo>
                  <a:cubicBezTo>
                    <a:pt x="2026" y="1576"/>
                    <a:pt x="2043" y="1577"/>
                    <a:pt x="2059" y="1577"/>
                  </a:cubicBezTo>
                  <a:cubicBezTo>
                    <a:pt x="2267" y="1577"/>
                    <a:pt x="2358" y="1423"/>
                    <a:pt x="2333" y="1222"/>
                  </a:cubicBezTo>
                  <a:cubicBezTo>
                    <a:pt x="2279" y="679"/>
                    <a:pt x="1818" y="245"/>
                    <a:pt x="1275" y="164"/>
                  </a:cubicBezTo>
                  <a:cubicBezTo>
                    <a:pt x="1031" y="28"/>
                    <a:pt x="706"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
            <p:cNvSpPr/>
            <p:nvPr/>
          </p:nvSpPr>
          <p:spPr>
            <a:xfrm>
              <a:off x="3700963" y="406925"/>
              <a:ext cx="59650" cy="39425"/>
            </a:xfrm>
            <a:custGeom>
              <a:avLst/>
              <a:gdLst/>
              <a:ahLst/>
              <a:cxnLst/>
              <a:rect l="l" t="t" r="r" b="b"/>
              <a:pathLst>
                <a:path w="2386" h="1577" extrusionOk="0">
                  <a:moveTo>
                    <a:pt x="353" y="0"/>
                  </a:moveTo>
                  <a:cubicBezTo>
                    <a:pt x="136" y="0"/>
                    <a:pt x="1" y="244"/>
                    <a:pt x="109" y="407"/>
                  </a:cubicBezTo>
                  <a:cubicBezTo>
                    <a:pt x="543" y="1058"/>
                    <a:pt x="1221" y="1465"/>
                    <a:pt x="2008" y="1573"/>
                  </a:cubicBezTo>
                  <a:cubicBezTo>
                    <a:pt x="2026" y="1575"/>
                    <a:pt x="2043" y="1576"/>
                    <a:pt x="2060" y="1576"/>
                  </a:cubicBezTo>
                  <a:cubicBezTo>
                    <a:pt x="2271" y="1576"/>
                    <a:pt x="2386" y="1422"/>
                    <a:pt x="2361" y="1221"/>
                  </a:cubicBezTo>
                  <a:cubicBezTo>
                    <a:pt x="2279" y="678"/>
                    <a:pt x="1845" y="244"/>
                    <a:pt x="1303" y="163"/>
                  </a:cubicBezTo>
                  <a:cubicBezTo>
                    <a:pt x="950" y="82"/>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
            <p:cNvSpPr/>
            <p:nvPr/>
          </p:nvSpPr>
          <p:spPr>
            <a:xfrm>
              <a:off x="3608738" y="458450"/>
              <a:ext cx="58300" cy="39425"/>
            </a:xfrm>
            <a:custGeom>
              <a:avLst/>
              <a:gdLst/>
              <a:ahLst/>
              <a:cxnLst/>
              <a:rect l="l" t="t" r="r" b="b"/>
              <a:pathLst>
                <a:path w="2332" h="1577" extrusionOk="0">
                  <a:moveTo>
                    <a:pt x="354" y="1"/>
                  </a:moveTo>
                  <a:cubicBezTo>
                    <a:pt x="137" y="1"/>
                    <a:pt x="1" y="245"/>
                    <a:pt x="109" y="408"/>
                  </a:cubicBezTo>
                  <a:cubicBezTo>
                    <a:pt x="543" y="1031"/>
                    <a:pt x="1194" y="1465"/>
                    <a:pt x="1981" y="1574"/>
                  </a:cubicBezTo>
                  <a:cubicBezTo>
                    <a:pt x="1997" y="1576"/>
                    <a:pt x="2012" y="1577"/>
                    <a:pt x="2027" y="1577"/>
                  </a:cubicBezTo>
                  <a:cubicBezTo>
                    <a:pt x="2217" y="1577"/>
                    <a:pt x="2332" y="1422"/>
                    <a:pt x="2307" y="1221"/>
                  </a:cubicBezTo>
                  <a:cubicBezTo>
                    <a:pt x="2225" y="679"/>
                    <a:pt x="1791" y="245"/>
                    <a:pt x="1249" y="191"/>
                  </a:cubicBezTo>
                  <a:cubicBezTo>
                    <a:pt x="977" y="55"/>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
            <p:cNvSpPr/>
            <p:nvPr/>
          </p:nvSpPr>
          <p:spPr>
            <a:xfrm>
              <a:off x="3761313" y="537800"/>
              <a:ext cx="58975" cy="38750"/>
            </a:xfrm>
            <a:custGeom>
              <a:avLst/>
              <a:gdLst/>
              <a:ahLst/>
              <a:cxnLst/>
              <a:rect l="l" t="t" r="r" b="b"/>
              <a:pathLst>
                <a:path w="2359" h="1550" extrusionOk="0">
                  <a:moveTo>
                    <a:pt x="353" y="0"/>
                  </a:moveTo>
                  <a:cubicBezTo>
                    <a:pt x="136" y="0"/>
                    <a:pt x="1" y="217"/>
                    <a:pt x="109" y="380"/>
                  </a:cubicBezTo>
                  <a:cubicBezTo>
                    <a:pt x="543" y="1031"/>
                    <a:pt x="1221" y="1438"/>
                    <a:pt x="2008" y="1546"/>
                  </a:cubicBezTo>
                  <a:cubicBezTo>
                    <a:pt x="2024" y="1548"/>
                    <a:pt x="2040" y="1549"/>
                    <a:pt x="2055" y="1549"/>
                  </a:cubicBezTo>
                  <a:cubicBezTo>
                    <a:pt x="2244" y="1549"/>
                    <a:pt x="2359" y="1397"/>
                    <a:pt x="2334" y="1221"/>
                  </a:cubicBezTo>
                  <a:cubicBezTo>
                    <a:pt x="2225" y="678"/>
                    <a:pt x="1791" y="217"/>
                    <a:pt x="1249" y="163"/>
                  </a:cubicBezTo>
                  <a:cubicBezTo>
                    <a:pt x="950" y="27"/>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
            <p:cNvSpPr/>
            <p:nvPr/>
          </p:nvSpPr>
          <p:spPr>
            <a:xfrm>
              <a:off x="3601288" y="556100"/>
              <a:ext cx="58300" cy="39425"/>
            </a:xfrm>
            <a:custGeom>
              <a:avLst/>
              <a:gdLst/>
              <a:ahLst/>
              <a:cxnLst/>
              <a:rect l="l" t="t" r="r" b="b"/>
              <a:pathLst>
                <a:path w="2332" h="1577" extrusionOk="0">
                  <a:moveTo>
                    <a:pt x="326" y="0"/>
                  </a:moveTo>
                  <a:cubicBezTo>
                    <a:pt x="136" y="0"/>
                    <a:pt x="1" y="245"/>
                    <a:pt x="109" y="407"/>
                  </a:cubicBezTo>
                  <a:cubicBezTo>
                    <a:pt x="543" y="1031"/>
                    <a:pt x="1221" y="1465"/>
                    <a:pt x="1954" y="1574"/>
                  </a:cubicBezTo>
                  <a:cubicBezTo>
                    <a:pt x="1971" y="1576"/>
                    <a:pt x="1989" y="1577"/>
                    <a:pt x="2005" y="1577"/>
                  </a:cubicBezTo>
                  <a:cubicBezTo>
                    <a:pt x="2217" y="1577"/>
                    <a:pt x="2331" y="1422"/>
                    <a:pt x="2306" y="1221"/>
                  </a:cubicBezTo>
                  <a:cubicBezTo>
                    <a:pt x="2225" y="679"/>
                    <a:pt x="1791" y="245"/>
                    <a:pt x="1248"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
            <p:cNvSpPr/>
            <p:nvPr/>
          </p:nvSpPr>
          <p:spPr>
            <a:xfrm>
              <a:off x="3478563" y="560175"/>
              <a:ext cx="58275" cy="39425"/>
            </a:xfrm>
            <a:custGeom>
              <a:avLst/>
              <a:gdLst/>
              <a:ahLst/>
              <a:cxnLst/>
              <a:rect l="l" t="t" r="r" b="b"/>
              <a:pathLst>
                <a:path w="2331" h="1577" extrusionOk="0">
                  <a:moveTo>
                    <a:pt x="326" y="0"/>
                  </a:moveTo>
                  <a:cubicBezTo>
                    <a:pt x="136" y="0"/>
                    <a:pt x="0" y="244"/>
                    <a:pt x="82" y="407"/>
                  </a:cubicBezTo>
                  <a:cubicBezTo>
                    <a:pt x="543" y="1058"/>
                    <a:pt x="1221" y="1465"/>
                    <a:pt x="1980" y="1573"/>
                  </a:cubicBezTo>
                  <a:cubicBezTo>
                    <a:pt x="1999" y="1576"/>
                    <a:pt x="2016" y="1577"/>
                    <a:pt x="2033" y="1577"/>
                  </a:cubicBezTo>
                  <a:cubicBezTo>
                    <a:pt x="2219" y="1577"/>
                    <a:pt x="2331" y="1444"/>
                    <a:pt x="2306" y="1221"/>
                  </a:cubicBezTo>
                  <a:cubicBezTo>
                    <a:pt x="2224" y="678"/>
                    <a:pt x="1790" y="244"/>
                    <a:pt x="1248" y="190"/>
                  </a:cubicBezTo>
                  <a:cubicBezTo>
                    <a:pt x="977" y="54"/>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
            <p:cNvSpPr/>
            <p:nvPr/>
          </p:nvSpPr>
          <p:spPr>
            <a:xfrm>
              <a:off x="3380238" y="612375"/>
              <a:ext cx="59650" cy="38750"/>
            </a:xfrm>
            <a:custGeom>
              <a:avLst/>
              <a:gdLst/>
              <a:ahLst/>
              <a:cxnLst/>
              <a:rect l="l" t="t" r="r" b="b"/>
              <a:pathLst>
                <a:path w="2386" h="1550" extrusionOk="0">
                  <a:moveTo>
                    <a:pt x="407" y="1"/>
                  </a:moveTo>
                  <a:cubicBezTo>
                    <a:pt x="163" y="1"/>
                    <a:pt x="0" y="218"/>
                    <a:pt x="136" y="408"/>
                  </a:cubicBezTo>
                  <a:cubicBezTo>
                    <a:pt x="570" y="1031"/>
                    <a:pt x="1248" y="1438"/>
                    <a:pt x="2035" y="1547"/>
                  </a:cubicBezTo>
                  <a:cubicBezTo>
                    <a:pt x="2051" y="1549"/>
                    <a:pt x="2066" y="1550"/>
                    <a:pt x="2081" y="1550"/>
                  </a:cubicBezTo>
                  <a:cubicBezTo>
                    <a:pt x="2271" y="1550"/>
                    <a:pt x="2385" y="1397"/>
                    <a:pt x="2360" y="1221"/>
                  </a:cubicBezTo>
                  <a:cubicBezTo>
                    <a:pt x="2306" y="679"/>
                    <a:pt x="1845" y="218"/>
                    <a:pt x="1302" y="164"/>
                  </a:cubicBezTo>
                  <a:cubicBezTo>
                    <a:pt x="1031" y="28"/>
                    <a:pt x="733"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
            <p:cNvSpPr/>
            <p:nvPr/>
          </p:nvSpPr>
          <p:spPr>
            <a:xfrm>
              <a:off x="3511113" y="688325"/>
              <a:ext cx="58900" cy="39450"/>
            </a:xfrm>
            <a:custGeom>
              <a:avLst/>
              <a:gdLst/>
              <a:ahLst/>
              <a:cxnLst/>
              <a:rect l="l" t="t" r="r" b="b"/>
              <a:pathLst>
                <a:path w="2356" h="1578" extrusionOk="0">
                  <a:moveTo>
                    <a:pt x="353" y="1"/>
                  </a:moveTo>
                  <a:cubicBezTo>
                    <a:pt x="136" y="1"/>
                    <a:pt x="0" y="245"/>
                    <a:pt x="109" y="407"/>
                  </a:cubicBezTo>
                  <a:cubicBezTo>
                    <a:pt x="543" y="1058"/>
                    <a:pt x="1221" y="1465"/>
                    <a:pt x="2007" y="1574"/>
                  </a:cubicBezTo>
                  <a:cubicBezTo>
                    <a:pt x="2026" y="1576"/>
                    <a:pt x="2043" y="1577"/>
                    <a:pt x="2061" y="1577"/>
                  </a:cubicBezTo>
                  <a:cubicBezTo>
                    <a:pt x="2246" y="1577"/>
                    <a:pt x="2355" y="1445"/>
                    <a:pt x="2306" y="1221"/>
                  </a:cubicBezTo>
                  <a:cubicBezTo>
                    <a:pt x="2251" y="679"/>
                    <a:pt x="1817" y="245"/>
                    <a:pt x="1275" y="163"/>
                  </a:cubicBezTo>
                  <a:cubicBezTo>
                    <a:pt x="1004"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
            <p:cNvSpPr/>
            <p:nvPr/>
          </p:nvSpPr>
          <p:spPr>
            <a:xfrm>
              <a:off x="3384988" y="703925"/>
              <a:ext cx="58275" cy="38750"/>
            </a:xfrm>
            <a:custGeom>
              <a:avLst/>
              <a:gdLst/>
              <a:ahLst/>
              <a:cxnLst/>
              <a:rect l="l" t="t" r="r" b="b"/>
              <a:pathLst>
                <a:path w="2331" h="1550" extrusionOk="0">
                  <a:moveTo>
                    <a:pt x="353" y="0"/>
                  </a:moveTo>
                  <a:cubicBezTo>
                    <a:pt x="136" y="0"/>
                    <a:pt x="0" y="217"/>
                    <a:pt x="109" y="407"/>
                  </a:cubicBezTo>
                  <a:cubicBezTo>
                    <a:pt x="543" y="1031"/>
                    <a:pt x="1221" y="1438"/>
                    <a:pt x="2007" y="1547"/>
                  </a:cubicBezTo>
                  <a:cubicBezTo>
                    <a:pt x="2021" y="1549"/>
                    <a:pt x="2035" y="1550"/>
                    <a:pt x="2048" y="1550"/>
                  </a:cubicBezTo>
                  <a:cubicBezTo>
                    <a:pt x="2216" y="1550"/>
                    <a:pt x="2331" y="1397"/>
                    <a:pt x="2306" y="1221"/>
                  </a:cubicBezTo>
                  <a:cubicBezTo>
                    <a:pt x="2251" y="679"/>
                    <a:pt x="1790" y="217"/>
                    <a:pt x="1248" y="163"/>
                  </a:cubicBezTo>
                  <a:cubicBezTo>
                    <a:pt x="977" y="28"/>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
            <p:cNvSpPr/>
            <p:nvPr/>
          </p:nvSpPr>
          <p:spPr>
            <a:xfrm>
              <a:off x="3264963" y="684250"/>
              <a:ext cx="58250" cy="38925"/>
            </a:xfrm>
            <a:custGeom>
              <a:avLst/>
              <a:gdLst/>
              <a:ahLst/>
              <a:cxnLst/>
              <a:rect l="l" t="t" r="r" b="b"/>
              <a:pathLst>
                <a:path w="2330" h="1557" extrusionOk="0">
                  <a:moveTo>
                    <a:pt x="326" y="1"/>
                  </a:moveTo>
                  <a:cubicBezTo>
                    <a:pt x="136" y="1"/>
                    <a:pt x="0" y="245"/>
                    <a:pt x="82" y="408"/>
                  </a:cubicBezTo>
                  <a:cubicBezTo>
                    <a:pt x="543" y="1059"/>
                    <a:pt x="1221" y="1466"/>
                    <a:pt x="1980" y="1547"/>
                  </a:cubicBezTo>
                  <a:cubicBezTo>
                    <a:pt x="2006" y="1553"/>
                    <a:pt x="2030" y="1556"/>
                    <a:pt x="2054" y="1556"/>
                  </a:cubicBezTo>
                  <a:cubicBezTo>
                    <a:pt x="2227"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
            <p:cNvSpPr/>
            <p:nvPr/>
          </p:nvSpPr>
          <p:spPr>
            <a:xfrm>
              <a:off x="3506363" y="807000"/>
              <a:ext cx="58275" cy="39425"/>
            </a:xfrm>
            <a:custGeom>
              <a:avLst/>
              <a:gdLst/>
              <a:ahLst/>
              <a:cxnLst/>
              <a:rect l="l" t="t" r="r" b="b"/>
              <a:pathLst>
                <a:path w="2331" h="1577" extrusionOk="0">
                  <a:moveTo>
                    <a:pt x="326" y="0"/>
                  </a:moveTo>
                  <a:cubicBezTo>
                    <a:pt x="136" y="0"/>
                    <a:pt x="0" y="244"/>
                    <a:pt x="109" y="407"/>
                  </a:cubicBezTo>
                  <a:cubicBezTo>
                    <a:pt x="543" y="1058"/>
                    <a:pt x="1221" y="1465"/>
                    <a:pt x="2007" y="1573"/>
                  </a:cubicBezTo>
                  <a:cubicBezTo>
                    <a:pt x="2021" y="1576"/>
                    <a:pt x="2035" y="1577"/>
                    <a:pt x="2049" y="1577"/>
                  </a:cubicBezTo>
                  <a:cubicBezTo>
                    <a:pt x="2196" y="1577"/>
                    <a:pt x="2331" y="1444"/>
                    <a:pt x="2306" y="1221"/>
                  </a:cubicBezTo>
                  <a:cubicBezTo>
                    <a:pt x="2224" y="678"/>
                    <a:pt x="1790" y="244"/>
                    <a:pt x="1248" y="163"/>
                  </a:cubicBezTo>
                  <a:cubicBezTo>
                    <a:pt x="977" y="27"/>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
            <p:cNvSpPr/>
            <p:nvPr/>
          </p:nvSpPr>
          <p:spPr>
            <a:xfrm>
              <a:off x="3736913" y="640850"/>
              <a:ext cx="58300" cy="39450"/>
            </a:xfrm>
            <a:custGeom>
              <a:avLst/>
              <a:gdLst/>
              <a:ahLst/>
              <a:cxnLst/>
              <a:rect l="l" t="t" r="r" b="b"/>
              <a:pathLst>
                <a:path w="2332" h="1578" extrusionOk="0">
                  <a:moveTo>
                    <a:pt x="326" y="1"/>
                  </a:moveTo>
                  <a:cubicBezTo>
                    <a:pt x="136" y="1"/>
                    <a:pt x="0" y="245"/>
                    <a:pt x="109" y="408"/>
                  </a:cubicBezTo>
                  <a:cubicBezTo>
                    <a:pt x="543" y="1032"/>
                    <a:pt x="1167" y="1466"/>
                    <a:pt x="1953" y="1574"/>
                  </a:cubicBezTo>
                  <a:cubicBezTo>
                    <a:pt x="1971" y="1576"/>
                    <a:pt x="1989" y="1577"/>
                    <a:pt x="2005" y="1577"/>
                  </a:cubicBezTo>
                  <a:cubicBezTo>
                    <a:pt x="2216" y="1577"/>
                    <a:pt x="2331" y="1423"/>
                    <a:pt x="2306" y="1222"/>
                  </a:cubicBezTo>
                  <a:cubicBezTo>
                    <a:pt x="2225" y="679"/>
                    <a:pt x="1791"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
            <p:cNvSpPr/>
            <p:nvPr/>
          </p:nvSpPr>
          <p:spPr>
            <a:xfrm>
              <a:off x="3598588" y="651025"/>
              <a:ext cx="58275" cy="39425"/>
            </a:xfrm>
            <a:custGeom>
              <a:avLst/>
              <a:gdLst/>
              <a:ahLst/>
              <a:cxnLst/>
              <a:rect l="l" t="t" r="r" b="b"/>
              <a:pathLst>
                <a:path w="2331" h="1577"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2"/>
                    <a:pt x="2306" y="1221"/>
                  </a:cubicBezTo>
                  <a:cubicBezTo>
                    <a:pt x="2224" y="679"/>
                    <a:pt x="1790" y="245"/>
                    <a:pt x="1248" y="164"/>
                  </a:cubicBezTo>
                  <a:cubicBezTo>
                    <a:pt x="977"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
            <p:cNvSpPr/>
            <p:nvPr/>
          </p:nvSpPr>
          <p:spPr>
            <a:xfrm>
              <a:off x="3841338" y="749350"/>
              <a:ext cx="58300" cy="39425"/>
            </a:xfrm>
            <a:custGeom>
              <a:avLst/>
              <a:gdLst/>
              <a:ahLst/>
              <a:cxnLst/>
              <a:rect l="l" t="t" r="r" b="b"/>
              <a:pathLst>
                <a:path w="2332" h="1577" extrusionOk="0">
                  <a:moveTo>
                    <a:pt x="326" y="1"/>
                  </a:moveTo>
                  <a:cubicBezTo>
                    <a:pt x="136" y="1"/>
                    <a:pt x="0" y="245"/>
                    <a:pt x="82" y="408"/>
                  </a:cubicBezTo>
                  <a:cubicBezTo>
                    <a:pt x="543" y="1031"/>
                    <a:pt x="1167" y="1465"/>
                    <a:pt x="1953" y="1574"/>
                  </a:cubicBezTo>
                  <a:cubicBezTo>
                    <a:pt x="1971" y="1576"/>
                    <a:pt x="1989" y="1577"/>
                    <a:pt x="2005" y="1577"/>
                  </a:cubicBezTo>
                  <a:cubicBezTo>
                    <a:pt x="2217" y="1577"/>
                    <a:pt x="2331" y="1422"/>
                    <a:pt x="2306" y="1221"/>
                  </a:cubicBezTo>
                  <a:cubicBezTo>
                    <a:pt x="2225" y="679"/>
                    <a:pt x="1791" y="245"/>
                    <a:pt x="1248" y="164"/>
                  </a:cubicBezTo>
                  <a:cubicBezTo>
                    <a:pt x="977" y="28"/>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
            <p:cNvSpPr/>
            <p:nvPr/>
          </p:nvSpPr>
          <p:spPr>
            <a:xfrm>
              <a:off x="3724038" y="750025"/>
              <a:ext cx="58275" cy="39450"/>
            </a:xfrm>
            <a:custGeom>
              <a:avLst/>
              <a:gdLst/>
              <a:ahLst/>
              <a:cxnLst/>
              <a:rect l="l" t="t" r="r" b="b"/>
              <a:pathLst>
                <a:path w="2331" h="1578"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3"/>
                    <a:pt x="2306" y="1221"/>
                  </a:cubicBezTo>
                  <a:cubicBezTo>
                    <a:pt x="2251" y="679"/>
                    <a:pt x="1790" y="245"/>
                    <a:pt x="1248" y="191"/>
                  </a:cubicBezTo>
                  <a:cubicBezTo>
                    <a:pt x="976" y="55"/>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
            <p:cNvSpPr/>
            <p:nvPr/>
          </p:nvSpPr>
          <p:spPr>
            <a:xfrm>
              <a:off x="3612813" y="779875"/>
              <a:ext cx="58900" cy="39425"/>
            </a:xfrm>
            <a:custGeom>
              <a:avLst/>
              <a:gdLst/>
              <a:ahLst/>
              <a:cxnLst/>
              <a:rect l="l" t="t" r="r" b="b"/>
              <a:pathLst>
                <a:path w="2356" h="1577" extrusionOk="0">
                  <a:moveTo>
                    <a:pt x="353" y="0"/>
                  </a:moveTo>
                  <a:cubicBezTo>
                    <a:pt x="136" y="0"/>
                    <a:pt x="1" y="244"/>
                    <a:pt x="109" y="407"/>
                  </a:cubicBezTo>
                  <a:cubicBezTo>
                    <a:pt x="543" y="1058"/>
                    <a:pt x="1221" y="1465"/>
                    <a:pt x="2008" y="1574"/>
                  </a:cubicBezTo>
                  <a:cubicBezTo>
                    <a:pt x="2022" y="1576"/>
                    <a:pt x="2036" y="1577"/>
                    <a:pt x="2050" y="1577"/>
                  </a:cubicBezTo>
                  <a:cubicBezTo>
                    <a:pt x="2201" y="1577"/>
                    <a:pt x="2356" y="1444"/>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
            <p:cNvSpPr/>
            <p:nvPr/>
          </p:nvSpPr>
          <p:spPr>
            <a:xfrm>
              <a:off x="3745038" y="861250"/>
              <a:ext cx="58925" cy="39425"/>
            </a:xfrm>
            <a:custGeom>
              <a:avLst/>
              <a:gdLst/>
              <a:ahLst/>
              <a:cxnLst/>
              <a:rect l="l" t="t" r="r" b="b"/>
              <a:pathLst>
                <a:path w="2357" h="1577" extrusionOk="0">
                  <a:moveTo>
                    <a:pt x="353" y="0"/>
                  </a:moveTo>
                  <a:cubicBezTo>
                    <a:pt x="136" y="0"/>
                    <a:pt x="1" y="244"/>
                    <a:pt x="109" y="407"/>
                  </a:cubicBezTo>
                  <a:cubicBezTo>
                    <a:pt x="543" y="1058"/>
                    <a:pt x="1221" y="1465"/>
                    <a:pt x="2008" y="1573"/>
                  </a:cubicBezTo>
                  <a:cubicBezTo>
                    <a:pt x="2022" y="1575"/>
                    <a:pt x="2036" y="1576"/>
                    <a:pt x="2049" y="1576"/>
                  </a:cubicBezTo>
                  <a:cubicBezTo>
                    <a:pt x="2221" y="1576"/>
                    <a:pt x="2357" y="1422"/>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
            <p:cNvSpPr/>
            <p:nvPr/>
          </p:nvSpPr>
          <p:spPr>
            <a:xfrm>
              <a:off x="4031888" y="494400"/>
              <a:ext cx="59600" cy="38900"/>
            </a:xfrm>
            <a:custGeom>
              <a:avLst/>
              <a:gdLst/>
              <a:ahLst/>
              <a:cxnLst/>
              <a:rect l="l" t="t" r="r" b="b"/>
              <a:pathLst>
                <a:path w="2384" h="1556" extrusionOk="0">
                  <a:moveTo>
                    <a:pt x="407" y="0"/>
                  </a:moveTo>
                  <a:cubicBezTo>
                    <a:pt x="163" y="0"/>
                    <a:pt x="0" y="244"/>
                    <a:pt x="136" y="407"/>
                  </a:cubicBezTo>
                  <a:cubicBezTo>
                    <a:pt x="570" y="1058"/>
                    <a:pt x="1248" y="1465"/>
                    <a:pt x="2035" y="1546"/>
                  </a:cubicBezTo>
                  <a:cubicBezTo>
                    <a:pt x="2063" y="1553"/>
                    <a:pt x="2090" y="1556"/>
                    <a:pt x="2115" y="1556"/>
                  </a:cubicBezTo>
                  <a:cubicBezTo>
                    <a:pt x="2302" y="1556"/>
                    <a:pt x="2384" y="1388"/>
                    <a:pt x="2360" y="1221"/>
                  </a:cubicBezTo>
                  <a:cubicBezTo>
                    <a:pt x="2306" y="678"/>
                    <a:pt x="1872" y="244"/>
                    <a:pt x="1329" y="163"/>
                  </a:cubicBezTo>
                  <a:cubicBezTo>
                    <a:pt x="1058" y="27"/>
                    <a:pt x="733"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
            <p:cNvSpPr/>
            <p:nvPr/>
          </p:nvSpPr>
          <p:spPr>
            <a:xfrm>
              <a:off x="3920663" y="532375"/>
              <a:ext cx="60325" cy="39425"/>
            </a:xfrm>
            <a:custGeom>
              <a:avLst/>
              <a:gdLst/>
              <a:ahLst/>
              <a:cxnLst/>
              <a:rect l="l" t="t" r="r" b="b"/>
              <a:pathLst>
                <a:path w="2413" h="1577" extrusionOk="0">
                  <a:moveTo>
                    <a:pt x="408" y="0"/>
                  </a:moveTo>
                  <a:cubicBezTo>
                    <a:pt x="164" y="0"/>
                    <a:pt x="1" y="244"/>
                    <a:pt x="137" y="407"/>
                  </a:cubicBezTo>
                  <a:cubicBezTo>
                    <a:pt x="571" y="1058"/>
                    <a:pt x="1249" y="1465"/>
                    <a:pt x="2035" y="1573"/>
                  </a:cubicBezTo>
                  <a:cubicBezTo>
                    <a:pt x="2053" y="1575"/>
                    <a:pt x="2070" y="1576"/>
                    <a:pt x="2087" y="1576"/>
                  </a:cubicBezTo>
                  <a:cubicBezTo>
                    <a:pt x="2298" y="1576"/>
                    <a:pt x="2413" y="1422"/>
                    <a:pt x="2388" y="1221"/>
                  </a:cubicBezTo>
                  <a:cubicBezTo>
                    <a:pt x="2306" y="678"/>
                    <a:pt x="1873" y="244"/>
                    <a:pt x="1330" y="163"/>
                  </a:cubicBezTo>
                  <a:cubicBezTo>
                    <a:pt x="1059" y="27"/>
                    <a:pt x="760" y="0"/>
                    <a:pt x="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
            <p:cNvSpPr/>
            <p:nvPr/>
          </p:nvSpPr>
          <p:spPr>
            <a:xfrm>
              <a:off x="4113938" y="613750"/>
              <a:ext cx="60325" cy="39425"/>
            </a:xfrm>
            <a:custGeom>
              <a:avLst/>
              <a:gdLst/>
              <a:ahLst/>
              <a:cxnLst/>
              <a:rect l="l" t="t" r="r" b="b"/>
              <a:pathLst>
                <a:path w="2413" h="1577" extrusionOk="0">
                  <a:moveTo>
                    <a:pt x="407" y="0"/>
                  </a:moveTo>
                  <a:cubicBezTo>
                    <a:pt x="163" y="0"/>
                    <a:pt x="0" y="244"/>
                    <a:pt x="136" y="407"/>
                  </a:cubicBezTo>
                  <a:cubicBezTo>
                    <a:pt x="570" y="1058"/>
                    <a:pt x="1248" y="1465"/>
                    <a:pt x="2035" y="1573"/>
                  </a:cubicBezTo>
                  <a:cubicBezTo>
                    <a:pt x="2052" y="1575"/>
                    <a:pt x="2070" y="1576"/>
                    <a:pt x="2087" y="1576"/>
                  </a:cubicBezTo>
                  <a:cubicBezTo>
                    <a:pt x="2298" y="1576"/>
                    <a:pt x="2412" y="1422"/>
                    <a:pt x="2387" y="1221"/>
                  </a:cubicBezTo>
                  <a:cubicBezTo>
                    <a:pt x="2306" y="678"/>
                    <a:pt x="1872" y="244"/>
                    <a:pt x="1329"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
            <p:cNvSpPr/>
            <p:nvPr/>
          </p:nvSpPr>
          <p:spPr>
            <a:xfrm>
              <a:off x="4004763" y="630000"/>
              <a:ext cx="58925" cy="38925"/>
            </a:xfrm>
            <a:custGeom>
              <a:avLst/>
              <a:gdLst/>
              <a:ahLst/>
              <a:cxnLst/>
              <a:rect l="l" t="t" r="r" b="b"/>
              <a:pathLst>
                <a:path w="2357" h="1557" extrusionOk="0">
                  <a:moveTo>
                    <a:pt x="326" y="1"/>
                  </a:moveTo>
                  <a:cubicBezTo>
                    <a:pt x="136" y="1"/>
                    <a:pt x="0" y="245"/>
                    <a:pt x="109" y="408"/>
                  </a:cubicBezTo>
                  <a:cubicBezTo>
                    <a:pt x="543" y="1059"/>
                    <a:pt x="1221" y="1439"/>
                    <a:pt x="2007" y="1547"/>
                  </a:cubicBezTo>
                  <a:cubicBezTo>
                    <a:pt x="2033" y="1553"/>
                    <a:pt x="2058" y="1556"/>
                    <a:pt x="2081" y="1556"/>
                  </a:cubicBezTo>
                  <a:cubicBezTo>
                    <a:pt x="2254" y="1556"/>
                    <a:pt x="2357" y="1389"/>
                    <a:pt x="2333" y="1222"/>
                  </a:cubicBezTo>
                  <a:cubicBezTo>
                    <a:pt x="2224" y="679"/>
                    <a:pt x="1790" y="245"/>
                    <a:pt x="1248" y="164"/>
                  </a:cubicBezTo>
                  <a:cubicBezTo>
                    <a:pt x="950" y="28"/>
                    <a:pt x="651"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
            <p:cNvSpPr/>
            <p:nvPr/>
          </p:nvSpPr>
          <p:spPr>
            <a:xfrm>
              <a:off x="3867113" y="653075"/>
              <a:ext cx="59650" cy="38750"/>
            </a:xfrm>
            <a:custGeom>
              <a:avLst/>
              <a:gdLst/>
              <a:ahLst/>
              <a:cxnLst/>
              <a:rect l="l" t="t" r="r" b="b"/>
              <a:pathLst>
                <a:path w="2386" h="1550" extrusionOk="0">
                  <a:moveTo>
                    <a:pt x="353" y="0"/>
                  </a:moveTo>
                  <a:cubicBezTo>
                    <a:pt x="136" y="0"/>
                    <a:pt x="0" y="217"/>
                    <a:pt x="109" y="407"/>
                  </a:cubicBezTo>
                  <a:cubicBezTo>
                    <a:pt x="543" y="1031"/>
                    <a:pt x="1221" y="1438"/>
                    <a:pt x="2007" y="1546"/>
                  </a:cubicBezTo>
                  <a:cubicBezTo>
                    <a:pt x="2025" y="1548"/>
                    <a:pt x="2043" y="1549"/>
                    <a:pt x="2060" y="1549"/>
                  </a:cubicBezTo>
                  <a:cubicBezTo>
                    <a:pt x="2271" y="1549"/>
                    <a:pt x="2385" y="1397"/>
                    <a:pt x="2360" y="1221"/>
                  </a:cubicBezTo>
                  <a:cubicBezTo>
                    <a:pt x="2279" y="678"/>
                    <a:pt x="1845" y="217"/>
                    <a:pt x="1302" y="163"/>
                  </a:cubicBezTo>
                  <a:cubicBezTo>
                    <a:pt x="1004" y="54"/>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
            <p:cNvSpPr/>
            <p:nvPr/>
          </p:nvSpPr>
          <p:spPr>
            <a:xfrm>
              <a:off x="4092238" y="738500"/>
              <a:ext cx="58250" cy="38925"/>
            </a:xfrm>
            <a:custGeom>
              <a:avLst/>
              <a:gdLst/>
              <a:ahLst/>
              <a:cxnLst/>
              <a:rect l="l" t="t" r="r" b="b"/>
              <a:pathLst>
                <a:path w="2330" h="1557" extrusionOk="0">
                  <a:moveTo>
                    <a:pt x="326" y="1"/>
                  </a:moveTo>
                  <a:cubicBezTo>
                    <a:pt x="136" y="1"/>
                    <a:pt x="0" y="245"/>
                    <a:pt x="82" y="408"/>
                  </a:cubicBezTo>
                  <a:cubicBezTo>
                    <a:pt x="543" y="1059"/>
                    <a:pt x="1221" y="1465"/>
                    <a:pt x="1980" y="1547"/>
                  </a:cubicBezTo>
                  <a:cubicBezTo>
                    <a:pt x="2003" y="1553"/>
                    <a:pt x="2025" y="1556"/>
                    <a:pt x="2046" y="1556"/>
                  </a:cubicBezTo>
                  <a:cubicBezTo>
                    <a:pt x="2206"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
            <p:cNvSpPr/>
            <p:nvPr/>
          </p:nvSpPr>
          <p:spPr>
            <a:xfrm>
              <a:off x="4019813" y="360075"/>
              <a:ext cx="59500" cy="39475"/>
            </a:xfrm>
            <a:custGeom>
              <a:avLst/>
              <a:gdLst/>
              <a:ahLst/>
              <a:cxnLst/>
              <a:rect l="l" t="t" r="r" b="b"/>
              <a:pathLst>
                <a:path w="2380" h="1579" extrusionOk="0">
                  <a:moveTo>
                    <a:pt x="341" y="1"/>
                  </a:moveTo>
                  <a:cubicBezTo>
                    <a:pt x="118" y="1"/>
                    <a:pt x="0" y="254"/>
                    <a:pt x="104" y="410"/>
                  </a:cubicBezTo>
                  <a:cubicBezTo>
                    <a:pt x="538" y="1061"/>
                    <a:pt x="1216" y="1467"/>
                    <a:pt x="2002" y="1576"/>
                  </a:cubicBezTo>
                  <a:cubicBezTo>
                    <a:pt x="2020" y="1578"/>
                    <a:pt x="2037" y="1579"/>
                    <a:pt x="2054" y="1579"/>
                  </a:cubicBezTo>
                  <a:cubicBezTo>
                    <a:pt x="2265" y="1579"/>
                    <a:pt x="2380" y="1424"/>
                    <a:pt x="2355" y="1223"/>
                  </a:cubicBezTo>
                  <a:cubicBezTo>
                    <a:pt x="2273" y="681"/>
                    <a:pt x="1839" y="247"/>
                    <a:pt x="1297" y="193"/>
                  </a:cubicBezTo>
                  <a:cubicBezTo>
                    <a:pt x="1026" y="57"/>
                    <a:pt x="727" y="3"/>
                    <a:pt x="375" y="3"/>
                  </a:cubicBezTo>
                  <a:cubicBezTo>
                    <a:pt x="363" y="1"/>
                    <a:pt x="352" y="1"/>
                    <a:pt x="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
            <p:cNvSpPr/>
            <p:nvPr/>
          </p:nvSpPr>
          <p:spPr>
            <a:xfrm>
              <a:off x="4144438" y="518800"/>
              <a:ext cx="60275" cy="39425"/>
            </a:xfrm>
            <a:custGeom>
              <a:avLst/>
              <a:gdLst/>
              <a:ahLst/>
              <a:cxnLst/>
              <a:rect l="l" t="t" r="r" b="b"/>
              <a:pathLst>
                <a:path w="2411" h="1577" extrusionOk="0">
                  <a:moveTo>
                    <a:pt x="408" y="1"/>
                  </a:moveTo>
                  <a:cubicBezTo>
                    <a:pt x="164" y="1"/>
                    <a:pt x="1" y="245"/>
                    <a:pt x="136" y="408"/>
                  </a:cubicBezTo>
                  <a:cubicBezTo>
                    <a:pt x="570" y="1059"/>
                    <a:pt x="1249" y="1465"/>
                    <a:pt x="2035" y="1574"/>
                  </a:cubicBezTo>
                  <a:cubicBezTo>
                    <a:pt x="2053" y="1576"/>
                    <a:pt x="2070" y="1577"/>
                    <a:pt x="2087" y="1577"/>
                  </a:cubicBezTo>
                  <a:cubicBezTo>
                    <a:pt x="2298" y="1577"/>
                    <a:pt x="2411" y="1422"/>
                    <a:pt x="2361" y="1221"/>
                  </a:cubicBezTo>
                  <a:cubicBezTo>
                    <a:pt x="2306" y="679"/>
                    <a:pt x="1872" y="245"/>
                    <a:pt x="1330" y="163"/>
                  </a:cubicBezTo>
                  <a:cubicBezTo>
                    <a:pt x="1059" y="28"/>
                    <a:pt x="760"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
            <p:cNvSpPr/>
            <p:nvPr/>
          </p:nvSpPr>
          <p:spPr>
            <a:xfrm>
              <a:off x="3296138" y="512025"/>
              <a:ext cx="58300" cy="39425"/>
            </a:xfrm>
            <a:custGeom>
              <a:avLst/>
              <a:gdLst/>
              <a:ahLst/>
              <a:cxnLst/>
              <a:rect l="l" t="t" r="r" b="b"/>
              <a:pathLst>
                <a:path w="2332" h="1577" extrusionOk="0">
                  <a:moveTo>
                    <a:pt x="326" y="0"/>
                  </a:moveTo>
                  <a:cubicBezTo>
                    <a:pt x="136" y="0"/>
                    <a:pt x="1" y="245"/>
                    <a:pt x="109" y="407"/>
                  </a:cubicBezTo>
                  <a:cubicBezTo>
                    <a:pt x="543" y="1058"/>
                    <a:pt x="1221" y="1465"/>
                    <a:pt x="2008" y="1574"/>
                  </a:cubicBezTo>
                  <a:cubicBezTo>
                    <a:pt x="2022" y="1576"/>
                    <a:pt x="2036" y="1577"/>
                    <a:pt x="2049" y="1577"/>
                  </a:cubicBezTo>
                  <a:cubicBezTo>
                    <a:pt x="2217" y="1577"/>
                    <a:pt x="2332" y="1422"/>
                    <a:pt x="2306" y="1221"/>
                  </a:cubicBezTo>
                  <a:cubicBezTo>
                    <a:pt x="2225" y="679"/>
                    <a:pt x="1791" y="245"/>
                    <a:pt x="1249"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
            <p:cNvSpPr/>
            <p:nvPr/>
          </p:nvSpPr>
          <p:spPr>
            <a:xfrm>
              <a:off x="3927463" y="382500"/>
              <a:ext cx="59525" cy="38925"/>
            </a:xfrm>
            <a:custGeom>
              <a:avLst/>
              <a:gdLst/>
              <a:ahLst/>
              <a:cxnLst/>
              <a:rect l="l" t="t" r="r" b="b"/>
              <a:pathLst>
                <a:path w="2381" h="1557" extrusionOk="0">
                  <a:moveTo>
                    <a:pt x="380" y="1"/>
                  </a:moveTo>
                  <a:cubicBezTo>
                    <a:pt x="136" y="1"/>
                    <a:pt x="0" y="245"/>
                    <a:pt x="109" y="408"/>
                  </a:cubicBezTo>
                  <a:cubicBezTo>
                    <a:pt x="543" y="1059"/>
                    <a:pt x="1221" y="1438"/>
                    <a:pt x="2007" y="1547"/>
                  </a:cubicBezTo>
                  <a:cubicBezTo>
                    <a:pt x="2036" y="1553"/>
                    <a:pt x="2064" y="1556"/>
                    <a:pt x="2089" y="1556"/>
                  </a:cubicBezTo>
                  <a:cubicBezTo>
                    <a:pt x="2281" y="1556"/>
                    <a:pt x="2381" y="1389"/>
                    <a:pt x="2333" y="1221"/>
                  </a:cubicBezTo>
                  <a:cubicBezTo>
                    <a:pt x="2279" y="679"/>
                    <a:pt x="1845" y="245"/>
                    <a:pt x="1302" y="164"/>
                  </a:cubicBezTo>
                  <a:cubicBezTo>
                    <a:pt x="1031" y="28"/>
                    <a:pt x="705"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
            <p:cNvSpPr/>
            <p:nvPr/>
          </p:nvSpPr>
          <p:spPr>
            <a:xfrm>
              <a:off x="4204788" y="712750"/>
              <a:ext cx="58300" cy="39425"/>
            </a:xfrm>
            <a:custGeom>
              <a:avLst/>
              <a:gdLst/>
              <a:ahLst/>
              <a:cxnLst/>
              <a:rect l="l" t="t" r="r" b="b"/>
              <a:pathLst>
                <a:path w="2332" h="1577" extrusionOk="0">
                  <a:moveTo>
                    <a:pt x="326" y="0"/>
                  </a:moveTo>
                  <a:cubicBezTo>
                    <a:pt x="136" y="0"/>
                    <a:pt x="1" y="244"/>
                    <a:pt x="109" y="407"/>
                  </a:cubicBezTo>
                  <a:cubicBezTo>
                    <a:pt x="543" y="1058"/>
                    <a:pt x="1221" y="1465"/>
                    <a:pt x="1981" y="1573"/>
                  </a:cubicBezTo>
                  <a:cubicBezTo>
                    <a:pt x="1997" y="1575"/>
                    <a:pt x="2012" y="1576"/>
                    <a:pt x="2027" y="1576"/>
                  </a:cubicBezTo>
                  <a:cubicBezTo>
                    <a:pt x="2217" y="1576"/>
                    <a:pt x="2332" y="1422"/>
                    <a:pt x="2306" y="1221"/>
                  </a:cubicBezTo>
                  <a:cubicBezTo>
                    <a:pt x="2225" y="678"/>
                    <a:pt x="1791" y="244"/>
                    <a:pt x="1249" y="190"/>
                  </a:cubicBezTo>
                  <a:cubicBezTo>
                    <a:pt x="977" y="54"/>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
            <p:cNvSpPr/>
            <p:nvPr/>
          </p:nvSpPr>
          <p:spPr>
            <a:xfrm>
              <a:off x="3973563" y="764950"/>
              <a:ext cx="58975" cy="38750"/>
            </a:xfrm>
            <a:custGeom>
              <a:avLst/>
              <a:gdLst/>
              <a:ahLst/>
              <a:cxnLst/>
              <a:rect l="l" t="t" r="r" b="b"/>
              <a:pathLst>
                <a:path w="2359" h="1550" extrusionOk="0">
                  <a:moveTo>
                    <a:pt x="326" y="1"/>
                  </a:moveTo>
                  <a:cubicBezTo>
                    <a:pt x="136" y="1"/>
                    <a:pt x="1" y="218"/>
                    <a:pt x="82" y="407"/>
                  </a:cubicBezTo>
                  <a:cubicBezTo>
                    <a:pt x="543" y="1031"/>
                    <a:pt x="1221" y="1438"/>
                    <a:pt x="1981" y="1547"/>
                  </a:cubicBezTo>
                  <a:cubicBezTo>
                    <a:pt x="1999" y="1549"/>
                    <a:pt x="2016" y="1550"/>
                    <a:pt x="2033" y="1550"/>
                  </a:cubicBezTo>
                  <a:cubicBezTo>
                    <a:pt x="2244" y="1550"/>
                    <a:pt x="2358" y="1397"/>
                    <a:pt x="2333" y="1221"/>
                  </a:cubicBezTo>
                  <a:cubicBezTo>
                    <a:pt x="2252" y="679"/>
                    <a:pt x="1818" y="218"/>
                    <a:pt x="1275" y="163"/>
                  </a:cubicBezTo>
                  <a:cubicBezTo>
                    <a:pt x="977" y="55"/>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
            <p:cNvSpPr/>
            <p:nvPr/>
          </p:nvSpPr>
          <p:spPr>
            <a:xfrm>
              <a:off x="3893563" y="853775"/>
              <a:ext cx="58225" cy="38975"/>
            </a:xfrm>
            <a:custGeom>
              <a:avLst/>
              <a:gdLst/>
              <a:ahLst/>
              <a:cxnLst/>
              <a:rect l="l" t="t" r="r" b="b"/>
              <a:pathLst>
                <a:path w="2329" h="1559" extrusionOk="0">
                  <a:moveTo>
                    <a:pt x="353" y="1"/>
                  </a:moveTo>
                  <a:cubicBezTo>
                    <a:pt x="136" y="1"/>
                    <a:pt x="0" y="245"/>
                    <a:pt x="109" y="408"/>
                  </a:cubicBezTo>
                  <a:cubicBezTo>
                    <a:pt x="542" y="1059"/>
                    <a:pt x="1221" y="1466"/>
                    <a:pt x="2007" y="1547"/>
                  </a:cubicBezTo>
                  <a:cubicBezTo>
                    <a:pt x="2035" y="1555"/>
                    <a:pt x="2062" y="1559"/>
                    <a:pt x="2087" y="1559"/>
                  </a:cubicBezTo>
                  <a:cubicBezTo>
                    <a:pt x="2234" y="1559"/>
                    <a:pt x="2329" y="1430"/>
                    <a:pt x="2306" y="1221"/>
                  </a:cubicBezTo>
                  <a:cubicBezTo>
                    <a:pt x="2251" y="679"/>
                    <a:pt x="1790" y="245"/>
                    <a:pt x="1248" y="164"/>
                  </a:cubicBezTo>
                  <a:cubicBezTo>
                    <a:pt x="976"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5" name="Google Shape;435;p3"/>
          <p:cNvSpPr txBox="1"/>
          <p:nvPr/>
        </p:nvSpPr>
        <p:spPr>
          <a:xfrm>
            <a:off x="1527175" y="1593300"/>
            <a:ext cx="1810500" cy="1956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8000">
                <a:solidFill>
                  <a:schemeClr val="dk1"/>
                </a:solidFill>
                <a:latin typeface="Montserrat ExtraBold"/>
                <a:ea typeface="Montserrat ExtraBold"/>
                <a:cs typeface="Montserrat ExtraBold"/>
                <a:sym typeface="Montserrat ExtraBold"/>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xfrm>
            <a:off x="720000" y="348729"/>
            <a:ext cx="7704000" cy="715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3500"/>
              <a:buNone/>
            </a:pPr>
            <a:r>
              <a:rPr lang="en-US" dirty="0"/>
              <a:t>Background</a:t>
            </a:r>
            <a:endParaRPr dirty="0"/>
          </a:p>
          <a:p>
            <a:pPr marL="0" lvl="0" indent="0" algn="ctr" rtl="0">
              <a:lnSpc>
                <a:spcPct val="150000"/>
              </a:lnSpc>
              <a:spcBef>
                <a:spcPts val="0"/>
              </a:spcBef>
              <a:spcAft>
                <a:spcPts val="0"/>
              </a:spcAft>
              <a:buSzPts val="3500"/>
              <a:buNone/>
            </a:pPr>
            <a:endParaRPr dirty="0"/>
          </a:p>
        </p:txBody>
      </p:sp>
      <p:sp>
        <p:nvSpPr>
          <p:cNvPr id="441" name="Google Shape;441;p4"/>
          <p:cNvSpPr txBox="1"/>
          <p:nvPr/>
        </p:nvSpPr>
        <p:spPr>
          <a:xfrm>
            <a:off x="708150" y="756373"/>
            <a:ext cx="7727700" cy="3416400"/>
          </a:xfrm>
          <a:prstGeom prst="rect">
            <a:avLst/>
          </a:prstGeom>
          <a:noFill/>
          <a:ln>
            <a:noFill/>
          </a:ln>
        </p:spPr>
        <p:txBody>
          <a:bodyPr spcFirstLastPara="1" wrap="square" lIns="91425" tIns="91425" rIns="91425" bIns="91425" anchor="ctr" anchorCtr="0">
            <a:noAutofit/>
          </a:bodyPr>
          <a:lstStyle/>
          <a:p>
            <a:pPr marL="342900" lvl="0" indent="-342900">
              <a:lnSpc>
                <a:spcPct val="150000"/>
              </a:lnSpc>
              <a:buSzPts val="2000"/>
              <a:buChar char="•"/>
            </a:pPr>
            <a:r>
              <a:rPr lang="en-US" sz="2000" b="1" dirty="0"/>
              <a:t>Reengineering, the aim of this radical improvement approach is </a:t>
            </a:r>
            <a:r>
              <a:rPr lang="en-US" sz="2000" b="1" dirty="0">
                <a:solidFill>
                  <a:srgbClr val="FF0000"/>
                </a:solidFill>
              </a:rPr>
              <a:t>quick and substantial gains in organizational </a:t>
            </a:r>
            <a:r>
              <a:rPr lang="en-US" sz="2000" b="1" dirty="0"/>
              <a:t>performance </a:t>
            </a:r>
            <a:r>
              <a:rPr lang="en-US" sz="2000" b="1" dirty="0">
                <a:solidFill>
                  <a:srgbClr val="FF0000"/>
                </a:solidFill>
              </a:rPr>
              <a:t>by redesigning the core business process. </a:t>
            </a:r>
          </a:p>
        </p:txBody>
      </p:sp>
    </p:spTree>
    <p:extLst>
      <p:ext uri="{BB962C8B-B14F-4D97-AF65-F5344CB8AC3E}">
        <p14:creationId xmlns:p14="http://schemas.microsoft.com/office/powerpoint/2010/main" val="68603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xfrm>
            <a:off x="720000" y="348729"/>
            <a:ext cx="7704000" cy="715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3500"/>
              <a:buNone/>
            </a:pPr>
            <a:r>
              <a:rPr lang="en-US" dirty="0"/>
              <a:t>Background</a:t>
            </a:r>
            <a:endParaRPr dirty="0"/>
          </a:p>
          <a:p>
            <a:pPr marL="0" lvl="0" indent="0" algn="ctr" rtl="0">
              <a:lnSpc>
                <a:spcPct val="150000"/>
              </a:lnSpc>
              <a:spcBef>
                <a:spcPts val="0"/>
              </a:spcBef>
              <a:spcAft>
                <a:spcPts val="0"/>
              </a:spcAft>
              <a:buSzPts val="3500"/>
              <a:buNone/>
            </a:pPr>
            <a:endParaRPr dirty="0"/>
          </a:p>
        </p:txBody>
      </p:sp>
      <p:sp>
        <p:nvSpPr>
          <p:cNvPr id="441" name="Google Shape;441;p4"/>
          <p:cNvSpPr txBox="1"/>
          <p:nvPr/>
        </p:nvSpPr>
        <p:spPr>
          <a:xfrm>
            <a:off x="720000" y="1064529"/>
            <a:ext cx="7727700" cy="3416400"/>
          </a:xfrm>
          <a:prstGeom prst="rect">
            <a:avLst/>
          </a:prstGeom>
          <a:noFill/>
          <a:ln>
            <a:noFill/>
          </a:ln>
        </p:spPr>
        <p:txBody>
          <a:bodyPr spcFirstLastPara="1" wrap="square" lIns="91425" tIns="91425" rIns="91425" bIns="91425" anchor="ctr" anchorCtr="0">
            <a:noAutofit/>
          </a:bodyPr>
          <a:lstStyle/>
          <a:p>
            <a:pPr marL="342900" lvl="0" indent="-342900">
              <a:lnSpc>
                <a:spcPct val="150000"/>
              </a:lnSpc>
              <a:buSzPts val="2000"/>
              <a:buChar char="•"/>
            </a:pPr>
            <a:r>
              <a:rPr lang="en-US" sz="2000" b="1" dirty="0"/>
              <a:t>IT has been used to </a:t>
            </a:r>
            <a:r>
              <a:rPr lang="en-US" sz="2000" b="1" dirty="0">
                <a:solidFill>
                  <a:srgbClr val="FF0000"/>
                </a:solidFill>
              </a:rPr>
              <a:t>expedite office work </a:t>
            </a:r>
            <a:r>
              <a:rPr lang="en-US" sz="2000" b="1" dirty="0"/>
              <a:t>rather than to transform it. Top executives consider IT a potent source of </a:t>
            </a:r>
            <a:r>
              <a:rPr lang="en-US" sz="2000" b="1" dirty="0">
                <a:solidFill>
                  <a:srgbClr val="FF0000"/>
                </a:solidFill>
              </a:rPr>
              <a:t>competitive advantage.</a:t>
            </a:r>
          </a:p>
          <a:p>
            <a:pPr marL="342900" lvl="0" indent="-342900">
              <a:lnSpc>
                <a:spcPct val="150000"/>
              </a:lnSpc>
              <a:buSzPts val="2000"/>
              <a:buChar char="•"/>
            </a:pPr>
            <a:endParaRPr lang="en-US" sz="2000" b="1" dirty="0">
              <a:solidFill>
                <a:srgbClr val="FF0000"/>
              </a:solidFill>
            </a:endParaRPr>
          </a:p>
          <a:p>
            <a:pPr marL="342900" lvl="0" indent="-342900">
              <a:lnSpc>
                <a:spcPct val="150000"/>
              </a:lnSpc>
              <a:buSzPts val="2000"/>
              <a:buChar char="•"/>
            </a:pPr>
            <a:r>
              <a:rPr lang="en-US" sz="2000" b="1" dirty="0">
                <a:solidFill>
                  <a:schemeClr val="tx1"/>
                </a:solidFill>
              </a:rPr>
              <a:t>It can fundamentally reshape the way business is done and enable the process design.</a:t>
            </a:r>
          </a:p>
        </p:txBody>
      </p:sp>
    </p:spTree>
    <p:extLst>
      <p:ext uri="{BB962C8B-B14F-4D97-AF65-F5344CB8AC3E}">
        <p14:creationId xmlns:p14="http://schemas.microsoft.com/office/powerpoint/2010/main" val="368916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9"/>
          <p:cNvSpPr txBox="1">
            <a:spLocks noGrp="1"/>
          </p:cNvSpPr>
          <p:nvPr>
            <p:ph type="title"/>
          </p:nvPr>
        </p:nvSpPr>
        <p:spPr>
          <a:xfrm>
            <a:off x="1683450" y="1591819"/>
            <a:ext cx="1814700" cy="1959900"/>
          </a:xfrm>
          <a:prstGeom prst="rect">
            <a:avLst/>
          </a:prstGeom>
          <a:solidFill>
            <a:srgbClr val="A1C4FD"/>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02</a:t>
            </a:r>
            <a:endParaRPr/>
          </a:p>
        </p:txBody>
      </p:sp>
      <p:sp>
        <p:nvSpPr>
          <p:cNvPr id="453" name="Google Shape;453;p9"/>
          <p:cNvSpPr txBox="1">
            <a:spLocks noGrp="1"/>
          </p:cNvSpPr>
          <p:nvPr>
            <p:ph type="title" idx="2"/>
          </p:nvPr>
        </p:nvSpPr>
        <p:spPr>
          <a:xfrm>
            <a:off x="3552750" y="1591781"/>
            <a:ext cx="5182548" cy="19599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SzPts val="3600"/>
              <a:buNone/>
            </a:pPr>
            <a:r>
              <a:rPr lang="en-US" sz="3600" dirty="0"/>
              <a:t>IT capabilities and reengineering</a:t>
            </a:r>
          </a:p>
        </p:txBody>
      </p:sp>
      <p:sp>
        <p:nvSpPr>
          <p:cNvPr id="454" name="Google Shape;454;p9"/>
          <p:cNvSpPr/>
          <p:nvPr/>
        </p:nvSpPr>
        <p:spPr>
          <a:xfrm flipH="1">
            <a:off x="450284" y="3608270"/>
            <a:ext cx="1424025" cy="1188436"/>
          </a:xfrm>
          <a:custGeom>
            <a:avLst/>
            <a:gdLst/>
            <a:ahLst/>
            <a:cxnLst/>
            <a:rect l="l" t="t" r="r" b="b"/>
            <a:pathLst>
              <a:path w="37730" h="31488" extrusionOk="0">
                <a:moveTo>
                  <a:pt x="20715" y="1"/>
                </a:moveTo>
                <a:cubicBezTo>
                  <a:pt x="18875" y="1"/>
                  <a:pt x="17034" y="291"/>
                  <a:pt x="15271" y="862"/>
                </a:cubicBezTo>
                <a:cubicBezTo>
                  <a:pt x="11827" y="1676"/>
                  <a:pt x="8545" y="3411"/>
                  <a:pt x="5968" y="5798"/>
                </a:cubicBezTo>
                <a:cubicBezTo>
                  <a:pt x="1" y="11304"/>
                  <a:pt x="1682" y="22696"/>
                  <a:pt x="7541" y="27633"/>
                </a:cubicBezTo>
                <a:cubicBezTo>
                  <a:pt x="11338" y="30834"/>
                  <a:pt x="16329" y="30834"/>
                  <a:pt x="21022" y="31105"/>
                </a:cubicBezTo>
                <a:cubicBezTo>
                  <a:pt x="22864" y="31211"/>
                  <a:pt x="24892" y="31487"/>
                  <a:pt x="26870" y="31487"/>
                </a:cubicBezTo>
                <a:cubicBezTo>
                  <a:pt x="29434" y="31487"/>
                  <a:pt x="31914" y="31023"/>
                  <a:pt x="33797" y="29125"/>
                </a:cubicBezTo>
                <a:cubicBezTo>
                  <a:pt x="36835" y="25978"/>
                  <a:pt x="37730" y="20228"/>
                  <a:pt x="37486" y="16024"/>
                </a:cubicBezTo>
                <a:cubicBezTo>
                  <a:pt x="37242" y="11684"/>
                  <a:pt x="35316" y="7426"/>
                  <a:pt x="32142" y="4442"/>
                </a:cubicBezTo>
                <a:cubicBezTo>
                  <a:pt x="28921" y="1446"/>
                  <a:pt x="24820" y="1"/>
                  <a:pt x="20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5" name="Google Shape;455;p9"/>
          <p:cNvGrpSpPr/>
          <p:nvPr/>
        </p:nvGrpSpPr>
        <p:grpSpPr>
          <a:xfrm flipH="1">
            <a:off x="91759" y="3571479"/>
            <a:ext cx="1423992" cy="1891923"/>
            <a:chOff x="5902763" y="3319325"/>
            <a:chExt cx="1194825" cy="1587450"/>
          </a:xfrm>
        </p:grpSpPr>
        <p:sp>
          <p:nvSpPr>
            <p:cNvPr id="456" name="Google Shape;456;p9"/>
            <p:cNvSpPr/>
            <p:nvPr/>
          </p:nvSpPr>
          <p:spPr>
            <a:xfrm>
              <a:off x="6189588" y="3319325"/>
              <a:ext cx="406875" cy="648300"/>
            </a:xfrm>
            <a:custGeom>
              <a:avLst/>
              <a:gdLst/>
              <a:ahLst/>
              <a:cxnLst/>
              <a:rect l="l" t="t" r="r" b="b"/>
              <a:pathLst>
                <a:path w="16275" h="25932" fill="none" extrusionOk="0">
                  <a:moveTo>
                    <a:pt x="15108" y="18174"/>
                  </a:moveTo>
                  <a:cubicBezTo>
                    <a:pt x="14295" y="16628"/>
                    <a:pt x="12450" y="15760"/>
                    <a:pt x="11637" y="14187"/>
                  </a:cubicBezTo>
                  <a:cubicBezTo>
                    <a:pt x="11121" y="13183"/>
                    <a:pt x="11067" y="12044"/>
                    <a:pt x="10633" y="11013"/>
                  </a:cubicBezTo>
                  <a:cubicBezTo>
                    <a:pt x="9765" y="9169"/>
                    <a:pt x="7785" y="8165"/>
                    <a:pt x="6103" y="7026"/>
                  </a:cubicBezTo>
                  <a:cubicBezTo>
                    <a:pt x="3527" y="5263"/>
                    <a:pt x="1411" y="2822"/>
                    <a:pt x="0" y="1"/>
                  </a:cubicBezTo>
                  <a:cubicBezTo>
                    <a:pt x="1411" y="2659"/>
                    <a:pt x="1411" y="5805"/>
                    <a:pt x="1167" y="8789"/>
                  </a:cubicBezTo>
                  <a:cubicBezTo>
                    <a:pt x="1058" y="10064"/>
                    <a:pt x="923" y="11420"/>
                    <a:pt x="1492" y="12586"/>
                  </a:cubicBezTo>
                  <a:cubicBezTo>
                    <a:pt x="2252" y="14132"/>
                    <a:pt x="4069" y="14919"/>
                    <a:pt x="4964" y="16411"/>
                  </a:cubicBezTo>
                  <a:cubicBezTo>
                    <a:pt x="5778" y="17767"/>
                    <a:pt x="5778" y="19611"/>
                    <a:pt x="6971" y="20588"/>
                  </a:cubicBezTo>
                  <a:cubicBezTo>
                    <a:pt x="7432" y="20968"/>
                    <a:pt x="8083" y="21158"/>
                    <a:pt x="8544" y="21537"/>
                  </a:cubicBezTo>
                  <a:cubicBezTo>
                    <a:pt x="9602" y="22324"/>
                    <a:pt x="10091" y="23761"/>
                    <a:pt x="11230" y="24358"/>
                  </a:cubicBezTo>
                  <a:cubicBezTo>
                    <a:pt x="11935" y="24684"/>
                    <a:pt x="12749" y="24656"/>
                    <a:pt x="13535" y="24765"/>
                  </a:cubicBezTo>
                  <a:cubicBezTo>
                    <a:pt x="14295" y="24846"/>
                    <a:pt x="15054" y="25199"/>
                    <a:pt x="15380" y="25931"/>
                  </a:cubicBezTo>
                  <a:cubicBezTo>
                    <a:pt x="15108" y="23463"/>
                    <a:pt x="16275" y="20425"/>
                    <a:pt x="15108" y="18174"/>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9"/>
            <p:cNvSpPr/>
            <p:nvPr/>
          </p:nvSpPr>
          <p:spPr>
            <a:xfrm>
              <a:off x="6206538" y="3362050"/>
              <a:ext cx="368900" cy="615750"/>
            </a:xfrm>
            <a:custGeom>
              <a:avLst/>
              <a:gdLst/>
              <a:ahLst/>
              <a:cxnLst/>
              <a:rect l="l" t="t" r="r" b="b"/>
              <a:pathLst>
                <a:path w="14756" h="24630" fill="none" extrusionOk="0">
                  <a:moveTo>
                    <a:pt x="14702" y="24629"/>
                  </a:moveTo>
                  <a:cubicBezTo>
                    <a:pt x="14756" y="22947"/>
                    <a:pt x="13834" y="21347"/>
                    <a:pt x="12749" y="20072"/>
                  </a:cubicBezTo>
                  <a:cubicBezTo>
                    <a:pt x="11637" y="18770"/>
                    <a:pt x="10308" y="17685"/>
                    <a:pt x="9223" y="16356"/>
                  </a:cubicBezTo>
                  <a:cubicBezTo>
                    <a:pt x="6782" y="13373"/>
                    <a:pt x="5832" y="9440"/>
                    <a:pt x="3608" y="6321"/>
                  </a:cubicBezTo>
                  <a:cubicBezTo>
                    <a:pt x="2225" y="4422"/>
                    <a:pt x="950" y="1411"/>
                    <a:pt x="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9"/>
            <p:cNvSpPr/>
            <p:nvPr/>
          </p:nvSpPr>
          <p:spPr>
            <a:xfrm>
              <a:off x="6564563" y="3939125"/>
              <a:ext cx="298400" cy="967650"/>
            </a:xfrm>
            <a:custGeom>
              <a:avLst/>
              <a:gdLst/>
              <a:ahLst/>
              <a:cxnLst/>
              <a:rect l="l" t="t" r="r" b="b"/>
              <a:pathLst>
                <a:path w="11936" h="38706" fill="none" extrusionOk="0">
                  <a:moveTo>
                    <a:pt x="1" y="0"/>
                  </a:moveTo>
                  <a:cubicBezTo>
                    <a:pt x="869" y="3418"/>
                    <a:pt x="3039" y="6374"/>
                    <a:pt x="4504" y="9629"/>
                  </a:cubicBezTo>
                  <a:cubicBezTo>
                    <a:pt x="5670" y="12206"/>
                    <a:pt x="6402" y="14918"/>
                    <a:pt x="7107" y="17631"/>
                  </a:cubicBezTo>
                  <a:cubicBezTo>
                    <a:pt x="8979" y="24601"/>
                    <a:pt x="10823" y="31599"/>
                    <a:pt x="11935" y="3870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9"/>
            <p:cNvSpPr/>
            <p:nvPr/>
          </p:nvSpPr>
          <p:spPr>
            <a:xfrm>
              <a:off x="6609338" y="3319325"/>
              <a:ext cx="242775" cy="674750"/>
            </a:xfrm>
            <a:custGeom>
              <a:avLst/>
              <a:gdLst/>
              <a:ahLst/>
              <a:cxnLst/>
              <a:rect l="l" t="t" r="r" b="b"/>
              <a:pathLst>
                <a:path w="9711" h="26990" fill="none" extrusionOk="0">
                  <a:moveTo>
                    <a:pt x="2034" y="14648"/>
                  </a:moveTo>
                  <a:cubicBezTo>
                    <a:pt x="1926" y="13319"/>
                    <a:pt x="1519" y="11963"/>
                    <a:pt x="2007" y="10742"/>
                  </a:cubicBezTo>
                  <a:cubicBezTo>
                    <a:pt x="2468" y="9576"/>
                    <a:pt x="3662" y="8843"/>
                    <a:pt x="4584" y="7948"/>
                  </a:cubicBezTo>
                  <a:cubicBezTo>
                    <a:pt x="6862" y="5724"/>
                    <a:pt x="7595" y="2334"/>
                    <a:pt x="9710" y="1"/>
                  </a:cubicBezTo>
                  <a:cubicBezTo>
                    <a:pt x="9656" y="1927"/>
                    <a:pt x="8707" y="3744"/>
                    <a:pt x="8517" y="5643"/>
                  </a:cubicBezTo>
                  <a:cubicBezTo>
                    <a:pt x="8273" y="8138"/>
                    <a:pt x="9331" y="10688"/>
                    <a:pt x="8843" y="13156"/>
                  </a:cubicBezTo>
                  <a:cubicBezTo>
                    <a:pt x="8381" y="15624"/>
                    <a:pt x="6401" y="17631"/>
                    <a:pt x="6049" y="20100"/>
                  </a:cubicBezTo>
                  <a:cubicBezTo>
                    <a:pt x="5778" y="22053"/>
                    <a:pt x="5805" y="23463"/>
                    <a:pt x="4448" y="24982"/>
                  </a:cubicBezTo>
                  <a:cubicBezTo>
                    <a:pt x="3418" y="26148"/>
                    <a:pt x="2170" y="26989"/>
                    <a:pt x="1058" y="25443"/>
                  </a:cubicBezTo>
                  <a:cubicBezTo>
                    <a:pt x="0" y="23951"/>
                    <a:pt x="787" y="22080"/>
                    <a:pt x="1194" y="20507"/>
                  </a:cubicBezTo>
                  <a:cubicBezTo>
                    <a:pt x="1709" y="18662"/>
                    <a:pt x="2197" y="16682"/>
                    <a:pt x="2034" y="14648"/>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9"/>
            <p:cNvSpPr/>
            <p:nvPr/>
          </p:nvSpPr>
          <p:spPr>
            <a:xfrm>
              <a:off x="6666963" y="3329500"/>
              <a:ext cx="179050" cy="648300"/>
            </a:xfrm>
            <a:custGeom>
              <a:avLst/>
              <a:gdLst/>
              <a:ahLst/>
              <a:cxnLst/>
              <a:rect l="l" t="t" r="r" b="b"/>
              <a:pathLst>
                <a:path w="7162" h="25932" fill="none" extrusionOk="0">
                  <a:moveTo>
                    <a:pt x="218" y="25931"/>
                  </a:moveTo>
                  <a:cubicBezTo>
                    <a:pt x="1" y="23843"/>
                    <a:pt x="353" y="22134"/>
                    <a:pt x="1167" y="20208"/>
                  </a:cubicBezTo>
                  <a:cubicBezTo>
                    <a:pt x="1845" y="18581"/>
                    <a:pt x="2849" y="17116"/>
                    <a:pt x="3554" y="15489"/>
                  </a:cubicBezTo>
                  <a:cubicBezTo>
                    <a:pt x="5670" y="10579"/>
                    <a:pt x="4612" y="4693"/>
                    <a:pt x="7161" y="1"/>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9"/>
            <p:cNvSpPr/>
            <p:nvPr/>
          </p:nvSpPr>
          <p:spPr>
            <a:xfrm>
              <a:off x="6648663" y="3963525"/>
              <a:ext cx="25100" cy="158700"/>
            </a:xfrm>
            <a:custGeom>
              <a:avLst/>
              <a:gdLst/>
              <a:ahLst/>
              <a:cxnLst/>
              <a:rect l="l" t="t" r="r" b="b"/>
              <a:pathLst>
                <a:path w="1004" h="6348" fill="none" extrusionOk="0">
                  <a:moveTo>
                    <a:pt x="1004" y="1"/>
                  </a:moveTo>
                  <a:cubicBezTo>
                    <a:pt x="353" y="2062"/>
                    <a:pt x="27" y="4205"/>
                    <a:pt x="0" y="6348"/>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9"/>
            <p:cNvSpPr/>
            <p:nvPr/>
          </p:nvSpPr>
          <p:spPr>
            <a:xfrm>
              <a:off x="5918338" y="3841475"/>
              <a:ext cx="593375" cy="283475"/>
            </a:xfrm>
            <a:custGeom>
              <a:avLst/>
              <a:gdLst/>
              <a:ahLst/>
              <a:cxnLst/>
              <a:rect l="l" t="t" r="r" b="b"/>
              <a:pathLst>
                <a:path w="23735" h="11339" fill="none" extrusionOk="0">
                  <a:moveTo>
                    <a:pt x="19177" y="5317"/>
                  </a:moveTo>
                  <a:cubicBezTo>
                    <a:pt x="17225" y="4313"/>
                    <a:pt x="15190" y="3608"/>
                    <a:pt x="13210" y="2713"/>
                  </a:cubicBezTo>
                  <a:cubicBezTo>
                    <a:pt x="11773" y="2062"/>
                    <a:pt x="10416" y="1356"/>
                    <a:pt x="8925" y="895"/>
                  </a:cubicBezTo>
                  <a:cubicBezTo>
                    <a:pt x="6050" y="0"/>
                    <a:pt x="2985" y="244"/>
                    <a:pt x="1" y="624"/>
                  </a:cubicBezTo>
                  <a:cubicBezTo>
                    <a:pt x="733" y="841"/>
                    <a:pt x="1411" y="1248"/>
                    <a:pt x="1981" y="1736"/>
                  </a:cubicBezTo>
                  <a:cubicBezTo>
                    <a:pt x="2985" y="2550"/>
                    <a:pt x="3744" y="3662"/>
                    <a:pt x="4612" y="4584"/>
                  </a:cubicBezTo>
                  <a:cubicBezTo>
                    <a:pt x="5670" y="5669"/>
                    <a:pt x="6890" y="6510"/>
                    <a:pt x="8111" y="7351"/>
                  </a:cubicBezTo>
                  <a:cubicBezTo>
                    <a:pt x="9196" y="8110"/>
                    <a:pt x="10308" y="8897"/>
                    <a:pt x="11610" y="9222"/>
                  </a:cubicBezTo>
                  <a:cubicBezTo>
                    <a:pt x="12532" y="9494"/>
                    <a:pt x="13509" y="9494"/>
                    <a:pt x="14458" y="9765"/>
                  </a:cubicBezTo>
                  <a:cubicBezTo>
                    <a:pt x="15977" y="10172"/>
                    <a:pt x="17360" y="11202"/>
                    <a:pt x="18960" y="11257"/>
                  </a:cubicBezTo>
                  <a:cubicBezTo>
                    <a:pt x="20262" y="11338"/>
                    <a:pt x="23734" y="10714"/>
                    <a:pt x="23409" y="8951"/>
                  </a:cubicBezTo>
                  <a:cubicBezTo>
                    <a:pt x="23138" y="7324"/>
                    <a:pt x="20452" y="5995"/>
                    <a:pt x="19177" y="5317"/>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9"/>
            <p:cNvSpPr/>
            <p:nvPr/>
          </p:nvSpPr>
          <p:spPr>
            <a:xfrm>
              <a:off x="5929888" y="3857750"/>
              <a:ext cx="585200" cy="238025"/>
            </a:xfrm>
            <a:custGeom>
              <a:avLst/>
              <a:gdLst/>
              <a:ahLst/>
              <a:cxnLst/>
              <a:rect l="l" t="t" r="r" b="b"/>
              <a:pathLst>
                <a:path w="23408" h="9521" fill="none" extrusionOk="0">
                  <a:moveTo>
                    <a:pt x="23408" y="9521"/>
                  </a:moveTo>
                  <a:cubicBezTo>
                    <a:pt x="22052" y="8598"/>
                    <a:pt x="20750" y="7703"/>
                    <a:pt x="19394" y="6727"/>
                  </a:cubicBezTo>
                  <a:cubicBezTo>
                    <a:pt x="18065" y="5832"/>
                    <a:pt x="16735" y="4910"/>
                    <a:pt x="15244" y="4340"/>
                  </a:cubicBezTo>
                  <a:cubicBezTo>
                    <a:pt x="13887" y="3798"/>
                    <a:pt x="12423" y="3526"/>
                    <a:pt x="10985" y="3228"/>
                  </a:cubicBezTo>
                  <a:cubicBezTo>
                    <a:pt x="7242" y="2414"/>
                    <a:pt x="3607" y="1194"/>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9"/>
            <p:cNvSpPr/>
            <p:nvPr/>
          </p:nvSpPr>
          <p:spPr>
            <a:xfrm>
              <a:off x="6492688" y="4082875"/>
              <a:ext cx="183800" cy="105125"/>
            </a:xfrm>
            <a:custGeom>
              <a:avLst/>
              <a:gdLst/>
              <a:ahLst/>
              <a:cxnLst/>
              <a:rect l="l" t="t" r="r" b="b"/>
              <a:pathLst>
                <a:path w="7352" h="4205" fill="none" extrusionOk="0">
                  <a:moveTo>
                    <a:pt x="1" y="0"/>
                  </a:moveTo>
                  <a:cubicBezTo>
                    <a:pt x="1249" y="814"/>
                    <a:pt x="2496" y="1628"/>
                    <a:pt x="3744" y="2387"/>
                  </a:cubicBezTo>
                  <a:cubicBezTo>
                    <a:pt x="4341" y="2713"/>
                    <a:pt x="4910" y="3065"/>
                    <a:pt x="5507" y="3364"/>
                  </a:cubicBezTo>
                  <a:cubicBezTo>
                    <a:pt x="6131" y="3635"/>
                    <a:pt x="6782" y="3879"/>
                    <a:pt x="7351" y="4205"/>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9"/>
            <p:cNvSpPr/>
            <p:nvPr/>
          </p:nvSpPr>
          <p:spPr>
            <a:xfrm>
              <a:off x="6760538" y="3478700"/>
              <a:ext cx="337050" cy="695050"/>
            </a:xfrm>
            <a:custGeom>
              <a:avLst/>
              <a:gdLst/>
              <a:ahLst/>
              <a:cxnLst/>
              <a:rect l="l" t="t" r="r" b="b"/>
              <a:pathLst>
                <a:path w="13482" h="27802" fill="none" extrusionOk="0">
                  <a:moveTo>
                    <a:pt x="2632" y="21536"/>
                  </a:moveTo>
                  <a:cubicBezTo>
                    <a:pt x="3798" y="19556"/>
                    <a:pt x="5181" y="17739"/>
                    <a:pt x="5860" y="15569"/>
                  </a:cubicBezTo>
                  <a:cubicBezTo>
                    <a:pt x="6375" y="13915"/>
                    <a:pt x="6429" y="12097"/>
                    <a:pt x="6972" y="10443"/>
                  </a:cubicBezTo>
                  <a:cubicBezTo>
                    <a:pt x="8192" y="6591"/>
                    <a:pt x="11718" y="3797"/>
                    <a:pt x="13156" y="0"/>
                  </a:cubicBezTo>
                  <a:cubicBezTo>
                    <a:pt x="13481" y="3689"/>
                    <a:pt x="13481" y="7459"/>
                    <a:pt x="13183" y="11148"/>
                  </a:cubicBezTo>
                  <a:cubicBezTo>
                    <a:pt x="12966" y="13318"/>
                    <a:pt x="12668" y="15542"/>
                    <a:pt x="11610" y="17468"/>
                  </a:cubicBezTo>
                  <a:cubicBezTo>
                    <a:pt x="9955" y="20479"/>
                    <a:pt x="6863" y="22214"/>
                    <a:pt x="4395" y="24411"/>
                  </a:cubicBezTo>
                  <a:cubicBezTo>
                    <a:pt x="3744" y="24954"/>
                    <a:pt x="1682" y="27802"/>
                    <a:pt x="1140" y="27287"/>
                  </a:cubicBezTo>
                  <a:cubicBezTo>
                    <a:pt x="1" y="26310"/>
                    <a:pt x="2089" y="22486"/>
                    <a:pt x="2632" y="21536"/>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9"/>
            <p:cNvSpPr/>
            <p:nvPr/>
          </p:nvSpPr>
          <p:spPr>
            <a:xfrm>
              <a:off x="6785638" y="3478700"/>
              <a:ext cx="310600" cy="685575"/>
            </a:xfrm>
            <a:custGeom>
              <a:avLst/>
              <a:gdLst/>
              <a:ahLst/>
              <a:cxnLst/>
              <a:rect l="l" t="t" r="r" b="b"/>
              <a:pathLst>
                <a:path w="12424" h="27423" fill="none" extrusionOk="0">
                  <a:moveTo>
                    <a:pt x="12423" y="0"/>
                  </a:moveTo>
                  <a:cubicBezTo>
                    <a:pt x="11121" y="8815"/>
                    <a:pt x="6130" y="16546"/>
                    <a:pt x="1519" y="24167"/>
                  </a:cubicBezTo>
                  <a:cubicBezTo>
                    <a:pt x="923" y="25198"/>
                    <a:pt x="272" y="26283"/>
                    <a:pt x="0" y="27422"/>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9"/>
            <p:cNvSpPr/>
            <p:nvPr/>
          </p:nvSpPr>
          <p:spPr>
            <a:xfrm>
              <a:off x="6743588" y="4139825"/>
              <a:ext cx="55625" cy="161425"/>
            </a:xfrm>
            <a:custGeom>
              <a:avLst/>
              <a:gdLst/>
              <a:ahLst/>
              <a:cxnLst/>
              <a:rect l="l" t="t" r="r" b="b"/>
              <a:pathLst>
                <a:path w="2225" h="6457" fill="none" extrusionOk="0">
                  <a:moveTo>
                    <a:pt x="2225" y="1"/>
                  </a:moveTo>
                  <a:cubicBezTo>
                    <a:pt x="1113" y="2008"/>
                    <a:pt x="353" y="4178"/>
                    <a:pt x="1" y="6456"/>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9"/>
            <p:cNvSpPr/>
            <p:nvPr/>
          </p:nvSpPr>
          <p:spPr>
            <a:xfrm>
              <a:off x="6560513" y="4297150"/>
              <a:ext cx="183775" cy="90200"/>
            </a:xfrm>
            <a:custGeom>
              <a:avLst/>
              <a:gdLst/>
              <a:ahLst/>
              <a:cxnLst/>
              <a:rect l="l" t="t" r="r" b="b"/>
              <a:pathLst>
                <a:path w="7351" h="3608" fill="none" extrusionOk="0">
                  <a:moveTo>
                    <a:pt x="7351" y="3608"/>
                  </a:moveTo>
                  <a:cubicBezTo>
                    <a:pt x="4910" y="2414"/>
                    <a:pt x="2468" y="1248"/>
                    <a:pt x="0" y="0"/>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9"/>
            <p:cNvSpPr/>
            <p:nvPr/>
          </p:nvSpPr>
          <p:spPr>
            <a:xfrm>
              <a:off x="5902763" y="4203575"/>
              <a:ext cx="691675" cy="216325"/>
            </a:xfrm>
            <a:custGeom>
              <a:avLst/>
              <a:gdLst/>
              <a:ahLst/>
              <a:cxnLst/>
              <a:rect l="l" t="t" r="r" b="b"/>
              <a:pathLst>
                <a:path w="27667" h="8653" fill="none" extrusionOk="0">
                  <a:moveTo>
                    <a:pt x="24330" y="2713"/>
                  </a:moveTo>
                  <a:cubicBezTo>
                    <a:pt x="23001" y="2496"/>
                    <a:pt x="21645" y="2604"/>
                    <a:pt x="20343" y="2442"/>
                  </a:cubicBezTo>
                  <a:cubicBezTo>
                    <a:pt x="17956" y="2143"/>
                    <a:pt x="15759" y="977"/>
                    <a:pt x="13372" y="651"/>
                  </a:cubicBezTo>
                  <a:cubicBezTo>
                    <a:pt x="8897" y="0"/>
                    <a:pt x="4530" y="2360"/>
                    <a:pt x="0" y="2686"/>
                  </a:cubicBezTo>
                  <a:cubicBezTo>
                    <a:pt x="1031" y="3282"/>
                    <a:pt x="2170" y="3716"/>
                    <a:pt x="3201" y="4313"/>
                  </a:cubicBezTo>
                  <a:cubicBezTo>
                    <a:pt x="6022" y="5832"/>
                    <a:pt x="8598" y="8138"/>
                    <a:pt x="11799" y="8436"/>
                  </a:cubicBezTo>
                  <a:cubicBezTo>
                    <a:pt x="14023" y="8653"/>
                    <a:pt x="16274" y="7839"/>
                    <a:pt x="18499" y="7921"/>
                  </a:cubicBezTo>
                  <a:cubicBezTo>
                    <a:pt x="19339" y="7975"/>
                    <a:pt x="20207" y="8165"/>
                    <a:pt x="21021" y="8029"/>
                  </a:cubicBezTo>
                  <a:cubicBezTo>
                    <a:pt x="21889" y="7921"/>
                    <a:pt x="22703" y="7487"/>
                    <a:pt x="23489" y="7080"/>
                  </a:cubicBezTo>
                  <a:cubicBezTo>
                    <a:pt x="24276" y="6673"/>
                    <a:pt x="27531" y="5479"/>
                    <a:pt x="27558" y="4530"/>
                  </a:cubicBezTo>
                  <a:cubicBezTo>
                    <a:pt x="27666" y="3282"/>
                    <a:pt x="25117" y="2984"/>
                    <a:pt x="24330" y="2713"/>
                  </a:cubicBezTo>
                  <a:close/>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9"/>
            <p:cNvSpPr/>
            <p:nvPr/>
          </p:nvSpPr>
          <p:spPr>
            <a:xfrm>
              <a:off x="5916988" y="4268675"/>
              <a:ext cx="671350" cy="75275"/>
            </a:xfrm>
            <a:custGeom>
              <a:avLst/>
              <a:gdLst/>
              <a:ahLst/>
              <a:cxnLst/>
              <a:rect l="l" t="t" r="r" b="b"/>
              <a:pathLst>
                <a:path w="26854" h="3011" fill="none" extrusionOk="0">
                  <a:moveTo>
                    <a:pt x="1" y="272"/>
                  </a:moveTo>
                  <a:cubicBezTo>
                    <a:pt x="2333" y="0"/>
                    <a:pt x="4720" y="217"/>
                    <a:pt x="6971" y="814"/>
                  </a:cubicBezTo>
                  <a:cubicBezTo>
                    <a:pt x="8545" y="1248"/>
                    <a:pt x="10036" y="1899"/>
                    <a:pt x="11583" y="2279"/>
                  </a:cubicBezTo>
                  <a:cubicBezTo>
                    <a:pt x="14620" y="3011"/>
                    <a:pt x="17794" y="2821"/>
                    <a:pt x="20805" y="2116"/>
                  </a:cubicBezTo>
                  <a:cubicBezTo>
                    <a:pt x="22812" y="1628"/>
                    <a:pt x="25009" y="950"/>
                    <a:pt x="26853" y="1899"/>
                  </a:cubicBezTo>
                </a:path>
              </a:pathLst>
            </a:custGeom>
            <a:noFill/>
            <a:ln w="122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1" name="Google Shape;471;p9"/>
          <p:cNvGrpSpPr/>
          <p:nvPr/>
        </p:nvGrpSpPr>
        <p:grpSpPr>
          <a:xfrm flipH="1">
            <a:off x="1219051" y="3853615"/>
            <a:ext cx="1170387" cy="1079536"/>
            <a:chOff x="5136513" y="3609900"/>
            <a:chExt cx="912725" cy="841875"/>
          </a:xfrm>
        </p:grpSpPr>
        <p:sp>
          <p:nvSpPr>
            <p:cNvPr id="472" name="Google Shape;472;p9"/>
            <p:cNvSpPr/>
            <p:nvPr/>
          </p:nvSpPr>
          <p:spPr>
            <a:xfrm>
              <a:off x="5171088" y="397855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18" y="1163"/>
                    <a:pt x="2360"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9"/>
            <p:cNvSpPr/>
            <p:nvPr/>
          </p:nvSpPr>
          <p:spPr>
            <a:xfrm>
              <a:off x="5136513" y="4090300"/>
              <a:ext cx="62400" cy="36000"/>
            </a:xfrm>
            <a:custGeom>
              <a:avLst/>
              <a:gdLst/>
              <a:ahLst/>
              <a:cxnLst/>
              <a:rect l="l" t="t" r="r" b="b"/>
              <a:pathLst>
                <a:path w="2496" h="1440" extrusionOk="0">
                  <a:moveTo>
                    <a:pt x="1684" y="0"/>
                  </a:moveTo>
                  <a:cubicBezTo>
                    <a:pt x="1353" y="0"/>
                    <a:pt x="1014" y="127"/>
                    <a:pt x="760" y="381"/>
                  </a:cubicBezTo>
                  <a:cubicBezTo>
                    <a:pt x="488" y="571"/>
                    <a:pt x="271" y="761"/>
                    <a:pt x="81" y="1005"/>
                  </a:cubicBezTo>
                  <a:cubicBezTo>
                    <a:pt x="0" y="1168"/>
                    <a:pt x="81" y="1439"/>
                    <a:pt x="298" y="1439"/>
                  </a:cubicBezTo>
                  <a:cubicBezTo>
                    <a:pt x="1085" y="1439"/>
                    <a:pt x="1817" y="1168"/>
                    <a:pt x="2360" y="626"/>
                  </a:cubicBezTo>
                  <a:cubicBezTo>
                    <a:pt x="2495" y="463"/>
                    <a:pt x="2468" y="246"/>
                    <a:pt x="2251" y="137"/>
                  </a:cubicBezTo>
                  <a:cubicBezTo>
                    <a:pt x="2078" y="46"/>
                    <a:pt x="1883" y="0"/>
                    <a:pt x="16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9"/>
            <p:cNvSpPr/>
            <p:nvPr/>
          </p:nvSpPr>
          <p:spPr>
            <a:xfrm>
              <a:off x="5316888" y="3983525"/>
              <a:ext cx="62400" cy="36300"/>
            </a:xfrm>
            <a:custGeom>
              <a:avLst/>
              <a:gdLst/>
              <a:ahLst/>
              <a:cxnLst/>
              <a:rect l="l" t="t" r="r" b="b"/>
              <a:pathLst>
                <a:path w="2496" h="1452" extrusionOk="0">
                  <a:moveTo>
                    <a:pt x="1704" y="1"/>
                  </a:moveTo>
                  <a:cubicBezTo>
                    <a:pt x="1373" y="1"/>
                    <a:pt x="1042" y="138"/>
                    <a:pt x="787" y="394"/>
                  </a:cubicBezTo>
                  <a:cubicBezTo>
                    <a:pt x="515" y="557"/>
                    <a:pt x="271" y="774"/>
                    <a:pt x="109" y="991"/>
                  </a:cubicBezTo>
                  <a:cubicBezTo>
                    <a:pt x="0" y="1181"/>
                    <a:pt x="109" y="1452"/>
                    <a:pt x="298" y="1452"/>
                  </a:cubicBezTo>
                  <a:cubicBezTo>
                    <a:pt x="1085" y="1452"/>
                    <a:pt x="1817" y="1181"/>
                    <a:pt x="2360" y="638"/>
                  </a:cubicBezTo>
                  <a:cubicBezTo>
                    <a:pt x="2495" y="448"/>
                    <a:pt x="2441" y="258"/>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9"/>
            <p:cNvSpPr/>
            <p:nvPr/>
          </p:nvSpPr>
          <p:spPr>
            <a:xfrm>
              <a:off x="5263313" y="4081175"/>
              <a:ext cx="63750" cy="35625"/>
            </a:xfrm>
            <a:custGeom>
              <a:avLst/>
              <a:gdLst/>
              <a:ahLst/>
              <a:cxnLst/>
              <a:rect l="l" t="t" r="r" b="b"/>
              <a:pathLst>
                <a:path w="2550" h="1425" extrusionOk="0">
                  <a:moveTo>
                    <a:pt x="1731" y="0"/>
                  </a:moveTo>
                  <a:cubicBezTo>
                    <a:pt x="1400" y="0"/>
                    <a:pt x="1069" y="138"/>
                    <a:pt x="814" y="394"/>
                  </a:cubicBezTo>
                  <a:cubicBezTo>
                    <a:pt x="543" y="557"/>
                    <a:pt x="299" y="746"/>
                    <a:pt x="136" y="991"/>
                  </a:cubicBezTo>
                  <a:cubicBezTo>
                    <a:pt x="0" y="1153"/>
                    <a:pt x="109" y="1425"/>
                    <a:pt x="299" y="1425"/>
                  </a:cubicBezTo>
                  <a:cubicBezTo>
                    <a:pt x="1085" y="1425"/>
                    <a:pt x="1845" y="1153"/>
                    <a:pt x="2360" y="611"/>
                  </a:cubicBezTo>
                  <a:cubicBezTo>
                    <a:pt x="2550" y="448"/>
                    <a:pt x="2469" y="258"/>
                    <a:pt x="2306" y="150"/>
                  </a:cubicBezTo>
                  <a:cubicBezTo>
                    <a:pt x="2124" y="49"/>
                    <a:pt x="1928"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9"/>
            <p:cNvSpPr/>
            <p:nvPr/>
          </p:nvSpPr>
          <p:spPr>
            <a:xfrm>
              <a:off x="5201588" y="4204600"/>
              <a:ext cx="61750" cy="36300"/>
            </a:xfrm>
            <a:custGeom>
              <a:avLst/>
              <a:gdLst/>
              <a:ahLst/>
              <a:cxnLst/>
              <a:rect l="l" t="t" r="r" b="b"/>
              <a:pathLst>
                <a:path w="2470" h="1452" extrusionOk="0">
                  <a:moveTo>
                    <a:pt x="1703" y="0"/>
                  </a:moveTo>
                  <a:cubicBezTo>
                    <a:pt x="1370" y="0"/>
                    <a:pt x="1033" y="138"/>
                    <a:pt x="760" y="393"/>
                  </a:cubicBezTo>
                  <a:cubicBezTo>
                    <a:pt x="516" y="556"/>
                    <a:pt x="272" y="773"/>
                    <a:pt x="82" y="990"/>
                  </a:cubicBezTo>
                  <a:cubicBezTo>
                    <a:pt x="1" y="1180"/>
                    <a:pt x="82" y="1451"/>
                    <a:pt x="299" y="1451"/>
                  </a:cubicBezTo>
                  <a:cubicBezTo>
                    <a:pt x="1086" y="1451"/>
                    <a:pt x="1818" y="1180"/>
                    <a:pt x="2361" y="637"/>
                  </a:cubicBezTo>
                  <a:cubicBezTo>
                    <a:pt x="2469" y="502"/>
                    <a:pt x="2442" y="258"/>
                    <a:pt x="2279" y="149"/>
                  </a:cubicBezTo>
                  <a:cubicBezTo>
                    <a:pt x="2098" y="48"/>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9"/>
            <p:cNvSpPr/>
            <p:nvPr/>
          </p:nvSpPr>
          <p:spPr>
            <a:xfrm>
              <a:off x="5337213" y="4135425"/>
              <a:ext cx="62425" cy="35625"/>
            </a:xfrm>
            <a:custGeom>
              <a:avLst/>
              <a:gdLst/>
              <a:ahLst/>
              <a:cxnLst/>
              <a:rect l="l" t="t" r="r" b="b"/>
              <a:pathLst>
                <a:path w="2497" h="1425" extrusionOk="0">
                  <a:moveTo>
                    <a:pt x="1703" y="0"/>
                  </a:moveTo>
                  <a:cubicBezTo>
                    <a:pt x="1370" y="0"/>
                    <a:pt x="1033" y="138"/>
                    <a:pt x="760" y="394"/>
                  </a:cubicBezTo>
                  <a:cubicBezTo>
                    <a:pt x="516" y="556"/>
                    <a:pt x="272" y="746"/>
                    <a:pt x="82" y="990"/>
                  </a:cubicBezTo>
                  <a:cubicBezTo>
                    <a:pt x="1" y="1153"/>
                    <a:pt x="82" y="1424"/>
                    <a:pt x="299" y="1424"/>
                  </a:cubicBezTo>
                  <a:cubicBezTo>
                    <a:pt x="1086" y="1424"/>
                    <a:pt x="1818" y="1153"/>
                    <a:pt x="2361" y="611"/>
                  </a:cubicBezTo>
                  <a:cubicBezTo>
                    <a:pt x="2496" y="448"/>
                    <a:pt x="2442" y="258"/>
                    <a:pt x="2279" y="150"/>
                  </a:cubicBezTo>
                  <a:cubicBezTo>
                    <a:pt x="2098" y="49"/>
                    <a:pt x="1901" y="0"/>
                    <a:pt x="17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9"/>
            <p:cNvSpPr/>
            <p:nvPr/>
          </p:nvSpPr>
          <p:spPr>
            <a:xfrm>
              <a:off x="5398238" y="3772650"/>
              <a:ext cx="63775" cy="35625"/>
            </a:xfrm>
            <a:custGeom>
              <a:avLst/>
              <a:gdLst/>
              <a:ahLst/>
              <a:cxnLst/>
              <a:rect l="l" t="t" r="r" b="b"/>
              <a:pathLst>
                <a:path w="2551" h="1425" extrusionOk="0">
                  <a:moveTo>
                    <a:pt x="1732" y="0"/>
                  </a:moveTo>
                  <a:cubicBezTo>
                    <a:pt x="1401" y="0"/>
                    <a:pt x="1070" y="138"/>
                    <a:pt x="815" y="394"/>
                  </a:cubicBezTo>
                  <a:cubicBezTo>
                    <a:pt x="543" y="556"/>
                    <a:pt x="299" y="746"/>
                    <a:pt x="137" y="990"/>
                  </a:cubicBezTo>
                  <a:cubicBezTo>
                    <a:pt x="1" y="1153"/>
                    <a:pt x="109" y="1424"/>
                    <a:pt x="299" y="1424"/>
                  </a:cubicBezTo>
                  <a:cubicBezTo>
                    <a:pt x="1086" y="1424"/>
                    <a:pt x="1818" y="1153"/>
                    <a:pt x="2361" y="611"/>
                  </a:cubicBezTo>
                  <a:cubicBezTo>
                    <a:pt x="2551" y="448"/>
                    <a:pt x="2469" y="258"/>
                    <a:pt x="2306" y="149"/>
                  </a:cubicBezTo>
                  <a:cubicBezTo>
                    <a:pt x="2125" y="49"/>
                    <a:pt x="1928" y="0"/>
                    <a:pt x="1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9"/>
            <p:cNvSpPr/>
            <p:nvPr/>
          </p:nvSpPr>
          <p:spPr>
            <a:xfrm>
              <a:off x="5324338" y="3890400"/>
              <a:ext cx="63750" cy="35850"/>
            </a:xfrm>
            <a:custGeom>
              <a:avLst/>
              <a:gdLst/>
              <a:ahLst/>
              <a:cxnLst/>
              <a:rect l="l" t="t" r="r" b="b"/>
              <a:pathLst>
                <a:path w="2550" h="1434" extrusionOk="0">
                  <a:moveTo>
                    <a:pt x="1702" y="1"/>
                  </a:moveTo>
                  <a:cubicBezTo>
                    <a:pt x="1381" y="1"/>
                    <a:pt x="1062" y="128"/>
                    <a:pt x="814" y="376"/>
                  </a:cubicBezTo>
                  <a:cubicBezTo>
                    <a:pt x="543" y="566"/>
                    <a:pt x="299" y="756"/>
                    <a:pt x="136" y="1000"/>
                  </a:cubicBezTo>
                  <a:cubicBezTo>
                    <a:pt x="0" y="1163"/>
                    <a:pt x="109" y="1434"/>
                    <a:pt x="299" y="1434"/>
                  </a:cubicBezTo>
                  <a:cubicBezTo>
                    <a:pt x="1085" y="1434"/>
                    <a:pt x="1845" y="1163"/>
                    <a:pt x="2387" y="620"/>
                  </a:cubicBezTo>
                  <a:cubicBezTo>
                    <a:pt x="2550" y="457"/>
                    <a:pt x="2469" y="240"/>
                    <a:pt x="2306" y="159"/>
                  </a:cubicBezTo>
                  <a:cubicBezTo>
                    <a:pt x="2115" y="53"/>
                    <a:pt x="1908" y="1"/>
                    <a:pt x="17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9"/>
            <p:cNvSpPr/>
            <p:nvPr/>
          </p:nvSpPr>
          <p:spPr>
            <a:xfrm>
              <a:off x="5537938" y="3803825"/>
              <a:ext cx="63775" cy="35625"/>
            </a:xfrm>
            <a:custGeom>
              <a:avLst/>
              <a:gdLst/>
              <a:ahLst/>
              <a:cxnLst/>
              <a:rect l="l" t="t" r="r" b="b"/>
              <a:pathLst>
                <a:path w="2551" h="1425" extrusionOk="0">
                  <a:moveTo>
                    <a:pt x="1731" y="1"/>
                  </a:moveTo>
                  <a:cubicBezTo>
                    <a:pt x="1400" y="1"/>
                    <a:pt x="1070" y="139"/>
                    <a:pt x="814" y="394"/>
                  </a:cubicBezTo>
                  <a:cubicBezTo>
                    <a:pt x="543" y="557"/>
                    <a:pt x="299" y="774"/>
                    <a:pt x="136" y="991"/>
                  </a:cubicBezTo>
                  <a:cubicBezTo>
                    <a:pt x="0" y="1181"/>
                    <a:pt x="109" y="1425"/>
                    <a:pt x="299" y="1425"/>
                  </a:cubicBezTo>
                  <a:cubicBezTo>
                    <a:pt x="1085" y="1425"/>
                    <a:pt x="1845" y="1181"/>
                    <a:pt x="2387" y="638"/>
                  </a:cubicBezTo>
                  <a:cubicBezTo>
                    <a:pt x="2550" y="448"/>
                    <a:pt x="2469" y="259"/>
                    <a:pt x="2306" y="150"/>
                  </a:cubicBezTo>
                  <a:cubicBezTo>
                    <a:pt x="2124" y="49"/>
                    <a:pt x="1928" y="1"/>
                    <a:pt x="17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9"/>
            <p:cNvSpPr/>
            <p:nvPr/>
          </p:nvSpPr>
          <p:spPr>
            <a:xfrm>
              <a:off x="5441638" y="3900575"/>
              <a:ext cx="63100" cy="35850"/>
            </a:xfrm>
            <a:custGeom>
              <a:avLst/>
              <a:gdLst/>
              <a:ahLst/>
              <a:cxnLst/>
              <a:rect l="l" t="t" r="r" b="b"/>
              <a:pathLst>
                <a:path w="2524" h="1434" extrusionOk="0">
                  <a:moveTo>
                    <a:pt x="1687" y="1"/>
                  </a:moveTo>
                  <a:cubicBezTo>
                    <a:pt x="1364" y="1"/>
                    <a:pt x="1035" y="128"/>
                    <a:pt x="787" y="376"/>
                  </a:cubicBezTo>
                  <a:cubicBezTo>
                    <a:pt x="489" y="511"/>
                    <a:pt x="299" y="728"/>
                    <a:pt x="82" y="1000"/>
                  </a:cubicBezTo>
                  <a:cubicBezTo>
                    <a:pt x="1" y="1162"/>
                    <a:pt x="82" y="1434"/>
                    <a:pt x="299" y="1434"/>
                  </a:cubicBezTo>
                  <a:cubicBezTo>
                    <a:pt x="1086" y="1434"/>
                    <a:pt x="1818" y="1162"/>
                    <a:pt x="2361" y="620"/>
                  </a:cubicBezTo>
                  <a:cubicBezTo>
                    <a:pt x="2523" y="457"/>
                    <a:pt x="2469" y="240"/>
                    <a:pt x="2279" y="159"/>
                  </a:cubicBezTo>
                  <a:cubicBezTo>
                    <a:pt x="2099" y="53"/>
                    <a:pt x="1894" y="1"/>
                    <a:pt x="1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9"/>
            <p:cNvSpPr/>
            <p:nvPr/>
          </p:nvSpPr>
          <p:spPr>
            <a:xfrm>
              <a:off x="5428088" y="4004550"/>
              <a:ext cx="62400" cy="36350"/>
            </a:xfrm>
            <a:custGeom>
              <a:avLst/>
              <a:gdLst/>
              <a:ahLst/>
              <a:cxnLst/>
              <a:rect l="l" t="t" r="r" b="b"/>
              <a:pathLst>
                <a:path w="2496" h="1454" extrusionOk="0">
                  <a:moveTo>
                    <a:pt x="1689" y="0"/>
                  </a:moveTo>
                  <a:cubicBezTo>
                    <a:pt x="1356" y="0"/>
                    <a:pt x="1015" y="138"/>
                    <a:pt x="760" y="394"/>
                  </a:cubicBezTo>
                  <a:cubicBezTo>
                    <a:pt x="489" y="557"/>
                    <a:pt x="272" y="774"/>
                    <a:pt x="82" y="1018"/>
                  </a:cubicBezTo>
                  <a:cubicBezTo>
                    <a:pt x="0" y="1180"/>
                    <a:pt x="82" y="1452"/>
                    <a:pt x="299" y="1452"/>
                  </a:cubicBezTo>
                  <a:cubicBezTo>
                    <a:pt x="332" y="1453"/>
                    <a:pt x="365" y="1454"/>
                    <a:pt x="399" y="1454"/>
                  </a:cubicBezTo>
                  <a:cubicBezTo>
                    <a:pt x="1100" y="1454"/>
                    <a:pt x="1815" y="1182"/>
                    <a:pt x="2333" y="638"/>
                  </a:cubicBezTo>
                  <a:cubicBezTo>
                    <a:pt x="2496" y="475"/>
                    <a:pt x="2441" y="258"/>
                    <a:pt x="2252" y="150"/>
                  </a:cubicBezTo>
                  <a:cubicBezTo>
                    <a:pt x="2080" y="49"/>
                    <a:pt x="1886"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9"/>
            <p:cNvSpPr/>
            <p:nvPr/>
          </p:nvSpPr>
          <p:spPr>
            <a:xfrm>
              <a:off x="5582013" y="3929450"/>
              <a:ext cx="63775" cy="36825"/>
            </a:xfrm>
            <a:custGeom>
              <a:avLst/>
              <a:gdLst/>
              <a:ahLst/>
              <a:cxnLst/>
              <a:rect l="l" t="t" r="r" b="b"/>
              <a:pathLst>
                <a:path w="2551" h="1473" extrusionOk="0">
                  <a:moveTo>
                    <a:pt x="1689" y="0"/>
                  </a:moveTo>
                  <a:cubicBezTo>
                    <a:pt x="1362" y="0"/>
                    <a:pt x="1047" y="138"/>
                    <a:pt x="814" y="387"/>
                  </a:cubicBezTo>
                  <a:cubicBezTo>
                    <a:pt x="543" y="550"/>
                    <a:pt x="299" y="767"/>
                    <a:pt x="109" y="1038"/>
                  </a:cubicBezTo>
                  <a:cubicBezTo>
                    <a:pt x="0" y="1201"/>
                    <a:pt x="109" y="1472"/>
                    <a:pt x="299" y="1472"/>
                  </a:cubicBezTo>
                  <a:cubicBezTo>
                    <a:pt x="1085" y="1472"/>
                    <a:pt x="1845" y="1201"/>
                    <a:pt x="2387" y="658"/>
                  </a:cubicBezTo>
                  <a:cubicBezTo>
                    <a:pt x="2550" y="468"/>
                    <a:pt x="2469" y="279"/>
                    <a:pt x="2306" y="170"/>
                  </a:cubicBezTo>
                  <a:cubicBezTo>
                    <a:pt x="2107" y="55"/>
                    <a:pt x="1895" y="0"/>
                    <a:pt x="1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9"/>
            <p:cNvSpPr/>
            <p:nvPr/>
          </p:nvSpPr>
          <p:spPr>
            <a:xfrm>
              <a:off x="5501313" y="4068975"/>
              <a:ext cx="63100" cy="36350"/>
            </a:xfrm>
            <a:custGeom>
              <a:avLst/>
              <a:gdLst/>
              <a:ahLst/>
              <a:cxnLst/>
              <a:rect l="l" t="t" r="r" b="b"/>
              <a:pathLst>
                <a:path w="2524" h="1454" extrusionOk="0">
                  <a:moveTo>
                    <a:pt x="1717" y="0"/>
                  </a:moveTo>
                  <a:cubicBezTo>
                    <a:pt x="1384" y="0"/>
                    <a:pt x="1043" y="138"/>
                    <a:pt x="787" y="394"/>
                  </a:cubicBezTo>
                  <a:cubicBezTo>
                    <a:pt x="516" y="556"/>
                    <a:pt x="272" y="773"/>
                    <a:pt x="109" y="1017"/>
                  </a:cubicBezTo>
                  <a:cubicBezTo>
                    <a:pt x="1" y="1180"/>
                    <a:pt x="109" y="1451"/>
                    <a:pt x="299" y="1451"/>
                  </a:cubicBezTo>
                  <a:cubicBezTo>
                    <a:pt x="332" y="1453"/>
                    <a:pt x="365" y="1453"/>
                    <a:pt x="398" y="1453"/>
                  </a:cubicBezTo>
                  <a:cubicBezTo>
                    <a:pt x="1147" y="1453"/>
                    <a:pt x="1841" y="1157"/>
                    <a:pt x="2360" y="638"/>
                  </a:cubicBezTo>
                  <a:cubicBezTo>
                    <a:pt x="2523" y="475"/>
                    <a:pt x="2442" y="258"/>
                    <a:pt x="2279" y="149"/>
                  </a:cubicBezTo>
                  <a:cubicBezTo>
                    <a:pt x="2108" y="49"/>
                    <a:pt x="1914" y="0"/>
                    <a:pt x="17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9"/>
            <p:cNvSpPr/>
            <p:nvPr/>
          </p:nvSpPr>
          <p:spPr>
            <a:xfrm>
              <a:off x="5432163" y="4170675"/>
              <a:ext cx="62400" cy="36300"/>
            </a:xfrm>
            <a:custGeom>
              <a:avLst/>
              <a:gdLst/>
              <a:ahLst/>
              <a:cxnLst/>
              <a:rect l="l" t="t" r="r" b="b"/>
              <a:pathLst>
                <a:path w="2496" h="1452" extrusionOk="0">
                  <a:moveTo>
                    <a:pt x="1704" y="1"/>
                  </a:moveTo>
                  <a:cubicBezTo>
                    <a:pt x="1373" y="1"/>
                    <a:pt x="1042" y="139"/>
                    <a:pt x="787" y="394"/>
                  </a:cubicBezTo>
                  <a:cubicBezTo>
                    <a:pt x="515" y="557"/>
                    <a:pt x="271" y="774"/>
                    <a:pt x="109" y="991"/>
                  </a:cubicBezTo>
                  <a:cubicBezTo>
                    <a:pt x="0" y="1181"/>
                    <a:pt x="109" y="1452"/>
                    <a:pt x="298" y="1452"/>
                  </a:cubicBezTo>
                  <a:cubicBezTo>
                    <a:pt x="1085" y="1452"/>
                    <a:pt x="1817" y="1181"/>
                    <a:pt x="2360" y="638"/>
                  </a:cubicBezTo>
                  <a:cubicBezTo>
                    <a:pt x="2495" y="476"/>
                    <a:pt x="2468" y="259"/>
                    <a:pt x="2278"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9"/>
            <p:cNvSpPr/>
            <p:nvPr/>
          </p:nvSpPr>
          <p:spPr>
            <a:xfrm>
              <a:off x="5415188" y="4280325"/>
              <a:ext cx="64450" cy="35825"/>
            </a:xfrm>
            <a:custGeom>
              <a:avLst/>
              <a:gdLst/>
              <a:ahLst/>
              <a:cxnLst/>
              <a:rect l="l" t="t" r="r" b="b"/>
              <a:pathLst>
                <a:path w="2578" h="1433" extrusionOk="0">
                  <a:moveTo>
                    <a:pt x="1730" y="0"/>
                  </a:moveTo>
                  <a:cubicBezTo>
                    <a:pt x="1408" y="0"/>
                    <a:pt x="1090" y="127"/>
                    <a:pt x="842" y="375"/>
                  </a:cubicBezTo>
                  <a:cubicBezTo>
                    <a:pt x="571" y="565"/>
                    <a:pt x="326" y="755"/>
                    <a:pt x="164" y="999"/>
                  </a:cubicBezTo>
                  <a:cubicBezTo>
                    <a:pt x="1" y="1162"/>
                    <a:pt x="109" y="1433"/>
                    <a:pt x="326" y="1433"/>
                  </a:cubicBezTo>
                  <a:cubicBezTo>
                    <a:pt x="1113" y="1433"/>
                    <a:pt x="1873" y="1162"/>
                    <a:pt x="2388" y="619"/>
                  </a:cubicBezTo>
                  <a:cubicBezTo>
                    <a:pt x="2578" y="456"/>
                    <a:pt x="2496" y="239"/>
                    <a:pt x="2334" y="158"/>
                  </a:cubicBezTo>
                  <a:cubicBezTo>
                    <a:pt x="2143" y="52"/>
                    <a:pt x="1936" y="0"/>
                    <a:pt x="1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9"/>
            <p:cNvSpPr/>
            <p:nvPr/>
          </p:nvSpPr>
          <p:spPr>
            <a:xfrm>
              <a:off x="5554888" y="4220175"/>
              <a:ext cx="63075" cy="35625"/>
            </a:xfrm>
            <a:custGeom>
              <a:avLst/>
              <a:gdLst/>
              <a:ahLst/>
              <a:cxnLst/>
              <a:rect l="l" t="t" r="r" b="b"/>
              <a:pathLst>
                <a:path w="2523" h="1425" extrusionOk="0">
                  <a:moveTo>
                    <a:pt x="1704" y="1"/>
                  </a:moveTo>
                  <a:cubicBezTo>
                    <a:pt x="1373" y="1"/>
                    <a:pt x="1043" y="139"/>
                    <a:pt x="787" y="394"/>
                  </a:cubicBezTo>
                  <a:cubicBezTo>
                    <a:pt x="516" y="557"/>
                    <a:pt x="272" y="747"/>
                    <a:pt x="109" y="991"/>
                  </a:cubicBezTo>
                  <a:cubicBezTo>
                    <a:pt x="0" y="1154"/>
                    <a:pt x="109" y="1425"/>
                    <a:pt x="299" y="1425"/>
                  </a:cubicBezTo>
                  <a:cubicBezTo>
                    <a:pt x="1085" y="1425"/>
                    <a:pt x="1818" y="1154"/>
                    <a:pt x="2360" y="611"/>
                  </a:cubicBezTo>
                  <a:cubicBezTo>
                    <a:pt x="2523" y="476"/>
                    <a:pt x="2442" y="259"/>
                    <a:pt x="2279" y="150"/>
                  </a:cubicBezTo>
                  <a:cubicBezTo>
                    <a:pt x="2097" y="49"/>
                    <a:pt x="1901"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9"/>
            <p:cNvSpPr/>
            <p:nvPr/>
          </p:nvSpPr>
          <p:spPr>
            <a:xfrm>
              <a:off x="5491138" y="4331175"/>
              <a:ext cx="63100" cy="35850"/>
            </a:xfrm>
            <a:custGeom>
              <a:avLst/>
              <a:gdLst/>
              <a:ahLst/>
              <a:cxnLst/>
              <a:rect l="l" t="t" r="r" b="b"/>
              <a:pathLst>
                <a:path w="2524" h="1434" extrusionOk="0">
                  <a:moveTo>
                    <a:pt x="1687" y="0"/>
                  </a:moveTo>
                  <a:cubicBezTo>
                    <a:pt x="1364" y="0"/>
                    <a:pt x="1035" y="127"/>
                    <a:pt x="787" y="375"/>
                  </a:cubicBezTo>
                  <a:cubicBezTo>
                    <a:pt x="516" y="565"/>
                    <a:pt x="272" y="755"/>
                    <a:pt x="109" y="999"/>
                  </a:cubicBezTo>
                  <a:cubicBezTo>
                    <a:pt x="1" y="1162"/>
                    <a:pt x="109" y="1433"/>
                    <a:pt x="299" y="1433"/>
                  </a:cubicBezTo>
                  <a:cubicBezTo>
                    <a:pt x="1086" y="1433"/>
                    <a:pt x="1845" y="1162"/>
                    <a:pt x="2388" y="620"/>
                  </a:cubicBezTo>
                  <a:cubicBezTo>
                    <a:pt x="2523" y="457"/>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9"/>
            <p:cNvSpPr/>
            <p:nvPr/>
          </p:nvSpPr>
          <p:spPr>
            <a:xfrm>
              <a:off x="5404338" y="4415925"/>
              <a:ext cx="62425" cy="35850"/>
            </a:xfrm>
            <a:custGeom>
              <a:avLst/>
              <a:gdLst/>
              <a:ahLst/>
              <a:cxnLst/>
              <a:rect l="l" t="t" r="r" b="b"/>
              <a:pathLst>
                <a:path w="2497" h="1434" extrusionOk="0">
                  <a:moveTo>
                    <a:pt x="1660" y="1"/>
                  </a:moveTo>
                  <a:cubicBezTo>
                    <a:pt x="1337" y="1"/>
                    <a:pt x="1008" y="128"/>
                    <a:pt x="760" y="376"/>
                  </a:cubicBezTo>
                  <a:cubicBezTo>
                    <a:pt x="489" y="566"/>
                    <a:pt x="272" y="756"/>
                    <a:pt x="82" y="1000"/>
                  </a:cubicBezTo>
                  <a:cubicBezTo>
                    <a:pt x="1" y="1162"/>
                    <a:pt x="82" y="1434"/>
                    <a:pt x="299" y="1434"/>
                  </a:cubicBezTo>
                  <a:cubicBezTo>
                    <a:pt x="1059" y="1434"/>
                    <a:pt x="1818" y="1162"/>
                    <a:pt x="2361" y="620"/>
                  </a:cubicBezTo>
                  <a:cubicBezTo>
                    <a:pt x="2496" y="457"/>
                    <a:pt x="2469" y="240"/>
                    <a:pt x="2252" y="159"/>
                  </a:cubicBezTo>
                  <a:cubicBezTo>
                    <a:pt x="2072" y="53"/>
                    <a:pt x="1867" y="1"/>
                    <a:pt x="16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9"/>
            <p:cNvSpPr/>
            <p:nvPr/>
          </p:nvSpPr>
          <p:spPr>
            <a:xfrm>
              <a:off x="5646438" y="4295450"/>
              <a:ext cx="63075" cy="35625"/>
            </a:xfrm>
            <a:custGeom>
              <a:avLst/>
              <a:gdLst/>
              <a:ahLst/>
              <a:cxnLst/>
              <a:rect l="l" t="t" r="r" b="b"/>
              <a:pathLst>
                <a:path w="2523" h="1425" extrusionOk="0">
                  <a:moveTo>
                    <a:pt x="1704" y="1"/>
                  </a:moveTo>
                  <a:cubicBezTo>
                    <a:pt x="1373" y="1"/>
                    <a:pt x="1042" y="138"/>
                    <a:pt x="787" y="394"/>
                  </a:cubicBezTo>
                  <a:cubicBezTo>
                    <a:pt x="516" y="557"/>
                    <a:pt x="271" y="774"/>
                    <a:pt x="109" y="991"/>
                  </a:cubicBezTo>
                  <a:cubicBezTo>
                    <a:pt x="0" y="1181"/>
                    <a:pt x="109" y="1425"/>
                    <a:pt x="299" y="1425"/>
                  </a:cubicBezTo>
                  <a:cubicBezTo>
                    <a:pt x="1085" y="1425"/>
                    <a:pt x="1818" y="1181"/>
                    <a:pt x="2360" y="638"/>
                  </a:cubicBezTo>
                  <a:cubicBezTo>
                    <a:pt x="2523" y="448"/>
                    <a:pt x="2469" y="258"/>
                    <a:pt x="2279" y="150"/>
                  </a:cubicBezTo>
                  <a:cubicBezTo>
                    <a:pt x="2097" y="49"/>
                    <a:pt x="1900" y="1"/>
                    <a:pt x="17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9"/>
            <p:cNvSpPr/>
            <p:nvPr/>
          </p:nvSpPr>
          <p:spPr>
            <a:xfrm>
              <a:off x="5650488" y="4010650"/>
              <a:ext cx="63100" cy="35800"/>
            </a:xfrm>
            <a:custGeom>
              <a:avLst/>
              <a:gdLst/>
              <a:ahLst/>
              <a:cxnLst/>
              <a:rect l="l" t="t" r="r" b="b"/>
              <a:pathLst>
                <a:path w="2524" h="1432" extrusionOk="0">
                  <a:moveTo>
                    <a:pt x="1705" y="1"/>
                  </a:moveTo>
                  <a:cubicBezTo>
                    <a:pt x="1373" y="1"/>
                    <a:pt x="1043" y="138"/>
                    <a:pt x="788" y="394"/>
                  </a:cubicBezTo>
                  <a:cubicBezTo>
                    <a:pt x="516" y="557"/>
                    <a:pt x="272" y="774"/>
                    <a:pt x="109" y="991"/>
                  </a:cubicBezTo>
                  <a:cubicBezTo>
                    <a:pt x="1" y="1181"/>
                    <a:pt x="109" y="1425"/>
                    <a:pt x="299" y="1425"/>
                  </a:cubicBezTo>
                  <a:cubicBezTo>
                    <a:pt x="363" y="1429"/>
                    <a:pt x="426" y="1431"/>
                    <a:pt x="489" y="1431"/>
                  </a:cubicBezTo>
                  <a:cubicBezTo>
                    <a:pt x="1184" y="1431"/>
                    <a:pt x="1863" y="1158"/>
                    <a:pt x="2361" y="611"/>
                  </a:cubicBezTo>
                  <a:cubicBezTo>
                    <a:pt x="2523" y="448"/>
                    <a:pt x="2442" y="258"/>
                    <a:pt x="2279" y="150"/>
                  </a:cubicBezTo>
                  <a:cubicBezTo>
                    <a:pt x="2098" y="49"/>
                    <a:pt x="1901" y="1"/>
                    <a:pt x="1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9"/>
            <p:cNvSpPr/>
            <p:nvPr/>
          </p:nvSpPr>
          <p:spPr>
            <a:xfrm>
              <a:off x="5575913" y="4127750"/>
              <a:ext cx="63075" cy="35850"/>
            </a:xfrm>
            <a:custGeom>
              <a:avLst/>
              <a:gdLst/>
              <a:ahLst/>
              <a:cxnLst/>
              <a:rect l="l" t="t" r="r" b="b"/>
              <a:pathLst>
                <a:path w="2523" h="1434" extrusionOk="0">
                  <a:moveTo>
                    <a:pt x="1687" y="0"/>
                  </a:moveTo>
                  <a:cubicBezTo>
                    <a:pt x="1364" y="0"/>
                    <a:pt x="1035" y="127"/>
                    <a:pt x="787" y="375"/>
                  </a:cubicBezTo>
                  <a:cubicBezTo>
                    <a:pt x="516" y="565"/>
                    <a:pt x="272" y="755"/>
                    <a:pt x="109" y="999"/>
                  </a:cubicBezTo>
                  <a:cubicBezTo>
                    <a:pt x="0" y="1162"/>
                    <a:pt x="109" y="1433"/>
                    <a:pt x="299" y="1433"/>
                  </a:cubicBezTo>
                  <a:cubicBezTo>
                    <a:pt x="1085" y="1433"/>
                    <a:pt x="1845" y="1162"/>
                    <a:pt x="2387" y="619"/>
                  </a:cubicBezTo>
                  <a:cubicBezTo>
                    <a:pt x="2523" y="484"/>
                    <a:pt x="2496" y="240"/>
                    <a:pt x="2279" y="158"/>
                  </a:cubicBezTo>
                  <a:cubicBezTo>
                    <a:pt x="2099" y="52"/>
                    <a:pt x="1894" y="0"/>
                    <a:pt x="1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9"/>
            <p:cNvSpPr/>
            <p:nvPr/>
          </p:nvSpPr>
          <p:spPr>
            <a:xfrm>
              <a:off x="5799688" y="3991000"/>
              <a:ext cx="63075" cy="36350"/>
            </a:xfrm>
            <a:custGeom>
              <a:avLst/>
              <a:gdLst/>
              <a:ahLst/>
              <a:cxnLst/>
              <a:rect l="l" t="t" r="r" b="b"/>
              <a:pathLst>
                <a:path w="2523" h="1454" extrusionOk="0">
                  <a:moveTo>
                    <a:pt x="1716" y="0"/>
                  </a:moveTo>
                  <a:cubicBezTo>
                    <a:pt x="1383" y="0"/>
                    <a:pt x="1042" y="138"/>
                    <a:pt x="787" y="393"/>
                  </a:cubicBezTo>
                  <a:cubicBezTo>
                    <a:pt x="516" y="556"/>
                    <a:pt x="271" y="773"/>
                    <a:pt x="109" y="1017"/>
                  </a:cubicBezTo>
                  <a:cubicBezTo>
                    <a:pt x="0" y="1180"/>
                    <a:pt x="109" y="1451"/>
                    <a:pt x="326" y="1451"/>
                  </a:cubicBezTo>
                  <a:cubicBezTo>
                    <a:pt x="359" y="1452"/>
                    <a:pt x="392" y="1453"/>
                    <a:pt x="425" y="1453"/>
                  </a:cubicBezTo>
                  <a:cubicBezTo>
                    <a:pt x="1122" y="1453"/>
                    <a:pt x="1790" y="1181"/>
                    <a:pt x="2360" y="637"/>
                  </a:cubicBezTo>
                  <a:cubicBezTo>
                    <a:pt x="2523" y="475"/>
                    <a:pt x="2441" y="258"/>
                    <a:pt x="2279" y="149"/>
                  </a:cubicBezTo>
                  <a:cubicBezTo>
                    <a:pt x="2107" y="48"/>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9"/>
            <p:cNvSpPr/>
            <p:nvPr/>
          </p:nvSpPr>
          <p:spPr>
            <a:xfrm>
              <a:off x="5730513" y="4085925"/>
              <a:ext cx="62400" cy="36300"/>
            </a:xfrm>
            <a:custGeom>
              <a:avLst/>
              <a:gdLst/>
              <a:ahLst/>
              <a:cxnLst/>
              <a:rect l="l" t="t" r="r" b="b"/>
              <a:pathLst>
                <a:path w="2496" h="1452" extrusionOk="0">
                  <a:moveTo>
                    <a:pt x="1705" y="0"/>
                  </a:moveTo>
                  <a:cubicBezTo>
                    <a:pt x="1373" y="0"/>
                    <a:pt x="1043" y="138"/>
                    <a:pt x="787" y="394"/>
                  </a:cubicBezTo>
                  <a:cubicBezTo>
                    <a:pt x="516" y="556"/>
                    <a:pt x="272" y="773"/>
                    <a:pt x="109" y="990"/>
                  </a:cubicBezTo>
                  <a:cubicBezTo>
                    <a:pt x="1" y="1180"/>
                    <a:pt x="109" y="1452"/>
                    <a:pt x="299" y="1452"/>
                  </a:cubicBezTo>
                  <a:cubicBezTo>
                    <a:pt x="1086" y="1452"/>
                    <a:pt x="1818" y="1180"/>
                    <a:pt x="2360" y="638"/>
                  </a:cubicBezTo>
                  <a:cubicBezTo>
                    <a:pt x="2496" y="475"/>
                    <a:pt x="2469" y="258"/>
                    <a:pt x="2279" y="150"/>
                  </a:cubicBezTo>
                  <a:cubicBezTo>
                    <a:pt x="2097" y="49"/>
                    <a:pt x="1901" y="0"/>
                    <a:pt x="17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9"/>
            <p:cNvSpPr/>
            <p:nvPr/>
          </p:nvSpPr>
          <p:spPr>
            <a:xfrm>
              <a:off x="5689163" y="4193050"/>
              <a:ext cx="62400" cy="35625"/>
            </a:xfrm>
            <a:custGeom>
              <a:avLst/>
              <a:gdLst/>
              <a:ahLst/>
              <a:cxnLst/>
              <a:rect l="l" t="t" r="r" b="b"/>
              <a:pathLst>
                <a:path w="2496" h="1425" extrusionOk="0">
                  <a:moveTo>
                    <a:pt x="1689" y="1"/>
                  </a:moveTo>
                  <a:cubicBezTo>
                    <a:pt x="1356" y="1"/>
                    <a:pt x="1015" y="139"/>
                    <a:pt x="760" y="394"/>
                  </a:cubicBezTo>
                  <a:cubicBezTo>
                    <a:pt x="488" y="557"/>
                    <a:pt x="244" y="747"/>
                    <a:pt x="81" y="991"/>
                  </a:cubicBezTo>
                  <a:cubicBezTo>
                    <a:pt x="0" y="1154"/>
                    <a:pt x="81" y="1425"/>
                    <a:pt x="298" y="1425"/>
                  </a:cubicBezTo>
                  <a:cubicBezTo>
                    <a:pt x="1058" y="1425"/>
                    <a:pt x="1817" y="1154"/>
                    <a:pt x="2360" y="611"/>
                  </a:cubicBezTo>
                  <a:cubicBezTo>
                    <a:pt x="2495" y="476"/>
                    <a:pt x="2441" y="259"/>
                    <a:pt x="2251" y="150"/>
                  </a:cubicBezTo>
                  <a:cubicBezTo>
                    <a:pt x="2080" y="49"/>
                    <a:pt x="1886" y="1"/>
                    <a:pt x="16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9"/>
            <p:cNvSpPr/>
            <p:nvPr/>
          </p:nvSpPr>
          <p:spPr>
            <a:xfrm>
              <a:off x="5832238" y="4134525"/>
              <a:ext cx="62400" cy="35850"/>
            </a:xfrm>
            <a:custGeom>
              <a:avLst/>
              <a:gdLst/>
              <a:ahLst/>
              <a:cxnLst/>
              <a:rect l="l" t="t" r="r" b="b"/>
              <a:pathLst>
                <a:path w="2496" h="1434" extrusionOk="0">
                  <a:moveTo>
                    <a:pt x="1675" y="0"/>
                  </a:moveTo>
                  <a:cubicBezTo>
                    <a:pt x="1353" y="0"/>
                    <a:pt x="1035" y="128"/>
                    <a:pt x="787" y="375"/>
                  </a:cubicBezTo>
                  <a:cubicBezTo>
                    <a:pt x="516" y="565"/>
                    <a:pt x="271" y="755"/>
                    <a:pt x="109" y="999"/>
                  </a:cubicBezTo>
                  <a:cubicBezTo>
                    <a:pt x="0" y="1162"/>
                    <a:pt x="109" y="1433"/>
                    <a:pt x="299" y="1433"/>
                  </a:cubicBezTo>
                  <a:cubicBezTo>
                    <a:pt x="1085" y="1433"/>
                    <a:pt x="1817" y="1162"/>
                    <a:pt x="2360" y="620"/>
                  </a:cubicBezTo>
                  <a:cubicBezTo>
                    <a:pt x="2496" y="457"/>
                    <a:pt x="2468" y="240"/>
                    <a:pt x="2279" y="159"/>
                  </a:cubicBezTo>
                  <a:cubicBezTo>
                    <a:pt x="2088" y="53"/>
                    <a:pt x="1881" y="0"/>
                    <a:pt x="16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9"/>
            <p:cNvSpPr/>
            <p:nvPr/>
          </p:nvSpPr>
          <p:spPr>
            <a:xfrm>
              <a:off x="5708138" y="3685850"/>
              <a:ext cx="63775" cy="36300"/>
            </a:xfrm>
            <a:custGeom>
              <a:avLst/>
              <a:gdLst/>
              <a:ahLst/>
              <a:cxnLst/>
              <a:rect l="l" t="t" r="r" b="b"/>
              <a:pathLst>
                <a:path w="2551" h="1452" extrusionOk="0">
                  <a:moveTo>
                    <a:pt x="1743" y="0"/>
                  </a:moveTo>
                  <a:cubicBezTo>
                    <a:pt x="1411" y="0"/>
                    <a:pt x="1070" y="138"/>
                    <a:pt x="814" y="394"/>
                  </a:cubicBezTo>
                  <a:cubicBezTo>
                    <a:pt x="543" y="556"/>
                    <a:pt x="299" y="773"/>
                    <a:pt x="136" y="1018"/>
                  </a:cubicBezTo>
                  <a:cubicBezTo>
                    <a:pt x="1" y="1180"/>
                    <a:pt x="109" y="1451"/>
                    <a:pt x="326" y="1451"/>
                  </a:cubicBezTo>
                  <a:cubicBezTo>
                    <a:pt x="1085" y="1451"/>
                    <a:pt x="1845" y="1180"/>
                    <a:pt x="2387" y="638"/>
                  </a:cubicBezTo>
                  <a:cubicBezTo>
                    <a:pt x="2550" y="475"/>
                    <a:pt x="2469" y="258"/>
                    <a:pt x="2306" y="150"/>
                  </a:cubicBezTo>
                  <a:cubicBezTo>
                    <a:pt x="2135" y="49"/>
                    <a:pt x="1940" y="0"/>
                    <a:pt x="17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9"/>
            <p:cNvSpPr/>
            <p:nvPr/>
          </p:nvSpPr>
          <p:spPr>
            <a:xfrm>
              <a:off x="5672888" y="3797725"/>
              <a:ext cx="64425" cy="36300"/>
            </a:xfrm>
            <a:custGeom>
              <a:avLst/>
              <a:gdLst/>
              <a:ahLst/>
              <a:cxnLst/>
              <a:rect l="l" t="t" r="r" b="b"/>
              <a:pathLst>
                <a:path w="2577" h="1452" extrusionOk="0">
                  <a:moveTo>
                    <a:pt x="1758" y="1"/>
                  </a:moveTo>
                  <a:cubicBezTo>
                    <a:pt x="1427" y="1"/>
                    <a:pt x="1096" y="139"/>
                    <a:pt x="841" y="394"/>
                  </a:cubicBezTo>
                  <a:cubicBezTo>
                    <a:pt x="570" y="557"/>
                    <a:pt x="326" y="774"/>
                    <a:pt x="163" y="1018"/>
                  </a:cubicBezTo>
                  <a:cubicBezTo>
                    <a:pt x="0" y="1181"/>
                    <a:pt x="109" y="1452"/>
                    <a:pt x="326" y="1452"/>
                  </a:cubicBezTo>
                  <a:cubicBezTo>
                    <a:pt x="1112" y="1452"/>
                    <a:pt x="1872" y="1181"/>
                    <a:pt x="2414" y="638"/>
                  </a:cubicBezTo>
                  <a:cubicBezTo>
                    <a:pt x="2577" y="475"/>
                    <a:pt x="2495" y="258"/>
                    <a:pt x="2333" y="150"/>
                  </a:cubicBezTo>
                  <a:cubicBezTo>
                    <a:pt x="2151" y="49"/>
                    <a:pt x="1954" y="1"/>
                    <a:pt x="17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9"/>
            <p:cNvSpPr/>
            <p:nvPr/>
          </p:nvSpPr>
          <p:spPr>
            <a:xfrm>
              <a:off x="5853263" y="3691275"/>
              <a:ext cx="63750" cy="35625"/>
            </a:xfrm>
            <a:custGeom>
              <a:avLst/>
              <a:gdLst/>
              <a:ahLst/>
              <a:cxnLst/>
              <a:rect l="l" t="t" r="r" b="b"/>
              <a:pathLst>
                <a:path w="2550" h="1425" extrusionOk="0">
                  <a:moveTo>
                    <a:pt x="1731" y="0"/>
                  </a:moveTo>
                  <a:cubicBezTo>
                    <a:pt x="1400" y="0"/>
                    <a:pt x="1069" y="138"/>
                    <a:pt x="814" y="394"/>
                  </a:cubicBezTo>
                  <a:cubicBezTo>
                    <a:pt x="542" y="556"/>
                    <a:pt x="298" y="746"/>
                    <a:pt x="136" y="990"/>
                  </a:cubicBezTo>
                  <a:cubicBezTo>
                    <a:pt x="0" y="1153"/>
                    <a:pt x="109" y="1424"/>
                    <a:pt x="298" y="1424"/>
                  </a:cubicBezTo>
                  <a:cubicBezTo>
                    <a:pt x="1085" y="1424"/>
                    <a:pt x="1844" y="1153"/>
                    <a:pt x="2387" y="611"/>
                  </a:cubicBezTo>
                  <a:cubicBezTo>
                    <a:pt x="2550" y="448"/>
                    <a:pt x="2468" y="258"/>
                    <a:pt x="2306" y="150"/>
                  </a:cubicBezTo>
                  <a:cubicBezTo>
                    <a:pt x="2124" y="49"/>
                    <a:pt x="1927" y="0"/>
                    <a:pt x="1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9"/>
            <p:cNvSpPr/>
            <p:nvPr/>
          </p:nvSpPr>
          <p:spPr>
            <a:xfrm>
              <a:off x="5801038" y="3788500"/>
              <a:ext cx="63075" cy="36050"/>
            </a:xfrm>
            <a:custGeom>
              <a:avLst/>
              <a:gdLst/>
              <a:ahLst/>
              <a:cxnLst/>
              <a:rect l="l" t="t" r="r" b="b"/>
              <a:pathLst>
                <a:path w="2523" h="1442" extrusionOk="0">
                  <a:moveTo>
                    <a:pt x="1691" y="0"/>
                  </a:moveTo>
                  <a:cubicBezTo>
                    <a:pt x="1355" y="0"/>
                    <a:pt x="1032" y="121"/>
                    <a:pt x="814" y="356"/>
                  </a:cubicBezTo>
                  <a:cubicBezTo>
                    <a:pt x="543" y="519"/>
                    <a:pt x="299" y="736"/>
                    <a:pt x="82" y="1007"/>
                  </a:cubicBezTo>
                  <a:cubicBezTo>
                    <a:pt x="0" y="1170"/>
                    <a:pt x="82" y="1441"/>
                    <a:pt x="299" y="1441"/>
                  </a:cubicBezTo>
                  <a:cubicBezTo>
                    <a:pt x="1085" y="1441"/>
                    <a:pt x="1818" y="1170"/>
                    <a:pt x="2360" y="627"/>
                  </a:cubicBezTo>
                  <a:cubicBezTo>
                    <a:pt x="2523" y="465"/>
                    <a:pt x="2469" y="248"/>
                    <a:pt x="2306" y="139"/>
                  </a:cubicBezTo>
                  <a:cubicBezTo>
                    <a:pt x="2110" y="46"/>
                    <a:pt x="1898" y="0"/>
                    <a:pt x="16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9"/>
            <p:cNvSpPr/>
            <p:nvPr/>
          </p:nvSpPr>
          <p:spPr>
            <a:xfrm>
              <a:off x="5737963" y="3912325"/>
              <a:ext cx="63775" cy="35625"/>
            </a:xfrm>
            <a:custGeom>
              <a:avLst/>
              <a:gdLst/>
              <a:ahLst/>
              <a:cxnLst/>
              <a:rect l="l" t="t" r="r" b="b"/>
              <a:pathLst>
                <a:path w="2551" h="1425" extrusionOk="0">
                  <a:moveTo>
                    <a:pt x="1732" y="1"/>
                  </a:moveTo>
                  <a:cubicBezTo>
                    <a:pt x="1401" y="1"/>
                    <a:pt x="1070" y="138"/>
                    <a:pt x="815" y="394"/>
                  </a:cubicBezTo>
                  <a:cubicBezTo>
                    <a:pt x="543" y="557"/>
                    <a:pt x="299" y="774"/>
                    <a:pt x="109" y="991"/>
                  </a:cubicBezTo>
                  <a:cubicBezTo>
                    <a:pt x="1" y="1153"/>
                    <a:pt x="109" y="1425"/>
                    <a:pt x="299" y="1425"/>
                  </a:cubicBezTo>
                  <a:cubicBezTo>
                    <a:pt x="1086" y="1425"/>
                    <a:pt x="1845" y="1153"/>
                    <a:pt x="2361" y="611"/>
                  </a:cubicBezTo>
                  <a:cubicBezTo>
                    <a:pt x="2551" y="448"/>
                    <a:pt x="2469" y="258"/>
                    <a:pt x="2306" y="150"/>
                  </a:cubicBezTo>
                  <a:cubicBezTo>
                    <a:pt x="2125" y="49"/>
                    <a:pt x="1928" y="1"/>
                    <a:pt x="17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9"/>
            <p:cNvSpPr/>
            <p:nvPr/>
          </p:nvSpPr>
          <p:spPr>
            <a:xfrm>
              <a:off x="5940038" y="3783500"/>
              <a:ext cx="62425" cy="36300"/>
            </a:xfrm>
            <a:custGeom>
              <a:avLst/>
              <a:gdLst/>
              <a:ahLst/>
              <a:cxnLst/>
              <a:rect l="l" t="t" r="r" b="b"/>
              <a:pathLst>
                <a:path w="2497" h="1452" extrusionOk="0">
                  <a:moveTo>
                    <a:pt x="1690" y="0"/>
                  </a:moveTo>
                  <a:cubicBezTo>
                    <a:pt x="1357" y="0"/>
                    <a:pt x="1016" y="138"/>
                    <a:pt x="760" y="393"/>
                  </a:cubicBezTo>
                  <a:cubicBezTo>
                    <a:pt x="489" y="556"/>
                    <a:pt x="272" y="773"/>
                    <a:pt x="82" y="990"/>
                  </a:cubicBezTo>
                  <a:cubicBezTo>
                    <a:pt x="1" y="1180"/>
                    <a:pt x="82" y="1451"/>
                    <a:pt x="299" y="1451"/>
                  </a:cubicBezTo>
                  <a:cubicBezTo>
                    <a:pt x="1059" y="1451"/>
                    <a:pt x="1818" y="1180"/>
                    <a:pt x="2361" y="638"/>
                  </a:cubicBezTo>
                  <a:cubicBezTo>
                    <a:pt x="2496" y="448"/>
                    <a:pt x="2469" y="258"/>
                    <a:pt x="2252" y="149"/>
                  </a:cubicBezTo>
                  <a:cubicBezTo>
                    <a:pt x="2081" y="48"/>
                    <a:pt x="1887" y="0"/>
                    <a:pt x="16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9"/>
            <p:cNvSpPr/>
            <p:nvPr/>
          </p:nvSpPr>
          <p:spPr>
            <a:xfrm>
              <a:off x="5592863" y="3615775"/>
              <a:ext cx="63775" cy="35850"/>
            </a:xfrm>
            <a:custGeom>
              <a:avLst/>
              <a:gdLst/>
              <a:ahLst/>
              <a:cxnLst/>
              <a:rect l="l" t="t" r="r" b="b"/>
              <a:pathLst>
                <a:path w="2551" h="1434" extrusionOk="0">
                  <a:moveTo>
                    <a:pt x="1714" y="1"/>
                  </a:moveTo>
                  <a:cubicBezTo>
                    <a:pt x="1391" y="1"/>
                    <a:pt x="1062" y="128"/>
                    <a:pt x="814" y="376"/>
                  </a:cubicBezTo>
                  <a:cubicBezTo>
                    <a:pt x="543" y="566"/>
                    <a:pt x="299" y="756"/>
                    <a:pt x="136" y="1000"/>
                  </a:cubicBezTo>
                  <a:cubicBezTo>
                    <a:pt x="0" y="1162"/>
                    <a:pt x="109" y="1434"/>
                    <a:pt x="326" y="1434"/>
                  </a:cubicBezTo>
                  <a:cubicBezTo>
                    <a:pt x="1085" y="1434"/>
                    <a:pt x="1845" y="1162"/>
                    <a:pt x="2387" y="620"/>
                  </a:cubicBezTo>
                  <a:cubicBezTo>
                    <a:pt x="2550" y="457"/>
                    <a:pt x="2496" y="240"/>
                    <a:pt x="2306" y="159"/>
                  </a:cubicBezTo>
                  <a:cubicBezTo>
                    <a:pt x="2126" y="53"/>
                    <a:pt x="1921" y="1"/>
                    <a:pt x="17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9"/>
            <p:cNvSpPr/>
            <p:nvPr/>
          </p:nvSpPr>
          <p:spPr>
            <a:xfrm>
              <a:off x="5794938" y="3609900"/>
              <a:ext cx="64450" cy="35625"/>
            </a:xfrm>
            <a:custGeom>
              <a:avLst/>
              <a:gdLst/>
              <a:ahLst/>
              <a:cxnLst/>
              <a:rect l="l" t="t" r="r" b="b"/>
              <a:pathLst>
                <a:path w="2578" h="1425" extrusionOk="0">
                  <a:moveTo>
                    <a:pt x="1770" y="0"/>
                  </a:moveTo>
                  <a:cubicBezTo>
                    <a:pt x="1438" y="0"/>
                    <a:pt x="1097" y="138"/>
                    <a:pt x="841" y="394"/>
                  </a:cubicBezTo>
                  <a:cubicBezTo>
                    <a:pt x="570" y="557"/>
                    <a:pt x="326" y="746"/>
                    <a:pt x="163" y="991"/>
                  </a:cubicBezTo>
                  <a:cubicBezTo>
                    <a:pt x="0" y="1153"/>
                    <a:pt x="109" y="1425"/>
                    <a:pt x="326" y="1425"/>
                  </a:cubicBezTo>
                  <a:cubicBezTo>
                    <a:pt x="1112" y="1425"/>
                    <a:pt x="1872" y="1153"/>
                    <a:pt x="2414" y="611"/>
                  </a:cubicBezTo>
                  <a:cubicBezTo>
                    <a:pt x="2577" y="448"/>
                    <a:pt x="2496" y="258"/>
                    <a:pt x="2333" y="150"/>
                  </a:cubicBezTo>
                  <a:cubicBezTo>
                    <a:pt x="2161" y="49"/>
                    <a:pt x="1967" y="0"/>
                    <a:pt x="1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9"/>
            <p:cNvSpPr/>
            <p:nvPr/>
          </p:nvSpPr>
          <p:spPr>
            <a:xfrm>
              <a:off x="5284338" y="4288000"/>
              <a:ext cx="63075" cy="35625"/>
            </a:xfrm>
            <a:custGeom>
              <a:avLst/>
              <a:gdLst/>
              <a:ahLst/>
              <a:cxnLst/>
              <a:rect l="l" t="t" r="r" b="b"/>
              <a:pathLst>
                <a:path w="2523" h="1425" extrusionOk="0">
                  <a:moveTo>
                    <a:pt x="1716" y="0"/>
                  </a:moveTo>
                  <a:cubicBezTo>
                    <a:pt x="1383" y="0"/>
                    <a:pt x="1042" y="138"/>
                    <a:pt x="787" y="394"/>
                  </a:cubicBezTo>
                  <a:cubicBezTo>
                    <a:pt x="515" y="556"/>
                    <a:pt x="271" y="746"/>
                    <a:pt x="109" y="990"/>
                  </a:cubicBezTo>
                  <a:cubicBezTo>
                    <a:pt x="0" y="1153"/>
                    <a:pt x="109" y="1424"/>
                    <a:pt x="326" y="1424"/>
                  </a:cubicBezTo>
                  <a:cubicBezTo>
                    <a:pt x="1085" y="1424"/>
                    <a:pt x="1844" y="1153"/>
                    <a:pt x="2387" y="611"/>
                  </a:cubicBezTo>
                  <a:cubicBezTo>
                    <a:pt x="2523" y="448"/>
                    <a:pt x="2495" y="258"/>
                    <a:pt x="2278" y="149"/>
                  </a:cubicBezTo>
                  <a:cubicBezTo>
                    <a:pt x="2107" y="49"/>
                    <a:pt x="1913" y="0"/>
                    <a:pt x="17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9"/>
            <p:cNvSpPr/>
            <p:nvPr/>
          </p:nvSpPr>
          <p:spPr>
            <a:xfrm>
              <a:off x="5555563" y="3703925"/>
              <a:ext cx="64450" cy="35850"/>
            </a:xfrm>
            <a:custGeom>
              <a:avLst/>
              <a:gdLst/>
              <a:ahLst/>
              <a:cxnLst/>
              <a:rect l="l" t="t" r="r" b="b"/>
              <a:pathLst>
                <a:path w="2578" h="1434" extrusionOk="0">
                  <a:moveTo>
                    <a:pt x="1755" y="1"/>
                  </a:moveTo>
                  <a:cubicBezTo>
                    <a:pt x="1431" y="1"/>
                    <a:pt x="1106" y="128"/>
                    <a:pt x="841" y="376"/>
                  </a:cubicBezTo>
                  <a:cubicBezTo>
                    <a:pt x="597" y="566"/>
                    <a:pt x="353" y="756"/>
                    <a:pt x="163" y="1000"/>
                  </a:cubicBezTo>
                  <a:cubicBezTo>
                    <a:pt x="1" y="1162"/>
                    <a:pt x="136" y="1434"/>
                    <a:pt x="353" y="1434"/>
                  </a:cubicBezTo>
                  <a:cubicBezTo>
                    <a:pt x="1140" y="1434"/>
                    <a:pt x="1872" y="1162"/>
                    <a:pt x="2415" y="620"/>
                  </a:cubicBezTo>
                  <a:cubicBezTo>
                    <a:pt x="2577" y="457"/>
                    <a:pt x="2523" y="240"/>
                    <a:pt x="2360" y="159"/>
                  </a:cubicBezTo>
                  <a:cubicBezTo>
                    <a:pt x="2170" y="53"/>
                    <a:pt x="1963" y="1"/>
                    <a:pt x="17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9"/>
            <p:cNvSpPr/>
            <p:nvPr/>
          </p:nvSpPr>
          <p:spPr>
            <a:xfrm>
              <a:off x="5986163" y="3677700"/>
              <a:ext cx="63075" cy="35625"/>
            </a:xfrm>
            <a:custGeom>
              <a:avLst/>
              <a:gdLst/>
              <a:ahLst/>
              <a:cxnLst/>
              <a:rect l="l" t="t" r="r" b="b"/>
              <a:pathLst>
                <a:path w="2523" h="1425" extrusionOk="0">
                  <a:moveTo>
                    <a:pt x="1716" y="1"/>
                  </a:moveTo>
                  <a:cubicBezTo>
                    <a:pt x="1384" y="1"/>
                    <a:pt x="1042" y="139"/>
                    <a:pt x="787" y="394"/>
                  </a:cubicBezTo>
                  <a:cubicBezTo>
                    <a:pt x="516" y="557"/>
                    <a:pt x="272" y="747"/>
                    <a:pt x="109" y="991"/>
                  </a:cubicBezTo>
                  <a:cubicBezTo>
                    <a:pt x="0" y="1154"/>
                    <a:pt x="109" y="1425"/>
                    <a:pt x="326" y="1425"/>
                  </a:cubicBezTo>
                  <a:cubicBezTo>
                    <a:pt x="1085" y="1425"/>
                    <a:pt x="1845" y="1154"/>
                    <a:pt x="2387" y="611"/>
                  </a:cubicBezTo>
                  <a:cubicBezTo>
                    <a:pt x="2523" y="448"/>
                    <a:pt x="2496" y="259"/>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9"/>
            <p:cNvSpPr/>
            <p:nvPr/>
          </p:nvSpPr>
          <p:spPr>
            <a:xfrm>
              <a:off x="5891213" y="3894700"/>
              <a:ext cx="63775" cy="35625"/>
            </a:xfrm>
            <a:custGeom>
              <a:avLst/>
              <a:gdLst/>
              <a:ahLst/>
              <a:cxnLst/>
              <a:rect l="l" t="t" r="r" b="b"/>
              <a:pathLst>
                <a:path w="2551" h="1425" extrusionOk="0">
                  <a:moveTo>
                    <a:pt x="1744" y="0"/>
                  </a:moveTo>
                  <a:cubicBezTo>
                    <a:pt x="1411" y="0"/>
                    <a:pt x="1070" y="138"/>
                    <a:pt x="815" y="394"/>
                  </a:cubicBezTo>
                  <a:cubicBezTo>
                    <a:pt x="543" y="502"/>
                    <a:pt x="326" y="719"/>
                    <a:pt x="109" y="991"/>
                  </a:cubicBezTo>
                  <a:cubicBezTo>
                    <a:pt x="1" y="1153"/>
                    <a:pt x="109" y="1424"/>
                    <a:pt x="299" y="1424"/>
                  </a:cubicBezTo>
                  <a:cubicBezTo>
                    <a:pt x="1086" y="1424"/>
                    <a:pt x="1845" y="1153"/>
                    <a:pt x="2388" y="611"/>
                  </a:cubicBezTo>
                  <a:cubicBezTo>
                    <a:pt x="2551" y="448"/>
                    <a:pt x="2469" y="258"/>
                    <a:pt x="2306" y="150"/>
                  </a:cubicBezTo>
                  <a:cubicBezTo>
                    <a:pt x="2135" y="49"/>
                    <a:pt x="1941" y="0"/>
                    <a:pt x="17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9"/>
            <p:cNvSpPr/>
            <p:nvPr/>
          </p:nvSpPr>
          <p:spPr>
            <a:xfrm>
              <a:off x="5914963" y="4011325"/>
              <a:ext cx="63075" cy="36300"/>
            </a:xfrm>
            <a:custGeom>
              <a:avLst/>
              <a:gdLst/>
              <a:ahLst/>
              <a:cxnLst/>
              <a:rect l="l" t="t" r="r" b="b"/>
              <a:pathLst>
                <a:path w="2523" h="1452" extrusionOk="0">
                  <a:moveTo>
                    <a:pt x="1716" y="1"/>
                  </a:moveTo>
                  <a:cubicBezTo>
                    <a:pt x="1384" y="1"/>
                    <a:pt x="1042" y="139"/>
                    <a:pt x="787" y="394"/>
                  </a:cubicBezTo>
                  <a:cubicBezTo>
                    <a:pt x="516" y="557"/>
                    <a:pt x="272" y="774"/>
                    <a:pt x="109" y="1018"/>
                  </a:cubicBezTo>
                  <a:cubicBezTo>
                    <a:pt x="0" y="1181"/>
                    <a:pt x="109" y="1452"/>
                    <a:pt x="299" y="1452"/>
                  </a:cubicBezTo>
                  <a:cubicBezTo>
                    <a:pt x="1085" y="1452"/>
                    <a:pt x="1845" y="1181"/>
                    <a:pt x="2387" y="638"/>
                  </a:cubicBezTo>
                  <a:cubicBezTo>
                    <a:pt x="2523" y="475"/>
                    <a:pt x="2496" y="258"/>
                    <a:pt x="2279" y="150"/>
                  </a:cubicBezTo>
                  <a:cubicBezTo>
                    <a:pt x="2107" y="49"/>
                    <a:pt x="1913" y="1"/>
                    <a:pt x="17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0" name="Google Shape;510;p9"/>
          <p:cNvGrpSpPr/>
          <p:nvPr/>
        </p:nvGrpSpPr>
        <p:grpSpPr>
          <a:xfrm rot="1230574">
            <a:off x="7876249" y="829488"/>
            <a:ext cx="1109047" cy="737735"/>
            <a:chOff x="3264963" y="236725"/>
            <a:chExt cx="998125" cy="663950"/>
          </a:xfrm>
        </p:grpSpPr>
        <p:sp>
          <p:nvSpPr>
            <p:cNvPr id="511" name="Google Shape;511;p9"/>
            <p:cNvSpPr/>
            <p:nvPr/>
          </p:nvSpPr>
          <p:spPr>
            <a:xfrm>
              <a:off x="3477188" y="236725"/>
              <a:ext cx="59550" cy="38900"/>
            </a:xfrm>
            <a:custGeom>
              <a:avLst/>
              <a:gdLst/>
              <a:ahLst/>
              <a:cxnLst/>
              <a:rect l="l" t="t" r="r" b="b"/>
              <a:pathLst>
                <a:path w="2382" h="1556" extrusionOk="0">
                  <a:moveTo>
                    <a:pt x="381" y="0"/>
                  </a:moveTo>
                  <a:cubicBezTo>
                    <a:pt x="137" y="0"/>
                    <a:pt x="1" y="244"/>
                    <a:pt x="109" y="407"/>
                  </a:cubicBezTo>
                  <a:cubicBezTo>
                    <a:pt x="543" y="1058"/>
                    <a:pt x="1222" y="1465"/>
                    <a:pt x="2008" y="1546"/>
                  </a:cubicBezTo>
                  <a:cubicBezTo>
                    <a:pt x="2037" y="1553"/>
                    <a:pt x="2064" y="1556"/>
                    <a:pt x="2090" y="1556"/>
                  </a:cubicBezTo>
                  <a:cubicBezTo>
                    <a:pt x="2282" y="1556"/>
                    <a:pt x="2381" y="1388"/>
                    <a:pt x="2334" y="1221"/>
                  </a:cubicBezTo>
                  <a:cubicBezTo>
                    <a:pt x="2279" y="678"/>
                    <a:pt x="1845" y="244"/>
                    <a:pt x="1303" y="163"/>
                  </a:cubicBezTo>
                  <a:cubicBezTo>
                    <a:pt x="1032" y="27"/>
                    <a:pt x="706" y="0"/>
                    <a:pt x="3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9"/>
            <p:cNvSpPr/>
            <p:nvPr/>
          </p:nvSpPr>
          <p:spPr>
            <a:xfrm>
              <a:off x="3367338" y="274700"/>
              <a:ext cx="58300" cy="39425"/>
            </a:xfrm>
            <a:custGeom>
              <a:avLst/>
              <a:gdLst/>
              <a:ahLst/>
              <a:cxnLst/>
              <a:rect l="l" t="t" r="r" b="b"/>
              <a:pathLst>
                <a:path w="2332" h="1577" extrusionOk="0">
                  <a:moveTo>
                    <a:pt x="326" y="0"/>
                  </a:moveTo>
                  <a:cubicBezTo>
                    <a:pt x="137" y="0"/>
                    <a:pt x="1" y="244"/>
                    <a:pt x="109" y="407"/>
                  </a:cubicBezTo>
                  <a:cubicBezTo>
                    <a:pt x="543" y="1058"/>
                    <a:pt x="1221" y="1465"/>
                    <a:pt x="1981" y="1573"/>
                  </a:cubicBezTo>
                  <a:cubicBezTo>
                    <a:pt x="1999" y="1576"/>
                    <a:pt x="2017" y="1577"/>
                    <a:pt x="2034" y="1577"/>
                  </a:cubicBezTo>
                  <a:cubicBezTo>
                    <a:pt x="2220" y="1577"/>
                    <a:pt x="2331" y="1444"/>
                    <a:pt x="2306" y="1221"/>
                  </a:cubicBezTo>
                  <a:cubicBezTo>
                    <a:pt x="2225" y="678"/>
                    <a:pt x="1791" y="244"/>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9"/>
            <p:cNvSpPr/>
            <p:nvPr/>
          </p:nvSpPr>
          <p:spPr>
            <a:xfrm>
              <a:off x="3560613" y="356050"/>
              <a:ext cx="58275" cy="39450"/>
            </a:xfrm>
            <a:custGeom>
              <a:avLst/>
              <a:gdLst/>
              <a:ahLst/>
              <a:cxnLst/>
              <a:rect l="l" t="t" r="r" b="b"/>
              <a:pathLst>
                <a:path w="2331" h="1578" extrusionOk="0">
                  <a:moveTo>
                    <a:pt x="326" y="1"/>
                  </a:moveTo>
                  <a:cubicBezTo>
                    <a:pt x="136" y="1"/>
                    <a:pt x="0" y="245"/>
                    <a:pt x="82" y="408"/>
                  </a:cubicBezTo>
                  <a:cubicBezTo>
                    <a:pt x="543" y="1059"/>
                    <a:pt x="1221" y="1466"/>
                    <a:pt x="1980" y="1574"/>
                  </a:cubicBezTo>
                  <a:cubicBezTo>
                    <a:pt x="1996" y="1576"/>
                    <a:pt x="2012" y="1578"/>
                    <a:pt x="2028" y="1578"/>
                  </a:cubicBezTo>
                  <a:cubicBezTo>
                    <a:pt x="2196" y="1578"/>
                    <a:pt x="2331" y="1445"/>
                    <a:pt x="2306" y="1222"/>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9"/>
            <p:cNvSpPr/>
            <p:nvPr/>
          </p:nvSpPr>
          <p:spPr>
            <a:xfrm>
              <a:off x="3449388" y="371650"/>
              <a:ext cx="60275" cy="38750"/>
            </a:xfrm>
            <a:custGeom>
              <a:avLst/>
              <a:gdLst/>
              <a:ahLst/>
              <a:cxnLst/>
              <a:rect l="l" t="t" r="r" b="b"/>
              <a:pathLst>
                <a:path w="2411" h="1550" extrusionOk="0">
                  <a:moveTo>
                    <a:pt x="408" y="1"/>
                  </a:moveTo>
                  <a:cubicBezTo>
                    <a:pt x="164" y="1"/>
                    <a:pt x="1" y="218"/>
                    <a:pt x="136" y="408"/>
                  </a:cubicBezTo>
                  <a:cubicBezTo>
                    <a:pt x="570" y="1032"/>
                    <a:pt x="1249" y="1438"/>
                    <a:pt x="2035" y="1547"/>
                  </a:cubicBezTo>
                  <a:cubicBezTo>
                    <a:pt x="2053" y="1549"/>
                    <a:pt x="2071" y="1550"/>
                    <a:pt x="2087" y="1550"/>
                  </a:cubicBezTo>
                  <a:cubicBezTo>
                    <a:pt x="2298" y="1550"/>
                    <a:pt x="2411" y="1397"/>
                    <a:pt x="2361" y="1221"/>
                  </a:cubicBezTo>
                  <a:cubicBezTo>
                    <a:pt x="2306" y="679"/>
                    <a:pt x="1872" y="218"/>
                    <a:pt x="1330" y="164"/>
                  </a:cubicBezTo>
                  <a:cubicBezTo>
                    <a:pt x="1059" y="28"/>
                    <a:pt x="733"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9"/>
            <p:cNvSpPr/>
            <p:nvPr/>
          </p:nvSpPr>
          <p:spPr>
            <a:xfrm>
              <a:off x="3313088" y="395400"/>
              <a:ext cx="58300" cy="38750"/>
            </a:xfrm>
            <a:custGeom>
              <a:avLst/>
              <a:gdLst/>
              <a:ahLst/>
              <a:cxnLst/>
              <a:rect l="l" t="t" r="r" b="b"/>
              <a:pathLst>
                <a:path w="2332" h="1550" extrusionOk="0">
                  <a:moveTo>
                    <a:pt x="326" y="0"/>
                  </a:moveTo>
                  <a:cubicBezTo>
                    <a:pt x="137" y="0"/>
                    <a:pt x="1" y="217"/>
                    <a:pt x="109" y="407"/>
                  </a:cubicBezTo>
                  <a:cubicBezTo>
                    <a:pt x="543" y="1031"/>
                    <a:pt x="1222" y="1438"/>
                    <a:pt x="2008" y="1546"/>
                  </a:cubicBezTo>
                  <a:cubicBezTo>
                    <a:pt x="2024" y="1549"/>
                    <a:pt x="2040" y="1550"/>
                    <a:pt x="2055" y="1550"/>
                  </a:cubicBezTo>
                  <a:cubicBezTo>
                    <a:pt x="2220" y="1550"/>
                    <a:pt x="2331" y="1419"/>
                    <a:pt x="2307" y="1221"/>
                  </a:cubicBezTo>
                  <a:cubicBezTo>
                    <a:pt x="2225" y="678"/>
                    <a:pt x="1791" y="217"/>
                    <a:pt x="1249" y="163"/>
                  </a:cubicBezTo>
                  <a:cubicBezTo>
                    <a:pt x="977" y="27"/>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9"/>
            <p:cNvSpPr/>
            <p:nvPr/>
          </p:nvSpPr>
          <p:spPr>
            <a:xfrm>
              <a:off x="3450063" y="463200"/>
              <a:ext cx="58925" cy="38750"/>
            </a:xfrm>
            <a:custGeom>
              <a:avLst/>
              <a:gdLst/>
              <a:ahLst/>
              <a:cxnLst/>
              <a:rect l="l" t="t" r="r" b="b"/>
              <a:pathLst>
                <a:path w="2357" h="1550" extrusionOk="0">
                  <a:moveTo>
                    <a:pt x="354" y="1"/>
                  </a:moveTo>
                  <a:cubicBezTo>
                    <a:pt x="137" y="1"/>
                    <a:pt x="1" y="218"/>
                    <a:pt x="109" y="407"/>
                  </a:cubicBezTo>
                  <a:cubicBezTo>
                    <a:pt x="543" y="1031"/>
                    <a:pt x="1222" y="1438"/>
                    <a:pt x="2008" y="1547"/>
                  </a:cubicBezTo>
                  <a:cubicBezTo>
                    <a:pt x="2024" y="1549"/>
                    <a:pt x="2040" y="1550"/>
                    <a:pt x="2055" y="1550"/>
                  </a:cubicBezTo>
                  <a:cubicBezTo>
                    <a:pt x="2244" y="1550"/>
                    <a:pt x="2357" y="1397"/>
                    <a:pt x="2307" y="1221"/>
                  </a:cubicBezTo>
                  <a:cubicBezTo>
                    <a:pt x="2252" y="679"/>
                    <a:pt x="1791" y="218"/>
                    <a:pt x="1276" y="163"/>
                  </a:cubicBezTo>
                  <a:cubicBezTo>
                    <a:pt x="1005" y="28"/>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9"/>
            <p:cNvSpPr/>
            <p:nvPr/>
          </p:nvSpPr>
          <p:spPr>
            <a:xfrm>
              <a:off x="3777888" y="296900"/>
              <a:ext cx="59350" cy="38925"/>
            </a:xfrm>
            <a:custGeom>
              <a:avLst/>
              <a:gdLst/>
              <a:ahLst/>
              <a:cxnLst/>
              <a:rect l="l" t="t" r="r" b="b"/>
              <a:pathLst>
                <a:path w="2374" h="1557" extrusionOk="0">
                  <a:moveTo>
                    <a:pt x="333" y="0"/>
                  </a:moveTo>
                  <a:cubicBezTo>
                    <a:pt x="125" y="0"/>
                    <a:pt x="1" y="241"/>
                    <a:pt x="124" y="414"/>
                  </a:cubicBezTo>
                  <a:cubicBezTo>
                    <a:pt x="558" y="1038"/>
                    <a:pt x="1237" y="1445"/>
                    <a:pt x="2023" y="1553"/>
                  </a:cubicBezTo>
                  <a:cubicBezTo>
                    <a:pt x="2039" y="1555"/>
                    <a:pt x="2055" y="1556"/>
                    <a:pt x="2070" y="1556"/>
                  </a:cubicBezTo>
                  <a:cubicBezTo>
                    <a:pt x="2259" y="1556"/>
                    <a:pt x="2374" y="1404"/>
                    <a:pt x="2349" y="1228"/>
                  </a:cubicBezTo>
                  <a:cubicBezTo>
                    <a:pt x="2294" y="685"/>
                    <a:pt x="1833" y="224"/>
                    <a:pt x="1318" y="170"/>
                  </a:cubicBezTo>
                  <a:cubicBezTo>
                    <a:pt x="1047" y="34"/>
                    <a:pt x="721" y="7"/>
                    <a:pt x="396" y="7"/>
                  </a:cubicBezTo>
                  <a:cubicBezTo>
                    <a:pt x="374" y="2"/>
                    <a:pt x="353" y="0"/>
                    <a:pt x="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9"/>
            <p:cNvSpPr/>
            <p:nvPr/>
          </p:nvSpPr>
          <p:spPr>
            <a:xfrm>
              <a:off x="3639263" y="307250"/>
              <a:ext cx="60275" cy="38750"/>
            </a:xfrm>
            <a:custGeom>
              <a:avLst/>
              <a:gdLst/>
              <a:ahLst/>
              <a:cxnLst/>
              <a:rect l="l" t="t" r="r" b="b"/>
              <a:pathLst>
                <a:path w="2411" h="1550" extrusionOk="0">
                  <a:moveTo>
                    <a:pt x="407" y="0"/>
                  </a:moveTo>
                  <a:cubicBezTo>
                    <a:pt x="163" y="0"/>
                    <a:pt x="1" y="217"/>
                    <a:pt x="136" y="380"/>
                  </a:cubicBezTo>
                  <a:cubicBezTo>
                    <a:pt x="570" y="1031"/>
                    <a:pt x="1248" y="1438"/>
                    <a:pt x="2035" y="1546"/>
                  </a:cubicBezTo>
                  <a:cubicBezTo>
                    <a:pt x="2053" y="1548"/>
                    <a:pt x="2070" y="1549"/>
                    <a:pt x="2087" y="1549"/>
                  </a:cubicBezTo>
                  <a:cubicBezTo>
                    <a:pt x="2298" y="1549"/>
                    <a:pt x="2411" y="1396"/>
                    <a:pt x="2360" y="1221"/>
                  </a:cubicBezTo>
                  <a:cubicBezTo>
                    <a:pt x="2306" y="678"/>
                    <a:pt x="1872" y="217"/>
                    <a:pt x="1330"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9"/>
            <p:cNvSpPr/>
            <p:nvPr/>
          </p:nvSpPr>
          <p:spPr>
            <a:xfrm>
              <a:off x="3835913" y="427250"/>
              <a:ext cx="58975" cy="39450"/>
            </a:xfrm>
            <a:custGeom>
              <a:avLst/>
              <a:gdLst/>
              <a:ahLst/>
              <a:cxnLst/>
              <a:rect l="l" t="t" r="r" b="b"/>
              <a:pathLst>
                <a:path w="2359" h="1578" extrusionOk="0">
                  <a:moveTo>
                    <a:pt x="380" y="1"/>
                  </a:moveTo>
                  <a:cubicBezTo>
                    <a:pt x="136" y="1"/>
                    <a:pt x="0" y="245"/>
                    <a:pt x="109" y="408"/>
                  </a:cubicBezTo>
                  <a:cubicBezTo>
                    <a:pt x="543" y="1059"/>
                    <a:pt x="1221" y="1466"/>
                    <a:pt x="2008" y="1574"/>
                  </a:cubicBezTo>
                  <a:cubicBezTo>
                    <a:pt x="2026" y="1576"/>
                    <a:pt x="2043" y="1577"/>
                    <a:pt x="2059" y="1577"/>
                  </a:cubicBezTo>
                  <a:cubicBezTo>
                    <a:pt x="2267" y="1577"/>
                    <a:pt x="2358" y="1423"/>
                    <a:pt x="2333" y="1222"/>
                  </a:cubicBezTo>
                  <a:cubicBezTo>
                    <a:pt x="2279" y="679"/>
                    <a:pt x="1818" y="245"/>
                    <a:pt x="1275" y="164"/>
                  </a:cubicBezTo>
                  <a:cubicBezTo>
                    <a:pt x="1031" y="28"/>
                    <a:pt x="706"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9"/>
            <p:cNvSpPr/>
            <p:nvPr/>
          </p:nvSpPr>
          <p:spPr>
            <a:xfrm>
              <a:off x="3700963" y="406925"/>
              <a:ext cx="59650" cy="39425"/>
            </a:xfrm>
            <a:custGeom>
              <a:avLst/>
              <a:gdLst/>
              <a:ahLst/>
              <a:cxnLst/>
              <a:rect l="l" t="t" r="r" b="b"/>
              <a:pathLst>
                <a:path w="2386" h="1577" extrusionOk="0">
                  <a:moveTo>
                    <a:pt x="353" y="0"/>
                  </a:moveTo>
                  <a:cubicBezTo>
                    <a:pt x="136" y="0"/>
                    <a:pt x="1" y="244"/>
                    <a:pt x="109" y="407"/>
                  </a:cubicBezTo>
                  <a:cubicBezTo>
                    <a:pt x="543" y="1058"/>
                    <a:pt x="1221" y="1465"/>
                    <a:pt x="2008" y="1573"/>
                  </a:cubicBezTo>
                  <a:cubicBezTo>
                    <a:pt x="2026" y="1575"/>
                    <a:pt x="2043" y="1576"/>
                    <a:pt x="2060" y="1576"/>
                  </a:cubicBezTo>
                  <a:cubicBezTo>
                    <a:pt x="2271" y="1576"/>
                    <a:pt x="2386" y="1422"/>
                    <a:pt x="2361" y="1221"/>
                  </a:cubicBezTo>
                  <a:cubicBezTo>
                    <a:pt x="2279" y="678"/>
                    <a:pt x="1845" y="244"/>
                    <a:pt x="1303" y="163"/>
                  </a:cubicBezTo>
                  <a:cubicBezTo>
                    <a:pt x="950" y="82"/>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9"/>
            <p:cNvSpPr/>
            <p:nvPr/>
          </p:nvSpPr>
          <p:spPr>
            <a:xfrm>
              <a:off x="3608738" y="458450"/>
              <a:ext cx="58300" cy="39425"/>
            </a:xfrm>
            <a:custGeom>
              <a:avLst/>
              <a:gdLst/>
              <a:ahLst/>
              <a:cxnLst/>
              <a:rect l="l" t="t" r="r" b="b"/>
              <a:pathLst>
                <a:path w="2332" h="1577" extrusionOk="0">
                  <a:moveTo>
                    <a:pt x="354" y="1"/>
                  </a:moveTo>
                  <a:cubicBezTo>
                    <a:pt x="137" y="1"/>
                    <a:pt x="1" y="245"/>
                    <a:pt x="109" y="408"/>
                  </a:cubicBezTo>
                  <a:cubicBezTo>
                    <a:pt x="543" y="1031"/>
                    <a:pt x="1194" y="1465"/>
                    <a:pt x="1981" y="1574"/>
                  </a:cubicBezTo>
                  <a:cubicBezTo>
                    <a:pt x="1997" y="1576"/>
                    <a:pt x="2012" y="1577"/>
                    <a:pt x="2027" y="1577"/>
                  </a:cubicBezTo>
                  <a:cubicBezTo>
                    <a:pt x="2217" y="1577"/>
                    <a:pt x="2332" y="1422"/>
                    <a:pt x="2307" y="1221"/>
                  </a:cubicBezTo>
                  <a:cubicBezTo>
                    <a:pt x="2225" y="679"/>
                    <a:pt x="1791" y="245"/>
                    <a:pt x="1249" y="191"/>
                  </a:cubicBezTo>
                  <a:cubicBezTo>
                    <a:pt x="977" y="55"/>
                    <a:pt x="679" y="1"/>
                    <a:pt x="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9"/>
            <p:cNvSpPr/>
            <p:nvPr/>
          </p:nvSpPr>
          <p:spPr>
            <a:xfrm>
              <a:off x="3761313" y="537800"/>
              <a:ext cx="58975" cy="38750"/>
            </a:xfrm>
            <a:custGeom>
              <a:avLst/>
              <a:gdLst/>
              <a:ahLst/>
              <a:cxnLst/>
              <a:rect l="l" t="t" r="r" b="b"/>
              <a:pathLst>
                <a:path w="2359" h="1550" extrusionOk="0">
                  <a:moveTo>
                    <a:pt x="353" y="0"/>
                  </a:moveTo>
                  <a:cubicBezTo>
                    <a:pt x="136" y="0"/>
                    <a:pt x="1" y="217"/>
                    <a:pt x="109" y="380"/>
                  </a:cubicBezTo>
                  <a:cubicBezTo>
                    <a:pt x="543" y="1031"/>
                    <a:pt x="1221" y="1438"/>
                    <a:pt x="2008" y="1546"/>
                  </a:cubicBezTo>
                  <a:cubicBezTo>
                    <a:pt x="2024" y="1548"/>
                    <a:pt x="2040" y="1549"/>
                    <a:pt x="2055" y="1549"/>
                  </a:cubicBezTo>
                  <a:cubicBezTo>
                    <a:pt x="2244" y="1549"/>
                    <a:pt x="2359" y="1397"/>
                    <a:pt x="2334" y="1221"/>
                  </a:cubicBezTo>
                  <a:cubicBezTo>
                    <a:pt x="2225" y="678"/>
                    <a:pt x="1791" y="217"/>
                    <a:pt x="1249" y="163"/>
                  </a:cubicBezTo>
                  <a:cubicBezTo>
                    <a:pt x="950" y="27"/>
                    <a:pt x="652"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9"/>
            <p:cNvSpPr/>
            <p:nvPr/>
          </p:nvSpPr>
          <p:spPr>
            <a:xfrm>
              <a:off x="3601288" y="556100"/>
              <a:ext cx="58300" cy="39425"/>
            </a:xfrm>
            <a:custGeom>
              <a:avLst/>
              <a:gdLst/>
              <a:ahLst/>
              <a:cxnLst/>
              <a:rect l="l" t="t" r="r" b="b"/>
              <a:pathLst>
                <a:path w="2332" h="1577" extrusionOk="0">
                  <a:moveTo>
                    <a:pt x="326" y="0"/>
                  </a:moveTo>
                  <a:cubicBezTo>
                    <a:pt x="136" y="0"/>
                    <a:pt x="1" y="245"/>
                    <a:pt x="109" y="407"/>
                  </a:cubicBezTo>
                  <a:cubicBezTo>
                    <a:pt x="543" y="1031"/>
                    <a:pt x="1221" y="1465"/>
                    <a:pt x="1954" y="1574"/>
                  </a:cubicBezTo>
                  <a:cubicBezTo>
                    <a:pt x="1971" y="1576"/>
                    <a:pt x="1989" y="1577"/>
                    <a:pt x="2005" y="1577"/>
                  </a:cubicBezTo>
                  <a:cubicBezTo>
                    <a:pt x="2217" y="1577"/>
                    <a:pt x="2331" y="1422"/>
                    <a:pt x="2306" y="1221"/>
                  </a:cubicBezTo>
                  <a:cubicBezTo>
                    <a:pt x="2225" y="679"/>
                    <a:pt x="1791" y="245"/>
                    <a:pt x="1248"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9"/>
            <p:cNvSpPr/>
            <p:nvPr/>
          </p:nvSpPr>
          <p:spPr>
            <a:xfrm>
              <a:off x="3478563" y="560175"/>
              <a:ext cx="58275" cy="39425"/>
            </a:xfrm>
            <a:custGeom>
              <a:avLst/>
              <a:gdLst/>
              <a:ahLst/>
              <a:cxnLst/>
              <a:rect l="l" t="t" r="r" b="b"/>
              <a:pathLst>
                <a:path w="2331" h="1577" extrusionOk="0">
                  <a:moveTo>
                    <a:pt x="326" y="0"/>
                  </a:moveTo>
                  <a:cubicBezTo>
                    <a:pt x="136" y="0"/>
                    <a:pt x="0" y="244"/>
                    <a:pt x="82" y="407"/>
                  </a:cubicBezTo>
                  <a:cubicBezTo>
                    <a:pt x="543" y="1058"/>
                    <a:pt x="1221" y="1465"/>
                    <a:pt x="1980" y="1573"/>
                  </a:cubicBezTo>
                  <a:cubicBezTo>
                    <a:pt x="1999" y="1576"/>
                    <a:pt x="2016" y="1577"/>
                    <a:pt x="2033" y="1577"/>
                  </a:cubicBezTo>
                  <a:cubicBezTo>
                    <a:pt x="2219" y="1577"/>
                    <a:pt x="2331" y="1444"/>
                    <a:pt x="2306" y="1221"/>
                  </a:cubicBezTo>
                  <a:cubicBezTo>
                    <a:pt x="2224" y="678"/>
                    <a:pt x="1790" y="244"/>
                    <a:pt x="1248" y="190"/>
                  </a:cubicBezTo>
                  <a:cubicBezTo>
                    <a:pt x="977" y="54"/>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9"/>
            <p:cNvSpPr/>
            <p:nvPr/>
          </p:nvSpPr>
          <p:spPr>
            <a:xfrm>
              <a:off x="3380238" y="612375"/>
              <a:ext cx="59650" cy="38750"/>
            </a:xfrm>
            <a:custGeom>
              <a:avLst/>
              <a:gdLst/>
              <a:ahLst/>
              <a:cxnLst/>
              <a:rect l="l" t="t" r="r" b="b"/>
              <a:pathLst>
                <a:path w="2386" h="1550" extrusionOk="0">
                  <a:moveTo>
                    <a:pt x="407" y="1"/>
                  </a:moveTo>
                  <a:cubicBezTo>
                    <a:pt x="163" y="1"/>
                    <a:pt x="0" y="218"/>
                    <a:pt x="136" y="408"/>
                  </a:cubicBezTo>
                  <a:cubicBezTo>
                    <a:pt x="570" y="1031"/>
                    <a:pt x="1248" y="1438"/>
                    <a:pt x="2035" y="1547"/>
                  </a:cubicBezTo>
                  <a:cubicBezTo>
                    <a:pt x="2051" y="1549"/>
                    <a:pt x="2066" y="1550"/>
                    <a:pt x="2081" y="1550"/>
                  </a:cubicBezTo>
                  <a:cubicBezTo>
                    <a:pt x="2271" y="1550"/>
                    <a:pt x="2385" y="1397"/>
                    <a:pt x="2360" y="1221"/>
                  </a:cubicBezTo>
                  <a:cubicBezTo>
                    <a:pt x="2306" y="679"/>
                    <a:pt x="1845" y="218"/>
                    <a:pt x="1302" y="164"/>
                  </a:cubicBezTo>
                  <a:cubicBezTo>
                    <a:pt x="1031" y="28"/>
                    <a:pt x="733"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9"/>
            <p:cNvSpPr/>
            <p:nvPr/>
          </p:nvSpPr>
          <p:spPr>
            <a:xfrm>
              <a:off x="3511113" y="688325"/>
              <a:ext cx="58900" cy="39450"/>
            </a:xfrm>
            <a:custGeom>
              <a:avLst/>
              <a:gdLst/>
              <a:ahLst/>
              <a:cxnLst/>
              <a:rect l="l" t="t" r="r" b="b"/>
              <a:pathLst>
                <a:path w="2356" h="1578" extrusionOk="0">
                  <a:moveTo>
                    <a:pt x="353" y="1"/>
                  </a:moveTo>
                  <a:cubicBezTo>
                    <a:pt x="136" y="1"/>
                    <a:pt x="0" y="245"/>
                    <a:pt x="109" y="407"/>
                  </a:cubicBezTo>
                  <a:cubicBezTo>
                    <a:pt x="543" y="1058"/>
                    <a:pt x="1221" y="1465"/>
                    <a:pt x="2007" y="1574"/>
                  </a:cubicBezTo>
                  <a:cubicBezTo>
                    <a:pt x="2026" y="1576"/>
                    <a:pt x="2043" y="1577"/>
                    <a:pt x="2061" y="1577"/>
                  </a:cubicBezTo>
                  <a:cubicBezTo>
                    <a:pt x="2246" y="1577"/>
                    <a:pt x="2355" y="1445"/>
                    <a:pt x="2306" y="1221"/>
                  </a:cubicBezTo>
                  <a:cubicBezTo>
                    <a:pt x="2251" y="679"/>
                    <a:pt x="1817" y="245"/>
                    <a:pt x="1275" y="163"/>
                  </a:cubicBezTo>
                  <a:cubicBezTo>
                    <a:pt x="1004"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9"/>
            <p:cNvSpPr/>
            <p:nvPr/>
          </p:nvSpPr>
          <p:spPr>
            <a:xfrm>
              <a:off x="3384988" y="703925"/>
              <a:ext cx="58275" cy="38750"/>
            </a:xfrm>
            <a:custGeom>
              <a:avLst/>
              <a:gdLst/>
              <a:ahLst/>
              <a:cxnLst/>
              <a:rect l="l" t="t" r="r" b="b"/>
              <a:pathLst>
                <a:path w="2331" h="1550" extrusionOk="0">
                  <a:moveTo>
                    <a:pt x="353" y="0"/>
                  </a:moveTo>
                  <a:cubicBezTo>
                    <a:pt x="136" y="0"/>
                    <a:pt x="0" y="217"/>
                    <a:pt x="109" y="407"/>
                  </a:cubicBezTo>
                  <a:cubicBezTo>
                    <a:pt x="543" y="1031"/>
                    <a:pt x="1221" y="1438"/>
                    <a:pt x="2007" y="1547"/>
                  </a:cubicBezTo>
                  <a:cubicBezTo>
                    <a:pt x="2021" y="1549"/>
                    <a:pt x="2035" y="1550"/>
                    <a:pt x="2048" y="1550"/>
                  </a:cubicBezTo>
                  <a:cubicBezTo>
                    <a:pt x="2216" y="1550"/>
                    <a:pt x="2331" y="1397"/>
                    <a:pt x="2306" y="1221"/>
                  </a:cubicBezTo>
                  <a:cubicBezTo>
                    <a:pt x="2251" y="679"/>
                    <a:pt x="1790" y="217"/>
                    <a:pt x="1248" y="163"/>
                  </a:cubicBezTo>
                  <a:cubicBezTo>
                    <a:pt x="977" y="28"/>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9"/>
            <p:cNvSpPr/>
            <p:nvPr/>
          </p:nvSpPr>
          <p:spPr>
            <a:xfrm>
              <a:off x="3264963" y="684250"/>
              <a:ext cx="58250" cy="38925"/>
            </a:xfrm>
            <a:custGeom>
              <a:avLst/>
              <a:gdLst/>
              <a:ahLst/>
              <a:cxnLst/>
              <a:rect l="l" t="t" r="r" b="b"/>
              <a:pathLst>
                <a:path w="2330" h="1557" extrusionOk="0">
                  <a:moveTo>
                    <a:pt x="326" y="1"/>
                  </a:moveTo>
                  <a:cubicBezTo>
                    <a:pt x="136" y="1"/>
                    <a:pt x="0" y="245"/>
                    <a:pt x="82" y="408"/>
                  </a:cubicBezTo>
                  <a:cubicBezTo>
                    <a:pt x="543" y="1059"/>
                    <a:pt x="1221" y="1466"/>
                    <a:pt x="1980" y="1547"/>
                  </a:cubicBezTo>
                  <a:cubicBezTo>
                    <a:pt x="2006" y="1553"/>
                    <a:pt x="2030" y="1556"/>
                    <a:pt x="2054" y="1556"/>
                  </a:cubicBezTo>
                  <a:cubicBezTo>
                    <a:pt x="2227"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9"/>
            <p:cNvSpPr/>
            <p:nvPr/>
          </p:nvSpPr>
          <p:spPr>
            <a:xfrm>
              <a:off x="3506363" y="807000"/>
              <a:ext cx="58275" cy="39425"/>
            </a:xfrm>
            <a:custGeom>
              <a:avLst/>
              <a:gdLst/>
              <a:ahLst/>
              <a:cxnLst/>
              <a:rect l="l" t="t" r="r" b="b"/>
              <a:pathLst>
                <a:path w="2331" h="1577" extrusionOk="0">
                  <a:moveTo>
                    <a:pt x="326" y="0"/>
                  </a:moveTo>
                  <a:cubicBezTo>
                    <a:pt x="136" y="0"/>
                    <a:pt x="0" y="244"/>
                    <a:pt x="109" y="407"/>
                  </a:cubicBezTo>
                  <a:cubicBezTo>
                    <a:pt x="543" y="1058"/>
                    <a:pt x="1221" y="1465"/>
                    <a:pt x="2007" y="1573"/>
                  </a:cubicBezTo>
                  <a:cubicBezTo>
                    <a:pt x="2021" y="1576"/>
                    <a:pt x="2035" y="1577"/>
                    <a:pt x="2049" y="1577"/>
                  </a:cubicBezTo>
                  <a:cubicBezTo>
                    <a:pt x="2196" y="1577"/>
                    <a:pt x="2331" y="1444"/>
                    <a:pt x="2306" y="1221"/>
                  </a:cubicBezTo>
                  <a:cubicBezTo>
                    <a:pt x="2224" y="678"/>
                    <a:pt x="1790" y="244"/>
                    <a:pt x="1248" y="163"/>
                  </a:cubicBezTo>
                  <a:cubicBezTo>
                    <a:pt x="977" y="27"/>
                    <a:pt x="678"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9"/>
            <p:cNvSpPr/>
            <p:nvPr/>
          </p:nvSpPr>
          <p:spPr>
            <a:xfrm>
              <a:off x="3736913" y="640850"/>
              <a:ext cx="58300" cy="39450"/>
            </a:xfrm>
            <a:custGeom>
              <a:avLst/>
              <a:gdLst/>
              <a:ahLst/>
              <a:cxnLst/>
              <a:rect l="l" t="t" r="r" b="b"/>
              <a:pathLst>
                <a:path w="2332" h="1578" extrusionOk="0">
                  <a:moveTo>
                    <a:pt x="326" y="1"/>
                  </a:moveTo>
                  <a:cubicBezTo>
                    <a:pt x="136" y="1"/>
                    <a:pt x="0" y="245"/>
                    <a:pt x="109" y="408"/>
                  </a:cubicBezTo>
                  <a:cubicBezTo>
                    <a:pt x="543" y="1032"/>
                    <a:pt x="1167" y="1466"/>
                    <a:pt x="1953" y="1574"/>
                  </a:cubicBezTo>
                  <a:cubicBezTo>
                    <a:pt x="1971" y="1576"/>
                    <a:pt x="1989" y="1577"/>
                    <a:pt x="2005" y="1577"/>
                  </a:cubicBezTo>
                  <a:cubicBezTo>
                    <a:pt x="2216" y="1577"/>
                    <a:pt x="2331" y="1423"/>
                    <a:pt x="2306" y="1222"/>
                  </a:cubicBezTo>
                  <a:cubicBezTo>
                    <a:pt x="2225" y="679"/>
                    <a:pt x="1791"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9"/>
            <p:cNvSpPr/>
            <p:nvPr/>
          </p:nvSpPr>
          <p:spPr>
            <a:xfrm>
              <a:off x="3598588" y="651025"/>
              <a:ext cx="58275" cy="39425"/>
            </a:xfrm>
            <a:custGeom>
              <a:avLst/>
              <a:gdLst/>
              <a:ahLst/>
              <a:cxnLst/>
              <a:rect l="l" t="t" r="r" b="b"/>
              <a:pathLst>
                <a:path w="2331" h="1577"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2"/>
                    <a:pt x="2306" y="1221"/>
                  </a:cubicBezTo>
                  <a:cubicBezTo>
                    <a:pt x="2224" y="679"/>
                    <a:pt x="1790" y="245"/>
                    <a:pt x="1248" y="164"/>
                  </a:cubicBezTo>
                  <a:cubicBezTo>
                    <a:pt x="977"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9"/>
            <p:cNvSpPr/>
            <p:nvPr/>
          </p:nvSpPr>
          <p:spPr>
            <a:xfrm>
              <a:off x="3841338" y="749350"/>
              <a:ext cx="58300" cy="39425"/>
            </a:xfrm>
            <a:custGeom>
              <a:avLst/>
              <a:gdLst/>
              <a:ahLst/>
              <a:cxnLst/>
              <a:rect l="l" t="t" r="r" b="b"/>
              <a:pathLst>
                <a:path w="2332" h="1577" extrusionOk="0">
                  <a:moveTo>
                    <a:pt x="326" y="1"/>
                  </a:moveTo>
                  <a:cubicBezTo>
                    <a:pt x="136" y="1"/>
                    <a:pt x="0" y="245"/>
                    <a:pt x="82" y="408"/>
                  </a:cubicBezTo>
                  <a:cubicBezTo>
                    <a:pt x="543" y="1031"/>
                    <a:pt x="1167" y="1465"/>
                    <a:pt x="1953" y="1574"/>
                  </a:cubicBezTo>
                  <a:cubicBezTo>
                    <a:pt x="1971" y="1576"/>
                    <a:pt x="1989" y="1577"/>
                    <a:pt x="2005" y="1577"/>
                  </a:cubicBezTo>
                  <a:cubicBezTo>
                    <a:pt x="2217" y="1577"/>
                    <a:pt x="2331" y="1422"/>
                    <a:pt x="2306" y="1221"/>
                  </a:cubicBezTo>
                  <a:cubicBezTo>
                    <a:pt x="2225" y="679"/>
                    <a:pt x="1791" y="245"/>
                    <a:pt x="1248" y="164"/>
                  </a:cubicBezTo>
                  <a:cubicBezTo>
                    <a:pt x="977" y="28"/>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9"/>
            <p:cNvSpPr/>
            <p:nvPr/>
          </p:nvSpPr>
          <p:spPr>
            <a:xfrm>
              <a:off x="3724038" y="750025"/>
              <a:ext cx="58275" cy="39450"/>
            </a:xfrm>
            <a:custGeom>
              <a:avLst/>
              <a:gdLst/>
              <a:ahLst/>
              <a:cxnLst/>
              <a:rect l="l" t="t" r="r" b="b"/>
              <a:pathLst>
                <a:path w="2331" h="1578" extrusionOk="0">
                  <a:moveTo>
                    <a:pt x="353" y="1"/>
                  </a:moveTo>
                  <a:cubicBezTo>
                    <a:pt x="136" y="1"/>
                    <a:pt x="0" y="245"/>
                    <a:pt x="109" y="408"/>
                  </a:cubicBezTo>
                  <a:cubicBezTo>
                    <a:pt x="543" y="1059"/>
                    <a:pt x="1221" y="1466"/>
                    <a:pt x="2007" y="1574"/>
                  </a:cubicBezTo>
                  <a:cubicBezTo>
                    <a:pt x="2021" y="1576"/>
                    <a:pt x="2035" y="1577"/>
                    <a:pt x="2048" y="1577"/>
                  </a:cubicBezTo>
                  <a:cubicBezTo>
                    <a:pt x="2216" y="1577"/>
                    <a:pt x="2331" y="1423"/>
                    <a:pt x="2306" y="1221"/>
                  </a:cubicBezTo>
                  <a:cubicBezTo>
                    <a:pt x="2251" y="679"/>
                    <a:pt x="1790" y="245"/>
                    <a:pt x="1248" y="191"/>
                  </a:cubicBezTo>
                  <a:cubicBezTo>
                    <a:pt x="976" y="55"/>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9"/>
            <p:cNvSpPr/>
            <p:nvPr/>
          </p:nvSpPr>
          <p:spPr>
            <a:xfrm>
              <a:off x="3612813" y="779875"/>
              <a:ext cx="58900" cy="39425"/>
            </a:xfrm>
            <a:custGeom>
              <a:avLst/>
              <a:gdLst/>
              <a:ahLst/>
              <a:cxnLst/>
              <a:rect l="l" t="t" r="r" b="b"/>
              <a:pathLst>
                <a:path w="2356" h="1577" extrusionOk="0">
                  <a:moveTo>
                    <a:pt x="353" y="0"/>
                  </a:moveTo>
                  <a:cubicBezTo>
                    <a:pt x="136" y="0"/>
                    <a:pt x="1" y="244"/>
                    <a:pt x="109" y="407"/>
                  </a:cubicBezTo>
                  <a:cubicBezTo>
                    <a:pt x="543" y="1058"/>
                    <a:pt x="1221" y="1465"/>
                    <a:pt x="2008" y="1574"/>
                  </a:cubicBezTo>
                  <a:cubicBezTo>
                    <a:pt x="2022" y="1576"/>
                    <a:pt x="2036" y="1577"/>
                    <a:pt x="2050" y="1577"/>
                  </a:cubicBezTo>
                  <a:cubicBezTo>
                    <a:pt x="2201" y="1577"/>
                    <a:pt x="2356" y="1444"/>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9"/>
            <p:cNvSpPr/>
            <p:nvPr/>
          </p:nvSpPr>
          <p:spPr>
            <a:xfrm>
              <a:off x="3745038" y="861250"/>
              <a:ext cx="58925" cy="39425"/>
            </a:xfrm>
            <a:custGeom>
              <a:avLst/>
              <a:gdLst/>
              <a:ahLst/>
              <a:cxnLst/>
              <a:rect l="l" t="t" r="r" b="b"/>
              <a:pathLst>
                <a:path w="2357" h="1577" extrusionOk="0">
                  <a:moveTo>
                    <a:pt x="353" y="0"/>
                  </a:moveTo>
                  <a:cubicBezTo>
                    <a:pt x="136" y="0"/>
                    <a:pt x="1" y="244"/>
                    <a:pt x="109" y="407"/>
                  </a:cubicBezTo>
                  <a:cubicBezTo>
                    <a:pt x="543" y="1058"/>
                    <a:pt x="1221" y="1465"/>
                    <a:pt x="2008" y="1573"/>
                  </a:cubicBezTo>
                  <a:cubicBezTo>
                    <a:pt x="2022" y="1575"/>
                    <a:pt x="2036" y="1576"/>
                    <a:pt x="2049" y="1576"/>
                  </a:cubicBezTo>
                  <a:cubicBezTo>
                    <a:pt x="2221" y="1576"/>
                    <a:pt x="2357" y="1422"/>
                    <a:pt x="2306" y="1221"/>
                  </a:cubicBezTo>
                  <a:cubicBezTo>
                    <a:pt x="2252" y="678"/>
                    <a:pt x="1818" y="244"/>
                    <a:pt x="1276" y="163"/>
                  </a:cubicBezTo>
                  <a:cubicBezTo>
                    <a:pt x="1004" y="27"/>
                    <a:pt x="679"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9"/>
            <p:cNvSpPr/>
            <p:nvPr/>
          </p:nvSpPr>
          <p:spPr>
            <a:xfrm>
              <a:off x="4031888" y="494400"/>
              <a:ext cx="59600" cy="38900"/>
            </a:xfrm>
            <a:custGeom>
              <a:avLst/>
              <a:gdLst/>
              <a:ahLst/>
              <a:cxnLst/>
              <a:rect l="l" t="t" r="r" b="b"/>
              <a:pathLst>
                <a:path w="2384" h="1556" extrusionOk="0">
                  <a:moveTo>
                    <a:pt x="407" y="0"/>
                  </a:moveTo>
                  <a:cubicBezTo>
                    <a:pt x="163" y="0"/>
                    <a:pt x="0" y="244"/>
                    <a:pt x="136" y="407"/>
                  </a:cubicBezTo>
                  <a:cubicBezTo>
                    <a:pt x="570" y="1058"/>
                    <a:pt x="1248" y="1465"/>
                    <a:pt x="2035" y="1546"/>
                  </a:cubicBezTo>
                  <a:cubicBezTo>
                    <a:pt x="2063" y="1553"/>
                    <a:pt x="2090" y="1556"/>
                    <a:pt x="2115" y="1556"/>
                  </a:cubicBezTo>
                  <a:cubicBezTo>
                    <a:pt x="2302" y="1556"/>
                    <a:pt x="2384" y="1388"/>
                    <a:pt x="2360" y="1221"/>
                  </a:cubicBezTo>
                  <a:cubicBezTo>
                    <a:pt x="2306" y="678"/>
                    <a:pt x="1872" y="244"/>
                    <a:pt x="1329" y="163"/>
                  </a:cubicBezTo>
                  <a:cubicBezTo>
                    <a:pt x="1058" y="27"/>
                    <a:pt x="733"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9"/>
            <p:cNvSpPr/>
            <p:nvPr/>
          </p:nvSpPr>
          <p:spPr>
            <a:xfrm>
              <a:off x="3920663" y="532375"/>
              <a:ext cx="60325" cy="39425"/>
            </a:xfrm>
            <a:custGeom>
              <a:avLst/>
              <a:gdLst/>
              <a:ahLst/>
              <a:cxnLst/>
              <a:rect l="l" t="t" r="r" b="b"/>
              <a:pathLst>
                <a:path w="2413" h="1577" extrusionOk="0">
                  <a:moveTo>
                    <a:pt x="408" y="0"/>
                  </a:moveTo>
                  <a:cubicBezTo>
                    <a:pt x="164" y="0"/>
                    <a:pt x="1" y="244"/>
                    <a:pt x="137" y="407"/>
                  </a:cubicBezTo>
                  <a:cubicBezTo>
                    <a:pt x="571" y="1058"/>
                    <a:pt x="1249" y="1465"/>
                    <a:pt x="2035" y="1573"/>
                  </a:cubicBezTo>
                  <a:cubicBezTo>
                    <a:pt x="2053" y="1575"/>
                    <a:pt x="2070" y="1576"/>
                    <a:pt x="2087" y="1576"/>
                  </a:cubicBezTo>
                  <a:cubicBezTo>
                    <a:pt x="2298" y="1576"/>
                    <a:pt x="2413" y="1422"/>
                    <a:pt x="2388" y="1221"/>
                  </a:cubicBezTo>
                  <a:cubicBezTo>
                    <a:pt x="2306" y="678"/>
                    <a:pt x="1873" y="244"/>
                    <a:pt x="1330" y="163"/>
                  </a:cubicBezTo>
                  <a:cubicBezTo>
                    <a:pt x="1059" y="27"/>
                    <a:pt x="760" y="0"/>
                    <a:pt x="4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9"/>
            <p:cNvSpPr/>
            <p:nvPr/>
          </p:nvSpPr>
          <p:spPr>
            <a:xfrm>
              <a:off x="4113938" y="613750"/>
              <a:ext cx="60325" cy="39425"/>
            </a:xfrm>
            <a:custGeom>
              <a:avLst/>
              <a:gdLst/>
              <a:ahLst/>
              <a:cxnLst/>
              <a:rect l="l" t="t" r="r" b="b"/>
              <a:pathLst>
                <a:path w="2413" h="1577" extrusionOk="0">
                  <a:moveTo>
                    <a:pt x="407" y="0"/>
                  </a:moveTo>
                  <a:cubicBezTo>
                    <a:pt x="163" y="0"/>
                    <a:pt x="0" y="244"/>
                    <a:pt x="136" y="407"/>
                  </a:cubicBezTo>
                  <a:cubicBezTo>
                    <a:pt x="570" y="1058"/>
                    <a:pt x="1248" y="1465"/>
                    <a:pt x="2035" y="1573"/>
                  </a:cubicBezTo>
                  <a:cubicBezTo>
                    <a:pt x="2052" y="1575"/>
                    <a:pt x="2070" y="1576"/>
                    <a:pt x="2087" y="1576"/>
                  </a:cubicBezTo>
                  <a:cubicBezTo>
                    <a:pt x="2298" y="1576"/>
                    <a:pt x="2412" y="1422"/>
                    <a:pt x="2387" y="1221"/>
                  </a:cubicBezTo>
                  <a:cubicBezTo>
                    <a:pt x="2306" y="678"/>
                    <a:pt x="1872" y="244"/>
                    <a:pt x="1329" y="163"/>
                  </a:cubicBezTo>
                  <a:cubicBezTo>
                    <a:pt x="1058" y="27"/>
                    <a:pt x="760" y="0"/>
                    <a:pt x="4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9"/>
            <p:cNvSpPr/>
            <p:nvPr/>
          </p:nvSpPr>
          <p:spPr>
            <a:xfrm>
              <a:off x="4004763" y="630000"/>
              <a:ext cx="58925" cy="38925"/>
            </a:xfrm>
            <a:custGeom>
              <a:avLst/>
              <a:gdLst/>
              <a:ahLst/>
              <a:cxnLst/>
              <a:rect l="l" t="t" r="r" b="b"/>
              <a:pathLst>
                <a:path w="2357" h="1557" extrusionOk="0">
                  <a:moveTo>
                    <a:pt x="326" y="1"/>
                  </a:moveTo>
                  <a:cubicBezTo>
                    <a:pt x="136" y="1"/>
                    <a:pt x="0" y="245"/>
                    <a:pt x="109" y="408"/>
                  </a:cubicBezTo>
                  <a:cubicBezTo>
                    <a:pt x="543" y="1059"/>
                    <a:pt x="1221" y="1439"/>
                    <a:pt x="2007" y="1547"/>
                  </a:cubicBezTo>
                  <a:cubicBezTo>
                    <a:pt x="2033" y="1553"/>
                    <a:pt x="2058" y="1556"/>
                    <a:pt x="2081" y="1556"/>
                  </a:cubicBezTo>
                  <a:cubicBezTo>
                    <a:pt x="2254" y="1556"/>
                    <a:pt x="2357" y="1389"/>
                    <a:pt x="2333" y="1222"/>
                  </a:cubicBezTo>
                  <a:cubicBezTo>
                    <a:pt x="2224" y="679"/>
                    <a:pt x="1790" y="245"/>
                    <a:pt x="1248" y="164"/>
                  </a:cubicBezTo>
                  <a:cubicBezTo>
                    <a:pt x="950" y="28"/>
                    <a:pt x="651"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9"/>
            <p:cNvSpPr/>
            <p:nvPr/>
          </p:nvSpPr>
          <p:spPr>
            <a:xfrm>
              <a:off x="3867113" y="653075"/>
              <a:ext cx="59650" cy="38750"/>
            </a:xfrm>
            <a:custGeom>
              <a:avLst/>
              <a:gdLst/>
              <a:ahLst/>
              <a:cxnLst/>
              <a:rect l="l" t="t" r="r" b="b"/>
              <a:pathLst>
                <a:path w="2386" h="1550" extrusionOk="0">
                  <a:moveTo>
                    <a:pt x="353" y="0"/>
                  </a:moveTo>
                  <a:cubicBezTo>
                    <a:pt x="136" y="0"/>
                    <a:pt x="0" y="217"/>
                    <a:pt x="109" y="407"/>
                  </a:cubicBezTo>
                  <a:cubicBezTo>
                    <a:pt x="543" y="1031"/>
                    <a:pt x="1221" y="1438"/>
                    <a:pt x="2007" y="1546"/>
                  </a:cubicBezTo>
                  <a:cubicBezTo>
                    <a:pt x="2025" y="1548"/>
                    <a:pt x="2043" y="1549"/>
                    <a:pt x="2060" y="1549"/>
                  </a:cubicBezTo>
                  <a:cubicBezTo>
                    <a:pt x="2271" y="1549"/>
                    <a:pt x="2385" y="1397"/>
                    <a:pt x="2360" y="1221"/>
                  </a:cubicBezTo>
                  <a:cubicBezTo>
                    <a:pt x="2279" y="678"/>
                    <a:pt x="1845" y="217"/>
                    <a:pt x="1302" y="163"/>
                  </a:cubicBezTo>
                  <a:cubicBezTo>
                    <a:pt x="1004" y="54"/>
                    <a:pt x="678" y="0"/>
                    <a:pt x="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9"/>
            <p:cNvSpPr/>
            <p:nvPr/>
          </p:nvSpPr>
          <p:spPr>
            <a:xfrm>
              <a:off x="4092238" y="738500"/>
              <a:ext cx="58250" cy="38925"/>
            </a:xfrm>
            <a:custGeom>
              <a:avLst/>
              <a:gdLst/>
              <a:ahLst/>
              <a:cxnLst/>
              <a:rect l="l" t="t" r="r" b="b"/>
              <a:pathLst>
                <a:path w="2330" h="1557" extrusionOk="0">
                  <a:moveTo>
                    <a:pt x="326" y="1"/>
                  </a:moveTo>
                  <a:cubicBezTo>
                    <a:pt x="136" y="1"/>
                    <a:pt x="0" y="245"/>
                    <a:pt x="82" y="408"/>
                  </a:cubicBezTo>
                  <a:cubicBezTo>
                    <a:pt x="543" y="1059"/>
                    <a:pt x="1221" y="1465"/>
                    <a:pt x="1980" y="1547"/>
                  </a:cubicBezTo>
                  <a:cubicBezTo>
                    <a:pt x="2003" y="1553"/>
                    <a:pt x="2025" y="1556"/>
                    <a:pt x="2046" y="1556"/>
                  </a:cubicBezTo>
                  <a:cubicBezTo>
                    <a:pt x="2206" y="1556"/>
                    <a:pt x="2330" y="1389"/>
                    <a:pt x="2306" y="1221"/>
                  </a:cubicBezTo>
                  <a:cubicBezTo>
                    <a:pt x="2224" y="679"/>
                    <a:pt x="1790" y="245"/>
                    <a:pt x="1248" y="164"/>
                  </a:cubicBezTo>
                  <a:cubicBezTo>
                    <a:pt x="977" y="28"/>
                    <a:pt x="678"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9"/>
            <p:cNvSpPr/>
            <p:nvPr/>
          </p:nvSpPr>
          <p:spPr>
            <a:xfrm>
              <a:off x="4019813" y="360075"/>
              <a:ext cx="59500" cy="39475"/>
            </a:xfrm>
            <a:custGeom>
              <a:avLst/>
              <a:gdLst/>
              <a:ahLst/>
              <a:cxnLst/>
              <a:rect l="l" t="t" r="r" b="b"/>
              <a:pathLst>
                <a:path w="2380" h="1579" extrusionOk="0">
                  <a:moveTo>
                    <a:pt x="341" y="1"/>
                  </a:moveTo>
                  <a:cubicBezTo>
                    <a:pt x="118" y="1"/>
                    <a:pt x="0" y="254"/>
                    <a:pt x="104" y="410"/>
                  </a:cubicBezTo>
                  <a:cubicBezTo>
                    <a:pt x="538" y="1061"/>
                    <a:pt x="1216" y="1467"/>
                    <a:pt x="2002" y="1576"/>
                  </a:cubicBezTo>
                  <a:cubicBezTo>
                    <a:pt x="2020" y="1578"/>
                    <a:pt x="2037" y="1579"/>
                    <a:pt x="2054" y="1579"/>
                  </a:cubicBezTo>
                  <a:cubicBezTo>
                    <a:pt x="2265" y="1579"/>
                    <a:pt x="2380" y="1424"/>
                    <a:pt x="2355" y="1223"/>
                  </a:cubicBezTo>
                  <a:cubicBezTo>
                    <a:pt x="2273" y="681"/>
                    <a:pt x="1839" y="247"/>
                    <a:pt x="1297" y="193"/>
                  </a:cubicBezTo>
                  <a:cubicBezTo>
                    <a:pt x="1026" y="57"/>
                    <a:pt x="727" y="3"/>
                    <a:pt x="375" y="3"/>
                  </a:cubicBezTo>
                  <a:cubicBezTo>
                    <a:pt x="363" y="1"/>
                    <a:pt x="352" y="1"/>
                    <a:pt x="3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9"/>
            <p:cNvSpPr/>
            <p:nvPr/>
          </p:nvSpPr>
          <p:spPr>
            <a:xfrm>
              <a:off x="4144438" y="518800"/>
              <a:ext cx="60275" cy="39425"/>
            </a:xfrm>
            <a:custGeom>
              <a:avLst/>
              <a:gdLst/>
              <a:ahLst/>
              <a:cxnLst/>
              <a:rect l="l" t="t" r="r" b="b"/>
              <a:pathLst>
                <a:path w="2411" h="1577" extrusionOk="0">
                  <a:moveTo>
                    <a:pt x="408" y="1"/>
                  </a:moveTo>
                  <a:cubicBezTo>
                    <a:pt x="164" y="1"/>
                    <a:pt x="1" y="245"/>
                    <a:pt x="136" y="408"/>
                  </a:cubicBezTo>
                  <a:cubicBezTo>
                    <a:pt x="570" y="1059"/>
                    <a:pt x="1249" y="1465"/>
                    <a:pt x="2035" y="1574"/>
                  </a:cubicBezTo>
                  <a:cubicBezTo>
                    <a:pt x="2053" y="1576"/>
                    <a:pt x="2070" y="1577"/>
                    <a:pt x="2087" y="1577"/>
                  </a:cubicBezTo>
                  <a:cubicBezTo>
                    <a:pt x="2298" y="1577"/>
                    <a:pt x="2411" y="1422"/>
                    <a:pt x="2361" y="1221"/>
                  </a:cubicBezTo>
                  <a:cubicBezTo>
                    <a:pt x="2306" y="679"/>
                    <a:pt x="1872" y="245"/>
                    <a:pt x="1330" y="163"/>
                  </a:cubicBezTo>
                  <a:cubicBezTo>
                    <a:pt x="1059" y="28"/>
                    <a:pt x="760" y="1"/>
                    <a:pt x="4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9"/>
            <p:cNvSpPr/>
            <p:nvPr/>
          </p:nvSpPr>
          <p:spPr>
            <a:xfrm>
              <a:off x="3296138" y="512025"/>
              <a:ext cx="58300" cy="39425"/>
            </a:xfrm>
            <a:custGeom>
              <a:avLst/>
              <a:gdLst/>
              <a:ahLst/>
              <a:cxnLst/>
              <a:rect l="l" t="t" r="r" b="b"/>
              <a:pathLst>
                <a:path w="2332" h="1577" extrusionOk="0">
                  <a:moveTo>
                    <a:pt x="326" y="0"/>
                  </a:moveTo>
                  <a:cubicBezTo>
                    <a:pt x="136" y="0"/>
                    <a:pt x="1" y="245"/>
                    <a:pt x="109" y="407"/>
                  </a:cubicBezTo>
                  <a:cubicBezTo>
                    <a:pt x="543" y="1058"/>
                    <a:pt x="1221" y="1465"/>
                    <a:pt x="2008" y="1574"/>
                  </a:cubicBezTo>
                  <a:cubicBezTo>
                    <a:pt x="2022" y="1576"/>
                    <a:pt x="2036" y="1577"/>
                    <a:pt x="2049" y="1577"/>
                  </a:cubicBezTo>
                  <a:cubicBezTo>
                    <a:pt x="2217" y="1577"/>
                    <a:pt x="2332" y="1422"/>
                    <a:pt x="2306" y="1221"/>
                  </a:cubicBezTo>
                  <a:cubicBezTo>
                    <a:pt x="2225" y="679"/>
                    <a:pt x="1791" y="245"/>
                    <a:pt x="1249" y="163"/>
                  </a:cubicBezTo>
                  <a:cubicBezTo>
                    <a:pt x="977" y="28"/>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9"/>
            <p:cNvSpPr/>
            <p:nvPr/>
          </p:nvSpPr>
          <p:spPr>
            <a:xfrm>
              <a:off x="3927463" y="382500"/>
              <a:ext cx="59525" cy="38925"/>
            </a:xfrm>
            <a:custGeom>
              <a:avLst/>
              <a:gdLst/>
              <a:ahLst/>
              <a:cxnLst/>
              <a:rect l="l" t="t" r="r" b="b"/>
              <a:pathLst>
                <a:path w="2381" h="1557" extrusionOk="0">
                  <a:moveTo>
                    <a:pt x="380" y="1"/>
                  </a:moveTo>
                  <a:cubicBezTo>
                    <a:pt x="136" y="1"/>
                    <a:pt x="0" y="245"/>
                    <a:pt x="109" y="408"/>
                  </a:cubicBezTo>
                  <a:cubicBezTo>
                    <a:pt x="543" y="1059"/>
                    <a:pt x="1221" y="1438"/>
                    <a:pt x="2007" y="1547"/>
                  </a:cubicBezTo>
                  <a:cubicBezTo>
                    <a:pt x="2036" y="1553"/>
                    <a:pt x="2064" y="1556"/>
                    <a:pt x="2089" y="1556"/>
                  </a:cubicBezTo>
                  <a:cubicBezTo>
                    <a:pt x="2281" y="1556"/>
                    <a:pt x="2381" y="1389"/>
                    <a:pt x="2333" y="1221"/>
                  </a:cubicBezTo>
                  <a:cubicBezTo>
                    <a:pt x="2279" y="679"/>
                    <a:pt x="1845" y="245"/>
                    <a:pt x="1302" y="164"/>
                  </a:cubicBezTo>
                  <a:cubicBezTo>
                    <a:pt x="1031" y="28"/>
                    <a:pt x="705" y="1"/>
                    <a:pt x="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9"/>
            <p:cNvSpPr/>
            <p:nvPr/>
          </p:nvSpPr>
          <p:spPr>
            <a:xfrm>
              <a:off x="4204788" y="712750"/>
              <a:ext cx="58300" cy="39425"/>
            </a:xfrm>
            <a:custGeom>
              <a:avLst/>
              <a:gdLst/>
              <a:ahLst/>
              <a:cxnLst/>
              <a:rect l="l" t="t" r="r" b="b"/>
              <a:pathLst>
                <a:path w="2332" h="1577" extrusionOk="0">
                  <a:moveTo>
                    <a:pt x="326" y="0"/>
                  </a:moveTo>
                  <a:cubicBezTo>
                    <a:pt x="136" y="0"/>
                    <a:pt x="1" y="244"/>
                    <a:pt x="109" y="407"/>
                  </a:cubicBezTo>
                  <a:cubicBezTo>
                    <a:pt x="543" y="1058"/>
                    <a:pt x="1221" y="1465"/>
                    <a:pt x="1981" y="1573"/>
                  </a:cubicBezTo>
                  <a:cubicBezTo>
                    <a:pt x="1997" y="1575"/>
                    <a:pt x="2012" y="1576"/>
                    <a:pt x="2027" y="1576"/>
                  </a:cubicBezTo>
                  <a:cubicBezTo>
                    <a:pt x="2217" y="1576"/>
                    <a:pt x="2332" y="1422"/>
                    <a:pt x="2306" y="1221"/>
                  </a:cubicBezTo>
                  <a:cubicBezTo>
                    <a:pt x="2225" y="678"/>
                    <a:pt x="1791" y="244"/>
                    <a:pt x="1249" y="190"/>
                  </a:cubicBezTo>
                  <a:cubicBezTo>
                    <a:pt x="977" y="54"/>
                    <a:pt x="679" y="0"/>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9"/>
            <p:cNvSpPr/>
            <p:nvPr/>
          </p:nvSpPr>
          <p:spPr>
            <a:xfrm>
              <a:off x="3973563" y="764950"/>
              <a:ext cx="58975" cy="38750"/>
            </a:xfrm>
            <a:custGeom>
              <a:avLst/>
              <a:gdLst/>
              <a:ahLst/>
              <a:cxnLst/>
              <a:rect l="l" t="t" r="r" b="b"/>
              <a:pathLst>
                <a:path w="2359" h="1550" extrusionOk="0">
                  <a:moveTo>
                    <a:pt x="326" y="1"/>
                  </a:moveTo>
                  <a:cubicBezTo>
                    <a:pt x="136" y="1"/>
                    <a:pt x="1" y="218"/>
                    <a:pt x="82" y="407"/>
                  </a:cubicBezTo>
                  <a:cubicBezTo>
                    <a:pt x="543" y="1031"/>
                    <a:pt x="1221" y="1438"/>
                    <a:pt x="1981" y="1547"/>
                  </a:cubicBezTo>
                  <a:cubicBezTo>
                    <a:pt x="1999" y="1549"/>
                    <a:pt x="2016" y="1550"/>
                    <a:pt x="2033" y="1550"/>
                  </a:cubicBezTo>
                  <a:cubicBezTo>
                    <a:pt x="2244" y="1550"/>
                    <a:pt x="2358" y="1397"/>
                    <a:pt x="2333" y="1221"/>
                  </a:cubicBezTo>
                  <a:cubicBezTo>
                    <a:pt x="2252" y="679"/>
                    <a:pt x="1818" y="218"/>
                    <a:pt x="1275" y="163"/>
                  </a:cubicBezTo>
                  <a:cubicBezTo>
                    <a:pt x="977" y="55"/>
                    <a:pt x="679" y="1"/>
                    <a:pt x="3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9"/>
            <p:cNvSpPr/>
            <p:nvPr/>
          </p:nvSpPr>
          <p:spPr>
            <a:xfrm>
              <a:off x="3893563" y="853775"/>
              <a:ext cx="58225" cy="38975"/>
            </a:xfrm>
            <a:custGeom>
              <a:avLst/>
              <a:gdLst/>
              <a:ahLst/>
              <a:cxnLst/>
              <a:rect l="l" t="t" r="r" b="b"/>
              <a:pathLst>
                <a:path w="2329" h="1559" extrusionOk="0">
                  <a:moveTo>
                    <a:pt x="353" y="1"/>
                  </a:moveTo>
                  <a:cubicBezTo>
                    <a:pt x="136" y="1"/>
                    <a:pt x="0" y="245"/>
                    <a:pt x="109" y="408"/>
                  </a:cubicBezTo>
                  <a:cubicBezTo>
                    <a:pt x="542" y="1059"/>
                    <a:pt x="1221" y="1466"/>
                    <a:pt x="2007" y="1547"/>
                  </a:cubicBezTo>
                  <a:cubicBezTo>
                    <a:pt x="2035" y="1555"/>
                    <a:pt x="2062" y="1559"/>
                    <a:pt x="2087" y="1559"/>
                  </a:cubicBezTo>
                  <a:cubicBezTo>
                    <a:pt x="2234" y="1559"/>
                    <a:pt x="2329" y="1430"/>
                    <a:pt x="2306" y="1221"/>
                  </a:cubicBezTo>
                  <a:cubicBezTo>
                    <a:pt x="2251" y="679"/>
                    <a:pt x="1790" y="245"/>
                    <a:pt x="1248" y="164"/>
                  </a:cubicBezTo>
                  <a:cubicBezTo>
                    <a:pt x="976" y="28"/>
                    <a:pt x="678"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lvl="0"/>
            <a:r>
              <a:rPr lang="en-US" altLang="zh-TW" dirty="0"/>
              <a:t>IT capabilities and reengineering</a:t>
            </a:r>
            <a:endParaRPr dirty="0"/>
          </a:p>
        </p:txBody>
      </p:sp>
      <p:sp>
        <p:nvSpPr>
          <p:cNvPr id="441" name="Google Shape;441;p4"/>
          <p:cNvSpPr txBox="1"/>
          <p:nvPr/>
        </p:nvSpPr>
        <p:spPr>
          <a:xfrm>
            <a:off x="708150" y="756373"/>
            <a:ext cx="7727700" cy="3416400"/>
          </a:xfrm>
          <a:prstGeom prst="rect">
            <a:avLst/>
          </a:prstGeom>
          <a:noFill/>
          <a:ln>
            <a:noFill/>
          </a:ln>
        </p:spPr>
        <p:txBody>
          <a:bodyPr spcFirstLastPara="1" wrap="square" lIns="91425" tIns="91425" rIns="91425" bIns="91425" anchor="ctr" anchorCtr="0">
            <a:noAutofit/>
          </a:bodyPr>
          <a:lstStyle/>
          <a:p>
            <a:pPr marL="342900" lvl="0" indent="-342900">
              <a:lnSpc>
                <a:spcPct val="150000"/>
              </a:lnSpc>
              <a:buSzPts val="2000"/>
              <a:buChar char="•"/>
            </a:pPr>
            <a:endParaRPr lang="en-US" sz="2000" b="1" dirty="0"/>
          </a:p>
          <a:p>
            <a:pPr marL="342900" lvl="0" indent="-342900">
              <a:lnSpc>
                <a:spcPct val="150000"/>
              </a:lnSpc>
              <a:buSzPts val="2000"/>
              <a:buChar char="•"/>
            </a:pPr>
            <a:endParaRPr lang="en-US" sz="2000" b="1" dirty="0"/>
          </a:p>
          <a:p>
            <a:pPr marL="342900" lvl="0" indent="-342900">
              <a:lnSpc>
                <a:spcPct val="150000"/>
              </a:lnSpc>
              <a:buSzPts val="2000"/>
              <a:buChar char="•"/>
            </a:pPr>
            <a:r>
              <a:rPr lang="en-US" sz="2000" b="1" dirty="0"/>
              <a:t>IT capabilities involve </a:t>
            </a:r>
            <a:r>
              <a:rPr lang="en-US" sz="2000" b="1" dirty="0">
                <a:solidFill>
                  <a:srgbClr val="FF0000"/>
                </a:solidFill>
              </a:rPr>
              <a:t>improving</a:t>
            </a:r>
            <a:r>
              <a:rPr lang="en-US" sz="2000" b="1" dirty="0"/>
              <a:t> information access and coordination across organizational units.</a:t>
            </a:r>
          </a:p>
          <a:p>
            <a:pPr lvl="0">
              <a:lnSpc>
                <a:spcPct val="150000"/>
              </a:lnSpc>
              <a:buSzPts val="2000"/>
            </a:pPr>
            <a:endParaRPr lang="en-US" sz="2000" b="1" dirty="0"/>
          </a:p>
          <a:p>
            <a:pPr marL="342900" lvl="0" indent="-342900">
              <a:lnSpc>
                <a:spcPct val="150000"/>
              </a:lnSpc>
              <a:buSzPts val="2000"/>
              <a:buChar char="•"/>
            </a:pPr>
            <a:r>
              <a:rPr lang="en-US" sz="2000" b="1" dirty="0">
                <a:solidFill>
                  <a:schemeClr val="tx1"/>
                </a:solidFill>
              </a:rPr>
              <a:t>IT’s</a:t>
            </a:r>
            <a:r>
              <a:rPr lang="en-US" sz="2000" b="1" dirty="0"/>
              <a:t> promise and its ultimate impact is to be the most powerful tool for </a:t>
            </a:r>
            <a:r>
              <a:rPr lang="en-US" sz="2000" b="1" dirty="0">
                <a:solidFill>
                  <a:srgbClr val="FF0000"/>
                </a:solidFill>
              </a:rPr>
              <a:t>reducing the costs of coordination.</a:t>
            </a:r>
          </a:p>
        </p:txBody>
      </p:sp>
    </p:spTree>
    <p:extLst>
      <p:ext uri="{BB962C8B-B14F-4D97-AF65-F5344CB8AC3E}">
        <p14:creationId xmlns:p14="http://schemas.microsoft.com/office/powerpoint/2010/main" val="1494856764"/>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9"/>
        <p:cNvGrpSpPr/>
        <p:nvPr/>
      </p:nvGrpSpPr>
      <p:grpSpPr>
        <a:xfrm>
          <a:off x="0" y="0"/>
          <a:ext cx="0" cy="0"/>
          <a:chOff x="0" y="0"/>
          <a:chExt cx="0" cy="0"/>
        </a:xfrm>
      </p:grpSpPr>
      <p:sp>
        <p:nvSpPr>
          <p:cNvPr id="440" name="Google Shape;440;p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lvl="0"/>
            <a:r>
              <a:rPr lang="en-US" altLang="zh-TW" dirty="0" smtClean="0"/>
              <a:t>BPR</a:t>
            </a:r>
            <a:endParaRPr dirty="0"/>
          </a:p>
        </p:txBody>
      </p:sp>
      <p:sp>
        <p:nvSpPr>
          <p:cNvPr id="441" name="Google Shape;441;p4"/>
          <p:cNvSpPr txBox="1"/>
          <p:nvPr/>
        </p:nvSpPr>
        <p:spPr>
          <a:xfrm>
            <a:off x="708150" y="756373"/>
            <a:ext cx="7848552" cy="3416400"/>
          </a:xfrm>
          <a:prstGeom prst="rect">
            <a:avLst/>
          </a:prstGeom>
          <a:noFill/>
          <a:ln>
            <a:noFill/>
          </a:ln>
        </p:spPr>
        <p:txBody>
          <a:bodyPr spcFirstLastPara="1" wrap="square" lIns="91425" tIns="91425" rIns="91425" bIns="91425" anchor="ctr" anchorCtr="0">
            <a:noAutofit/>
          </a:bodyPr>
          <a:lstStyle/>
          <a:p>
            <a:pPr marL="342900" lvl="0" indent="-342900">
              <a:lnSpc>
                <a:spcPct val="150000"/>
              </a:lnSpc>
              <a:buSzPts val="2000"/>
              <a:buChar char="•"/>
            </a:pPr>
            <a:r>
              <a:rPr lang="en-US" sz="2000" b="1" dirty="0" smtClean="0"/>
              <a:t>B</a:t>
            </a:r>
            <a:r>
              <a:rPr lang="en-US" altLang="zh-TW" sz="2000" b="1" dirty="0" smtClean="0"/>
              <a:t>P</a:t>
            </a:r>
            <a:r>
              <a:rPr lang="en-US" sz="2000" b="1" dirty="0" smtClean="0"/>
              <a:t>R</a:t>
            </a:r>
            <a:r>
              <a:rPr lang="zh-TW" altLang="en-US" sz="2000" b="1" dirty="0" smtClean="0"/>
              <a:t> </a:t>
            </a:r>
            <a:r>
              <a:rPr lang="en-US" altLang="zh-TW" sz="2000" b="1" dirty="0" smtClean="0"/>
              <a:t>is a </a:t>
            </a:r>
            <a:r>
              <a:rPr lang="en-US" sz="2000" b="1" dirty="0" smtClean="0"/>
              <a:t>strategic </a:t>
            </a:r>
            <a:r>
              <a:rPr lang="en-US" sz="2000" b="1" dirty="0"/>
              <a:t>action and requires a </a:t>
            </a:r>
            <a:r>
              <a:rPr lang="en-US" sz="2000" b="1" dirty="0">
                <a:solidFill>
                  <a:srgbClr val="FF0000"/>
                </a:solidFill>
              </a:rPr>
              <a:t>clear </a:t>
            </a:r>
            <a:r>
              <a:rPr lang="en-US" sz="2000" b="1" dirty="0" smtClean="0">
                <a:solidFill>
                  <a:srgbClr val="FF0000"/>
                </a:solidFill>
              </a:rPr>
              <a:t>understanding</a:t>
            </a:r>
            <a:r>
              <a:rPr lang="en-US" sz="2000" b="1" dirty="0" smtClean="0"/>
              <a:t> </a:t>
            </a:r>
            <a:r>
              <a:rPr lang="en-US" sz="2000" b="1" dirty="0"/>
              <a:t>of customers, market, industry and </a:t>
            </a:r>
            <a:r>
              <a:rPr lang="en-US" sz="2000" b="1" dirty="0" smtClean="0"/>
              <a:t>competitive </a:t>
            </a:r>
            <a:r>
              <a:rPr lang="en-US" sz="2000" b="1" dirty="0"/>
              <a:t>directions</a:t>
            </a:r>
            <a:r>
              <a:rPr lang="en-US" sz="2000" b="1" dirty="0" smtClean="0"/>
              <a:t>. It </a:t>
            </a:r>
            <a:r>
              <a:rPr lang="en-US" sz="2000" b="1" dirty="0">
                <a:solidFill>
                  <a:srgbClr val="FF0000"/>
                </a:solidFill>
              </a:rPr>
              <a:t>requires consistency </a:t>
            </a:r>
            <a:r>
              <a:rPr lang="en-US" sz="2000" b="1" dirty="0"/>
              <a:t>between the </a:t>
            </a:r>
            <a:r>
              <a:rPr lang="en-US" sz="2000" b="1" dirty="0">
                <a:solidFill>
                  <a:srgbClr val="FF0000"/>
                </a:solidFill>
              </a:rPr>
              <a:t>company’s business strategy and vision.</a:t>
            </a:r>
            <a:endParaRPr lang="en-US" sz="2000" b="1" dirty="0">
              <a:solidFill>
                <a:srgbClr val="FF0000"/>
              </a:solidFill>
            </a:endParaRPr>
          </a:p>
        </p:txBody>
      </p:sp>
    </p:spTree>
    <p:extLst>
      <p:ext uri="{BB962C8B-B14F-4D97-AF65-F5344CB8AC3E}">
        <p14:creationId xmlns:p14="http://schemas.microsoft.com/office/powerpoint/2010/main" val="462233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1279984" y="579873"/>
            <a:ext cx="6267772" cy="3956253"/>
          </a:xfrm>
          <a:prstGeom prst="rect">
            <a:avLst/>
          </a:prstGeom>
        </p:spPr>
      </p:pic>
    </p:spTree>
    <p:extLst>
      <p:ext uri="{BB962C8B-B14F-4D97-AF65-F5344CB8AC3E}">
        <p14:creationId xmlns:p14="http://schemas.microsoft.com/office/powerpoint/2010/main" val="3182347686"/>
      </p:ext>
    </p:extLst>
  </p:cSld>
  <p:clrMapOvr>
    <a:masterClrMapping/>
  </p:clrMapOvr>
</p:sld>
</file>

<file path=ppt/theme/theme1.xml><?xml version="1.0" encoding="utf-8"?>
<a:theme xmlns:a="http://schemas.openxmlformats.org/drawingml/2006/main" name="Types of Attention and How to Work on them in Students with ADHD by Slidesgo">
  <a:themeElements>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10.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11.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12.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13.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14.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15.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16.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2.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3.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4.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5.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6.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7.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8.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ppt/theme/themeOverride9.xml><?xml version="1.0" encoding="utf-8"?>
<a:themeOverride xmlns:a="http://schemas.openxmlformats.org/drawingml/2006/main">
  <a:clrScheme name="Simple Light">
    <a:dk1>
      <a:srgbClr val="191919"/>
    </a:dk1>
    <a:lt1>
      <a:srgbClr val="FFFFFF"/>
    </a:lt1>
    <a:dk2>
      <a:srgbClr val="A1C4FD"/>
    </a:dk2>
    <a:lt2>
      <a:srgbClr val="FFD57C"/>
    </a:lt2>
    <a:accent1>
      <a:srgbClr val="F7F5DB"/>
    </a:accent1>
    <a:accent2>
      <a:srgbClr val="D5E5FF"/>
    </a:accent2>
    <a:accent3>
      <a:srgbClr val="FFFFFF"/>
    </a:accent3>
    <a:accent4>
      <a:srgbClr val="FFFFFF"/>
    </a:accent4>
    <a:accent5>
      <a:srgbClr val="FFFFFF"/>
    </a:accent5>
    <a:accent6>
      <a:srgbClr val="FFFFFF"/>
    </a:accent6>
    <a:hlink>
      <a:srgbClr val="191919"/>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341</TotalTime>
  <Words>924</Words>
  <Application>Microsoft Office PowerPoint</Application>
  <PresentationFormat>如螢幕大小 (16:9)</PresentationFormat>
  <Paragraphs>132</Paragraphs>
  <Slides>28</Slides>
  <Notes>20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28</vt:i4>
      </vt:variant>
    </vt:vector>
  </HeadingPairs>
  <TitlesOfParts>
    <vt:vector size="34" baseType="lpstr">
      <vt:lpstr>Bebas Neue</vt:lpstr>
      <vt:lpstr>Inter</vt:lpstr>
      <vt:lpstr>Montserrat ExtraBold</vt:lpstr>
      <vt:lpstr>Arial</vt:lpstr>
      <vt:lpstr>Montserrat</vt:lpstr>
      <vt:lpstr>Types of Attention and How to Work on them in Students with ADHD by Slidesgo</vt:lpstr>
      <vt:lpstr>Exploring the relationship between information technology and business process reengineering</vt:lpstr>
      <vt:lpstr>01</vt:lpstr>
      <vt:lpstr>Introduction</vt:lpstr>
      <vt:lpstr>Background </vt:lpstr>
      <vt:lpstr>Background </vt:lpstr>
      <vt:lpstr>02</vt:lpstr>
      <vt:lpstr>IT capabilities and reengineering</vt:lpstr>
      <vt:lpstr>BPR</vt:lpstr>
      <vt:lpstr>PowerPoint 簡報</vt:lpstr>
      <vt:lpstr>Phase 1: before the process is designed</vt:lpstr>
      <vt:lpstr>Phase 2: while the process is being designed</vt:lpstr>
      <vt:lpstr>Phase 2: while the process is being designed</vt:lpstr>
      <vt:lpstr>Phase 2: while the process is being designed</vt:lpstr>
      <vt:lpstr>Phase 3: after the design is complete</vt:lpstr>
      <vt:lpstr>Phase 3: while the process is being designed</vt:lpstr>
      <vt:lpstr>The current state  of reengineering</vt:lpstr>
      <vt:lpstr>PowerPoint 簡報</vt:lpstr>
      <vt:lpstr>04</vt:lpstr>
      <vt:lpstr>PowerPoint 簡報</vt:lpstr>
      <vt:lpstr>PowerPoint 簡報</vt:lpstr>
      <vt:lpstr>PowerPoint 簡報</vt:lpstr>
      <vt:lpstr>PowerPoint 簡報</vt:lpstr>
      <vt:lpstr>PowerPoint 簡報</vt:lpstr>
      <vt:lpstr>PowerPoint 簡報</vt:lpstr>
      <vt:lpstr>PowerPoint 簡報</vt:lpstr>
      <vt:lpstr>Conclusion</vt:lpstr>
      <vt:lpstr>PowerPoint 簡報</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internet of things and big data analytics initiatives  in European and American firms:  Is data quality a way to extract business value?</dc:title>
  <dc:creator>陳秉言</dc:creator>
  <cp:lastModifiedBy>劉維洋劉維洋</cp:lastModifiedBy>
  <cp:revision>31</cp:revision>
  <dcterms:modified xsi:type="dcterms:W3CDTF">2023-03-07T10:09:35Z</dcterms:modified>
</cp:coreProperties>
</file>