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60" r:id="rId11"/>
    <p:sldId id="262" r:id="rId12"/>
    <p:sldId id="293" r:id="rId13"/>
    <p:sldId id="295" r:id="rId14"/>
    <p:sldId id="296" r:id="rId15"/>
    <p:sldId id="297" r:id="rId16"/>
    <p:sldId id="298" r:id="rId17"/>
    <p:sldId id="299" r:id="rId18"/>
    <p:sldId id="264" r:id="rId19"/>
    <p:sldId id="300" r:id="rId20"/>
    <p:sldId id="288" r:id="rId21"/>
  </p:sldIdLst>
  <p:sldSz cx="9144000" cy="5143500" type="screen16x9"/>
  <p:notesSz cx="6858000" cy="9144000"/>
  <p:embeddedFontLst>
    <p:embeddedFont>
      <p:font typeface="Bebas Neue" panose="02020500000000000000" charset="0"/>
      <p:regular r:id="rId23"/>
    </p:embeddedFont>
    <p:embeddedFont>
      <p:font typeface="Proxima Nova" panose="02020500000000000000" charset="0"/>
      <p:regular r:id="rId24"/>
      <p:bold r:id="rId25"/>
      <p:italic r:id="rId26"/>
      <p:boldItalic r:id="rId27"/>
    </p:embeddedFont>
    <p:embeddedFont>
      <p:font typeface="Montserrat ExtraBold" panose="02020500000000000000" charset="0"/>
      <p:bold r:id="rId28"/>
      <p:boldItalic r:id="rId29"/>
    </p:embeddedFont>
    <p:embeddedFont>
      <p:font typeface="Montserrat" panose="02020500000000000000" charset="0"/>
      <p:regular r:id="rId30"/>
      <p:bold r:id="rId31"/>
      <p:italic r:id="rId32"/>
      <p:boldItalic r:id="rId33"/>
    </p:embeddedFont>
    <p:embeddedFont>
      <p:font typeface="Inter" panose="02020500000000000000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秉言 陳" initials="秉言" lastIdx="1" clrIdx="0">
    <p:extLst>
      <p:ext uri="{19B8F6BF-5375-455C-9EA6-DF929625EA0E}">
        <p15:presenceInfo xmlns:p15="http://schemas.microsoft.com/office/powerpoint/2012/main" userId="1a6cda71fe9965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C1338-ABD7-4A4D-BFBC-A999C6AD90D4}">
  <a:tblStyle styleId="{EC9C1338-ABD7-4A4D-BFBC-A999C6AD9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36"/>
      </p:cViewPr>
      <p:guideLst>
        <p:guide orient="horz"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c265345e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c265345e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c265345eb3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c265345eb3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c265345eb3_0_2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c265345eb3_0_2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267d41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267d41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25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4" name="Google Shape;13154;g1c265345eb3_0_29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5" name="Google Shape;13155;g1c265345eb3_0_29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265345eb3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265345eb3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c265345eb3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c265345eb3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267d41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267d41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267d41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267d41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71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267d41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267d41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45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267d41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267d41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52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c267d41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c267d41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c265345eb3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c265345eb3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28898" y="3930324"/>
            <a:ext cx="1897664" cy="1534689"/>
          </a:xfrm>
          <a:custGeom>
            <a:avLst/>
            <a:gdLst/>
            <a:ahLst/>
            <a:cxnLst/>
            <a:rect l="l" t="t" r="r" b="b"/>
            <a:pathLst>
              <a:path w="50153" h="40560" extrusionOk="0">
                <a:moveTo>
                  <a:pt x="28705" y="0"/>
                </a:moveTo>
                <a:cubicBezTo>
                  <a:pt x="24961" y="0"/>
                  <a:pt x="21174" y="1034"/>
                  <a:pt x="17495" y="1893"/>
                </a:cubicBezTo>
                <a:cubicBezTo>
                  <a:pt x="12287" y="3114"/>
                  <a:pt x="5479" y="3548"/>
                  <a:pt x="2658" y="8864"/>
                </a:cubicBezTo>
                <a:cubicBezTo>
                  <a:pt x="0" y="13828"/>
                  <a:pt x="1031" y="21151"/>
                  <a:pt x="2821" y="26169"/>
                </a:cubicBezTo>
                <a:cubicBezTo>
                  <a:pt x="4693" y="31377"/>
                  <a:pt x="8517" y="35825"/>
                  <a:pt x="13481" y="38348"/>
                </a:cubicBezTo>
                <a:cubicBezTo>
                  <a:pt x="16491" y="39853"/>
                  <a:pt x="19685" y="40560"/>
                  <a:pt x="22842" y="40560"/>
                </a:cubicBezTo>
                <a:cubicBezTo>
                  <a:pt x="27254" y="40560"/>
                  <a:pt x="31594" y="39180"/>
                  <a:pt x="35261" y="36666"/>
                </a:cubicBezTo>
                <a:cubicBezTo>
                  <a:pt x="39167" y="34469"/>
                  <a:pt x="42558" y="31187"/>
                  <a:pt x="44863" y="27308"/>
                </a:cubicBezTo>
                <a:cubicBezTo>
                  <a:pt x="50152" y="18493"/>
                  <a:pt x="44049" y="5202"/>
                  <a:pt x="35126" y="1269"/>
                </a:cubicBezTo>
                <a:cubicBezTo>
                  <a:pt x="33019" y="345"/>
                  <a:pt x="30870" y="0"/>
                  <a:pt x="287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38651" y="2447159"/>
            <a:ext cx="1204406" cy="1070422"/>
          </a:xfrm>
          <a:custGeom>
            <a:avLst/>
            <a:gdLst/>
            <a:ahLst/>
            <a:cxnLst/>
            <a:rect l="l" t="t" r="r" b="b"/>
            <a:pathLst>
              <a:path w="37242" h="33099" extrusionOk="0">
                <a:moveTo>
                  <a:pt x="19775" y="0"/>
                </a:moveTo>
                <a:cubicBezTo>
                  <a:pt x="19458" y="0"/>
                  <a:pt x="19142" y="9"/>
                  <a:pt x="18825" y="26"/>
                </a:cubicBezTo>
                <a:cubicBezTo>
                  <a:pt x="18617" y="20"/>
                  <a:pt x="18408" y="16"/>
                  <a:pt x="18199" y="16"/>
                </a:cubicBezTo>
                <a:cubicBezTo>
                  <a:pt x="14871" y="16"/>
                  <a:pt x="11478" y="827"/>
                  <a:pt x="8518" y="2359"/>
                </a:cubicBezTo>
                <a:cubicBezTo>
                  <a:pt x="1330" y="6129"/>
                  <a:pt x="1" y="17575"/>
                  <a:pt x="4422" y="23868"/>
                </a:cubicBezTo>
                <a:cubicBezTo>
                  <a:pt x="7270" y="27936"/>
                  <a:pt x="12071" y="29238"/>
                  <a:pt x="16546" y="30703"/>
                </a:cubicBezTo>
                <a:cubicBezTo>
                  <a:pt x="19364" y="31611"/>
                  <a:pt x="22524" y="33098"/>
                  <a:pt x="25558" y="33098"/>
                </a:cubicBezTo>
                <a:cubicBezTo>
                  <a:pt x="26876" y="33098"/>
                  <a:pt x="28171" y="32817"/>
                  <a:pt x="29403" y="32086"/>
                </a:cubicBezTo>
                <a:cubicBezTo>
                  <a:pt x="33173" y="29889"/>
                  <a:pt x="35506" y="24519"/>
                  <a:pt x="36347" y="20396"/>
                </a:cubicBezTo>
                <a:cubicBezTo>
                  <a:pt x="37242" y="16110"/>
                  <a:pt x="36482" y="11554"/>
                  <a:pt x="34177" y="7838"/>
                </a:cubicBezTo>
                <a:cubicBezTo>
                  <a:pt x="30966" y="2751"/>
                  <a:pt x="25443" y="0"/>
                  <a:pt x="19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379035" y="2447048"/>
            <a:ext cx="2593609" cy="2696518"/>
            <a:chOff x="2046413" y="2857550"/>
            <a:chExt cx="1521000" cy="1581350"/>
          </a:xfrm>
        </p:grpSpPr>
        <p:sp>
          <p:nvSpPr>
            <p:cNvPr id="12" name="Google Shape;12;p2"/>
            <p:cNvSpPr/>
            <p:nvPr/>
          </p:nvSpPr>
          <p:spPr>
            <a:xfrm>
              <a:off x="2046413" y="3402750"/>
              <a:ext cx="1159575" cy="1035475"/>
            </a:xfrm>
            <a:custGeom>
              <a:avLst/>
              <a:gdLst/>
              <a:ahLst/>
              <a:cxnLst/>
              <a:rect l="l" t="t" r="r" b="b"/>
              <a:pathLst>
                <a:path w="46383" h="41419" fill="none" extrusionOk="0">
                  <a:moveTo>
                    <a:pt x="46382" y="0"/>
                  </a:moveTo>
                  <a:cubicBezTo>
                    <a:pt x="46382" y="0"/>
                    <a:pt x="27857" y="37431"/>
                    <a:pt x="1" y="41418"/>
                  </a:cubicBezTo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91038" y="2857550"/>
              <a:ext cx="295675" cy="556750"/>
            </a:xfrm>
            <a:custGeom>
              <a:avLst/>
              <a:gdLst/>
              <a:ahLst/>
              <a:cxnLst/>
              <a:rect l="l" t="t" r="r" b="b"/>
              <a:pathLst>
                <a:path w="11827" h="22270" fill="none" extrusionOk="0">
                  <a:moveTo>
                    <a:pt x="299" y="22269"/>
                  </a:moveTo>
                  <a:cubicBezTo>
                    <a:pt x="299" y="22269"/>
                    <a:pt x="1" y="20371"/>
                    <a:pt x="3554" y="14431"/>
                  </a:cubicBezTo>
                  <a:cubicBezTo>
                    <a:pt x="7080" y="8518"/>
                    <a:pt x="11827" y="1"/>
                    <a:pt x="11827" y="1"/>
                  </a:cubicBezTo>
                  <a:cubicBezTo>
                    <a:pt x="11827" y="1"/>
                    <a:pt x="6972" y="17468"/>
                    <a:pt x="299" y="22269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82538" y="2974875"/>
              <a:ext cx="157350" cy="611650"/>
            </a:xfrm>
            <a:custGeom>
              <a:avLst/>
              <a:gdLst/>
              <a:ahLst/>
              <a:cxnLst/>
              <a:rect l="l" t="t" r="r" b="b"/>
              <a:pathLst>
                <a:path w="6294" h="24466" fill="none" extrusionOk="0">
                  <a:moveTo>
                    <a:pt x="733" y="24466"/>
                  </a:moveTo>
                  <a:cubicBezTo>
                    <a:pt x="733" y="24466"/>
                    <a:pt x="1" y="22703"/>
                    <a:pt x="1927" y="16057"/>
                  </a:cubicBezTo>
                  <a:cubicBezTo>
                    <a:pt x="3852" y="9412"/>
                    <a:pt x="6294" y="0"/>
                    <a:pt x="6294" y="0"/>
                  </a:cubicBezTo>
                  <a:cubicBezTo>
                    <a:pt x="6294" y="0"/>
                    <a:pt x="5995" y="18146"/>
                    <a:pt x="733" y="24466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41513" y="3156600"/>
              <a:ext cx="132250" cy="624550"/>
            </a:xfrm>
            <a:custGeom>
              <a:avLst/>
              <a:gdLst/>
              <a:ahLst/>
              <a:cxnLst/>
              <a:rect l="l" t="t" r="r" b="b"/>
              <a:pathLst>
                <a:path w="5290" h="24982" fill="none" extrusionOk="0">
                  <a:moveTo>
                    <a:pt x="1031" y="24981"/>
                  </a:moveTo>
                  <a:cubicBezTo>
                    <a:pt x="1031" y="24981"/>
                    <a:pt x="0" y="23354"/>
                    <a:pt x="949" y="16519"/>
                  </a:cubicBezTo>
                  <a:cubicBezTo>
                    <a:pt x="1899" y="9656"/>
                    <a:pt x="2957" y="0"/>
                    <a:pt x="2957" y="0"/>
                  </a:cubicBezTo>
                  <a:cubicBezTo>
                    <a:pt x="2957" y="0"/>
                    <a:pt x="5289" y="17929"/>
                    <a:pt x="1031" y="24981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74688" y="3356625"/>
              <a:ext cx="132250" cy="624550"/>
            </a:xfrm>
            <a:custGeom>
              <a:avLst/>
              <a:gdLst/>
              <a:ahLst/>
              <a:cxnLst/>
              <a:rect l="l" t="t" r="r" b="b"/>
              <a:pathLst>
                <a:path w="5290" h="24982" fill="none" extrusionOk="0">
                  <a:moveTo>
                    <a:pt x="1004" y="24982"/>
                  </a:moveTo>
                  <a:cubicBezTo>
                    <a:pt x="1004" y="24982"/>
                    <a:pt x="1" y="23354"/>
                    <a:pt x="950" y="16519"/>
                  </a:cubicBezTo>
                  <a:cubicBezTo>
                    <a:pt x="1899" y="9657"/>
                    <a:pt x="2957" y="1"/>
                    <a:pt x="2957" y="1"/>
                  </a:cubicBezTo>
                  <a:cubicBezTo>
                    <a:pt x="2957" y="1"/>
                    <a:pt x="5290" y="17957"/>
                    <a:pt x="1004" y="24982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42463" y="3484800"/>
              <a:ext cx="132250" cy="624550"/>
            </a:xfrm>
            <a:custGeom>
              <a:avLst/>
              <a:gdLst/>
              <a:ahLst/>
              <a:cxnLst/>
              <a:rect l="l" t="t" r="r" b="b"/>
              <a:pathLst>
                <a:path w="5290" h="24982" fill="none" extrusionOk="0">
                  <a:moveTo>
                    <a:pt x="1031" y="24981"/>
                  </a:moveTo>
                  <a:cubicBezTo>
                    <a:pt x="1031" y="24981"/>
                    <a:pt x="0" y="23354"/>
                    <a:pt x="950" y="16519"/>
                  </a:cubicBezTo>
                  <a:cubicBezTo>
                    <a:pt x="1899" y="9656"/>
                    <a:pt x="2957" y="0"/>
                    <a:pt x="2957" y="0"/>
                  </a:cubicBezTo>
                  <a:cubicBezTo>
                    <a:pt x="2957" y="0"/>
                    <a:pt x="5290" y="17956"/>
                    <a:pt x="1031" y="24981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89888" y="3614300"/>
              <a:ext cx="132250" cy="624550"/>
            </a:xfrm>
            <a:custGeom>
              <a:avLst/>
              <a:gdLst/>
              <a:ahLst/>
              <a:cxnLst/>
              <a:rect l="l" t="t" r="r" b="b"/>
              <a:pathLst>
                <a:path w="5290" h="24982" fill="none" extrusionOk="0">
                  <a:moveTo>
                    <a:pt x="1031" y="24982"/>
                  </a:moveTo>
                  <a:cubicBezTo>
                    <a:pt x="1031" y="24982"/>
                    <a:pt x="1" y="23354"/>
                    <a:pt x="950" y="16519"/>
                  </a:cubicBezTo>
                  <a:cubicBezTo>
                    <a:pt x="1899" y="9657"/>
                    <a:pt x="2957" y="1"/>
                    <a:pt x="2957" y="1"/>
                  </a:cubicBezTo>
                  <a:cubicBezTo>
                    <a:pt x="2957" y="1"/>
                    <a:pt x="5290" y="17984"/>
                    <a:pt x="1031" y="24982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79688" y="3758750"/>
              <a:ext cx="177000" cy="605550"/>
            </a:xfrm>
            <a:custGeom>
              <a:avLst/>
              <a:gdLst/>
              <a:ahLst/>
              <a:cxnLst/>
              <a:rect l="l" t="t" r="r" b="b"/>
              <a:pathLst>
                <a:path w="7080" h="24222" fill="none" extrusionOk="0">
                  <a:moveTo>
                    <a:pt x="705" y="24222"/>
                  </a:moveTo>
                  <a:cubicBezTo>
                    <a:pt x="705" y="24222"/>
                    <a:pt x="0" y="22432"/>
                    <a:pt x="2170" y="15895"/>
                  </a:cubicBezTo>
                  <a:cubicBezTo>
                    <a:pt x="4340" y="9331"/>
                    <a:pt x="7080" y="0"/>
                    <a:pt x="7080" y="0"/>
                  </a:cubicBezTo>
                  <a:cubicBezTo>
                    <a:pt x="7080" y="0"/>
                    <a:pt x="6184" y="18092"/>
                    <a:pt x="705" y="24222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02213" y="3166775"/>
              <a:ext cx="465200" cy="420425"/>
            </a:xfrm>
            <a:custGeom>
              <a:avLst/>
              <a:gdLst/>
              <a:ahLst/>
              <a:cxnLst/>
              <a:rect l="l" t="t" r="r" b="b"/>
              <a:pathLst>
                <a:path w="18608" h="16817" fill="none" extrusionOk="0">
                  <a:moveTo>
                    <a:pt x="0" y="16817"/>
                  </a:moveTo>
                  <a:cubicBezTo>
                    <a:pt x="0" y="16817"/>
                    <a:pt x="407" y="14945"/>
                    <a:pt x="5778" y="10606"/>
                  </a:cubicBezTo>
                  <a:cubicBezTo>
                    <a:pt x="11175" y="6320"/>
                    <a:pt x="18607" y="0"/>
                    <a:pt x="18607" y="0"/>
                  </a:cubicBezTo>
                  <a:cubicBezTo>
                    <a:pt x="18607" y="0"/>
                    <a:pt x="7921" y="14674"/>
                    <a:pt x="0" y="16817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0663" y="3435300"/>
              <a:ext cx="520125" cy="349225"/>
            </a:xfrm>
            <a:custGeom>
              <a:avLst/>
              <a:gdLst/>
              <a:ahLst/>
              <a:cxnLst/>
              <a:rect l="l" t="t" r="r" b="b"/>
              <a:pathLst>
                <a:path w="20805" h="13969" fill="none" extrusionOk="0">
                  <a:moveTo>
                    <a:pt x="0" y="13969"/>
                  </a:moveTo>
                  <a:cubicBezTo>
                    <a:pt x="0" y="13969"/>
                    <a:pt x="651" y="12179"/>
                    <a:pt x="6619" y="8680"/>
                  </a:cubicBezTo>
                  <a:cubicBezTo>
                    <a:pt x="12586" y="5208"/>
                    <a:pt x="20804" y="0"/>
                    <a:pt x="20804" y="0"/>
                  </a:cubicBezTo>
                  <a:cubicBezTo>
                    <a:pt x="20804" y="0"/>
                    <a:pt x="8165" y="12965"/>
                    <a:pt x="0" y="13969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02488" y="3648225"/>
              <a:ext cx="528950" cy="335675"/>
            </a:xfrm>
            <a:custGeom>
              <a:avLst/>
              <a:gdLst/>
              <a:ahLst/>
              <a:cxnLst/>
              <a:rect l="l" t="t" r="r" b="b"/>
              <a:pathLst>
                <a:path w="21158" h="13427" fill="none" extrusionOk="0">
                  <a:moveTo>
                    <a:pt x="1" y="13426"/>
                  </a:moveTo>
                  <a:cubicBezTo>
                    <a:pt x="1" y="13426"/>
                    <a:pt x="733" y="11636"/>
                    <a:pt x="6755" y="8300"/>
                  </a:cubicBezTo>
                  <a:cubicBezTo>
                    <a:pt x="12830" y="4937"/>
                    <a:pt x="21157" y="0"/>
                    <a:pt x="21157" y="0"/>
                  </a:cubicBezTo>
                  <a:cubicBezTo>
                    <a:pt x="21157" y="0"/>
                    <a:pt x="8219" y="12640"/>
                    <a:pt x="1" y="13426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73663" y="3891650"/>
              <a:ext cx="589275" cy="240075"/>
            </a:xfrm>
            <a:custGeom>
              <a:avLst/>
              <a:gdLst/>
              <a:ahLst/>
              <a:cxnLst/>
              <a:rect l="l" t="t" r="r" b="b"/>
              <a:pathLst>
                <a:path w="23571" h="9603" fill="none" extrusionOk="0">
                  <a:moveTo>
                    <a:pt x="0" y="8599"/>
                  </a:moveTo>
                  <a:cubicBezTo>
                    <a:pt x="0" y="8599"/>
                    <a:pt x="1058" y="6998"/>
                    <a:pt x="7703" y="5045"/>
                  </a:cubicBezTo>
                  <a:cubicBezTo>
                    <a:pt x="14322" y="3093"/>
                    <a:pt x="23571" y="0"/>
                    <a:pt x="23571" y="0"/>
                  </a:cubicBezTo>
                  <a:cubicBezTo>
                    <a:pt x="23571" y="0"/>
                    <a:pt x="8192" y="9602"/>
                    <a:pt x="0" y="8599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15663" y="4078800"/>
              <a:ext cx="605550" cy="203450"/>
            </a:xfrm>
            <a:custGeom>
              <a:avLst/>
              <a:gdLst/>
              <a:ahLst/>
              <a:cxnLst/>
              <a:rect l="l" t="t" r="r" b="b"/>
              <a:pathLst>
                <a:path w="24222" h="8138" fill="none" extrusionOk="0">
                  <a:moveTo>
                    <a:pt x="0" y="6402"/>
                  </a:moveTo>
                  <a:cubicBezTo>
                    <a:pt x="0" y="6402"/>
                    <a:pt x="1194" y="4910"/>
                    <a:pt x="7975" y="3554"/>
                  </a:cubicBezTo>
                  <a:cubicBezTo>
                    <a:pt x="14756" y="2198"/>
                    <a:pt x="24222" y="1"/>
                    <a:pt x="24222" y="1"/>
                  </a:cubicBezTo>
                  <a:cubicBezTo>
                    <a:pt x="24222" y="1"/>
                    <a:pt x="8029" y="8138"/>
                    <a:pt x="0" y="6402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97313" y="4303250"/>
              <a:ext cx="623875" cy="135650"/>
            </a:xfrm>
            <a:custGeom>
              <a:avLst/>
              <a:gdLst/>
              <a:ahLst/>
              <a:cxnLst/>
              <a:rect l="l" t="t" r="r" b="b"/>
              <a:pathLst>
                <a:path w="24955" h="5426" fill="none" extrusionOk="0">
                  <a:moveTo>
                    <a:pt x="0" y="2442"/>
                  </a:moveTo>
                  <a:cubicBezTo>
                    <a:pt x="0" y="2442"/>
                    <a:pt x="1438" y="1167"/>
                    <a:pt x="8355" y="923"/>
                  </a:cubicBezTo>
                  <a:cubicBezTo>
                    <a:pt x="15271" y="652"/>
                    <a:pt x="24954" y="1"/>
                    <a:pt x="24954" y="1"/>
                  </a:cubicBezTo>
                  <a:cubicBezTo>
                    <a:pt x="24954" y="1"/>
                    <a:pt x="7676" y="5425"/>
                    <a:pt x="0" y="2442"/>
                  </a:cubicBezTo>
                  <a:close/>
                </a:path>
              </a:pathLst>
            </a:custGeom>
            <a:solidFill>
              <a:schemeClr val="lt1"/>
            </a:solidFill>
            <a:ln w="12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02050" y="431700"/>
            <a:ext cx="8139900" cy="42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7807200" y="3865096"/>
            <a:ext cx="1167377" cy="1074141"/>
            <a:chOff x="2254588" y="2483775"/>
            <a:chExt cx="902425" cy="830350"/>
          </a:xfrm>
        </p:grpSpPr>
        <p:sp>
          <p:nvSpPr>
            <p:cNvPr id="28" name="Google Shape;28;p2"/>
            <p:cNvSpPr/>
            <p:nvPr/>
          </p:nvSpPr>
          <p:spPr>
            <a:xfrm>
              <a:off x="2717063" y="3241575"/>
              <a:ext cx="44625" cy="56000"/>
            </a:xfrm>
            <a:custGeom>
              <a:avLst/>
              <a:gdLst/>
              <a:ahLst/>
              <a:cxnLst/>
              <a:rect l="l" t="t" r="r" b="b"/>
              <a:pathLst>
                <a:path w="1785" h="2240" extrusionOk="0">
                  <a:moveTo>
                    <a:pt x="418" y="0"/>
                  </a:moveTo>
                  <a:cubicBezTo>
                    <a:pt x="312" y="0"/>
                    <a:pt x="215" y="79"/>
                    <a:pt x="163" y="236"/>
                  </a:cubicBezTo>
                  <a:cubicBezTo>
                    <a:pt x="0" y="751"/>
                    <a:pt x="190" y="1348"/>
                    <a:pt x="651" y="1646"/>
                  </a:cubicBezTo>
                  <a:cubicBezTo>
                    <a:pt x="841" y="1890"/>
                    <a:pt x="1085" y="2107"/>
                    <a:pt x="1356" y="2216"/>
                  </a:cubicBezTo>
                  <a:cubicBezTo>
                    <a:pt x="1389" y="2232"/>
                    <a:pt x="1427" y="2240"/>
                    <a:pt x="1465" y="2240"/>
                  </a:cubicBezTo>
                  <a:cubicBezTo>
                    <a:pt x="1617" y="2240"/>
                    <a:pt x="1785" y="2123"/>
                    <a:pt x="1763" y="1972"/>
                  </a:cubicBezTo>
                  <a:cubicBezTo>
                    <a:pt x="1655" y="1185"/>
                    <a:pt x="1248" y="507"/>
                    <a:pt x="597" y="73"/>
                  </a:cubicBezTo>
                  <a:cubicBezTo>
                    <a:pt x="539" y="25"/>
                    <a:pt x="47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33013" y="3258100"/>
              <a:ext cx="45150" cy="56025"/>
            </a:xfrm>
            <a:custGeom>
              <a:avLst/>
              <a:gdLst/>
              <a:ahLst/>
              <a:cxnLst/>
              <a:rect l="l" t="t" r="r" b="b"/>
              <a:pathLst>
                <a:path w="1806" h="2241" extrusionOk="0">
                  <a:moveTo>
                    <a:pt x="473" y="0"/>
                  </a:moveTo>
                  <a:cubicBezTo>
                    <a:pt x="349" y="0"/>
                    <a:pt x="229" y="72"/>
                    <a:pt x="190" y="226"/>
                  </a:cubicBezTo>
                  <a:cubicBezTo>
                    <a:pt x="0" y="714"/>
                    <a:pt x="217" y="1338"/>
                    <a:pt x="651" y="1636"/>
                  </a:cubicBezTo>
                  <a:cubicBezTo>
                    <a:pt x="868" y="1880"/>
                    <a:pt x="1085" y="2070"/>
                    <a:pt x="1356" y="2206"/>
                  </a:cubicBezTo>
                  <a:cubicBezTo>
                    <a:pt x="1398" y="2230"/>
                    <a:pt x="1444" y="2240"/>
                    <a:pt x="1489" y="2240"/>
                  </a:cubicBezTo>
                  <a:cubicBezTo>
                    <a:pt x="1650" y="2240"/>
                    <a:pt x="1806" y="2104"/>
                    <a:pt x="1763" y="1935"/>
                  </a:cubicBezTo>
                  <a:cubicBezTo>
                    <a:pt x="1682" y="1175"/>
                    <a:pt x="1275" y="497"/>
                    <a:pt x="624" y="36"/>
                  </a:cubicBezTo>
                  <a:cubicBezTo>
                    <a:pt x="577" y="12"/>
                    <a:pt x="52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99413" y="3097075"/>
              <a:ext cx="44650" cy="56275"/>
            </a:xfrm>
            <a:custGeom>
              <a:avLst/>
              <a:gdLst/>
              <a:ahLst/>
              <a:cxnLst/>
              <a:rect l="l" t="t" r="r" b="b"/>
              <a:pathLst>
                <a:path w="1786" h="2251" extrusionOk="0">
                  <a:moveTo>
                    <a:pt x="445" y="0"/>
                  </a:moveTo>
                  <a:cubicBezTo>
                    <a:pt x="329" y="0"/>
                    <a:pt x="220" y="80"/>
                    <a:pt x="164" y="211"/>
                  </a:cubicBezTo>
                  <a:cubicBezTo>
                    <a:pt x="1" y="727"/>
                    <a:pt x="191" y="1323"/>
                    <a:pt x="652" y="1649"/>
                  </a:cubicBezTo>
                  <a:cubicBezTo>
                    <a:pt x="842" y="1866"/>
                    <a:pt x="1086" y="2083"/>
                    <a:pt x="1357" y="2219"/>
                  </a:cubicBezTo>
                  <a:cubicBezTo>
                    <a:pt x="1390" y="2240"/>
                    <a:pt x="1427" y="2250"/>
                    <a:pt x="1466" y="2250"/>
                  </a:cubicBezTo>
                  <a:cubicBezTo>
                    <a:pt x="1617" y="2250"/>
                    <a:pt x="1786" y="2099"/>
                    <a:pt x="1764" y="1947"/>
                  </a:cubicBezTo>
                  <a:cubicBezTo>
                    <a:pt x="1655" y="1161"/>
                    <a:pt x="1249" y="483"/>
                    <a:pt x="598" y="49"/>
                  </a:cubicBezTo>
                  <a:cubicBezTo>
                    <a:pt x="548" y="15"/>
                    <a:pt x="496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03838" y="3133750"/>
              <a:ext cx="44650" cy="56875"/>
            </a:xfrm>
            <a:custGeom>
              <a:avLst/>
              <a:gdLst/>
              <a:ahLst/>
              <a:cxnLst/>
              <a:rect l="l" t="t" r="r" b="b"/>
              <a:pathLst>
                <a:path w="1786" h="2275" extrusionOk="0">
                  <a:moveTo>
                    <a:pt x="412" y="1"/>
                  </a:moveTo>
                  <a:cubicBezTo>
                    <a:pt x="301" y="1"/>
                    <a:pt x="199" y="79"/>
                    <a:pt x="164" y="236"/>
                  </a:cubicBezTo>
                  <a:cubicBezTo>
                    <a:pt x="1" y="752"/>
                    <a:pt x="191" y="1348"/>
                    <a:pt x="625" y="1674"/>
                  </a:cubicBezTo>
                  <a:cubicBezTo>
                    <a:pt x="842" y="1891"/>
                    <a:pt x="1086" y="2108"/>
                    <a:pt x="1357" y="2243"/>
                  </a:cubicBezTo>
                  <a:cubicBezTo>
                    <a:pt x="1390" y="2265"/>
                    <a:pt x="1427" y="2275"/>
                    <a:pt x="1466" y="2275"/>
                  </a:cubicBezTo>
                  <a:cubicBezTo>
                    <a:pt x="1617" y="2275"/>
                    <a:pt x="1786" y="2124"/>
                    <a:pt x="1764" y="1972"/>
                  </a:cubicBezTo>
                  <a:cubicBezTo>
                    <a:pt x="1655" y="1185"/>
                    <a:pt x="1249" y="507"/>
                    <a:pt x="598" y="73"/>
                  </a:cubicBezTo>
                  <a:cubicBezTo>
                    <a:pt x="540" y="25"/>
                    <a:pt x="475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35388" y="3175725"/>
              <a:ext cx="45325" cy="56350"/>
            </a:xfrm>
            <a:custGeom>
              <a:avLst/>
              <a:gdLst/>
              <a:ahLst/>
              <a:cxnLst/>
              <a:rect l="l" t="t" r="r" b="b"/>
              <a:pathLst>
                <a:path w="1813" h="2254" extrusionOk="0">
                  <a:moveTo>
                    <a:pt x="467" y="0"/>
                  </a:moveTo>
                  <a:cubicBezTo>
                    <a:pt x="345" y="0"/>
                    <a:pt x="229" y="80"/>
                    <a:pt x="191" y="212"/>
                  </a:cubicBezTo>
                  <a:cubicBezTo>
                    <a:pt x="1" y="727"/>
                    <a:pt x="218" y="1351"/>
                    <a:pt x="652" y="1649"/>
                  </a:cubicBezTo>
                  <a:cubicBezTo>
                    <a:pt x="869" y="1893"/>
                    <a:pt x="1113" y="2083"/>
                    <a:pt x="1357" y="2219"/>
                  </a:cubicBezTo>
                  <a:cubicBezTo>
                    <a:pt x="1399" y="2243"/>
                    <a:pt x="1444" y="2253"/>
                    <a:pt x="1490" y="2253"/>
                  </a:cubicBezTo>
                  <a:cubicBezTo>
                    <a:pt x="1652" y="2253"/>
                    <a:pt x="1812" y="2117"/>
                    <a:pt x="1791" y="1948"/>
                  </a:cubicBezTo>
                  <a:cubicBezTo>
                    <a:pt x="1683" y="1161"/>
                    <a:pt x="1276" y="483"/>
                    <a:pt x="625" y="49"/>
                  </a:cubicBezTo>
                  <a:cubicBezTo>
                    <a:pt x="575" y="16"/>
                    <a:pt x="520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45888" y="3052975"/>
              <a:ext cx="44650" cy="56300"/>
            </a:xfrm>
            <a:custGeom>
              <a:avLst/>
              <a:gdLst/>
              <a:ahLst/>
              <a:cxnLst/>
              <a:rect l="l" t="t" r="r" b="b"/>
              <a:pathLst>
                <a:path w="1786" h="2252" extrusionOk="0">
                  <a:moveTo>
                    <a:pt x="453" y="1"/>
                  </a:moveTo>
                  <a:cubicBezTo>
                    <a:pt x="329" y="1"/>
                    <a:pt x="220" y="80"/>
                    <a:pt x="163" y="212"/>
                  </a:cubicBezTo>
                  <a:cubicBezTo>
                    <a:pt x="1" y="728"/>
                    <a:pt x="190" y="1324"/>
                    <a:pt x="652" y="1650"/>
                  </a:cubicBezTo>
                  <a:cubicBezTo>
                    <a:pt x="841" y="1867"/>
                    <a:pt x="1086" y="2084"/>
                    <a:pt x="1357" y="2219"/>
                  </a:cubicBezTo>
                  <a:cubicBezTo>
                    <a:pt x="1390" y="2241"/>
                    <a:pt x="1427" y="2251"/>
                    <a:pt x="1466" y="2251"/>
                  </a:cubicBezTo>
                  <a:cubicBezTo>
                    <a:pt x="1617" y="2251"/>
                    <a:pt x="1785" y="2100"/>
                    <a:pt x="1764" y="1948"/>
                  </a:cubicBezTo>
                  <a:cubicBezTo>
                    <a:pt x="1655" y="1162"/>
                    <a:pt x="1248" y="484"/>
                    <a:pt x="624" y="50"/>
                  </a:cubicBezTo>
                  <a:cubicBezTo>
                    <a:pt x="566" y="16"/>
                    <a:pt x="508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77688" y="3049825"/>
              <a:ext cx="45325" cy="56525"/>
            </a:xfrm>
            <a:custGeom>
              <a:avLst/>
              <a:gdLst/>
              <a:ahLst/>
              <a:cxnLst/>
              <a:rect l="l" t="t" r="r" b="b"/>
              <a:pathLst>
                <a:path w="1813" h="2261" extrusionOk="0">
                  <a:moveTo>
                    <a:pt x="451" y="1"/>
                  </a:moveTo>
                  <a:cubicBezTo>
                    <a:pt x="335" y="1"/>
                    <a:pt x="226" y="85"/>
                    <a:pt x="190" y="230"/>
                  </a:cubicBezTo>
                  <a:cubicBezTo>
                    <a:pt x="0" y="745"/>
                    <a:pt x="217" y="1369"/>
                    <a:pt x="651" y="1667"/>
                  </a:cubicBezTo>
                  <a:cubicBezTo>
                    <a:pt x="868" y="1884"/>
                    <a:pt x="1112" y="2101"/>
                    <a:pt x="1357" y="2237"/>
                  </a:cubicBezTo>
                  <a:cubicBezTo>
                    <a:pt x="1395" y="2253"/>
                    <a:pt x="1436" y="2261"/>
                    <a:pt x="1477" y="2261"/>
                  </a:cubicBezTo>
                  <a:cubicBezTo>
                    <a:pt x="1643" y="2261"/>
                    <a:pt x="1812" y="2139"/>
                    <a:pt x="1791" y="1966"/>
                  </a:cubicBezTo>
                  <a:cubicBezTo>
                    <a:pt x="1682" y="1179"/>
                    <a:pt x="1275" y="501"/>
                    <a:pt x="624" y="67"/>
                  </a:cubicBezTo>
                  <a:cubicBezTo>
                    <a:pt x="570" y="22"/>
                    <a:pt x="510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05163" y="3104075"/>
              <a:ext cx="44650" cy="56525"/>
            </a:xfrm>
            <a:custGeom>
              <a:avLst/>
              <a:gdLst/>
              <a:ahLst/>
              <a:cxnLst/>
              <a:rect l="l" t="t" r="r" b="b"/>
              <a:pathLst>
                <a:path w="1786" h="2261" extrusionOk="0">
                  <a:moveTo>
                    <a:pt x="431" y="1"/>
                  </a:moveTo>
                  <a:cubicBezTo>
                    <a:pt x="320" y="1"/>
                    <a:pt x="218" y="85"/>
                    <a:pt x="163" y="230"/>
                  </a:cubicBezTo>
                  <a:cubicBezTo>
                    <a:pt x="1" y="745"/>
                    <a:pt x="191" y="1369"/>
                    <a:pt x="652" y="1667"/>
                  </a:cubicBezTo>
                  <a:cubicBezTo>
                    <a:pt x="841" y="1911"/>
                    <a:pt x="1086" y="2101"/>
                    <a:pt x="1357" y="2237"/>
                  </a:cubicBezTo>
                  <a:cubicBezTo>
                    <a:pt x="1389" y="2253"/>
                    <a:pt x="1426" y="2261"/>
                    <a:pt x="1464" y="2261"/>
                  </a:cubicBezTo>
                  <a:cubicBezTo>
                    <a:pt x="1616" y="2261"/>
                    <a:pt x="1785" y="2139"/>
                    <a:pt x="1764" y="1966"/>
                  </a:cubicBezTo>
                  <a:cubicBezTo>
                    <a:pt x="1655" y="1179"/>
                    <a:pt x="1248" y="501"/>
                    <a:pt x="597" y="67"/>
                  </a:cubicBezTo>
                  <a:cubicBezTo>
                    <a:pt x="543" y="22"/>
                    <a:pt x="486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86488" y="2906600"/>
              <a:ext cx="44650" cy="56875"/>
            </a:xfrm>
            <a:custGeom>
              <a:avLst/>
              <a:gdLst/>
              <a:ahLst/>
              <a:cxnLst/>
              <a:rect l="l" t="t" r="r" b="b"/>
              <a:pathLst>
                <a:path w="1786" h="2275" extrusionOk="0">
                  <a:moveTo>
                    <a:pt x="419" y="0"/>
                  </a:moveTo>
                  <a:cubicBezTo>
                    <a:pt x="313" y="0"/>
                    <a:pt x="216" y="79"/>
                    <a:pt x="164" y="236"/>
                  </a:cubicBezTo>
                  <a:cubicBezTo>
                    <a:pt x="1" y="751"/>
                    <a:pt x="191" y="1348"/>
                    <a:pt x="652" y="1673"/>
                  </a:cubicBezTo>
                  <a:cubicBezTo>
                    <a:pt x="842" y="1890"/>
                    <a:pt x="1086" y="2107"/>
                    <a:pt x="1357" y="2243"/>
                  </a:cubicBezTo>
                  <a:cubicBezTo>
                    <a:pt x="1390" y="2265"/>
                    <a:pt x="1427" y="2275"/>
                    <a:pt x="1466" y="2275"/>
                  </a:cubicBezTo>
                  <a:cubicBezTo>
                    <a:pt x="1617" y="2275"/>
                    <a:pt x="1786" y="2123"/>
                    <a:pt x="1764" y="1972"/>
                  </a:cubicBezTo>
                  <a:cubicBezTo>
                    <a:pt x="1656" y="1185"/>
                    <a:pt x="1249" y="507"/>
                    <a:pt x="598" y="73"/>
                  </a:cubicBezTo>
                  <a:cubicBezTo>
                    <a:pt x="540" y="25"/>
                    <a:pt x="478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596363" y="2987300"/>
              <a:ext cx="45325" cy="56625"/>
            </a:xfrm>
            <a:custGeom>
              <a:avLst/>
              <a:gdLst/>
              <a:ahLst/>
              <a:cxnLst/>
              <a:rect l="l" t="t" r="r" b="b"/>
              <a:pathLst>
                <a:path w="1813" h="2265" extrusionOk="0">
                  <a:moveTo>
                    <a:pt x="439" y="0"/>
                  </a:moveTo>
                  <a:cubicBezTo>
                    <a:pt x="327" y="0"/>
                    <a:pt x="225" y="78"/>
                    <a:pt x="190" y="235"/>
                  </a:cubicBezTo>
                  <a:cubicBezTo>
                    <a:pt x="0" y="751"/>
                    <a:pt x="217" y="1347"/>
                    <a:pt x="651" y="1646"/>
                  </a:cubicBezTo>
                  <a:cubicBezTo>
                    <a:pt x="868" y="1863"/>
                    <a:pt x="1112" y="2053"/>
                    <a:pt x="1356" y="2243"/>
                  </a:cubicBezTo>
                  <a:cubicBezTo>
                    <a:pt x="1391" y="2257"/>
                    <a:pt x="1428" y="2264"/>
                    <a:pt x="1465" y="2264"/>
                  </a:cubicBezTo>
                  <a:cubicBezTo>
                    <a:pt x="1635" y="2264"/>
                    <a:pt x="1812" y="2127"/>
                    <a:pt x="1790" y="1971"/>
                  </a:cubicBezTo>
                  <a:cubicBezTo>
                    <a:pt x="1682" y="1185"/>
                    <a:pt x="1275" y="507"/>
                    <a:pt x="624" y="73"/>
                  </a:cubicBezTo>
                  <a:cubicBezTo>
                    <a:pt x="566" y="24"/>
                    <a:pt x="501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03488" y="2983900"/>
              <a:ext cx="44650" cy="56625"/>
            </a:xfrm>
            <a:custGeom>
              <a:avLst/>
              <a:gdLst/>
              <a:ahLst/>
              <a:cxnLst/>
              <a:rect l="l" t="t" r="r" b="b"/>
              <a:pathLst>
                <a:path w="1786" h="2265" extrusionOk="0">
                  <a:moveTo>
                    <a:pt x="426" y="0"/>
                  </a:moveTo>
                  <a:cubicBezTo>
                    <a:pt x="313" y="0"/>
                    <a:pt x="216" y="79"/>
                    <a:pt x="163" y="236"/>
                  </a:cubicBezTo>
                  <a:cubicBezTo>
                    <a:pt x="1" y="751"/>
                    <a:pt x="218" y="1348"/>
                    <a:pt x="652" y="1646"/>
                  </a:cubicBezTo>
                  <a:cubicBezTo>
                    <a:pt x="841" y="1890"/>
                    <a:pt x="1086" y="2107"/>
                    <a:pt x="1357" y="2243"/>
                  </a:cubicBezTo>
                  <a:cubicBezTo>
                    <a:pt x="1386" y="2258"/>
                    <a:pt x="1419" y="2264"/>
                    <a:pt x="1454" y="2264"/>
                  </a:cubicBezTo>
                  <a:cubicBezTo>
                    <a:pt x="1608" y="2264"/>
                    <a:pt x="1786" y="2127"/>
                    <a:pt x="1764" y="1972"/>
                  </a:cubicBezTo>
                  <a:cubicBezTo>
                    <a:pt x="1628" y="1212"/>
                    <a:pt x="1221" y="534"/>
                    <a:pt x="624" y="73"/>
                  </a:cubicBezTo>
                  <a:cubicBezTo>
                    <a:pt x="557" y="25"/>
                    <a:pt x="489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3813" y="2843025"/>
              <a:ext cx="44625" cy="56775"/>
            </a:xfrm>
            <a:custGeom>
              <a:avLst/>
              <a:gdLst/>
              <a:ahLst/>
              <a:cxnLst/>
              <a:rect l="l" t="t" r="r" b="b"/>
              <a:pathLst>
                <a:path w="1785" h="2271" extrusionOk="0">
                  <a:moveTo>
                    <a:pt x="424" y="0"/>
                  </a:moveTo>
                  <a:cubicBezTo>
                    <a:pt x="308" y="0"/>
                    <a:pt x="199" y="84"/>
                    <a:pt x="163" y="229"/>
                  </a:cubicBezTo>
                  <a:cubicBezTo>
                    <a:pt x="0" y="744"/>
                    <a:pt x="163" y="1314"/>
                    <a:pt x="597" y="1667"/>
                  </a:cubicBezTo>
                  <a:cubicBezTo>
                    <a:pt x="814" y="1911"/>
                    <a:pt x="1031" y="2101"/>
                    <a:pt x="1357" y="2236"/>
                  </a:cubicBezTo>
                  <a:cubicBezTo>
                    <a:pt x="1392" y="2260"/>
                    <a:pt x="1433" y="2271"/>
                    <a:pt x="1475" y="2271"/>
                  </a:cubicBezTo>
                  <a:cubicBezTo>
                    <a:pt x="1624" y="2271"/>
                    <a:pt x="1785" y="2134"/>
                    <a:pt x="1763" y="1965"/>
                  </a:cubicBezTo>
                  <a:cubicBezTo>
                    <a:pt x="1655" y="1178"/>
                    <a:pt x="1248" y="500"/>
                    <a:pt x="597" y="66"/>
                  </a:cubicBezTo>
                  <a:cubicBezTo>
                    <a:pt x="543" y="21"/>
                    <a:pt x="483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54338" y="2900650"/>
              <a:ext cx="44650" cy="56800"/>
            </a:xfrm>
            <a:custGeom>
              <a:avLst/>
              <a:gdLst/>
              <a:ahLst/>
              <a:cxnLst/>
              <a:rect l="l" t="t" r="r" b="b"/>
              <a:pathLst>
                <a:path w="1786" h="2272" extrusionOk="0">
                  <a:moveTo>
                    <a:pt x="439" y="1"/>
                  </a:moveTo>
                  <a:cubicBezTo>
                    <a:pt x="320" y="1"/>
                    <a:pt x="218" y="85"/>
                    <a:pt x="164" y="230"/>
                  </a:cubicBezTo>
                  <a:cubicBezTo>
                    <a:pt x="1" y="745"/>
                    <a:pt x="218" y="1369"/>
                    <a:pt x="652" y="1667"/>
                  </a:cubicBezTo>
                  <a:cubicBezTo>
                    <a:pt x="842" y="1911"/>
                    <a:pt x="1086" y="2101"/>
                    <a:pt x="1357" y="2237"/>
                  </a:cubicBezTo>
                  <a:cubicBezTo>
                    <a:pt x="1393" y="2261"/>
                    <a:pt x="1434" y="2271"/>
                    <a:pt x="1475" y="2271"/>
                  </a:cubicBezTo>
                  <a:cubicBezTo>
                    <a:pt x="1624" y="2271"/>
                    <a:pt x="1785" y="2135"/>
                    <a:pt x="1764" y="1965"/>
                  </a:cubicBezTo>
                  <a:cubicBezTo>
                    <a:pt x="1655" y="1233"/>
                    <a:pt x="1249" y="555"/>
                    <a:pt x="625" y="67"/>
                  </a:cubicBezTo>
                  <a:cubicBezTo>
                    <a:pt x="561" y="22"/>
                    <a:pt x="498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5563" y="2953325"/>
              <a:ext cx="44625" cy="56325"/>
            </a:xfrm>
            <a:custGeom>
              <a:avLst/>
              <a:gdLst/>
              <a:ahLst/>
              <a:cxnLst/>
              <a:rect l="l" t="t" r="r" b="b"/>
              <a:pathLst>
                <a:path w="1785" h="2253" extrusionOk="0">
                  <a:moveTo>
                    <a:pt x="453" y="1"/>
                  </a:moveTo>
                  <a:cubicBezTo>
                    <a:pt x="342" y="1"/>
                    <a:pt x="239" y="86"/>
                    <a:pt x="163" y="238"/>
                  </a:cubicBezTo>
                  <a:cubicBezTo>
                    <a:pt x="0" y="754"/>
                    <a:pt x="190" y="1350"/>
                    <a:pt x="651" y="1649"/>
                  </a:cubicBezTo>
                  <a:cubicBezTo>
                    <a:pt x="841" y="1893"/>
                    <a:pt x="1085" y="2110"/>
                    <a:pt x="1356" y="2218"/>
                  </a:cubicBezTo>
                  <a:cubicBezTo>
                    <a:pt x="1392" y="2242"/>
                    <a:pt x="1433" y="2253"/>
                    <a:pt x="1475" y="2253"/>
                  </a:cubicBezTo>
                  <a:cubicBezTo>
                    <a:pt x="1624" y="2253"/>
                    <a:pt x="1784" y="2116"/>
                    <a:pt x="1763" y="1947"/>
                  </a:cubicBezTo>
                  <a:cubicBezTo>
                    <a:pt x="1655" y="1188"/>
                    <a:pt x="1248" y="509"/>
                    <a:pt x="597" y="48"/>
                  </a:cubicBezTo>
                  <a:cubicBezTo>
                    <a:pt x="548" y="16"/>
                    <a:pt x="500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76088" y="2952175"/>
              <a:ext cx="44100" cy="56525"/>
            </a:xfrm>
            <a:custGeom>
              <a:avLst/>
              <a:gdLst/>
              <a:ahLst/>
              <a:cxnLst/>
              <a:rect l="l" t="t" r="r" b="b"/>
              <a:pathLst>
                <a:path w="1764" h="2261" extrusionOk="0">
                  <a:moveTo>
                    <a:pt x="451" y="1"/>
                  </a:moveTo>
                  <a:cubicBezTo>
                    <a:pt x="335" y="1"/>
                    <a:pt x="226" y="85"/>
                    <a:pt x="190" y="230"/>
                  </a:cubicBezTo>
                  <a:cubicBezTo>
                    <a:pt x="0" y="745"/>
                    <a:pt x="217" y="1369"/>
                    <a:pt x="651" y="1668"/>
                  </a:cubicBezTo>
                  <a:cubicBezTo>
                    <a:pt x="868" y="1912"/>
                    <a:pt x="1085" y="2102"/>
                    <a:pt x="1357" y="2237"/>
                  </a:cubicBezTo>
                  <a:cubicBezTo>
                    <a:pt x="1395" y="2253"/>
                    <a:pt x="1434" y="2261"/>
                    <a:pt x="1472" y="2261"/>
                  </a:cubicBezTo>
                  <a:cubicBezTo>
                    <a:pt x="1625" y="2261"/>
                    <a:pt x="1763" y="2139"/>
                    <a:pt x="1763" y="1966"/>
                  </a:cubicBezTo>
                  <a:cubicBezTo>
                    <a:pt x="1682" y="1206"/>
                    <a:pt x="1275" y="528"/>
                    <a:pt x="624" y="67"/>
                  </a:cubicBezTo>
                  <a:cubicBezTo>
                    <a:pt x="570" y="22"/>
                    <a:pt x="510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895388" y="2824775"/>
              <a:ext cx="44650" cy="56400"/>
            </a:xfrm>
            <a:custGeom>
              <a:avLst/>
              <a:gdLst/>
              <a:ahLst/>
              <a:cxnLst/>
              <a:rect l="l" t="t" r="r" b="b"/>
              <a:pathLst>
                <a:path w="1786" h="2256" extrusionOk="0">
                  <a:moveTo>
                    <a:pt x="447" y="1"/>
                  </a:moveTo>
                  <a:cubicBezTo>
                    <a:pt x="322" y="1"/>
                    <a:pt x="202" y="73"/>
                    <a:pt x="163" y="227"/>
                  </a:cubicBezTo>
                  <a:cubicBezTo>
                    <a:pt x="1" y="742"/>
                    <a:pt x="191" y="1339"/>
                    <a:pt x="625" y="1637"/>
                  </a:cubicBezTo>
                  <a:cubicBezTo>
                    <a:pt x="842" y="1881"/>
                    <a:pt x="1086" y="2098"/>
                    <a:pt x="1357" y="2234"/>
                  </a:cubicBezTo>
                  <a:cubicBezTo>
                    <a:pt x="1386" y="2248"/>
                    <a:pt x="1419" y="2255"/>
                    <a:pt x="1452" y="2255"/>
                  </a:cubicBezTo>
                  <a:cubicBezTo>
                    <a:pt x="1607" y="2255"/>
                    <a:pt x="1786" y="2114"/>
                    <a:pt x="1764" y="1936"/>
                  </a:cubicBezTo>
                  <a:cubicBezTo>
                    <a:pt x="1655" y="1176"/>
                    <a:pt x="1248" y="498"/>
                    <a:pt x="597" y="37"/>
                  </a:cubicBezTo>
                  <a:cubicBezTo>
                    <a:pt x="550" y="13"/>
                    <a:pt x="498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4738" y="2869900"/>
              <a:ext cx="44650" cy="56275"/>
            </a:xfrm>
            <a:custGeom>
              <a:avLst/>
              <a:gdLst/>
              <a:ahLst/>
              <a:cxnLst/>
              <a:rect l="l" t="t" r="r" b="b"/>
              <a:pathLst>
                <a:path w="1786" h="2251" extrusionOk="0">
                  <a:moveTo>
                    <a:pt x="439" y="1"/>
                  </a:moveTo>
                  <a:cubicBezTo>
                    <a:pt x="317" y="1"/>
                    <a:pt x="201" y="80"/>
                    <a:pt x="163" y="212"/>
                  </a:cubicBezTo>
                  <a:cubicBezTo>
                    <a:pt x="0" y="727"/>
                    <a:pt x="190" y="1324"/>
                    <a:pt x="651" y="1649"/>
                  </a:cubicBezTo>
                  <a:cubicBezTo>
                    <a:pt x="841" y="1866"/>
                    <a:pt x="1085" y="2083"/>
                    <a:pt x="1357" y="2219"/>
                  </a:cubicBezTo>
                  <a:cubicBezTo>
                    <a:pt x="1390" y="2241"/>
                    <a:pt x="1427" y="2251"/>
                    <a:pt x="1465" y="2251"/>
                  </a:cubicBezTo>
                  <a:cubicBezTo>
                    <a:pt x="1617" y="2251"/>
                    <a:pt x="1785" y="2099"/>
                    <a:pt x="1764" y="1948"/>
                  </a:cubicBezTo>
                  <a:cubicBezTo>
                    <a:pt x="1655" y="1161"/>
                    <a:pt x="1248" y="483"/>
                    <a:pt x="597" y="49"/>
                  </a:cubicBezTo>
                  <a:cubicBezTo>
                    <a:pt x="547" y="16"/>
                    <a:pt x="49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12388" y="2941775"/>
              <a:ext cx="44625" cy="56350"/>
            </a:xfrm>
            <a:custGeom>
              <a:avLst/>
              <a:gdLst/>
              <a:ahLst/>
              <a:cxnLst/>
              <a:rect l="l" t="t" r="r" b="b"/>
              <a:pathLst>
                <a:path w="1785" h="2254" extrusionOk="0">
                  <a:moveTo>
                    <a:pt x="439" y="1"/>
                  </a:moveTo>
                  <a:cubicBezTo>
                    <a:pt x="317" y="1"/>
                    <a:pt x="201" y="80"/>
                    <a:pt x="163" y="212"/>
                  </a:cubicBezTo>
                  <a:cubicBezTo>
                    <a:pt x="0" y="727"/>
                    <a:pt x="190" y="1351"/>
                    <a:pt x="624" y="1650"/>
                  </a:cubicBezTo>
                  <a:cubicBezTo>
                    <a:pt x="841" y="1894"/>
                    <a:pt x="1085" y="2084"/>
                    <a:pt x="1356" y="2219"/>
                  </a:cubicBezTo>
                  <a:cubicBezTo>
                    <a:pt x="1392" y="2243"/>
                    <a:pt x="1433" y="2254"/>
                    <a:pt x="1475" y="2254"/>
                  </a:cubicBezTo>
                  <a:cubicBezTo>
                    <a:pt x="1624" y="2254"/>
                    <a:pt x="1785" y="2117"/>
                    <a:pt x="1763" y="1948"/>
                  </a:cubicBezTo>
                  <a:cubicBezTo>
                    <a:pt x="1655" y="1161"/>
                    <a:pt x="1248" y="483"/>
                    <a:pt x="597" y="49"/>
                  </a:cubicBezTo>
                  <a:cubicBezTo>
                    <a:pt x="547" y="16"/>
                    <a:pt x="492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54388" y="2721400"/>
              <a:ext cx="44625" cy="56350"/>
            </a:xfrm>
            <a:custGeom>
              <a:avLst/>
              <a:gdLst/>
              <a:ahLst/>
              <a:cxnLst/>
              <a:rect l="l" t="t" r="r" b="b"/>
              <a:pathLst>
                <a:path w="1785" h="2254" extrusionOk="0">
                  <a:moveTo>
                    <a:pt x="444" y="0"/>
                  </a:moveTo>
                  <a:cubicBezTo>
                    <a:pt x="328" y="0"/>
                    <a:pt x="220" y="80"/>
                    <a:pt x="163" y="212"/>
                  </a:cubicBezTo>
                  <a:cubicBezTo>
                    <a:pt x="0" y="727"/>
                    <a:pt x="190" y="1351"/>
                    <a:pt x="651" y="1649"/>
                  </a:cubicBezTo>
                  <a:cubicBezTo>
                    <a:pt x="841" y="1893"/>
                    <a:pt x="1085" y="2083"/>
                    <a:pt x="1357" y="2219"/>
                  </a:cubicBezTo>
                  <a:cubicBezTo>
                    <a:pt x="1392" y="2243"/>
                    <a:pt x="1433" y="2253"/>
                    <a:pt x="1475" y="2253"/>
                  </a:cubicBezTo>
                  <a:cubicBezTo>
                    <a:pt x="1624" y="2253"/>
                    <a:pt x="1785" y="2117"/>
                    <a:pt x="1763" y="1948"/>
                  </a:cubicBezTo>
                  <a:cubicBezTo>
                    <a:pt x="1655" y="1161"/>
                    <a:pt x="1248" y="483"/>
                    <a:pt x="597" y="49"/>
                  </a:cubicBezTo>
                  <a:cubicBezTo>
                    <a:pt x="547" y="16"/>
                    <a:pt x="495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673663" y="2763525"/>
              <a:ext cx="45200" cy="56625"/>
            </a:xfrm>
            <a:custGeom>
              <a:avLst/>
              <a:gdLst/>
              <a:ahLst/>
              <a:cxnLst/>
              <a:rect l="l" t="t" r="r" b="b"/>
              <a:pathLst>
                <a:path w="1808" h="2265" extrusionOk="0">
                  <a:moveTo>
                    <a:pt x="439" y="0"/>
                  </a:moveTo>
                  <a:cubicBezTo>
                    <a:pt x="327" y="0"/>
                    <a:pt x="225" y="79"/>
                    <a:pt x="190" y="236"/>
                  </a:cubicBezTo>
                  <a:cubicBezTo>
                    <a:pt x="0" y="751"/>
                    <a:pt x="217" y="1348"/>
                    <a:pt x="651" y="1646"/>
                  </a:cubicBezTo>
                  <a:cubicBezTo>
                    <a:pt x="868" y="1890"/>
                    <a:pt x="1085" y="2107"/>
                    <a:pt x="1356" y="2243"/>
                  </a:cubicBezTo>
                  <a:cubicBezTo>
                    <a:pt x="1391" y="2257"/>
                    <a:pt x="1428" y="2264"/>
                    <a:pt x="1465" y="2264"/>
                  </a:cubicBezTo>
                  <a:cubicBezTo>
                    <a:pt x="1634" y="2264"/>
                    <a:pt x="1808" y="2127"/>
                    <a:pt x="1763" y="1971"/>
                  </a:cubicBezTo>
                  <a:cubicBezTo>
                    <a:pt x="1628" y="1185"/>
                    <a:pt x="1221" y="507"/>
                    <a:pt x="624" y="73"/>
                  </a:cubicBezTo>
                  <a:cubicBezTo>
                    <a:pt x="566" y="24"/>
                    <a:pt x="501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1138" y="2817575"/>
              <a:ext cx="44625" cy="56475"/>
            </a:xfrm>
            <a:custGeom>
              <a:avLst/>
              <a:gdLst/>
              <a:ahLst/>
              <a:cxnLst/>
              <a:rect l="l" t="t" r="r" b="b"/>
              <a:pathLst>
                <a:path w="1785" h="2259" extrusionOk="0">
                  <a:moveTo>
                    <a:pt x="435" y="0"/>
                  </a:moveTo>
                  <a:cubicBezTo>
                    <a:pt x="323" y="0"/>
                    <a:pt x="218" y="79"/>
                    <a:pt x="163" y="243"/>
                  </a:cubicBezTo>
                  <a:cubicBezTo>
                    <a:pt x="0" y="759"/>
                    <a:pt x="190" y="1356"/>
                    <a:pt x="651" y="1654"/>
                  </a:cubicBezTo>
                  <a:cubicBezTo>
                    <a:pt x="841" y="1898"/>
                    <a:pt x="1085" y="2115"/>
                    <a:pt x="1357" y="2224"/>
                  </a:cubicBezTo>
                  <a:cubicBezTo>
                    <a:pt x="1392" y="2247"/>
                    <a:pt x="1433" y="2258"/>
                    <a:pt x="1475" y="2258"/>
                  </a:cubicBezTo>
                  <a:cubicBezTo>
                    <a:pt x="1624" y="2258"/>
                    <a:pt x="1785" y="2122"/>
                    <a:pt x="1763" y="1952"/>
                  </a:cubicBezTo>
                  <a:cubicBezTo>
                    <a:pt x="1655" y="1193"/>
                    <a:pt x="1248" y="515"/>
                    <a:pt x="597" y="54"/>
                  </a:cubicBezTo>
                  <a:cubicBezTo>
                    <a:pt x="544" y="18"/>
                    <a:pt x="489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31613" y="2619250"/>
              <a:ext cx="44625" cy="56775"/>
            </a:xfrm>
            <a:custGeom>
              <a:avLst/>
              <a:gdLst/>
              <a:ahLst/>
              <a:cxnLst/>
              <a:rect l="l" t="t" r="r" b="b"/>
              <a:pathLst>
                <a:path w="1785" h="2271" extrusionOk="0">
                  <a:moveTo>
                    <a:pt x="430" y="0"/>
                  </a:moveTo>
                  <a:cubicBezTo>
                    <a:pt x="320" y="0"/>
                    <a:pt x="217" y="85"/>
                    <a:pt x="163" y="229"/>
                  </a:cubicBezTo>
                  <a:cubicBezTo>
                    <a:pt x="0" y="745"/>
                    <a:pt x="190" y="1368"/>
                    <a:pt x="651" y="1667"/>
                  </a:cubicBezTo>
                  <a:cubicBezTo>
                    <a:pt x="841" y="1911"/>
                    <a:pt x="1085" y="2101"/>
                    <a:pt x="1357" y="2236"/>
                  </a:cubicBezTo>
                  <a:cubicBezTo>
                    <a:pt x="1392" y="2260"/>
                    <a:pt x="1433" y="2271"/>
                    <a:pt x="1475" y="2271"/>
                  </a:cubicBezTo>
                  <a:cubicBezTo>
                    <a:pt x="1624" y="2271"/>
                    <a:pt x="1785" y="2135"/>
                    <a:pt x="1764" y="1965"/>
                  </a:cubicBezTo>
                  <a:cubicBezTo>
                    <a:pt x="1628" y="1179"/>
                    <a:pt x="1221" y="500"/>
                    <a:pt x="597" y="66"/>
                  </a:cubicBezTo>
                  <a:cubicBezTo>
                    <a:pt x="543" y="21"/>
                    <a:pt x="486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34688" y="2672225"/>
              <a:ext cx="45200" cy="56375"/>
            </a:xfrm>
            <a:custGeom>
              <a:avLst/>
              <a:gdLst/>
              <a:ahLst/>
              <a:cxnLst/>
              <a:rect l="l" t="t" r="r" b="b"/>
              <a:pathLst>
                <a:path w="1808" h="2255" extrusionOk="0">
                  <a:moveTo>
                    <a:pt x="473" y="0"/>
                  </a:moveTo>
                  <a:cubicBezTo>
                    <a:pt x="349" y="0"/>
                    <a:pt x="229" y="72"/>
                    <a:pt x="190" y="226"/>
                  </a:cubicBezTo>
                  <a:cubicBezTo>
                    <a:pt x="0" y="741"/>
                    <a:pt x="217" y="1338"/>
                    <a:pt x="651" y="1636"/>
                  </a:cubicBezTo>
                  <a:cubicBezTo>
                    <a:pt x="868" y="1880"/>
                    <a:pt x="1085" y="2097"/>
                    <a:pt x="1357" y="2233"/>
                  </a:cubicBezTo>
                  <a:cubicBezTo>
                    <a:pt x="1391" y="2248"/>
                    <a:pt x="1427" y="2254"/>
                    <a:pt x="1464" y="2254"/>
                  </a:cubicBezTo>
                  <a:cubicBezTo>
                    <a:pt x="1633" y="2254"/>
                    <a:pt x="1808" y="2113"/>
                    <a:pt x="1763" y="1935"/>
                  </a:cubicBezTo>
                  <a:cubicBezTo>
                    <a:pt x="1682" y="1175"/>
                    <a:pt x="1275" y="497"/>
                    <a:pt x="624" y="36"/>
                  </a:cubicBezTo>
                  <a:cubicBezTo>
                    <a:pt x="577" y="12"/>
                    <a:pt x="52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47913" y="2696675"/>
              <a:ext cx="44650" cy="56600"/>
            </a:xfrm>
            <a:custGeom>
              <a:avLst/>
              <a:gdLst/>
              <a:ahLst/>
              <a:cxnLst/>
              <a:rect l="l" t="t" r="r" b="b"/>
              <a:pathLst>
                <a:path w="1786" h="2264" extrusionOk="0">
                  <a:moveTo>
                    <a:pt x="437" y="1"/>
                  </a:moveTo>
                  <a:cubicBezTo>
                    <a:pt x="316" y="1"/>
                    <a:pt x="201" y="93"/>
                    <a:pt x="164" y="224"/>
                  </a:cubicBezTo>
                  <a:cubicBezTo>
                    <a:pt x="1" y="740"/>
                    <a:pt x="191" y="1336"/>
                    <a:pt x="625" y="1662"/>
                  </a:cubicBezTo>
                  <a:cubicBezTo>
                    <a:pt x="842" y="1879"/>
                    <a:pt x="1086" y="2096"/>
                    <a:pt x="1357" y="2231"/>
                  </a:cubicBezTo>
                  <a:cubicBezTo>
                    <a:pt x="1390" y="2253"/>
                    <a:pt x="1427" y="2263"/>
                    <a:pt x="1466" y="2263"/>
                  </a:cubicBezTo>
                  <a:cubicBezTo>
                    <a:pt x="1617" y="2263"/>
                    <a:pt x="1786" y="2112"/>
                    <a:pt x="1764" y="1960"/>
                  </a:cubicBezTo>
                  <a:cubicBezTo>
                    <a:pt x="1656" y="1174"/>
                    <a:pt x="1249" y="496"/>
                    <a:pt x="598" y="62"/>
                  </a:cubicBezTo>
                  <a:cubicBezTo>
                    <a:pt x="547" y="20"/>
                    <a:pt x="492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7238" y="2563725"/>
              <a:ext cx="44625" cy="56025"/>
            </a:xfrm>
            <a:custGeom>
              <a:avLst/>
              <a:gdLst/>
              <a:ahLst/>
              <a:cxnLst/>
              <a:rect l="l" t="t" r="r" b="b"/>
              <a:pathLst>
                <a:path w="1785" h="2241" extrusionOk="0">
                  <a:moveTo>
                    <a:pt x="451" y="0"/>
                  </a:moveTo>
                  <a:cubicBezTo>
                    <a:pt x="333" y="0"/>
                    <a:pt x="221" y="72"/>
                    <a:pt x="163" y="226"/>
                  </a:cubicBezTo>
                  <a:cubicBezTo>
                    <a:pt x="0" y="741"/>
                    <a:pt x="190" y="1338"/>
                    <a:pt x="651" y="1636"/>
                  </a:cubicBezTo>
                  <a:cubicBezTo>
                    <a:pt x="841" y="1881"/>
                    <a:pt x="1085" y="2098"/>
                    <a:pt x="1356" y="2206"/>
                  </a:cubicBezTo>
                  <a:cubicBezTo>
                    <a:pt x="1392" y="2230"/>
                    <a:pt x="1433" y="2241"/>
                    <a:pt x="1475" y="2241"/>
                  </a:cubicBezTo>
                  <a:cubicBezTo>
                    <a:pt x="1624" y="2241"/>
                    <a:pt x="1784" y="2104"/>
                    <a:pt x="1763" y="1935"/>
                  </a:cubicBezTo>
                  <a:cubicBezTo>
                    <a:pt x="1655" y="1175"/>
                    <a:pt x="1248" y="497"/>
                    <a:pt x="597" y="36"/>
                  </a:cubicBezTo>
                  <a:cubicBezTo>
                    <a:pt x="550" y="12"/>
                    <a:pt x="500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43413" y="2756725"/>
              <a:ext cx="44100" cy="56700"/>
            </a:xfrm>
            <a:custGeom>
              <a:avLst/>
              <a:gdLst/>
              <a:ahLst/>
              <a:cxnLst/>
              <a:rect l="l" t="t" r="r" b="b"/>
              <a:pathLst>
                <a:path w="1764" h="2268" extrusionOk="0">
                  <a:moveTo>
                    <a:pt x="419" y="1"/>
                  </a:moveTo>
                  <a:cubicBezTo>
                    <a:pt x="313" y="1"/>
                    <a:pt x="216" y="79"/>
                    <a:pt x="164" y="236"/>
                  </a:cubicBezTo>
                  <a:cubicBezTo>
                    <a:pt x="1" y="752"/>
                    <a:pt x="191" y="1348"/>
                    <a:pt x="652" y="1647"/>
                  </a:cubicBezTo>
                  <a:cubicBezTo>
                    <a:pt x="842" y="1891"/>
                    <a:pt x="1086" y="2108"/>
                    <a:pt x="1357" y="2243"/>
                  </a:cubicBezTo>
                  <a:cubicBezTo>
                    <a:pt x="1390" y="2260"/>
                    <a:pt x="1425" y="2267"/>
                    <a:pt x="1462" y="2267"/>
                  </a:cubicBezTo>
                  <a:cubicBezTo>
                    <a:pt x="1608" y="2267"/>
                    <a:pt x="1764" y="2146"/>
                    <a:pt x="1764" y="1972"/>
                  </a:cubicBezTo>
                  <a:cubicBezTo>
                    <a:pt x="1655" y="1186"/>
                    <a:pt x="1249" y="508"/>
                    <a:pt x="598" y="74"/>
                  </a:cubicBezTo>
                  <a:cubicBezTo>
                    <a:pt x="539" y="25"/>
                    <a:pt x="478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59388" y="2773700"/>
              <a:ext cx="44100" cy="56675"/>
            </a:xfrm>
            <a:custGeom>
              <a:avLst/>
              <a:gdLst/>
              <a:ahLst/>
              <a:cxnLst/>
              <a:rect l="l" t="t" r="r" b="b"/>
              <a:pathLst>
                <a:path w="1764" h="2267" extrusionOk="0">
                  <a:moveTo>
                    <a:pt x="418" y="0"/>
                  </a:moveTo>
                  <a:cubicBezTo>
                    <a:pt x="312" y="0"/>
                    <a:pt x="215" y="78"/>
                    <a:pt x="163" y="235"/>
                  </a:cubicBezTo>
                  <a:cubicBezTo>
                    <a:pt x="0" y="751"/>
                    <a:pt x="190" y="1347"/>
                    <a:pt x="651" y="1646"/>
                  </a:cubicBezTo>
                  <a:cubicBezTo>
                    <a:pt x="841" y="1890"/>
                    <a:pt x="1085" y="2107"/>
                    <a:pt x="1356" y="2243"/>
                  </a:cubicBezTo>
                  <a:cubicBezTo>
                    <a:pt x="1389" y="2259"/>
                    <a:pt x="1425" y="2266"/>
                    <a:pt x="1461" y="2266"/>
                  </a:cubicBezTo>
                  <a:cubicBezTo>
                    <a:pt x="1607" y="2266"/>
                    <a:pt x="1763" y="2145"/>
                    <a:pt x="1763" y="1971"/>
                  </a:cubicBezTo>
                  <a:cubicBezTo>
                    <a:pt x="1655" y="1185"/>
                    <a:pt x="1248" y="507"/>
                    <a:pt x="597" y="73"/>
                  </a:cubicBezTo>
                  <a:cubicBezTo>
                    <a:pt x="539" y="24"/>
                    <a:pt x="47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24438" y="2612450"/>
              <a:ext cx="45125" cy="56875"/>
            </a:xfrm>
            <a:custGeom>
              <a:avLst/>
              <a:gdLst/>
              <a:ahLst/>
              <a:cxnLst/>
              <a:rect l="l" t="t" r="r" b="b"/>
              <a:pathLst>
                <a:path w="1805" h="2275" extrusionOk="0">
                  <a:moveTo>
                    <a:pt x="451" y="1"/>
                  </a:moveTo>
                  <a:cubicBezTo>
                    <a:pt x="335" y="1"/>
                    <a:pt x="226" y="85"/>
                    <a:pt x="190" y="230"/>
                  </a:cubicBezTo>
                  <a:cubicBezTo>
                    <a:pt x="0" y="745"/>
                    <a:pt x="217" y="1369"/>
                    <a:pt x="651" y="1668"/>
                  </a:cubicBezTo>
                  <a:cubicBezTo>
                    <a:pt x="868" y="1912"/>
                    <a:pt x="1085" y="2101"/>
                    <a:pt x="1357" y="2237"/>
                  </a:cubicBezTo>
                  <a:cubicBezTo>
                    <a:pt x="1408" y="2263"/>
                    <a:pt x="1461" y="2275"/>
                    <a:pt x="1512" y="2275"/>
                  </a:cubicBezTo>
                  <a:cubicBezTo>
                    <a:pt x="1673" y="2275"/>
                    <a:pt x="1805" y="2152"/>
                    <a:pt x="1763" y="1966"/>
                  </a:cubicBezTo>
                  <a:cubicBezTo>
                    <a:pt x="1682" y="1179"/>
                    <a:pt x="1275" y="501"/>
                    <a:pt x="624" y="67"/>
                  </a:cubicBezTo>
                  <a:cubicBezTo>
                    <a:pt x="570" y="22"/>
                    <a:pt x="510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29538" y="2648925"/>
              <a:ext cx="46000" cy="56875"/>
            </a:xfrm>
            <a:custGeom>
              <a:avLst/>
              <a:gdLst/>
              <a:ahLst/>
              <a:cxnLst/>
              <a:rect l="l" t="t" r="r" b="b"/>
              <a:pathLst>
                <a:path w="1840" h="2275" extrusionOk="0">
                  <a:moveTo>
                    <a:pt x="466" y="0"/>
                  </a:moveTo>
                  <a:cubicBezTo>
                    <a:pt x="355" y="0"/>
                    <a:pt x="252" y="79"/>
                    <a:pt x="218" y="236"/>
                  </a:cubicBezTo>
                  <a:cubicBezTo>
                    <a:pt x="1" y="778"/>
                    <a:pt x="190" y="1348"/>
                    <a:pt x="652" y="1673"/>
                  </a:cubicBezTo>
                  <a:cubicBezTo>
                    <a:pt x="841" y="1890"/>
                    <a:pt x="1086" y="2107"/>
                    <a:pt x="1411" y="2243"/>
                  </a:cubicBezTo>
                  <a:cubicBezTo>
                    <a:pt x="1444" y="2265"/>
                    <a:pt x="1481" y="2274"/>
                    <a:pt x="1520" y="2274"/>
                  </a:cubicBezTo>
                  <a:cubicBezTo>
                    <a:pt x="1671" y="2274"/>
                    <a:pt x="1840" y="2123"/>
                    <a:pt x="1818" y="1972"/>
                  </a:cubicBezTo>
                  <a:cubicBezTo>
                    <a:pt x="1709" y="1185"/>
                    <a:pt x="1303" y="507"/>
                    <a:pt x="652" y="73"/>
                  </a:cubicBezTo>
                  <a:cubicBezTo>
                    <a:pt x="593" y="24"/>
                    <a:pt x="528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61763" y="2691125"/>
              <a:ext cx="45175" cy="56775"/>
            </a:xfrm>
            <a:custGeom>
              <a:avLst/>
              <a:gdLst/>
              <a:ahLst/>
              <a:cxnLst/>
              <a:rect l="l" t="t" r="r" b="b"/>
              <a:pathLst>
                <a:path w="1807" h="2271" extrusionOk="0">
                  <a:moveTo>
                    <a:pt x="452" y="0"/>
                  </a:moveTo>
                  <a:cubicBezTo>
                    <a:pt x="335" y="0"/>
                    <a:pt x="227" y="85"/>
                    <a:pt x="191" y="229"/>
                  </a:cubicBezTo>
                  <a:cubicBezTo>
                    <a:pt x="1" y="745"/>
                    <a:pt x="218" y="1369"/>
                    <a:pt x="652" y="1667"/>
                  </a:cubicBezTo>
                  <a:cubicBezTo>
                    <a:pt x="869" y="1911"/>
                    <a:pt x="1086" y="2101"/>
                    <a:pt x="1357" y="2236"/>
                  </a:cubicBezTo>
                  <a:cubicBezTo>
                    <a:pt x="1399" y="2260"/>
                    <a:pt x="1444" y="2271"/>
                    <a:pt x="1489" y="2271"/>
                  </a:cubicBezTo>
                  <a:cubicBezTo>
                    <a:pt x="1650" y="2271"/>
                    <a:pt x="1806" y="2135"/>
                    <a:pt x="1764" y="1965"/>
                  </a:cubicBezTo>
                  <a:cubicBezTo>
                    <a:pt x="1682" y="1179"/>
                    <a:pt x="1276" y="501"/>
                    <a:pt x="625" y="67"/>
                  </a:cubicBezTo>
                  <a:cubicBezTo>
                    <a:pt x="570" y="21"/>
                    <a:pt x="510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03763" y="2512850"/>
              <a:ext cx="44650" cy="56050"/>
            </a:xfrm>
            <a:custGeom>
              <a:avLst/>
              <a:gdLst/>
              <a:ahLst/>
              <a:cxnLst/>
              <a:rect l="l" t="t" r="r" b="b"/>
              <a:pathLst>
                <a:path w="1786" h="2242" extrusionOk="0">
                  <a:moveTo>
                    <a:pt x="447" y="1"/>
                  </a:moveTo>
                  <a:cubicBezTo>
                    <a:pt x="322" y="1"/>
                    <a:pt x="202" y="73"/>
                    <a:pt x="164" y="227"/>
                  </a:cubicBezTo>
                  <a:cubicBezTo>
                    <a:pt x="1" y="742"/>
                    <a:pt x="191" y="1339"/>
                    <a:pt x="625" y="1637"/>
                  </a:cubicBezTo>
                  <a:cubicBezTo>
                    <a:pt x="842" y="1881"/>
                    <a:pt x="1086" y="2098"/>
                    <a:pt x="1357" y="2207"/>
                  </a:cubicBezTo>
                  <a:cubicBezTo>
                    <a:pt x="1393" y="2231"/>
                    <a:pt x="1434" y="2241"/>
                    <a:pt x="1475" y="2241"/>
                  </a:cubicBezTo>
                  <a:cubicBezTo>
                    <a:pt x="1624" y="2241"/>
                    <a:pt x="1785" y="2105"/>
                    <a:pt x="1764" y="1936"/>
                  </a:cubicBezTo>
                  <a:cubicBezTo>
                    <a:pt x="1655" y="1176"/>
                    <a:pt x="1249" y="498"/>
                    <a:pt x="598" y="37"/>
                  </a:cubicBezTo>
                  <a:cubicBezTo>
                    <a:pt x="550" y="13"/>
                    <a:pt x="498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92563" y="2882175"/>
              <a:ext cx="44100" cy="56400"/>
            </a:xfrm>
            <a:custGeom>
              <a:avLst/>
              <a:gdLst/>
              <a:ahLst/>
              <a:cxnLst/>
              <a:rect l="l" t="t" r="r" b="b"/>
              <a:pathLst>
                <a:path w="1764" h="2256" extrusionOk="0">
                  <a:moveTo>
                    <a:pt x="419" y="1"/>
                  </a:moveTo>
                  <a:cubicBezTo>
                    <a:pt x="313" y="1"/>
                    <a:pt x="216" y="79"/>
                    <a:pt x="163" y="236"/>
                  </a:cubicBezTo>
                  <a:cubicBezTo>
                    <a:pt x="1" y="752"/>
                    <a:pt x="190" y="1348"/>
                    <a:pt x="652" y="1647"/>
                  </a:cubicBezTo>
                  <a:cubicBezTo>
                    <a:pt x="841" y="1891"/>
                    <a:pt x="1085" y="2108"/>
                    <a:pt x="1357" y="2243"/>
                  </a:cubicBezTo>
                  <a:cubicBezTo>
                    <a:pt x="1381" y="2252"/>
                    <a:pt x="1408" y="2255"/>
                    <a:pt x="1435" y="2255"/>
                  </a:cubicBezTo>
                  <a:cubicBezTo>
                    <a:pt x="1588" y="2255"/>
                    <a:pt x="1764" y="2133"/>
                    <a:pt x="1764" y="1972"/>
                  </a:cubicBezTo>
                  <a:cubicBezTo>
                    <a:pt x="1655" y="1186"/>
                    <a:pt x="1248" y="507"/>
                    <a:pt x="597" y="73"/>
                  </a:cubicBezTo>
                  <a:cubicBezTo>
                    <a:pt x="539" y="25"/>
                    <a:pt x="478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54588" y="2682825"/>
              <a:ext cx="44650" cy="56875"/>
            </a:xfrm>
            <a:custGeom>
              <a:avLst/>
              <a:gdLst/>
              <a:ahLst/>
              <a:cxnLst/>
              <a:rect l="l" t="t" r="r" b="b"/>
              <a:pathLst>
                <a:path w="1786" h="2275" extrusionOk="0">
                  <a:moveTo>
                    <a:pt x="412" y="0"/>
                  </a:moveTo>
                  <a:cubicBezTo>
                    <a:pt x="300" y="0"/>
                    <a:pt x="198" y="79"/>
                    <a:pt x="163" y="236"/>
                  </a:cubicBezTo>
                  <a:cubicBezTo>
                    <a:pt x="1" y="751"/>
                    <a:pt x="190" y="1348"/>
                    <a:pt x="624" y="1673"/>
                  </a:cubicBezTo>
                  <a:cubicBezTo>
                    <a:pt x="841" y="1890"/>
                    <a:pt x="1086" y="2107"/>
                    <a:pt x="1357" y="2243"/>
                  </a:cubicBezTo>
                  <a:cubicBezTo>
                    <a:pt x="1390" y="2265"/>
                    <a:pt x="1427" y="2275"/>
                    <a:pt x="1466" y="2275"/>
                  </a:cubicBezTo>
                  <a:cubicBezTo>
                    <a:pt x="1617" y="2275"/>
                    <a:pt x="1785" y="2123"/>
                    <a:pt x="1764" y="1972"/>
                  </a:cubicBezTo>
                  <a:cubicBezTo>
                    <a:pt x="1655" y="1185"/>
                    <a:pt x="1248" y="507"/>
                    <a:pt x="597" y="73"/>
                  </a:cubicBezTo>
                  <a:cubicBezTo>
                    <a:pt x="539" y="25"/>
                    <a:pt x="47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04563" y="3080500"/>
              <a:ext cx="44625" cy="56650"/>
            </a:xfrm>
            <a:custGeom>
              <a:avLst/>
              <a:gdLst/>
              <a:ahLst/>
              <a:cxnLst/>
              <a:rect l="l" t="t" r="r" b="b"/>
              <a:pathLst>
                <a:path w="1785" h="2266" extrusionOk="0">
                  <a:moveTo>
                    <a:pt x="442" y="0"/>
                  </a:moveTo>
                  <a:cubicBezTo>
                    <a:pt x="327" y="0"/>
                    <a:pt x="220" y="92"/>
                    <a:pt x="163" y="223"/>
                  </a:cubicBezTo>
                  <a:cubicBezTo>
                    <a:pt x="1" y="739"/>
                    <a:pt x="190" y="1363"/>
                    <a:pt x="652" y="1661"/>
                  </a:cubicBezTo>
                  <a:cubicBezTo>
                    <a:pt x="841" y="1878"/>
                    <a:pt x="1086" y="2095"/>
                    <a:pt x="1357" y="2231"/>
                  </a:cubicBezTo>
                  <a:cubicBezTo>
                    <a:pt x="1392" y="2254"/>
                    <a:pt x="1433" y="2265"/>
                    <a:pt x="1475" y="2265"/>
                  </a:cubicBezTo>
                  <a:cubicBezTo>
                    <a:pt x="1624" y="2265"/>
                    <a:pt x="1785" y="2129"/>
                    <a:pt x="1764" y="1959"/>
                  </a:cubicBezTo>
                  <a:cubicBezTo>
                    <a:pt x="1655" y="1173"/>
                    <a:pt x="1248" y="495"/>
                    <a:pt x="597" y="61"/>
                  </a:cubicBezTo>
                  <a:cubicBezTo>
                    <a:pt x="547" y="19"/>
                    <a:pt x="49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84788" y="2904050"/>
              <a:ext cx="44100" cy="56775"/>
            </a:xfrm>
            <a:custGeom>
              <a:avLst/>
              <a:gdLst/>
              <a:ahLst/>
              <a:cxnLst/>
              <a:rect l="l" t="t" r="r" b="b"/>
              <a:pathLst>
                <a:path w="1764" h="2271" extrusionOk="0">
                  <a:moveTo>
                    <a:pt x="430" y="0"/>
                  </a:moveTo>
                  <a:cubicBezTo>
                    <a:pt x="320" y="0"/>
                    <a:pt x="217" y="85"/>
                    <a:pt x="163" y="229"/>
                  </a:cubicBezTo>
                  <a:cubicBezTo>
                    <a:pt x="0" y="745"/>
                    <a:pt x="190" y="1368"/>
                    <a:pt x="651" y="1667"/>
                  </a:cubicBezTo>
                  <a:cubicBezTo>
                    <a:pt x="841" y="1884"/>
                    <a:pt x="1085" y="2101"/>
                    <a:pt x="1357" y="2236"/>
                  </a:cubicBezTo>
                  <a:cubicBezTo>
                    <a:pt x="1392" y="2260"/>
                    <a:pt x="1432" y="2271"/>
                    <a:pt x="1472" y="2271"/>
                  </a:cubicBezTo>
                  <a:cubicBezTo>
                    <a:pt x="1615" y="2271"/>
                    <a:pt x="1763" y="2135"/>
                    <a:pt x="1763" y="1965"/>
                  </a:cubicBezTo>
                  <a:cubicBezTo>
                    <a:pt x="1655" y="1179"/>
                    <a:pt x="1248" y="500"/>
                    <a:pt x="597" y="66"/>
                  </a:cubicBezTo>
                  <a:cubicBezTo>
                    <a:pt x="543" y="21"/>
                    <a:pt x="486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290538" y="2483775"/>
              <a:ext cx="45150" cy="56650"/>
            </a:xfrm>
            <a:custGeom>
              <a:avLst/>
              <a:gdLst/>
              <a:ahLst/>
              <a:cxnLst/>
              <a:rect l="l" t="t" r="r" b="b"/>
              <a:pathLst>
                <a:path w="1806" h="2266" extrusionOk="0">
                  <a:moveTo>
                    <a:pt x="464" y="0"/>
                  </a:moveTo>
                  <a:cubicBezTo>
                    <a:pt x="342" y="0"/>
                    <a:pt x="227" y="92"/>
                    <a:pt x="190" y="223"/>
                  </a:cubicBezTo>
                  <a:cubicBezTo>
                    <a:pt x="0" y="739"/>
                    <a:pt x="217" y="1363"/>
                    <a:pt x="651" y="1661"/>
                  </a:cubicBezTo>
                  <a:cubicBezTo>
                    <a:pt x="868" y="1905"/>
                    <a:pt x="1085" y="2095"/>
                    <a:pt x="1356" y="2231"/>
                  </a:cubicBezTo>
                  <a:cubicBezTo>
                    <a:pt x="1398" y="2254"/>
                    <a:pt x="1444" y="2265"/>
                    <a:pt x="1489" y="2265"/>
                  </a:cubicBezTo>
                  <a:cubicBezTo>
                    <a:pt x="1650" y="2265"/>
                    <a:pt x="1806" y="2129"/>
                    <a:pt x="1763" y="1959"/>
                  </a:cubicBezTo>
                  <a:cubicBezTo>
                    <a:pt x="1682" y="1173"/>
                    <a:pt x="1275" y="495"/>
                    <a:pt x="624" y="61"/>
                  </a:cubicBezTo>
                  <a:cubicBezTo>
                    <a:pt x="574" y="19"/>
                    <a:pt x="5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520413" y="2542950"/>
              <a:ext cx="44650" cy="56800"/>
            </a:xfrm>
            <a:custGeom>
              <a:avLst/>
              <a:gdLst/>
              <a:ahLst/>
              <a:cxnLst/>
              <a:rect l="l" t="t" r="r" b="b"/>
              <a:pathLst>
                <a:path w="1786" h="2272" extrusionOk="0">
                  <a:moveTo>
                    <a:pt x="434" y="0"/>
                  </a:moveTo>
                  <a:cubicBezTo>
                    <a:pt x="322" y="0"/>
                    <a:pt x="218" y="78"/>
                    <a:pt x="163" y="243"/>
                  </a:cubicBezTo>
                  <a:cubicBezTo>
                    <a:pt x="0" y="732"/>
                    <a:pt x="190" y="1355"/>
                    <a:pt x="651" y="1654"/>
                  </a:cubicBezTo>
                  <a:cubicBezTo>
                    <a:pt x="814" y="1898"/>
                    <a:pt x="1058" y="2115"/>
                    <a:pt x="1356" y="2250"/>
                  </a:cubicBezTo>
                  <a:cubicBezTo>
                    <a:pt x="1386" y="2265"/>
                    <a:pt x="1419" y="2272"/>
                    <a:pt x="1453" y="2272"/>
                  </a:cubicBezTo>
                  <a:cubicBezTo>
                    <a:pt x="1608" y="2272"/>
                    <a:pt x="1785" y="2135"/>
                    <a:pt x="1763" y="1979"/>
                  </a:cubicBezTo>
                  <a:cubicBezTo>
                    <a:pt x="1655" y="1193"/>
                    <a:pt x="1248" y="515"/>
                    <a:pt x="597" y="53"/>
                  </a:cubicBezTo>
                  <a:cubicBezTo>
                    <a:pt x="544" y="18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31613" y="2501425"/>
              <a:ext cx="44625" cy="56625"/>
            </a:xfrm>
            <a:custGeom>
              <a:avLst/>
              <a:gdLst/>
              <a:ahLst/>
              <a:cxnLst/>
              <a:rect l="l" t="t" r="r" b="b"/>
              <a:pathLst>
                <a:path w="1785" h="2265" extrusionOk="0">
                  <a:moveTo>
                    <a:pt x="451" y="0"/>
                  </a:moveTo>
                  <a:cubicBezTo>
                    <a:pt x="341" y="0"/>
                    <a:pt x="239" y="99"/>
                    <a:pt x="163" y="250"/>
                  </a:cubicBezTo>
                  <a:cubicBezTo>
                    <a:pt x="0" y="738"/>
                    <a:pt x="190" y="1362"/>
                    <a:pt x="651" y="1660"/>
                  </a:cubicBezTo>
                  <a:cubicBezTo>
                    <a:pt x="841" y="1904"/>
                    <a:pt x="1085" y="2094"/>
                    <a:pt x="1357" y="2230"/>
                  </a:cubicBezTo>
                  <a:cubicBezTo>
                    <a:pt x="1392" y="2254"/>
                    <a:pt x="1433" y="2264"/>
                    <a:pt x="1475" y="2264"/>
                  </a:cubicBezTo>
                  <a:cubicBezTo>
                    <a:pt x="1624" y="2264"/>
                    <a:pt x="1785" y="2128"/>
                    <a:pt x="1764" y="1959"/>
                  </a:cubicBezTo>
                  <a:cubicBezTo>
                    <a:pt x="1655" y="1199"/>
                    <a:pt x="1248" y="521"/>
                    <a:pt x="597" y="60"/>
                  </a:cubicBezTo>
                  <a:cubicBezTo>
                    <a:pt x="548" y="19"/>
                    <a:pt x="498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823775" y="1476550"/>
            <a:ext cx="56457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hasCustomPrompt="1"/>
          </p:nvPr>
        </p:nvSpPr>
        <p:spPr>
          <a:xfrm>
            <a:off x="2034188" y="1276225"/>
            <a:ext cx="1518300" cy="74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3784913" y="1424175"/>
            <a:ext cx="332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" hasCustomPrompt="1"/>
          </p:nvPr>
        </p:nvSpPr>
        <p:spPr>
          <a:xfrm>
            <a:off x="2034188" y="2140100"/>
            <a:ext cx="1518300" cy="74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3"/>
          </p:nvPr>
        </p:nvSpPr>
        <p:spPr>
          <a:xfrm>
            <a:off x="3784913" y="2288000"/>
            <a:ext cx="332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4" hasCustomPrompt="1"/>
          </p:nvPr>
        </p:nvSpPr>
        <p:spPr>
          <a:xfrm>
            <a:off x="2034188" y="3003925"/>
            <a:ext cx="1518300" cy="74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5"/>
          </p:nvPr>
        </p:nvSpPr>
        <p:spPr>
          <a:xfrm>
            <a:off x="3784913" y="3151825"/>
            <a:ext cx="332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6" hasCustomPrompt="1"/>
          </p:nvPr>
        </p:nvSpPr>
        <p:spPr>
          <a:xfrm>
            <a:off x="2034188" y="3867750"/>
            <a:ext cx="1518300" cy="74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7"/>
          </p:nvPr>
        </p:nvSpPr>
        <p:spPr>
          <a:xfrm>
            <a:off x="3784913" y="4015650"/>
            <a:ext cx="332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8"/>
          </p:nvPr>
        </p:nvSpPr>
        <p:spPr>
          <a:xfrm>
            <a:off x="720000" y="34873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/>
          <p:nvPr/>
        </p:nvSpPr>
        <p:spPr>
          <a:xfrm rot="3681645">
            <a:off x="-384934" y="4182095"/>
            <a:ext cx="1390179" cy="1300270"/>
          </a:xfrm>
          <a:custGeom>
            <a:avLst/>
            <a:gdLst/>
            <a:ahLst/>
            <a:cxnLst/>
            <a:rect l="l" t="t" r="r" b="b"/>
            <a:pathLst>
              <a:path w="33336" h="31180" extrusionOk="0">
                <a:moveTo>
                  <a:pt x="16314" y="0"/>
                </a:moveTo>
                <a:cubicBezTo>
                  <a:pt x="15578" y="0"/>
                  <a:pt x="14839" y="52"/>
                  <a:pt x="14105" y="156"/>
                </a:cubicBezTo>
                <a:cubicBezTo>
                  <a:pt x="8354" y="1052"/>
                  <a:pt x="3906" y="5066"/>
                  <a:pt x="2007" y="10219"/>
                </a:cubicBezTo>
                <a:cubicBezTo>
                  <a:pt x="651" y="13149"/>
                  <a:pt x="0" y="16512"/>
                  <a:pt x="272" y="19713"/>
                </a:cubicBezTo>
                <a:cubicBezTo>
                  <a:pt x="802" y="26292"/>
                  <a:pt x="8055" y="31179"/>
                  <a:pt x="14498" y="31179"/>
                </a:cubicBezTo>
                <a:cubicBezTo>
                  <a:pt x="15307" y="31179"/>
                  <a:pt x="16103" y="31102"/>
                  <a:pt x="16871" y="30942"/>
                </a:cubicBezTo>
                <a:cubicBezTo>
                  <a:pt x="21293" y="30020"/>
                  <a:pt x="24113" y="26439"/>
                  <a:pt x="26961" y="23212"/>
                </a:cubicBezTo>
                <a:cubicBezTo>
                  <a:pt x="29538" y="20337"/>
                  <a:pt x="33336" y="17217"/>
                  <a:pt x="32766" y="12932"/>
                </a:cubicBezTo>
                <a:cubicBezTo>
                  <a:pt x="32251" y="8972"/>
                  <a:pt x="28589" y="5066"/>
                  <a:pt x="25442" y="2869"/>
                </a:cubicBezTo>
                <a:cubicBezTo>
                  <a:pt x="22787" y="1010"/>
                  <a:pt x="19573" y="0"/>
                  <a:pt x="163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3"/>
          <p:cNvGrpSpPr/>
          <p:nvPr/>
        </p:nvGrpSpPr>
        <p:grpSpPr>
          <a:xfrm rot="1230707">
            <a:off x="199943" y="4358328"/>
            <a:ext cx="998125" cy="663950"/>
            <a:chOff x="3264963" y="236725"/>
            <a:chExt cx="998125" cy="663950"/>
          </a:xfrm>
        </p:grpSpPr>
        <p:sp>
          <p:nvSpPr>
            <p:cNvPr id="199" name="Google Shape;199;p13"/>
            <p:cNvSpPr/>
            <p:nvPr/>
          </p:nvSpPr>
          <p:spPr>
            <a:xfrm>
              <a:off x="3477188" y="236725"/>
              <a:ext cx="59550" cy="38900"/>
            </a:xfrm>
            <a:custGeom>
              <a:avLst/>
              <a:gdLst/>
              <a:ahLst/>
              <a:cxnLst/>
              <a:rect l="l" t="t" r="r" b="b"/>
              <a:pathLst>
                <a:path w="2382" h="1556" extrusionOk="0">
                  <a:moveTo>
                    <a:pt x="381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2" y="1465"/>
                    <a:pt x="2008" y="1546"/>
                  </a:cubicBezTo>
                  <a:cubicBezTo>
                    <a:pt x="2037" y="1553"/>
                    <a:pt x="2064" y="1556"/>
                    <a:pt x="2090" y="1556"/>
                  </a:cubicBezTo>
                  <a:cubicBezTo>
                    <a:pt x="2282" y="1556"/>
                    <a:pt x="2381" y="1388"/>
                    <a:pt x="2334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1032" y="27"/>
                    <a:pt x="70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367338" y="2747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9" y="1576"/>
                    <a:pt x="2017" y="1577"/>
                    <a:pt x="2034" y="1577"/>
                  </a:cubicBezTo>
                  <a:cubicBezTo>
                    <a:pt x="2220" y="1577"/>
                    <a:pt x="2331" y="1444"/>
                    <a:pt x="2306" y="1221"/>
                  </a:cubicBezTo>
                  <a:cubicBezTo>
                    <a:pt x="2225" y="678"/>
                    <a:pt x="1791" y="244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560613" y="356050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74"/>
                  </a:cubicBezTo>
                  <a:cubicBezTo>
                    <a:pt x="1996" y="1576"/>
                    <a:pt x="2012" y="1578"/>
                    <a:pt x="2028" y="1578"/>
                  </a:cubicBezTo>
                  <a:cubicBezTo>
                    <a:pt x="2196" y="1578"/>
                    <a:pt x="2331" y="1445"/>
                    <a:pt x="2306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449388" y="3716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8" y="1"/>
                  </a:moveTo>
                  <a:cubicBezTo>
                    <a:pt x="164" y="1"/>
                    <a:pt x="1" y="218"/>
                    <a:pt x="136" y="408"/>
                  </a:cubicBezTo>
                  <a:cubicBezTo>
                    <a:pt x="570" y="1032"/>
                    <a:pt x="1249" y="1438"/>
                    <a:pt x="2035" y="1547"/>
                  </a:cubicBezTo>
                  <a:cubicBezTo>
                    <a:pt x="2053" y="1549"/>
                    <a:pt x="2071" y="1550"/>
                    <a:pt x="2087" y="1550"/>
                  </a:cubicBezTo>
                  <a:cubicBezTo>
                    <a:pt x="2298" y="1550"/>
                    <a:pt x="2411" y="1397"/>
                    <a:pt x="2361" y="1221"/>
                  </a:cubicBezTo>
                  <a:cubicBezTo>
                    <a:pt x="2306" y="679"/>
                    <a:pt x="1872" y="218"/>
                    <a:pt x="1330" y="164"/>
                  </a:cubicBezTo>
                  <a:cubicBezTo>
                    <a:pt x="1059" y="28"/>
                    <a:pt x="73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313088" y="395400"/>
              <a:ext cx="58300" cy="38750"/>
            </a:xfrm>
            <a:custGeom>
              <a:avLst/>
              <a:gdLst/>
              <a:ahLst/>
              <a:cxnLst/>
              <a:rect l="l" t="t" r="r" b="b"/>
              <a:pathLst>
                <a:path w="2332" h="1550" extrusionOk="0">
                  <a:moveTo>
                    <a:pt x="326" y="0"/>
                  </a:moveTo>
                  <a:cubicBezTo>
                    <a:pt x="137" y="0"/>
                    <a:pt x="1" y="217"/>
                    <a:pt x="109" y="407"/>
                  </a:cubicBezTo>
                  <a:cubicBezTo>
                    <a:pt x="543" y="1031"/>
                    <a:pt x="1222" y="1438"/>
                    <a:pt x="2008" y="1546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20" y="1550"/>
                    <a:pt x="2331" y="1419"/>
                    <a:pt x="2307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450063" y="4632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354" y="1"/>
                  </a:moveTo>
                  <a:cubicBezTo>
                    <a:pt x="137" y="1"/>
                    <a:pt x="1" y="218"/>
                    <a:pt x="109" y="407"/>
                  </a:cubicBezTo>
                  <a:cubicBezTo>
                    <a:pt x="543" y="1031"/>
                    <a:pt x="1222" y="1438"/>
                    <a:pt x="2008" y="1547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44" y="1550"/>
                    <a:pt x="2357" y="1397"/>
                    <a:pt x="2307" y="1221"/>
                  </a:cubicBezTo>
                  <a:cubicBezTo>
                    <a:pt x="2252" y="679"/>
                    <a:pt x="1791" y="218"/>
                    <a:pt x="1276" y="163"/>
                  </a:cubicBezTo>
                  <a:cubicBezTo>
                    <a:pt x="1005" y="28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3777888" y="296900"/>
              <a:ext cx="59350" cy="38925"/>
            </a:xfrm>
            <a:custGeom>
              <a:avLst/>
              <a:gdLst/>
              <a:ahLst/>
              <a:cxnLst/>
              <a:rect l="l" t="t" r="r" b="b"/>
              <a:pathLst>
                <a:path w="2374" h="1557" extrusionOk="0">
                  <a:moveTo>
                    <a:pt x="333" y="0"/>
                  </a:moveTo>
                  <a:cubicBezTo>
                    <a:pt x="125" y="0"/>
                    <a:pt x="1" y="241"/>
                    <a:pt x="124" y="414"/>
                  </a:cubicBezTo>
                  <a:cubicBezTo>
                    <a:pt x="558" y="1038"/>
                    <a:pt x="1237" y="1445"/>
                    <a:pt x="2023" y="1553"/>
                  </a:cubicBezTo>
                  <a:cubicBezTo>
                    <a:pt x="2039" y="1555"/>
                    <a:pt x="2055" y="1556"/>
                    <a:pt x="2070" y="1556"/>
                  </a:cubicBezTo>
                  <a:cubicBezTo>
                    <a:pt x="2259" y="1556"/>
                    <a:pt x="2374" y="1404"/>
                    <a:pt x="2349" y="1228"/>
                  </a:cubicBezTo>
                  <a:cubicBezTo>
                    <a:pt x="2294" y="685"/>
                    <a:pt x="1833" y="224"/>
                    <a:pt x="1318" y="170"/>
                  </a:cubicBezTo>
                  <a:cubicBezTo>
                    <a:pt x="1047" y="34"/>
                    <a:pt x="721" y="7"/>
                    <a:pt x="396" y="7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639263" y="3072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7" y="0"/>
                  </a:moveTo>
                  <a:cubicBezTo>
                    <a:pt x="163" y="0"/>
                    <a:pt x="1" y="217"/>
                    <a:pt x="136" y="380"/>
                  </a:cubicBezTo>
                  <a:cubicBezTo>
                    <a:pt x="570" y="1031"/>
                    <a:pt x="1248" y="1438"/>
                    <a:pt x="2035" y="1546"/>
                  </a:cubicBezTo>
                  <a:cubicBezTo>
                    <a:pt x="2053" y="1548"/>
                    <a:pt x="2070" y="1549"/>
                    <a:pt x="2087" y="1549"/>
                  </a:cubicBezTo>
                  <a:cubicBezTo>
                    <a:pt x="2298" y="1549"/>
                    <a:pt x="2411" y="1396"/>
                    <a:pt x="2360" y="1221"/>
                  </a:cubicBezTo>
                  <a:cubicBezTo>
                    <a:pt x="2306" y="678"/>
                    <a:pt x="1872" y="217"/>
                    <a:pt x="1330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835913" y="427250"/>
              <a:ext cx="58975" cy="39450"/>
            </a:xfrm>
            <a:custGeom>
              <a:avLst/>
              <a:gdLst/>
              <a:ahLst/>
              <a:cxnLst/>
              <a:rect l="l" t="t" r="r" b="b"/>
              <a:pathLst>
                <a:path w="2359" h="1578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8" y="1574"/>
                  </a:cubicBezTo>
                  <a:cubicBezTo>
                    <a:pt x="2026" y="1576"/>
                    <a:pt x="2043" y="1577"/>
                    <a:pt x="2059" y="1577"/>
                  </a:cubicBezTo>
                  <a:cubicBezTo>
                    <a:pt x="2267" y="1577"/>
                    <a:pt x="2358" y="1423"/>
                    <a:pt x="2333" y="1222"/>
                  </a:cubicBezTo>
                  <a:cubicBezTo>
                    <a:pt x="2279" y="679"/>
                    <a:pt x="1818" y="245"/>
                    <a:pt x="1275" y="164"/>
                  </a:cubicBezTo>
                  <a:cubicBezTo>
                    <a:pt x="1031" y="28"/>
                    <a:pt x="706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700963" y="406925"/>
              <a:ext cx="59650" cy="39425"/>
            </a:xfrm>
            <a:custGeom>
              <a:avLst/>
              <a:gdLst/>
              <a:ahLst/>
              <a:cxnLst/>
              <a:rect l="l" t="t" r="r" b="b"/>
              <a:pathLst>
                <a:path w="238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6" y="1575"/>
                    <a:pt x="2043" y="1576"/>
                    <a:pt x="2060" y="1576"/>
                  </a:cubicBezTo>
                  <a:cubicBezTo>
                    <a:pt x="2271" y="1576"/>
                    <a:pt x="2386" y="1422"/>
                    <a:pt x="2361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950" y="82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608738" y="4584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54" y="1"/>
                  </a:moveTo>
                  <a:cubicBezTo>
                    <a:pt x="137" y="1"/>
                    <a:pt x="1" y="245"/>
                    <a:pt x="109" y="408"/>
                  </a:cubicBezTo>
                  <a:cubicBezTo>
                    <a:pt x="543" y="1031"/>
                    <a:pt x="1194" y="1465"/>
                    <a:pt x="1981" y="1574"/>
                  </a:cubicBezTo>
                  <a:cubicBezTo>
                    <a:pt x="1997" y="1576"/>
                    <a:pt x="2012" y="1577"/>
                    <a:pt x="2027" y="1577"/>
                  </a:cubicBezTo>
                  <a:cubicBezTo>
                    <a:pt x="2217" y="1577"/>
                    <a:pt x="2332" y="1422"/>
                    <a:pt x="2307" y="1221"/>
                  </a:cubicBezTo>
                  <a:cubicBezTo>
                    <a:pt x="2225" y="679"/>
                    <a:pt x="1791" y="245"/>
                    <a:pt x="1249" y="191"/>
                  </a:cubicBezTo>
                  <a:cubicBezTo>
                    <a:pt x="977" y="55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761313" y="53780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53" y="0"/>
                  </a:moveTo>
                  <a:cubicBezTo>
                    <a:pt x="136" y="0"/>
                    <a:pt x="1" y="217"/>
                    <a:pt x="109" y="380"/>
                  </a:cubicBezTo>
                  <a:cubicBezTo>
                    <a:pt x="543" y="1031"/>
                    <a:pt x="1221" y="1438"/>
                    <a:pt x="2008" y="1546"/>
                  </a:cubicBezTo>
                  <a:cubicBezTo>
                    <a:pt x="2024" y="1548"/>
                    <a:pt x="2040" y="1549"/>
                    <a:pt x="2055" y="1549"/>
                  </a:cubicBezTo>
                  <a:cubicBezTo>
                    <a:pt x="2244" y="1549"/>
                    <a:pt x="2359" y="1397"/>
                    <a:pt x="2334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50" y="27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01288" y="5561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31"/>
                    <a:pt x="1221" y="1465"/>
                    <a:pt x="1954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478563" y="56017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82" y="407"/>
                  </a:cubicBezTo>
                  <a:cubicBezTo>
                    <a:pt x="543" y="1058"/>
                    <a:pt x="1221" y="1465"/>
                    <a:pt x="1980" y="1573"/>
                  </a:cubicBezTo>
                  <a:cubicBezTo>
                    <a:pt x="1999" y="1576"/>
                    <a:pt x="2016" y="1577"/>
                    <a:pt x="2033" y="1577"/>
                  </a:cubicBezTo>
                  <a:cubicBezTo>
                    <a:pt x="2219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90"/>
                  </a:cubicBezTo>
                  <a:cubicBezTo>
                    <a:pt x="977" y="54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380238" y="6123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407" y="1"/>
                  </a:moveTo>
                  <a:cubicBezTo>
                    <a:pt x="163" y="1"/>
                    <a:pt x="0" y="218"/>
                    <a:pt x="136" y="408"/>
                  </a:cubicBezTo>
                  <a:cubicBezTo>
                    <a:pt x="570" y="1031"/>
                    <a:pt x="1248" y="1438"/>
                    <a:pt x="2035" y="1547"/>
                  </a:cubicBezTo>
                  <a:cubicBezTo>
                    <a:pt x="2051" y="1549"/>
                    <a:pt x="2066" y="1550"/>
                    <a:pt x="2081" y="1550"/>
                  </a:cubicBezTo>
                  <a:cubicBezTo>
                    <a:pt x="2271" y="1550"/>
                    <a:pt x="2385" y="1397"/>
                    <a:pt x="2360" y="1221"/>
                  </a:cubicBezTo>
                  <a:cubicBezTo>
                    <a:pt x="2306" y="679"/>
                    <a:pt x="1845" y="218"/>
                    <a:pt x="1302" y="164"/>
                  </a:cubicBezTo>
                  <a:cubicBezTo>
                    <a:pt x="1031" y="28"/>
                    <a:pt x="733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511113" y="688325"/>
              <a:ext cx="58900" cy="39450"/>
            </a:xfrm>
            <a:custGeom>
              <a:avLst/>
              <a:gdLst/>
              <a:ahLst/>
              <a:cxnLst/>
              <a:rect l="l" t="t" r="r" b="b"/>
              <a:pathLst>
                <a:path w="2356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7"/>
                  </a:cubicBezTo>
                  <a:cubicBezTo>
                    <a:pt x="543" y="1058"/>
                    <a:pt x="1221" y="1465"/>
                    <a:pt x="2007" y="1574"/>
                  </a:cubicBezTo>
                  <a:cubicBezTo>
                    <a:pt x="2026" y="1576"/>
                    <a:pt x="2043" y="1577"/>
                    <a:pt x="2061" y="1577"/>
                  </a:cubicBezTo>
                  <a:cubicBezTo>
                    <a:pt x="2246" y="1577"/>
                    <a:pt x="2355" y="1445"/>
                    <a:pt x="2306" y="1221"/>
                  </a:cubicBezTo>
                  <a:cubicBezTo>
                    <a:pt x="2251" y="679"/>
                    <a:pt x="1817" y="245"/>
                    <a:pt x="1275" y="163"/>
                  </a:cubicBezTo>
                  <a:cubicBezTo>
                    <a:pt x="1004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384988" y="703925"/>
              <a:ext cx="58275" cy="38750"/>
            </a:xfrm>
            <a:custGeom>
              <a:avLst/>
              <a:gdLst/>
              <a:ahLst/>
              <a:cxnLst/>
              <a:rect l="l" t="t" r="r" b="b"/>
              <a:pathLst>
                <a:path w="2331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7"/>
                  </a:cubicBezTo>
                  <a:cubicBezTo>
                    <a:pt x="2021" y="1549"/>
                    <a:pt x="2035" y="1550"/>
                    <a:pt x="2048" y="1550"/>
                  </a:cubicBezTo>
                  <a:cubicBezTo>
                    <a:pt x="2216" y="1550"/>
                    <a:pt x="2331" y="1397"/>
                    <a:pt x="2306" y="1221"/>
                  </a:cubicBezTo>
                  <a:cubicBezTo>
                    <a:pt x="2251" y="679"/>
                    <a:pt x="1790" y="217"/>
                    <a:pt x="1248" y="163"/>
                  </a:cubicBezTo>
                  <a:cubicBezTo>
                    <a:pt x="977" y="28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264963" y="68425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47"/>
                  </a:cubicBezTo>
                  <a:cubicBezTo>
                    <a:pt x="2006" y="1553"/>
                    <a:pt x="2030" y="1556"/>
                    <a:pt x="2054" y="1556"/>
                  </a:cubicBezTo>
                  <a:cubicBezTo>
                    <a:pt x="2227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506363" y="807000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109" y="407"/>
                  </a:cubicBezTo>
                  <a:cubicBezTo>
                    <a:pt x="543" y="1058"/>
                    <a:pt x="1221" y="1465"/>
                    <a:pt x="2007" y="1573"/>
                  </a:cubicBezTo>
                  <a:cubicBezTo>
                    <a:pt x="2021" y="1576"/>
                    <a:pt x="2035" y="1577"/>
                    <a:pt x="2049" y="1577"/>
                  </a:cubicBezTo>
                  <a:cubicBezTo>
                    <a:pt x="2196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63"/>
                  </a:cubicBezTo>
                  <a:cubicBezTo>
                    <a:pt x="977" y="27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3736913" y="640850"/>
              <a:ext cx="58300" cy="39450"/>
            </a:xfrm>
            <a:custGeom>
              <a:avLst/>
              <a:gdLst/>
              <a:ahLst/>
              <a:cxnLst/>
              <a:rect l="l" t="t" r="r" b="b"/>
              <a:pathLst>
                <a:path w="2332" h="1578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32"/>
                    <a:pt x="1167" y="1466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6" y="1577"/>
                    <a:pt x="2331" y="1423"/>
                    <a:pt x="2306" y="1222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598588" y="65102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2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841338" y="7493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31"/>
                    <a:pt x="1167" y="1465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724038" y="750025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3"/>
                    <a:pt x="2306" y="1221"/>
                  </a:cubicBezTo>
                  <a:cubicBezTo>
                    <a:pt x="2251" y="679"/>
                    <a:pt x="1790" y="245"/>
                    <a:pt x="1248" y="191"/>
                  </a:cubicBezTo>
                  <a:cubicBezTo>
                    <a:pt x="976" y="55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612813" y="779875"/>
              <a:ext cx="58900" cy="39425"/>
            </a:xfrm>
            <a:custGeom>
              <a:avLst/>
              <a:gdLst/>
              <a:ahLst/>
              <a:cxnLst/>
              <a:rect l="l" t="t" r="r" b="b"/>
              <a:pathLst>
                <a:path w="235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50" y="1577"/>
                  </a:cubicBezTo>
                  <a:cubicBezTo>
                    <a:pt x="2201" y="1577"/>
                    <a:pt x="2356" y="1444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3745038" y="861250"/>
              <a:ext cx="58925" cy="39425"/>
            </a:xfrm>
            <a:custGeom>
              <a:avLst/>
              <a:gdLst/>
              <a:ahLst/>
              <a:cxnLst/>
              <a:rect l="l" t="t" r="r" b="b"/>
              <a:pathLst>
                <a:path w="2357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2" y="1575"/>
                    <a:pt x="2036" y="1576"/>
                    <a:pt x="2049" y="1576"/>
                  </a:cubicBezTo>
                  <a:cubicBezTo>
                    <a:pt x="2221" y="1576"/>
                    <a:pt x="2357" y="1422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031888" y="494400"/>
              <a:ext cx="59600" cy="38900"/>
            </a:xfrm>
            <a:custGeom>
              <a:avLst/>
              <a:gdLst/>
              <a:ahLst/>
              <a:cxnLst/>
              <a:rect l="l" t="t" r="r" b="b"/>
              <a:pathLst>
                <a:path w="2384" h="1556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46"/>
                  </a:cubicBezTo>
                  <a:cubicBezTo>
                    <a:pt x="2063" y="1553"/>
                    <a:pt x="2090" y="1556"/>
                    <a:pt x="2115" y="1556"/>
                  </a:cubicBezTo>
                  <a:cubicBezTo>
                    <a:pt x="2302" y="1556"/>
                    <a:pt x="2384" y="1388"/>
                    <a:pt x="2360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33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920663" y="532375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8" y="0"/>
                  </a:moveTo>
                  <a:cubicBezTo>
                    <a:pt x="164" y="0"/>
                    <a:pt x="1" y="244"/>
                    <a:pt x="137" y="407"/>
                  </a:cubicBezTo>
                  <a:cubicBezTo>
                    <a:pt x="571" y="1058"/>
                    <a:pt x="1249" y="1465"/>
                    <a:pt x="2035" y="1573"/>
                  </a:cubicBezTo>
                  <a:cubicBezTo>
                    <a:pt x="2053" y="1575"/>
                    <a:pt x="2070" y="1576"/>
                    <a:pt x="2087" y="1576"/>
                  </a:cubicBezTo>
                  <a:cubicBezTo>
                    <a:pt x="2298" y="1576"/>
                    <a:pt x="2413" y="1422"/>
                    <a:pt x="2388" y="1221"/>
                  </a:cubicBezTo>
                  <a:cubicBezTo>
                    <a:pt x="2306" y="678"/>
                    <a:pt x="1873" y="244"/>
                    <a:pt x="1330" y="163"/>
                  </a:cubicBezTo>
                  <a:cubicBezTo>
                    <a:pt x="1059" y="27"/>
                    <a:pt x="76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113938" y="613750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73"/>
                  </a:cubicBezTo>
                  <a:cubicBezTo>
                    <a:pt x="2052" y="1575"/>
                    <a:pt x="2070" y="1576"/>
                    <a:pt x="2087" y="1576"/>
                  </a:cubicBezTo>
                  <a:cubicBezTo>
                    <a:pt x="2298" y="1576"/>
                    <a:pt x="2412" y="1422"/>
                    <a:pt x="2387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004763" y="630000"/>
              <a:ext cx="58925" cy="38925"/>
            </a:xfrm>
            <a:custGeom>
              <a:avLst/>
              <a:gdLst/>
              <a:ahLst/>
              <a:cxnLst/>
              <a:rect l="l" t="t" r="r" b="b"/>
              <a:pathLst>
                <a:path w="2357" h="1557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9"/>
                    <a:pt x="2007" y="1547"/>
                  </a:cubicBezTo>
                  <a:cubicBezTo>
                    <a:pt x="2033" y="1553"/>
                    <a:pt x="2058" y="1556"/>
                    <a:pt x="2081" y="1556"/>
                  </a:cubicBezTo>
                  <a:cubicBezTo>
                    <a:pt x="2254" y="1556"/>
                    <a:pt x="2357" y="1389"/>
                    <a:pt x="2333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50" y="28"/>
                    <a:pt x="651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867113" y="6530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6"/>
                  </a:cubicBezTo>
                  <a:cubicBezTo>
                    <a:pt x="2025" y="1548"/>
                    <a:pt x="2043" y="1549"/>
                    <a:pt x="2060" y="1549"/>
                  </a:cubicBezTo>
                  <a:cubicBezTo>
                    <a:pt x="2271" y="1549"/>
                    <a:pt x="2385" y="1397"/>
                    <a:pt x="2360" y="1221"/>
                  </a:cubicBezTo>
                  <a:cubicBezTo>
                    <a:pt x="2279" y="678"/>
                    <a:pt x="1845" y="217"/>
                    <a:pt x="1302" y="163"/>
                  </a:cubicBezTo>
                  <a:cubicBezTo>
                    <a:pt x="1004" y="54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092238" y="73850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5"/>
                    <a:pt x="1980" y="1547"/>
                  </a:cubicBezTo>
                  <a:cubicBezTo>
                    <a:pt x="2003" y="1553"/>
                    <a:pt x="2025" y="1556"/>
                    <a:pt x="2046" y="1556"/>
                  </a:cubicBezTo>
                  <a:cubicBezTo>
                    <a:pt x="2206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019813" y="360075"/>
              <a:ext cx="59500" cy="39475"/>
            </a:xfrm>
            <a:custGeom>
              <a:avLst/>
              <a:gdLst/>
              <a:ahLst/>
              <a:cxnLst/>
              <a:rect l="l" t="t" r="r" b="b"/>
              <a:pathLst>
                <a:path w="2380" h="1579" extrusionOk="0">
                  <a:moveTo>
                    <a:pt x="341" y="1"/>
                  </a:moveTo>
                  <a:cubicBezTo>
                    <a:pt x="118" y="1"/>
                    <a:pt x="0" y="254"/>
                    <a:pt x="104" y="410"/>
                  </a:cubicBezTo>
                  <a:cubicBezTo>
                    <a:pt x="538" y="1061"/>
                    <a:pt x="1216" y="1467"/>
                    <a:pt x="2002" y="1576"/>
                  </a:cubicBezTo>
                  <a:cubicBezTo>
                    <a:pt x="2020" y="1578"/>
                    <a:pt x="2037" y="1579"/>
                    <a:pt x="2054" y="1579"/>
                  </a:cubicBezTo>
                  <a:cubicBezTo>
                    <a:pt x="2265" y="1579"/>
                    <a:pt x="2380" y="1424"/>
                    <a:pt x="2355" y="1223"/>
                  </a:cubicBezTo>
                  <a:cubicBezTo>
                    <a:pt x="2273" y="681"/>
                    <a:pt x="1839" y="247"/>
                    <a:pt x="1297" y="193"/>
                  </a:cubicBezTo>
                  <a:cubicBezTo>
                    <a:pt x="1026" y="57"/>
                    <a:pt x="727" y="3"/>
                    <a:pt x="375" y="3"/>
                  </a:cubicBezTo>
                  <a:cubicBezTo>
                    <a:pt x="363" y="1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144438" y="518800"/>
              <a:ext cx="60275" cy="39425"/>
            </a:xfrm>
            <a:custGeom>
              <a:avLst/>
              <a:gdLst/>
              <a:ahLst/>
              <a:cxnLst/>
              <a:rect l="l" t="t" r="r" b="b"/>
              <a:pathLst>
                <a:path w="2411" h="1577" extrusionOk="0">
                  <a:moveTo>
                    <a:pt x="408" y="1"/>
                  </a:moveTo>
                  <a:cubicBezTo>
                    <a:pt x="164" y="1"/>
                    <a:pt x="1" y="245"/>
                    <a:pt x="136" y="408"/>
                  </a:cubicBezTo>
                  <a:cubicBezTo>
                    <a:pt x="570" y="1059"/>
                    <a:pt x="1249" y="1465"/>
                    <a:pt x="2035" y="1574"/>
                  </a:cubicBezTo>
                  <a:cubicBezTo>
                    <a:pt x="2053" y="1576"/>
                    <a:pt x="2070" y="1577"/>
                    <a:pt x="2087" y="1577"/>
                  </a:cubicBezTo>
                  <a:cubicBezTo>
                    <a:pt x="2298" y="1577"/>
                    <a:pt x="2411" y="1422"/>
                    <a:pt x="2361" y="1221"/>
                  </a:cubicBezTo>
                  <a:cubicBezTo>
                    <a:pt x="2306" y="679"/>
                    <a:pt x="1872" y="245"/>
                    <a:pt x="1330" y="163"/>
                  </a:cubicBezTo>
                  <a:cubicBezTo>
                    <a:pt x="1059" y="28"/>
                    <a:pt x="760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3296138" y="512025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49" y="1577"/>
                  </a:cubicBezTo>
                  <a:cubicBezTo>
                    <a:pt x="2217" y="1577"/>
                    <a:pt x="2332" y="1422"/>
                    <a:pt x="2306" y="1221"/>
                  </a:cubicBezTo>
                  <a:cubicBezTo>
                    <a:pt x="2225" y="679"/>
                    <a:pt x="1791" y="245"/>
                    <a:pt x="1249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3927463" y="382500"/>
              <a:ext cx="59525" cy="38925"/>
            </a:xfrm>
            <a:custGeom>
              <a:avLst/>
              <a:gdLst/>
              <a:ahLst/>
              <a:cxnLst/>
              <a:rect l="l" t="t" r="r" b="b"/>
              <a:pathLst>
                <a:path w="2381" h="1557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8"/>
                    <a:pt x="2007" y="1547"/>
                  </a:cubicBezTo>
                  <a:cubicBezTo>
                    <a:pt x="2036" y="1553"/>
                    <a:pt x="2064" y="1556"/>
                    <a:pt x="2089" y="1556"/>
                  </a:cubicBezTo>
                  <a:cubicBezTo>
                    <a:pt x="2281" y="1556"/>
                    <a:pt x="2381" y="1389"/>
                    <a:pt x="2333" y="1221"/>
                  </a:cubicBezTo>
                  <a:cubicBezTo>
                    <a:pt x="2279" y="679"/>
                    <a:pt x="1845" y="245"/>
                    <a:pt x="1302" y="164"/>
                  </a:cubicBezTo>
                  <a:cubicBezTo>
                    <a:pt x="1031" y="28"/>
                    <a:pt x="705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204788" y="7127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7" y="1575"/>
                    <a:pt x="2012" y="1576"/>
                    <a:pt x="2027" y="1576"/>
                  </a:cubicBezTo>
                  <a:cubicBezTo>
                    <a:pt x="2217" y="1576"/>
                    <a:pt x="2332" y="1422"/>
                    <a:pt x="2306" y="1221"/>
                  </a:cubicBezTo>
                  <a:cubicBezTo>
                    <a:pt x="2225" y="678"/>
                    <a:pt x="1791" y="244"/>
                    <a:pt x="1249" y="190"/>
                  </a:cubicBezTo>
                  <a:cubicBezTo>
                    <a:pt x="977" y="54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973563" y="76495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26" y="1"/>
                  </a:moveTo>
                  <a:cubicBezTo>
                    <a:pt x="136" y="1"/>
                    <a:pt x="1" y="218"/>
                    <a:pt x="82" y="407"/>
                  </a:cubicBezTo>
                  <a:cubicBezTo>
                    <a:pt x="543" y="1031"/>
                    <a:pt x="1221" y="1438"/>
                    <a:pt x="1981" y="1547"/>
                  </a:cubicBezTo>
                  <a:cubicBezTo>
                    <a:pt x="1999" y="1549"/>
                    <a:pt x="2016" y="1550"/>
                    <a:pt x="2033" y="1550"/>
                  </a:cubicBezTo>
                  <a:cubicBezTo>
                    <a:pt x="2244" y="1550"/>
                    <a:pt x="2358" y="1397"/>
                    <a:pt x="2333" y="1221"/>
                  </a:cubicBezTo>
                  <a:cubicBezTo>
                    <a:pt x="2252" y="679"/>
                    <a:pt x="1818" y="218"/>
                    <a:pt x="1275" y="163"/>
                  </a:cubicBezTo>
                  <a:cubicBezTo>
                    <a:pt x="977" y="55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893563" y="853775"/>
              <a:ext cx="58225" cy="38975"/>
            </a:xfrm>
            <a:custGeom>
              <a:avLst/>
              <a:gdLst/>
              <a:ahLst/>
              <a:cxnLst/>
              <a:rect l="l" t="t" r="r" b="b"/>
              <a:pathLst>
                <a:path w="2329" h="1559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2" y="1059"/>
                    <a:pt x="1221" y="1466"/>
                    <a:pt x="2007" y="1547"/>
                  </a:cubicBezTo>
                  <a:cubicBezTo>
                    <a:pt x="2035" y="1555"/>
                    <a:pt x="2062" y="1559"/>
                    <a:pt x="2087" y="1559"/>
                  </a:cubicBezTo>
                  <a:cubicBezTo>
                    <a:pt x="2234" y="1559"/>
                    <a:pt x="2329" y="1430"/>
                    <a:pt x="2306" y="1221"/>
                  </a:cubicBezTo>
                  <a:cubicBezTo>
                    <a:pt x="2251" y="679"/>
                    <a:pt x="1790" y="245"/>
                    <a:pt x="1248" y="164"/>
                  </a:cubicBezTo>
                  <a:cubicBezTo>
                    <a:pt x="976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3"/>
          <p:cNvSpPr/>
          <p:nvPr/>
        </p:nvSpPr>
        <p:spPr>
          <a:xfrm rot="10800000">
            <a:off x="8381405" y="297625"/>
            <a:ext cx="943250" cy="787200"/>
          </a:xfrm>
          <a:custGeom>
            <a:avLst/>
            <a:gdLst/>
            <a:ahLst/>
            <a:cxnLst/>
            <a:rect l="l" t="t" r="r" b="b"/>
            <a:pathLst>
              <a:path w="37730" h="31488" extrusionOk="0">
                <a:moveTo>
                  <a:pt x="20715" y="1"/>
                </a:moveTo>
                <a:cubicBezTo>
                  <a:pt x="18875" y="1"/>
                  <a:pt x="17034" y="291"/>
                  <a:pt x="15271" y="862"/>
                </a:cubicBezTo>
                <a:cubicBezTo>
                  <a:pt x="11827" y="1676"/>
                  <a:pt x="8545" y="3411"/>
                  <a:pt x="5968" y="5798"/>
                </a:cubicBezTo>
                <a:cubicBezTo>
                  <a:pt x="1" y="11304"/>
                  <a:pt x="1682" y="22696"/>
                  <a:pt x="7541" y="27633"/>
                </a:cubicBezTo>
                <a:cubicBezTo>
                  <a:pt x="11338" y="30834"/>
                  <a:pt x="16329" y="30834"/>
                  <a:pt x="21022" y="31105"/>
                </a:cubicBezTo>
                <a:cubicBezTo>
                  <a:pt x="22864" y="31211"/>
                  <a:pt x="24892" y="31487"/>
                  <a:pt x="26870" y="31487"/>
                </a:cubicBezTo>
                <a:cubicBezTo>
                  <a:pt x="29434" y="31487"/>
                  <a:pt x="31914" y="31023"/>
                  <a:pt x="33797" y="29125"/>
                </a:cubicBezTo>
                <a:cubicBezTo>
                  <a:pt x="36835" y="25978"/>
                  <a:pt x="37730" y="20228"/>
                  <a:pt x="37486" y="16024"/>
                </a:cubicBezTo>
                <a:cubicBezTo>
                  <a:pt x="37242" y="11684"/>
                  <a:pt x="35316" y="7426"/>
                  <a:pt x="32142" y="4442"/>
                </a:cubicBezTo>
                <a:cubicBezTo>
                  <a:pt x="28921" y="1446"/>
                  <a:pt x="24820" y="1"/>
                  <a:pt x="20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3"/>
          <p:cNvGrpSpPr/>
          <p:nvPr/>
        </p:nvGrpSpPr>
        <p:grpSpPr>
          <a:xfrm rot="-5400000">
            <a:off x="8498471" y="143644"/>
            <a:ext cx="912725" cy="841875"/>
            <a:chOff x="5136513" y="3609900"/>
            <a:chExt cx="912725" cy="841875"/>
          </a:xfrm>
        </p:grpSpPr>
        <p:sp>
          <p:nvSpPr>
            <p:cNvPr id="239" name="Google Shape;239;p13"/>
            <p:cNvSpPr/>
            <p:nvPr/>
          </p:nvSpPr>
          <p:spPr>
            <a:xfrm>
              <a:off x="5171088" y="397855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18" y="1163"/>
                    <a:pt x="2360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136513" y="4090300"/>
              <a:ext cx="62400" cy="36000"/>
            </a:xfrm>
            <a:custGeom>
              <a:avLst/>
              <a:gdLst/>
              <a:ahLst/>
              <a:cxnLst/>
              <a:rect l="l" t="t" r="r" b="b"/>
              <a:pathLst>
                <a:path w="2496" h="1440" extrusionOk="0">
                  <a:moveTo>
                    <a:pt x="1684" y="0"/>
                  </a:moveTo>
                  <a:cubicBezTo>
                    <a:pt x="1353" y="0"/>
                    <a:pt x="1014" y="127"/>
                    <a:pt x="760" y="381"/>
                  </a:cubicBezTo>
                  <a:cubicBezTo>
                    <a:pt x="488" y="571"/>
                    <a:pt x="271" y="761"/>
                    <a:pt x="81" y="1005"/>
                  </a:cubicBezTo>
                  <a:cubicBezTo>
                    <a:pt x="0" y="1168"/>
                    <a:pt x="81" y="1439"/>
                    <a:pt x="298" y="1439"/>
                  </a:cubicBezTo>
                  <a:cubicBezTo>
                    <a:pt x="1085" y="1439"/>
                    <a:pt x="1817" y="1168"/>
                    <a:pt x="2360" y="626"/>
                  </a:cubicBezTo>
                  <a:cubicBezTo>
                    <a:pt x="2495" y="463"/>
                    <a:pt x="2468" y="246"/>
                    <a:pt x="2251" y="137"/>
                  </a:cubicBezTo>
                  <a:cubicBezTo>
                    <a:pt x="2078" y="46"/>
                    <a:pt x="1883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316888" y="39835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48"/>
                    <a:pt x="2441" y="258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263313" y="40811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3" y="557"/>
                    <a:pt x="299" y="746"/>
                    <a:pt x="136" y="991"/>
                  </a:cubicBezTo>
                  <a:cubicBezTo>
                    <a:pt x="0" y="1153"/>
                    <a:pt x="109" y="1425"/>
                    <a:pt x="299" y="1425"/>
                  </a:cubicBezTo>
                  <a:cubicBezTo>
                    <a:pt x="1085" y="1425"/>
                    <a:pt x="1845" y="1153"/>
                    <a:pt x="2360" y="611"/>
                  </a:cubicBezTo>
                  <a:cubicBezTo>
                    <a:pt x="2550" y="448"/>
                    <a:pt x="2469" y="258"/>
                    <a:pt x="2306" y="150"/>
                  </a:cubicBezTo>
                  <a:cubicBezTo>
                    <a:pt x="2124" y="49"/>
                    <a:pt x="1928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201588" y="4204600"/>
              <a:ext cx="61750" cy="36300"/>
            </a:xfrm>
            <a:custGeom>
              <a:avLst/>
              <a:gdLst/>
              <a:ahLst/>
              <a:cxnLst/>
              <a:rect l="l" t="t" r="r" b="b"/>
              <a:pathLst>
                <a:path w="2470" h="1452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3"/>
                  </a:cubicBezTo>
                  <a:cubicBezTo>
                    <a:pt x="516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86" y="1451"/>
                    <a:pt x="1818" y="1180"/>
                    <a:pt x="2361" y="637"/>
                  </a:cubicBezTo>
                  <a:cubicBezTo>
                    <a:pt x="2469" y="502"/>
                    <a:pt x="2442" y="258"/>
                    <a:pt x="2279" y="149"/>
                  </a:cubicBezTo>
                  <a:cubicBezTo>
                    <a:pt x="2098" y="48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337213" y="4135425"/>
              <a:ext cx="62425" cy="35625"/>
            </a:xfrm>
            <a:custGeom>
              <a:avLst/>
              <a:gdLst/>
              <a:ahLst/>
              <a:cxnLst/>
              <a:rect l="l" t="t" r="r" b="b"/>
              <a:pathLst>
                <a:path w="2497" h="1425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4"/>
                  </a:cubicBezTo>
                  <a:cubicBezTo>
                    <a:pt x="516" y="556"/>
                    <a:pt x="272" y="746"/>
                    <a:pt x="82" y="990"/>
                  </a:cubicBezTo>
                  <a:cubicBezTo>
                    <a:pt x="1" y="1153"/>
                    <a:pt x="82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496" y="448"/>
                    <a:pt x="2442" y="258"/>
                    <a:pt x="2279" y="150"/>
                  </a:cubicBezTo>
                  <a:cubicBezTo>
                    <a:pt x="2098" y="49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398238" y="377265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0"/>
                  </a:moveTo>
                  <a:cubicBezTo>
                    <a:pt x="1401" y="0"/>
                    <a:pt x="1070" y="138"/>
                    <a:pt x="815" y="394"/>
                  </a:cubicBezTo>
                  <a:cubicBezTo>
                    <a:pt x="543" y="556"/>
                    <a:pt x="299" y="746"/>
                    <a:pt x="137" y="990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551" y="448"/>
                    <a:pt x="2469" y="258"/>
                    <a:pt x="2306" y="149"/>
                  </a:cubicBezTo>
                  <a:cubicBezTo>
                    <a:pt x="2125" y="49"/>
                    <a:pt x="192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324338" y="389040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45" y="1163"/>
                    <a:pt x="2387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5537938" y="38038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1" y="1"/>
                  </a:moveTo>
                  <a:cubicBezTo>
                    <a:pt x="1400" y="1"/>
                    <a:pt x="1070" y="139"/>
                    <a:pt x="814" y="394"/>
                  </a:cubicBezTo>
                  <a:cubicBezTo>
                    <a:pt x="543" y="557"/>
                    <a:pt x="299" y="774"/>
                    <a:pt x="136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45" y="1181"/>
                    <a:pt x="2387" y="638"/>
                  </a:cubicBezTo>
                  <a:cubicBezTo>
                    <a:pt x="2550" y="448"/>
                    <a:pt x="2469" y="259"/>
                    <a:pt x="2306" y="150"/>
                  </a:cubicBezTo>
                  <a:cubicBezTo>
                    <a:pt x="2124" y="49"/>
                    <a:pt x="192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5441638" y="39005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1"/>
                  </a:moveTo>
                  <a:cubicBezTo>
                    <a:pt x="1364" y="1"/>
                    <a:pt x="1035" y="128"/>
                    <a:pt x="787" y="376"/>
                  </a:cubicBezTo>
                  <a:cubicBezTo>
                    <a:pt x="489" y="511"/>
                    <a:pt x="299" y="728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86" y="1434"/>
                    <a:pt x="1818" y="1162"/>
                    <a:pt x="2361" y="620"/>
                  </a:cubicBezTo>
                  <a:cubicBezTo>
                    <a:pt x="2523" y="457"/>
                    <a:pt x="2469" y="240"/>
                    <a:pt x="2279" y="159"/>
                  </a:cubicBezTo>
                  <a:cubicBezTo>
                    <a:pt x="2099" y="53"/>
                    <a:pt x="189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428088" y="4004550"/>
              <a:ext cx="62400" cy="36350"/>
            </a:xfrm>
            <a:custGeom>
              <a:avLst/>
              <a:gdLst/>
              <a:ahLst/>
              <a:cxnLst/>
              <a:rect l="l" t="t" r="r" b="b"/>
              <a:pathLst>
                <a:path w="2496" h="1454" extrusionOk="0">
                  <a:moveTo>
                    <a:pt x="1689" y="0"/>
                  </a:moveTo>
                  <a:cubicBezTo>
                    <a:pt x="1356" y="0"/>
                    <a:pt x="1015" y="138"/>
                    <a:pt x="760" y="394"/>
                  </a:cubicBezTo>
                  <a:cubicBezTo>
                    <a:pt x="489" y="557"/>
                    <a:pt x="272" y="774"/>
                    <a:pt x="82" y="1018"/>
                  </a:cubicBezTo>
                  <a:cubicBezTo>
                    <a:pt x="0" y="1180"/>
                    <a:pt x="82" y="1452"/>
                    <a:pt x="299" y="1452"/>
                  </a:cubicBezTo>
                  <a:cubicBezTo>
                    <a:pt x="332" y="1453"/>
                    <a:pt x="365" y="1454"/>
                    <a:pt x="399" y="1454"/>
                  </a:cubicBezTo>
                  <a:cubicBezTo>
                    <a:pt x="1100" y="1454"/>
                    <a:pt x="1815" y="1182"/>
                    <a:pt x="2333" y="638"/>
                  </a:cubicBezTo>
                  <a:cubicBezTo>
                    <a:pt x="2496" y="475"/>
                    <a:pt x="2441" y="258"/>
                    <a:pt x="2252" y="150"/>
                  </a:cubicBezTo>
                  <a:cubicBezTo>
                    <a:pt x="2080" y="49"/>
                    <a:pt x="1886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582013" y="3929450"/>
              <a:ext cx="63775" cy="36825"/>
            </a:xfrm>
            <a:custGeom>
              <a:avLst/>
              <a:gdLst/>
              <a:ahLst/>
              <a:cxnLst/>
              <a:rect l="l" t="t" r="r" b="b"/>
              <a:pathLst>
                <a:path w="2551" h="1473" extrusionOk="0">
                  <a:moveTo>
                    <a:pt x="1689" y="0"/>
                  </a:moveTo>
                  <a:cubicBezTo>
                    <a:pt x="1362" y="0"/>
                    <a:pt x="1047" y="138"/>
                    <a:pt x="814" y="387"/>
                  </a:cubicBezTo>
                  <a:cubicBezTo>
                    <a:pt x="543" y="550"/>
                    <a:pt x="299" y="767"/>
                    <a:pt x="109" y="1038"/>
                  </a:cubicBezTo>
                  <a:cubicBezTo>
                    <a:pt x="0" y="1201"/>
                    <a:pt x="109" y="1472"/>
                    <a:pt x="299" y="1472"/>
                  </a:cubicBezTo>
                  <a:cubicBezTo>
                    <a:pt x="1085" y="1472"/>
                    <a:pt x="1845" y="1201"/>
                    <a:pt x="2387" y="658"/>
                  </a:cubicBezTo>
                  <a:cubicBezTo>
                    <a:pt x="2550" y="468"/>
                    <a:pt x="2469" y="279"/>
                    <a:pt x="2306" y="170"/>
                  </a:cubicBezTo>
                  <a:cubicBezTo>
                    <a:pt x="2107" y="55"/>
                    <a:pt x="1895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501313" y="4068975"/>
              <a:ext cx="63100" cy="36350"/>
            </a:xfrm>
            <a:custGeom>
              <a:avLst/>
              <a:gdLst/>
              <a:ahLst/>
              <a:cxnLst/>
              <a:rect l="l" t="t" r="r" b="b"/>
              <a:pathLst>
                <a:path w="2524" h="1454" extrusionOk="0">
                  <a:moveTo>
                    <a:pt x="1717" y="0"/>
                  </a:moveTo>
                  <a:cubicBezTo>
                    <a:pt x="1384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1017"/>
                  </a:cubicBezTo>
                  <a:cubicBezTo>
                    <a:pt x="1" y="1180"/>
                    <a:pt x="109" y="1451"/>
                    <a:pt x="299" y="1451"/>
                  </a:cubicBezTo>
                  <a:cubicBezTo>
                    <a:pt x="332" y="1453"/>
                    <a:pt x="365" y="1453"/>
                    <a:pt x="398" y="1453"/>
                  </a:cubicBezTo>
                  <a:cubicBezTo>
                    <a:pt x="1147" y="1453"/>
                    <a:pt x="1841" y="1157"/>
                    <a:pt x="2360" y="638"/>
                  </a:cubicBezTo>
                  <a:cubicBezTo>
                    <a:pt x="2523" y="475"/>
                    <a:pt x="2442" y="258"/>
                    <a:pt x="2279" y="149"/>
                  </a:cubicBezTo>
                  <a:cubicBezTo>
                    <a:pt x="2108" y="49"/>
                    <a:pt x="1914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432163" y="417067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9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76"/>
                    <a:pt x="2468" y="259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415188" y="4280325"/>
              <a:ext cx="64450" cy="35825"/>
            </a:xfrm>
            <a:custGeom>
              <a:avLst/>
              <a:gdLst/>
              <a:ahLst/>
              <a:cxnLst/>
              <a:rect l="l" t="t" r="r" b="b"/>
              <a:pathLst>
                <a:path w="2578" h="1433" extrusionOk="0">
                  <a:moveTo>
                    <a:pt x="1730" y="0"/>
                  </a:moveTo>
                  <a:cubicBezTo>
                    <a:pt x="1408" y="0"/>
                    <a:pt x="1090" y="127"/>
                    <a:pt x="842" y="375"/>
                  </a:cubicBezTo>
                  <a:cubicBezTo>
                    <a:pt x="571" y="565"/>
                    <a:pt x="326" y="755"/>
                    <a:pt x="164" y="999"/>
                  </a:cubicBezTo>
                  <a:cubicBezTo>
                    <a:pt x="1" y="1162"/>
                    <a:pt x="109" y="1433"/>
                    <a:pt x="326" y="1433"/>
                  </a:cubicBezTo>
                  <a:cubicBezTo>
                    <a:pt x="1113" y="1433"/>
                    <a:pt x="1873" y="1162"/>
                    <a:pt x="2388" y="619"/>
                  </a:cubicBezTo>
                  <a:cubicBezTo>
                    <a:pt x="2578" y="456"/>
                    <a:pt x="2496" y="239"/>
                    <a:pt x="2334" y="158"/>
                  </a:cubicBezTo>
                  <a:cubicBezTo>
                    <a:pt x="2143" y="52"/>
                    <a:pt x="193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554888" y="4220175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3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299" y="1425"/>
                  </a:cubicBezTo>
                  <a:cubicBezTo>
                    <a:pt x="1085" y="1425"/>
                    <a:pt x="1818" y="1154"/>
                    <a:pt x="2360" y="611"/>
                  </a:cubicBezTo>
                  <a:cubicBezTo>
                    <a:pt x="2523" y="476"/>
                    <a:pt x="2442" y="259"/>
                    <a:pt x="2279" y="150"/>
                  </a:cubicBezTo>
                  <a:cubicBezTo>
                    <a:pt x="2097" y="49"/>
                    <a:pt x="1901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491138" y="43311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1" y="1162"/>
                    <a:pt x="109" y="1433"/>
                    <a:pt x="299" y="1433"/>
                  </a:cubicBezTo>
                  <a:cubicBezTo>
                    <a:pt x="1086" y="1433"/>
                    <a:pt x="1845" y="1162"/>
                    <a:pt x="2388" y="620"/>
                  </a:cubicBezTo>
                  <a:cubicBezTo>
                    <a:pt x="2523" y="457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404338" y="4415925"/>
              <a:ext cx="62425" cy="35850"/>
            </a:xfrm>
            <a:custGeom>
              <a:avLst/>
              <a:gdLst/>
              <a:ahLst/>
              <a:cxnLst/>
              <a:rect l="l" t="t" r="r" b="b"/>
              <a:pathLst>
                <a:path w="2497" h="1434" extrusionOk="0">
                  <a:moveTo>
                    <a:pt x="1660" y="1"/>
                  </a:moveTo>
                  <a:cubicBezTo>
                    <a:pt x="1337" y="1"/>
                    <a:pt x="1008" y="128"/>
                    <a:pt x="760" y="376"/>
                  </a:cubicBezTo>
                  <a:cubicBezTo>
                    <a:pt x="489" y="566"/>
                    <a:pt x="272" y="756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59" y="1434"/>
                    <a:pt x="1818" y="1162"/>
                    <a:pt x="2361" y="620"/>
                  </a:cubicBezTo>
                  <a:cubicBezTo>
                    <a:pt x="2496" y="457"/>
                    <a:pt x="2469" y="240"/>
                    <a:pt x="2252" y="159"/>
                  </a:cubicBezTo>
                  <a:cubicBezTo>
                    <a:pt x="2072" y="53"/>
                    <a:pt x="1867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646438" y="429545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6" y="557"/>
                    <a:pt x="271" y="774"/>
                    <a:pt x="109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18" y="1181"/>
                    <a:pt x="2360" y="638"/>
                  </a:cubicBezTo>
                  <a:cubicBezTo>
                    <a:pt x="2523" y="448"/>
                    <a:pt x="2469" y="258"/>
                    <a:pt x="2279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650488" y="4010650"/>
              <a:ext cx="63100" cy="35800"/>
            </a:xfrm>
            <a:custGeom>
              <a:avLst/>
              <a:gdLst/>
              <a:ahLst/>
              <a:cxnLst/>
              <a:rect l="l" t="t" r="r" b="b"/>
              <a:pathLst>
                <a:path w="2524" h="1432" extrusionOk="0">
                  <a:moveTo>
                    <a:pt x="1705" y="1"/>
                  </a:moveTo>
                  <a:cubicBezTo>
                    <a:pt x="1373" y="1"/>
                    <a:pt x="1043" y="138"/>
                    <a:pt x="788" y="394"/>
                  </a:cubicBezTo>
                  <a:cubicBezTo>
                    <a:pt x="516" y="557"/>
                    <a:pt x="272" y="774"/>
                    <a:pt x="109" y="991"/>
                  </a:cubicBezTo>
                  <a:cubicBezTo>
                    <a:pt x="1" y="1181"/>
                    <a:pt x="109" y="1425"/>
                    <a:pt x="299" y="1425"/>
                  </a:cubicBezTo>
                  <a:cubicBezTo>
                    <a:pt x="363" y="1429"/>
                    <a:pt x="426" y="1431"/>
                    <a:pt x="489" y="1431"/>
                  </a:cubicBezTo>
                  <a:cubicBezTo>
                    <a:pt x="1184" y="1431"/>
                    <a:pt x="1863" y="1158"/>
                    <a:pt x="2361" y="611"/>
                  </a:cubicBezTo>
                  <a:cubicBezTo>
                    <a:pt x="2523" y="448"/>
                    <a:pt x="2442" y="258"/>
                    <a:pt x="2279" y="150"/>
                  </a:cubicBezTo>
                  <a:cubicBezTo>
                    <a:pt x="2098" y="49"/>
                    <a:pt x="1901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575913" y="4127750"/>
              <a:ext cx="63075" cy="35850"/>
            </a:xfrm>
            <a:custGeom>
              <a:avLst/>
              <a:gdLst/>
              <a:ahLst/>
              <a:cxnLst/>
              <a:rect l="l" t="t" r="r" b="b"/>
              <a:pathLst>
                <a:path w="2523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45" y="1162"/>
                    <a:pt x="2387" y="619"/>
                  </a:cubicBezTo>
                  <a:cubicBezTo>
                    <a:pt x="2523" y="484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799688" y="3991000"/>
              <a:ext cx="63075" cy="36350"/>
            </a:xfrm>
            <a:custGeom>
              <a:avLst/>
              <a:gdLst/>
              <a:ahLst/>
              <a:cxnLst/>
              <a:rect l="l" t="t" r="r" b="b"/>
              <a:pathLst>
                <a:path w="2523" h="1454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3"/>
                  </a:cubicBezTo>
                  <a:cubicBezTo>
                    <a:pt x="516" y="556"/>
                    <a:pt x="271" y="773"/>
                    <a:pt x="109" y="1017"/>
                  </a:cubicBezTo>
                  <a:cubicBezTo>
                    <a:pt x="0" y="1180"/>
                    <a:pt x="109" y="1451"/>
                    <a:pt x="326" y="1451"/>
                  </a:cubicBezTo>
                  <a:cubicBezTo>
                    <a:pt x="359" y="1452"/>
                    <a:pt x="392" y="1453"/>
                    <a:pt x="425" y="1453"/>
                  </a:cubicBezTo>
                  <a:cubicBezTo>
                    <a:pt x="1122" y="1453"/>
                    <a:pt x="1790" y="1181"/>
                    <a:pt x="2360" y="637"/>
                  </a:cubicBezTo>
                  <a:cubicBezTo>
                    <a:pt x="2523" y="475"/>
                    <a:pt x="2441" y="258"/>
                    <a:pt x="2279" y="149"/>
                  </a:cubicBezTo>
                  <a:cubicBezTo>
                    <a:pt x="2107" y="48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730513" y="40859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5" y="0"/>
                  </a:moveTo>
                  <a:cubicBezTo>
                    <a:pt x="1373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990"/>
                  </a:cubicBezTo>
                  <a:cubicBezTo>
                    <a:pt x="1" y="1180"/>
                    <a:pt x="109" y="1452"/>
                    <a:pt x="299" y="1452"/>
                  </a:cubicBezTo>
                  <a:cubicBezTo>
                    <a:pt x="1086" y="1452"/>
                    <a:pt x="1818" y="1180"/>
                    <a:pt x="2360" y="638"/>
                  </a:cubicBezTo>
                  <a:cubicBezTo>
                    <a:pt x="2496" y="475"/>
                    <a:pt x="2469" y="258"/>
                    <a:pt x="2279" y="150"/>
                  </a:cubicBezTo>
                  <a:cubicBezTo>
                    <a:pt x="2097" y="49"/>
                    <a:pt x="1901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689163" y="4193050"/>
              <a:ext cx="62400" cy="35625"/>
            </a:xfrm>
            <a:custGeom>
              <a:avLst/>
              <a:gdLst/>
              <a:ahLst/>
              <a:cxnLst/>
              <a:rect l="l" t="t" r="r" b="b"/>
              <a:pathLst>
                <a:path w="2496" h="1425" extrusionOk="0">
                  <a:moveTo>
                    <a:pt x="1689" y="1"/>
                  </a:moveTo>
                  <a:cubicBezTo>
                    <a:pt x="1356" y="1"/>
                    <a:pt x="1015" y="139"/>
                    <a:pt x="760" y="394"/>
                  </a:cubicBezTo>
                  <a:cubicBezTo>
                    <a:pt x="488" y="557"/>
                    <a:pt x="244" y="747"/>
                    <a:pt x="81" y="991"/>
                  </a:cubicBezTo>
                  <a:cubicBezTo>
                    <a:pt x="0" y="1154"/>
                    <a:pt x="81" y="1425"/>
                    <a:pt x="298" y="1425"/>
                  </a:cubicBezTo>
                  <a:cubicBezTo>
                    <a:pt x="1058" y="1425"/>
                    <a:pt x="1817" y="1154"/>
                    <a:pt x="2360" y="611"/>
                  </a:cubicBezTo>
                  <a:cubicBezTo>
                    <a:pt x="2495" y="476"/>
                    <a:pt x="2441" y="259"/>
                    <a:pt x="2251" y="150"/>
                  </a:cubicBezTo>
                  <a:cubicBezTo>
                    <a:pt x="2080" y="49"/>
                    <a:pt x="1886" y="1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832238" y="4134525"/>
              <a:ext cx="62400" cy="35850"/>
            </a:xfrm>
            <a:custGeom>
              <a:avLst/>
              <a:gdLst/>
              <a:ahLst/>
              <a:cxnLst/>
              <a:rect l="l" t="t" r="r" b="b"/>
              <a:pathLst>
                <a:path w="2496" h="1434" extrusionOk="0">
                  <a:moveTo>
                    <a:pt x="1675" y="0"/>
                  </a:moveTo>
                  <a:cubicBezTo>
                    <a:pt x="1353" y="0"/>
                    <a:pt x="1035" y="128"/>
                    <a:pt x="787" y="375"/>
                  </a:cubicBezTo>
                  <a:cubicBezTo>
                    <a:pt x="516" y="565"/>
                    <a:pt x="271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17" y="1162"/>
                    <a:pt x="2360" y="620"/>
                  </a:cubicBezTo>
                  <a:cubicBezTo>
                    <a:pt x="2496" y="457"/>
                    <a:pt x="2468" y="240"/>
                    <a:pt x="2279" y="159"/>
                  </a:cubicBezTo>
                  <a:cubicBezTo>
                    <a:pt x="2088" y="53"/>
                    <a:pt x="1881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708138" y="3685850"/>
              <a:ext cx="63775" cy="36300"/>
            </a:xfrm>
            <a:custGeom>
              <a:avLst/>
              <a:gdLst/>
              <a:ahLst/>
              <a:cxnLst/>
              <a:rect l="l" t="t" r="r" b="b"/>
              <a:pathLst>
                <a:path w="2551" h="1452" extrusionOk="0">
                  <a:moveTo>
                    <a:pt x="1743" y="0"/>
                  </a:moveTo>
                  <a:cubicBezTo>
                    <a:pt x="1411" y="0"/>
                    <a:pt x="1070" y="138"/>
                    <a:pt x="814" y="394"/>
                  </a:cubicBezTo>
                  <a:cubicBezTo>
                    <a:pt x="543" y="556"/>
                    <a:pt x="299" y="773"/>
                    <a:pt x="136" y="1018"/>
                  </a:cubicBezTo>
                  <a:cubicBezTo>
                    <a:pt x="1" y="1180"/>
                    <a:pt x="109" y="1451"/>
                    <a:pt x="326" y="1451"/>
                  </a:cubicBezTo>
                  <a:cubicBezTo>
                    <a:pt x="1085" y="1451"/>
                    <a:pt x="1845" y="1180"/>
                    <a:pt x="2387" y="638"/>
                  </a:cubicBezTo>
                  <a:cubicBezTo>
                    <a:pt x="2550" y="475"/>
                    <a:pt x="2469" y="258"/>
                    <a:pt x="2306" y="150"/>
                  </a:cubicBezTo>
                  <a:cubicBezTo>
                    <a:pt x="2135" y="49"/>
                    <a:pt x="1940" y="0"/>
                    <a:pt x="1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672888" y="3797725"/>
              <a:ext cx="64425" cy="36300"/>
            </a:xfrm>
            <a:custGeom>
              <a:avLst/>
              <a:gdLst/>
              <a:ahLst/>
              <a:cxnLst/>
              <a:rect l="l" t="t" r="r" b="b"/>
              <a:pathLst>
                <a:path w="2577" h="1452" extrusionOk="0">
                  <a:moveTo>
                    <a:pt x="1758" y="1"/>
                  </a:moveTo>
                  <a:cubicBezTo>
                    <a:pt x="1427" y="1"/>
                    <a:pt x="1096" y="139"/>
                    <a:pt x="841" y="394"/>
                  </a:cubicBezTo>
                  <a:cubicBezTo>
                    <a:pt x="570" y="557"/>
                    <a:pt x="326" y="774"/>
                    <a:pt x="163" y="1018"/>
                  </a:cubicBezTo>
                  <a:cubicBezTo>
                    <a:pt x="0" y="1181"/>
                    <a:pt x="109" y="1452"/>
                    <a:pt x="326" y="1452"/>
                  </a:cubicBezTo>
                  <a:cubicBezTo>
                    <a:pt x="1112" y="1452"/>
                    <a:pt x="1872" y="1181"/>
                    <a:pt x="2414" y="638"/>
                  </a:cubicBezTo>
                  <a:cubicBezTo>
                    <a:pt x="2577" y="475"/>
                    <a:pt x="2495" y="258"/>
                    <a:pt x="2333" y="150"/>
                  </a:cubicBezTo>
                  <a:cubicBezTo>
                    <a:pt x="2151" y="49"/>
                    <a:pt x="1954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853263" y="36912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2" y="556"/>
                    <a:pt x="298" y="746"/>
                    <a:pt x="136" y="990"/>
                  </a:cubicBezTo>
                  <a:cubicBezTo>
                    <a:pt x="0" y="1153"/>
                    <a:pt x="109" y="1424"/>
                    <a:pt x="298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50" y="448"/>
                    <a:pt x="2468" y="258"/>
                    <a:pt x="2306" y="150"/>
                  </a:cubicBezTo>
                  <a:cubicBezTo>
                    <a:pt x="2124" y="49"/>
                    <a:pt x="1927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801038" y="3788500"/>
              <a:ext cx="63075" cy="36050"/>
            </a:xfrm>
            <a:custGeom>
              <a:avLst/>
              <a:gdLst/>
              <a:ahLst/>
              <a:cxnLst/>
              <a:rect l="l" t="t" r="r" b="b"/>
              <a:pathLst>
                <a:path w="2523" h="1442" extrusionOk="0">
                  <a:moveTo>
                    <a:pt x="1691" y="0"/>
                  </a:moveTo>
                  <a:cubicBezTo>
                    <a:pt x="1355" y="0"/>
                    <a:pt x="1032" y="121"/>
                    <a:pt x="814" y="356"/>
                  </a:cubicBezTo>
                  <a:cubicBezTo>
                    <a:pt x="543" y="519"/>
                    <a:pt x="299" y="736"/>
                    <a:pt x="82" y="1007"/>
                  </a:cubicBezTo>
                  <a:cubicBezTo>
                    <a:pt x="0" y="1170"/>
                    <a:pt x="82" y="1441"/>
                    <a:pt x="299" y="1441"/>
                  </a:cubicBezTo>
                  <a:cubicBezTo>
                    <a:pt x="1085" y="1441"/>
                    <a:pt x="1818" y="1170"/>
                    <a:pt x="2360" y="627"/>
                  </a:cubicBezTo>
                  <a:cubicBezTo>
                    <a:pt x="2523" y="465"/>
                    <a:pt x="2469" y="248"/>
                    <a:pt x="2306" y="139"/>
                  </a:cubicBezTo>
                  <a:cubicBezTo>
                    <a:pt x="2110" y="46"/>
                    <a:pt x="1898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737963" y="39123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1"/>
                  </a:moveTo>
                  <a:cubicBezTo>
                    <a:pt x="1401" y="1"/>
                    <a:pt x="1070" y="138"/>
                    <a:pt x="815" y="394"/>
                  </a:cubicBezTo>
                  <a:cubicBezTo>
                    <a:pt x="543" y="557"/>
                    <a:pt x="299" y="774"/>
                    <a:pt x="109" y="991"/>
                  </a:cubicBezTo>
                  <a:cubicBezTo>
                    <a:pt x="1" y="1153"/>
                    <a:pt x="109" y="1425"/>
                    <a:pt x="299" y="1425"/>
                  </a:cubicBezTo>
                  <a:cubicBezTo>
                    <a:pt x="1086" y="1425"/>
                    <a:pt x="1845" y="1153"/>
                    <a:pt x="2361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25" y="49"/>
                    <a:pt x="1928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940038" y="3783500"/>
              <a:ext cx="62425" cy="36300"/>
            </a:xfrm>
            <a:custGeom>
              <a:avLst/>
              <a:gdLst/>
              <a:ahLst/>
              <a:cxnLst/>
              <a:rect l="l" t="t" r="r" b="b"/>
              <a:pathLst>
                <a:path w="2497" h="1452" extrusionOk="0">
                  <a:moveTo>
                    <a:pt x="1690" y="0"/>
                  </a:moveTo>
                  <a:cubicBezTo>
                    <a:pt x="1357" y="0"/>
                    <a:pt x="1016" y="138"/>
                    <a:pt x="760" y="393"/>
                  </a:cubicBezTo>
                  <a:cubicBezTo>
                    <a:pt x="489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59" y="1451"/>
                    <a:pt x="1818" y="1180"/>
                    <a:pt x="2361" y="638"/>
                  </a:cubicBezTo>
                  <a:cubicBezTo>
                    <a:pt x="2496" y="448"/>
                    <a:pt x="2469" y="258"/>
                    <a:pt x="2252" y="149"/>
                  </a:cubicBezTo>
                  <a:cubicBezTo>
                    <a:pt x="2081" y="48"/>
                    <a:pt x="188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592863" y="3615775"/>
              <a:ext cx="63775" cy="35850"/>
            </a:xfrm>
            <a:custGeom>
              <a:avLst/>
              <a:gdLst/>
              <a:ahLst/>
              <a:cxnLst/>
              <a:rect l="l" t="t" r="r" b="b"/>
              <a:pathLst>
                <a:path w="2551" h="1434" extrusionOk="0">
                  <a:moveTo>
                    <a:pt x="1714" y="1"/>
                  </a:moveTo>
                  <a:cubicBezTo>
                    <a:pt x="139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2"/>
                    <a:pt x="109" y="1434"/>
                    <a:pt x="326" y="1434"/>
                  </a:cubicBezTo>
                  <a:cubicBezTo>
                    <a:pt x="1085" y="1434"/>
                    <a:pt x="1845" y="1162"/>
                    <a:pt x="2387" y="620"/>
                  </a:cubicBezTo>
                  <a:cubicBezTo>
                    <a:pt x="2550" y="457"/>
                    <a:pt x="2496" y="240"/>
                    <a:pt x="2306" y="159"/>
                  </a:cubicBezTo>
                  <a:cubicBezTo>
                    <a:pt x="2126" y="53"/>
                    <a:pt x="1921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794938" y="3609900"/>
              <a:ext cx="64450" cy="35625"/>
            </a:xfrm>
            <a:custGeom>
              <a:avLst/>
              <a:gdLst/>
              <a:ahLst/>
              <a:cxnLst/>
              <a:rect l="l" t="t" r="r" b="b"/>
              <a:pathLst>
                <a:path w="2578" h="1425" extrusionOk="0">
                  <a:moveTo>
                    <a:pt x="1770" y="0"/>
                  </a:moveTo>
                  <a:cubicBezTo>
                    <a:pt x="1438" y="0"/>
                    <a:pt x="1097" y="138"/>
                    <a:pt x="841" y="394"/>
                  </a:cubicBezTo>
                  <a:cubicBezTo>
                    <a:pt x="570" y="557"/>
                    <a:pt x="326" y="746"/>
                    <a:pt x="163" y="991"/>
                  </a:cubicBezTo>
                  <a:cubicBezTo>
                    <a:pt x="0" y="1153"/>
                    <a:pt x="109" y="1425"/>
                    <a:pt x="326" y="1425"/>
                  </a:cubicBezTo>
                  <a:cubicBezTo>
                    <a:pt x="1112" y="1425"/>
                    <a:pt x="1872" y="1153"/>
                    <a:pt x="2414" y="611"/>
                  </a:cubicBezTo>
                  <a:cubicBezTo>
                    <a:pt x="2577" y="448"/>
                    <a:pt x="2496" y="258"/>
                    <a:pt x="2333" y="150"/>
                  </a:cubicBezTo>
                  <a:cubicBezTo>
                    <a:pt x="2161" y="49"/>
                    <a:pt x="1967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284338" y="42880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4"/>
                  </a:cubicBezTo>
                  <a:cubicBezTo>
                    <a:pt x="515" y="556"/>
                    <a:pt x="271" y="746"/>
                    <a:pt x="109" y="990"/>
                  </a:cubicBezTo>
                  <a:cubicBezTo>
                    <a:pt x="0" y="1153"/>
                    <a:pt x="109" y="1424"/>
                    <a:pt x="326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23" y="448"/>
                    <a:pt x="2495" y="258"/>
                    <a:pt x="2278" y="149"/>
                  </a:cubicBezTo>
                  <a:cubicBezTo>
                    <a:pt x="2107" y="49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555563" y="3703925"/>
              <a:ext cx="64450" cy="35850"/>
            </a:xfrm>
            <a:custGeom>
              <a:avLst/>
              <a:gdLst/>
              <a:ahLst/>
              <a:cxnLst/>
              <a:rect l="l" t="t" r="r" b="b"/>
              <a:pathLst>
                <a:path w="2578" h="1434" extrusionOk="0">
                  <a:moveTo>
                    <a:pt x="1755" y="1"/>
                  </a:moveTo>
                  <a:cubicBezTo>
                    <a:pt x="1431" y="1"/>
                    <a:pt x="1106" y="128"/>
                    <a:pt x="841" y="376"/>
                  </a:cubicBezTo>
                  <a:cubicBezTo>
                    <a:pt x="597" y="566"/>
                    <a:pt x="353" y="756"/>
                    <a:pt x="163" y="1000"/>
                  </a:cubicBezTo>
                  <a:cubicBezTo>
                    <a:pt x="1" y="1162"/>
                    <a:pt x="136" y="1434"/>
                    <a:pt x="353" y="1434"/>
                  </a:cubicBezTo>
                  <a:cubicBezTo>
                    <a:pt x="1140" y="1434"/>
                    <a:pt x="1872" y="1162"/>
                    <a:pt x="2415" y="620"/>
                  </a:cubicBezTo>
                  <a:cubicBezTo>
                    <a:pt x="2577" y="457"/>
                    <a:pt x="2523" y="240"/>
                    <a:pt x="2360" y="159"/>
                  </a:cubicBezTo>
                  <a:cubicBezTo>
                    <a:pt x="2170" y="53"/>
                    <a:pt x="196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986163" y="36777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326" y="1425"/>
                  </a:cubicBezTo>
                  <a:cubicBezTo>
                    <a:pt x="1085" y="1425"/>
                    <a:pt x="1845" y="1154"/>
                    <a:pt x="2387" y="611"/>
                  </a:cubicBezTo>
                  <a:cubicBezTo>
                    <a:pt x="2523" y="448"/>
                    <a:pt x="2496" y="259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891213" y="389470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44" y="0"/>
                  </a:moveTo>
                  <a:cubicBezTo>
                    <a:pt x="1411" y="0"/>
                    <a:pt x="1070" y="138"/>
                    <a:pt x="815" y="394"/>
                  </a:cubicBezTo>
                  <a:cubicBezTo>
                    <a:pt x="543" y="502"/>
                    <a:pt x="326" y="719"/>
                    <a:pt x="109" y="991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45" y="1153"/>
                    <a:pt x="2388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35" y="49"/>
                    <a:pt x="1941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914963" y="4011325"/>
              <a:ext cx="63075" cy="36300"/>
            </a:xfrm>
            <a:custGeom>
              <a:avLst/>
              <a:gdLst/>
              <a:ahLst/>
              <a:cxnLst/>
              <a:rect l="l" t="t" r="r" b="b"/>
              <a:pathLst>
                <a:path w="2523" h="1452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74"/>
                    <a:pt x="109" y="1018"/>
                  </a:cubicBezTo>
                  <a:cubicBezTo>
                    <a:pt x="0" y="1181"/>
                    <a:pt x="109" y="1452"/>
                    <a:pt x="299" y="1452"/>
                  </a:cubicBezTo>
                  <a:cubicBezTo>
                    <a:pt x="1085" y="1452"/>
                    <a:pt x="1845" y="1181"/>
                    <a:pt x="2387" y="638"/>
                  </a:cubicBezTo>
                  <a:cubicBezTo>
                    <a:pt x="2523" y="475"/>
                    <a:pt x="2496" y="258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8411505" y="186700"/>
            <a:ext cx="943250" cy="787200"/>
          </a:xfrm>
          <a:custGeom>
            <a:avLst/>
            <a:gdLst/>
            <a:ahLst/>
            <a:cxnLst/>
            <a:rect l="l" t="t" r="r" b="b"/>
            <a:pathLst>
              <a:path w="37730" h="31488" extrusionOk="0">
                <a:moveTo>
                  <a:pt x="20715" y="1"/>
                </a:moveTo>
                <a:cubicBezTo>
                  <a:pt x="18875" y="1"/>
                  <a:pt x="17034" y="291"/>
                  <a:pt x="15271" y="862"/>
                </a:cubicBezTo>
                <a:cubicBezTo>
                  <a:pt x="11827" y="1676"/>
                  <a:pt x="8545" y="3411"/>
                  <a:pt x="5968" y="5798"/>
                </a:cubicBezTo>
                <a:cubicBezTo>
                  <a:pt x="1" y="11304"/>
                  <a:pt x="1682" y="22696"/>
                  <a:pt x="7541" y="27633"/>
                </a:cubicBezTo>
                <a:cubicBezTo>
                  <a:pt x="11338" y="30834"/>
                  <a:pt x="16329" y="30834"/>
                  <a:pt x="21022" y="31105"/>
                </a:cubicBezTo>
                <a:cubicBezTo>
                  <a:pt x="22864" y="31211"/>
                  <a:pt x="24892" y="31487"/>
                  <a:pt x="26870" y="31487"/>
                </a:cubicBezTo>
                <a:cubicBezTo>
                  <a:pt x="29434" y="31487"/>
                  <a:pt x="31914" y="31023"/>
                  <a:pt x="33797" y="29125"/>
                </a:cubicBezTo>
                <a:cubicBezTo>
                  <a:pt x="36835" y="25978"/>
                  <a:pt x="37730" y="20228"/>
                  <a:pt x="37486" y="16024"/>
                </a:cubicBezTo>
                <a:cubicBezTo>
                  <a:pt x="37242" y="11684"/>
                  <a:pt x="35316" y="7426"/>
                  <a:pt x="32142" y="4442"/>
                </a:cubicBezTo>
                <a:cubicBezTo>
                  <a:pt x="28921" y="1446"/>
                  <a:pt x="24820" y="1"/>
                  <a:pt x="20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 rot="-8100000">
            <a:off x="8327486" y="-16936"/>
            <a:ext cx="912716" cy="841867"/>
            <a:chOff x="5136513" y="3609900"/>
            <a:chExt cx="912725" cy="841875"/>
          </a:xfrm>
        </p:grpSpPr>
        <p:sp>
          <p:nvSpPr>
            <p:cNvPr id="330" name="Google Shape;330;p16"/>
            <p:cNvSpPr/>
            <p:nvPr/>
          </p:nvSpPr>
          <p:spPr>
            <a:xfrm>
              <a:off x="5171088" y="397855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18" y="1163"/>
                    <a:pt x="2360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136513" y="4090300"/>
              <a:ext cx="62400" cy="36000"/>
            </a:xfrm>
            <a:custGeom>
              <a:avLst/>
              <a:gdLst/>
              <a:ahLst/>
              <a:cxnLst/>
              <a:rect l="l" t="t" r="r" b="b"/>
              <a:pathLst>
                <a:path w="2496" h="1440" extrusionOk="0">
                  <a:moveTo>
                    <a:pt x="1684" y="0"/>
                  </a:moveTo>
                  <a:cubicBezTo>
                    <a:pt x="1353" y="0"/>
                    <a:pt x="1014" y="127"/>
                    <a:pt x="760" y="381"/>
                  </a:cubicBezTo>
                  <a:cubicBezTo>
                    <a:pt x="488" y="571"/>
                    <a:pt x="271" y="761"/>
                    <a:pt x="81" y="1005"/>
                  </a:cubicBezTo>
                  <a:cubicBezTo>
                    <a:pt x="0" y="1168"/>
                    <a:pt x="81" y="1439"/>
                    <a:pt x="298" y="1439"/>
                  </a:cubicBezTo>
                  <a:cubicBezTo>
                    <a:pt x="1085" y="1439"/>
                    <a:pt x="1817" y="1168"/>
                    <a:pt x="2360" y="626"/>
                  </a:cubicBezTo>
                  <a:cubicBezTo>
                    <a:pt x="2495" y="463"/>
                    <a:pt x="2468" y="246"/>
                    <a:pt x="2251" y="137"/>
                  </a:cubicBezTo>
                  <a:cubicBezTo>
                    <a:pt x="2078" y="46"/>
                    <a:pt x="1883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316888" y="39835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48"/>
                    <a:pt x="2441" y="258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5263313" y="40811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3" y="557"/>
                    <a:pt x="299" y="746"/>
                    <a:pt x="136" y="991"/>
                  </a:cubicBezTo>
                  <a:cubicBezTo>
                    <a:pt x="0" y="1153"/>
                    <a:pt x="109" y="1425"/>
                    <a:pt x="299" y="1425"/>
                  </a:cubicBezTo>
                  <a:cubicBezTo>
                    <a:pt x="1085" y="1425"/>
                    <a:pt x="1845" y="1153"/>
                    <a:pt x="2360" y="611"/>
                  </a:cubicBezTo>
                  <a:cubicBezTo>
                    <a:pt x="2550" y="448"/>
                    <a:pt x="2469" y="258"/>
                    <a:pt x="2306" y="150"/>
                  </a:cubicBezTo>
                  <a:cubicBezTo>
                    <a:pt x="2124" y="49"/>
                    <a:pt x="1928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201588" y="4204600"/>
              <a:ext cx="61750" cy="36300"/>
            </a:xfrm>
            <a:custGeom>
              <a:avLst/>
              <a:gdLst/>
              <a:ahLst/>
              <a:cxnLst/>
              <a:rect l="l" t="t" r="r" b="b"/>
              <a:pathLst>
                <a:path w="2470" h="1452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3"/>
                  </a:cubicBezTo>
                  <a:cubicBezTo>
                    <a:pt x="516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86" y="1451"/>
                    <a:pt x="1818" y="1180"/>
                    <a:pt x="2361" y="637"/>
                  </a:cubicBezTo>
                  <a:cubicBezTo>
                    <a:pt x="2469" y="502"/>
                    <a:pt x="2442" y="258"/>
                    <a:pt x="2279" y="149"/>
                  </a:cubicBezTo>
                  <a:cubicBezTo>
                    <a:pt x="2098" y="48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5337213" y="4135425"/>
              <a:ext cx="62425" cy="35625"/>
            </a:xfrm>
            <a:custGeom>
              <a:avLst/>
              <a:gdLst/>
              <a:ahLst/>
              <a:cxnLst/>
              <a:rect l="l" t="t" r="r" b="b"/>
              <a:pathLst>
                <a:path w="2497" h="1425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4"/>
                  </a:cubicBezTo>
                  <a:cubicBezTo>
                    <a:pt x="516" y="556"/>
                    <a:pt x="272" y="746"/>
                    <a:pt x="82" y="990"/>
                  </a:cubicBezTo>
                  <a:cubicBezTo>
                    <a:pt x="1" y="1153"/>
                    <a:pt x="82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496" y="448"/>
                    <a:pt x="2442" y="258"/>
                    <a:pt x="2279" y="150"/>
                  </a:cubicBezTo>
                  <a:cubicBezTo>
                    <a:pt x="2098" y="49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398238" y="377265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0"/>
                  </a:moveTo>
                  <a:cubicBezTo>
                    <a:pt x="1401" y="0"/>
                    <a:pt x="1070" y="138"/>
                    <a:pt x="815" y="394"/>
                  </a:cubicBezTo>
                  <a:cubicBezTo>
                    <a:pt x="543" y="556"/>
                    <a:pt x="299" y="746"/>
                    <a:pt x="137" y="990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551" y="448"/>
                    <a:pt x="2469" y="258"/>
                    <a:pt x="2306" y="149"/>
                  </a:cubicBezTo>
                  <a:cubicBezTo>
                    <a:pt x="2125" y="49"/>
                    <a:pt x="192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324338" y="389040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45" y="1163"/>
                    <a:pt x="2387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537938" y="38038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1" y="1"/>
                  </a:moveTo>
                  <a:cubicBezTo>
                    <a:pt x="1400" y="1"/>
                    <a:pt x="1070" y="139"/>
                    <a:pt x="814" y="394"/>
                  </a:cubicBezTo>
                  <a:cubicBezTo>
                    <a:pt x="543" y="557"/>
                    <a:pt x="299" y="774"/>
                    <a:pt x="136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45" y="1181"/>
                    <a:pt x="2387" y="638"/>
                  </a:cubicBezTo>
                  <a:cubicBezTo>
                    <a:pt x="2550" y="448"/>
                    <a:pt x="2469" y="259"/>
                    <a:pt x="2306" y="150"/>
                  </a:cubicBezTo>
                  <a:cubicBezTo>
                    <a:pt x="2124" y="49"/>
                    <a:pt x="192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441638" y="39005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1"/>
                  </a:moveTo>
                  <a:cubicBezTo>
                    <a:pt x="1364" y="1"/>
                    <a:pt x="1035" y="128"/>
                    <a:pt x="787" y="376"/>
                  </a:cubicBezTo>
                  <a:cubicBezTo>
                    <a:pt x="489" y="511"/>
                    <a:pt x="299" y="728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86" y="1434"/>
                    <a:pt x="1818" y="1162"/>
                    <a:pt x="2361" y="620"/>
                  </a:cubicBezTo>
                  <a:cubicBezTo>
                    <a:pt x="2523" y="457"/>
                    <a:pt x="2469" y="240"/>
                    <a:pt x="2279" y="159"/>
                  </a:cubicBezTo>
                  <a:cubicBezTo>
                    <a:pt x="2099" y="53"/>
                    <a:pt x="189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428088" y="4004550"/>
              <a:ext cx="62400" cy="36350"/>
            </a:xfrm>
            <a:custGeom>
              <a:avLst/>
              <a:gdLst/>
              <a:ahLst/>
              <a:cxnLst/>
              <a:rect l="l" t="t" r="r" b="b"/>
              <a:pathLst>
                <a:path w="2496" h="1454" extrusionOk="0">
                  <a:moveTo>
                    <a:pt x="1689" y="0"/>
                  </a:moveTo>
                  <a:cubicBezTo>
                    <a:pt x="1356" y="0"/>
                    <a:pt x="1015" y="138"/>
                    <a:pt x="760" y="394"/>
                  </a:cubicBezTo>
                  <a:cubicBezTo>
                    <a:pt x="489" y="557"/>
                    <a:pt x="272" y="774"/>
                    <a:pt x="82" y="1018"/>
                  </a:cubicBezTo>
                  <a:cubicBezTo>
                    <a:pt x="0" y="1180"/>
                    <a:pt x="82" y="1452"/>
                    <a:pt x="299" y="1452"/>
                  </a:cubicBezTo>
                  <a:cubicBezTo>
                    <a:pt x="332" y="1453"/>
                    <a:pt x="365" y="1454"/>
                    <a:pt x="399" y="1454"/>
                  </a:cubicBezTo>
                  <a:cubicBezTo>
                    <a:pt x="1100" y="1454"/>
                    <a:pt x="1815" y="1182"/>
                    <a:pt x="2333" y="638"/>
                  </a:cubicBezTo>
                  <a:cubicBezTo>
                    <a:pt x="2496" y="475"/>
                    <a:pt x="2441" y="258"/>
                    <a:pt x="2252" y="150"/>
                  </a:cubicBezTo>
                  <a:cubicBezTo>
                    <a:pt x="2080" y="49"/>
                    <a:pt x="1886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582013" y="3929450"/>
              <a:ext cx="63775" cy="36825"/>
            </a:xfrm>
            <a:custGeom>
              <a:avLst/>
              <a:gdLst/>
              <a:ahLst/>
              <a:cxnLst/>
              <a:rect l="l" t="t" r="r" b="b"/>
              <a:pathLst>
                <a:path w="2551" h="1473" extrusionOk="0">
                  <a:moveTo>
                    <a:pt x="1689" y="0"/>
                  </a:moveTo>
                  <a:cubicBezTo>
                    <a:pt x="1362" y="0"/>
                    <a:pt x="1047" y="138"/>
                    <a:pt x="814" y="387"/>
                  </a:cubicBezTo>
                  <a:cubicBezTo>
                    <a:pt x="543" y="550"/>
                    <a:pt x="299" y="767"/>
                    <a:pt x="109" y="1038"/>
                  </a:cubicBezTo>
                  <a:cubicBezTo>
                    <a:pt x="0" y="1201"/>
                    <a:pt x="109" y="1472"/>
                    <a:pt x="299" y="1472"/>
                  </a:cubicBezTo>
                  <a:cubicBezTo>
                    <a:pt x="1085" y="1472"/>
                    <a:pt x="1845" y="1201"/>
                    <a:pt x="2387" y="658"/>
                  </a:cubicBezTo>
                  <a:cubicBezTo>
                    <a:pt x="2550" y="468"/>
                    <a:pt x="2469" y="279"/>
                    <a:pt x="2306" y="170"/>
                  </a:cubicBezTo>
                  <a:cubicBezTo>
                    <a:pt x="2107" y="55"/>
                    <a:pt x="1895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501313" y="4068975"/>
              <a:ext cx="63100" cy="36350"/>
            </a:xfrm>
            <a:custGeom>
              <a:avLst/>
              <a:gdLst/>
              <a:ahLst/>
              <a:cxnLst/>
              <a:rect l="l" t="t" r="r" b="b"/>
              <a:pathLst>
                <a:path w="2524" h="1454" extrusionOk="0">
                  <a:moveTo>
                    <a:pt x="1717" y="0"/>
                  </a:moveTo>
                  <a:cubicBezTo>
                    <a:pt x="1384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1017"/>
                  </a:cubicBezTo>
                  <a:cubicBezTo>
                    <a:pt x="1" y="1180"/>
                    <a:pt x="109" y="1451"/>
                    <a:pt x="299" y="1451"/>
                  </a:cubicBezTo>
                  <a:cubicBezTo>
                    <a:pt x="332" y="1453"/>
                    <a:pt x="365" y="1453"/>
                    <a:pt x="398" y="1453"/>
                  </a:cubicBezTo>
                  <a:cubicBezTo>
                    <a:pt x="1147" y="1453"/>
                    <a:pt x="1841" y="1157"/>
                    <a:pt x="2360" y="638"/>
                  </a:cubicBezTo>
                  <a:cubicBezTo>
                    <a:pt x="2523" y="475"/>
                    <a:pt x="2442" y="258"/>
                    <a:pt x="2279" y="149"/>
                  </a:cubicBezTo>
                  <a:cubicBezTo>
                    <a:pt x="2108" y="49"/>
                    <a:pt x="1914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432163" y="417067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9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76"/>
                    <a:pt x="2468" y="259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415188" y="4280325"/>
              <a:ext cx="64450" cy="35825"/>
            </a:xfrm>
            <a:custGeom>
              <a:avLst/>
              <a:gdLst/>
              <a:ahLst/>
              <a:cxnLst/>
              <a:rect l="l" t="t" r="r" b="b"/>
              <a:pathLst>
                <a:path w="2578" h="1433" extrusionOk="0">
                  <a:moveTo>
                    <a:pt x="1730" y="0"/>
                  </a:moveTo>
                  <a:cubicBezTo>
                    <a:pt x="1408" y="0"/>
                    <a:pt x="1090" y="127"/>
                    <a:pt x="842" y="375"/>
                  </a:cubicBezTo>
                  <a:cubicBezTo>
                    <a:pt x="571" y="565"/>
                    <a:pt x="326" y="755"/>
                    <a:pt x="164" y="999"/>
                  </a:cubicBezTo>
                  <a:cubicBezTo>
                    <a:pt x="1" y="1162"/>
                    <a:pt x="109" y="1433"/>
                    <a:pt x="326" y="1433"/>
                  </a:cubicBezTo>
                  <a:cubicBezTo>
                    <a:pt x="1113" y="1433"/>
                    <a:pt x="1873" y="1162"/>
                    <a:pt x="2388" y="619"/>
                  </a:cubicBezTo>
                  <a:cubicBezTo>
                    <a:pt x="2578" y="456"/>
                    <a:pt x="2496" y="239"/>
                    <a:pt x="2334" y="158"/>
                  </a:cubicBezTo>
                  <a:cubicBezTo>
                    <a:pt x="2143" y="52"/>
                    <a:pt x="193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554888" y="4220175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3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299" y="1425"/>
                  </a:cubicBezTo>
                  <a:cubicBezTo>
                    <a:pt x="1085" y="1425"/>
                    <a:pt x="1818" y="1154"/>
                    <a:pt x="2360" y="611"/>
                  </a:cubicBezTo>
                  <a:cubicBezTo>
                    <a:pt x="2523" y="476"/>
                    <a:pt x="2442" y="259"/>
                    <a:pt x="2279" y="150"/>
                  </a:cubicBezTo>
                  <a:cubicBezTo>
                    <a:pt x="2097" y="49"/>
                    <a:pt x="1901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5491138" y="43311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1" y="1162"/>
                    <a:pt x="109" y="1433"/>
                    <a:pt x="299" y="1433"/>
                  </a:cubicBezTo>
                  <a:cubicBezTo>
                    <a:pt x="1086" y="1433"/>
                    <a:pt x="1845" y="1162"/>
                    <a:pt x="2388" y="620"/>
                  </a:cubicBezTo>
                  <a:cubicBezTo>
                    <a:pt x="2523" y="457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404338" y="4415925"/>
              <a:ext cx="62425" cy="35850"/>
            </a:xfrm>
            <a:custGeom>
              <a:avLst/>
              <a:gdLst/>
              <a:ahLst/>
              <a:cxnLst/>
              <a:rect l="l" t="t" r="r" b="b"/>
              <a:pathLst>
                <a:path w="2497" h="1434" extrusionOk="0">
                  <a:moveTo>
                    <a:pt x="1660" y="1"/>
                  </a:moveTo>
                  <a:cubicBezTo>
                    <a:pt x="1337" y="1"/>
                    <a:pt x="1008" y="128"/>
                    <a:pt x="760" y="376"/>
                  </a:cubicBezTo>
                  <a:cubicBezTo>
                    <a:pt x="489" y="566"/>
                    <a:pt x="272" y="756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59" y="1434"/>
                    <a:pt x="1818" y="1162"/>
                    <a:pt x="2361" y="620"/>
                  </a:cubicBezTo>
                  <a:cubicBezTo>
                    <a:pt x="2496" y="457"/>
                    <a:pt x="2469" y="240"/>
                    <a:pt x="2252" y="159"/>
                  </a:cubicBezTo>
                  <a:cubicBezTo>
                    <a:pt x="2072" y="53"/>
                    <a:pt x="1867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646438" y="429545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6" y="557"/>
                    <a:pt x="271" y="774"/>
                    <a:pt x="109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18" y="1181"/>
                    <a:pt x="2360" y="638"/>
                  </a:cubicBezTo>
                  <a:cubicBezTo>
                    <a:pt x="2523" y="448"/>
                    <a:pt x="2469" y="258"/>
                    <a:pt x="2279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650488" y="4010650"/>
              <a:ext cx="63100" cy="35800"/>
            </a:xfrm>
            <a:custGeom>
              <a:avLst/>
              <a:gdLst/>
              <a:ahLst/>
              <a:cxnLst/>
              <a:rect l="l" t="t" r="r" b="b"/>
              <a:pathLst>
                <a:path w="2524" h="1432" extrusionOk="0">
                  <a:moveTo>
                    <a:pt x="1705" y="1"/>
                  </a:moveTo>
                  <a:cubicBezTo>
                    <a:pt x="1373" y="1"/>
                    <a:pt x="1043" y="138"/>
                    <a:pt x="788" y="394"/>
                  </a:cubicBezTo>
                  <a:cubicBezTo>
                    <a:pt x="516" y="557"/>
                    <a:pt x="272" y="774"/>
                    <a:pt x="109" y="991"/>
                  </a:cubicBezTo>
                  <a:cubicBezTo>
                    <a:pt x="1" y="1181"/>
                    <a:pt x="109" y="1425"/>
                    <a:pt x="299" y="1425"/>
                  </a:cubicBezTo>
                  <a:cubicBezTo>
                    <a:pt x="363" y="1429"/>
                    <a:pt x="426" y="1431"/>
                    <a:pt x="489" y="1431"/>
                  </a:cubicBezTo>
                  <a:cubicBezTo>
                    <a:pt x="1184" y="1431"/>
                    <a:pt x="1863" y="1158"/>
                    <a:pt x="2361" y="611"/>
                  </a:cubicBezTo>
                  <a:cubicBezTo>
                    <a:pt x="2523" y="448"/>
                    <a:pt x="2442" y="258"/>
                    <a:pt x="2279" y="150"/>
                  </a:cubicBezTo>
                  <a:cubicBezTo>
                    <a:pt x="2098" y="49"/>
                    <a:pt x="1901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575913" y="4127750"/>
              <a:ext cx="63075" cy="35850"/>
            </a:xfrm>
            <a:custGeom>
              <a:avLst/>
              <a:gdLst/>
              <a:ahLst/>
              <a:cxnLst/>
              <a:rect l="l" t="t" r="r" b="b"/>
              <a:pathLst>
                <a:path w="2523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45" y="1162"/>
                    <a:pt x="2387" y="619"/>
                  </a:cubicBezTo>
                  <a:cubicBezTo>
                    <a:pt x="2523" y="484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799688" y="3991000"/>
              <a:ext cx="63075" cy="36350"/>
            </a:xfrm>
            <a:custGeom>
              <a:avLst/>
              <a:gdLst/>
              <a:ahLst/>
              <a:cxnLst/>
              <a:rect l="l" t="t" r="r" b="b"/>
              <a:pathLst>
                <a:path w="2523" h="1454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3"/>
                  </a:cubicBezTo>
                  <a:cubicBezTo>
                    <a:pt x="516" y="556"/>
                    <a:pt x="271" y="773"/>
                    <a:pt x="109" y="1017"/>
                  </a:cubicBezTo>
                  <a:cubicBezTo>
                    <a:pt x="0" y="1180"/>
                    <a:pt x="109" y="1451"/>
                    <a:pt x="326" y="1451"/>
                  </a:cubicBezTo>
                  <a:cubicBezTo>
                    <a:pt x="359" y="1452"/>
                    <a:pt x="392" y="1453"/>
                    <a:pt x="425" y="1453"/>
                  </a:cubicBezTo>
                  <a:cubicBezTo>
                    <a:pt x="1122" y="1453"/>
                    <a:pt x="1790" y="1181"/>
                    <a:pt x="2360" y="637"/>
                  </a:cubicBezTo>
                  <a:cubicBezTo>
                    <a:pt x="2523" y="475"/>
                    <a:pt x="2441" y="258"/>
                    <a:pt x="2279" y="149"/>
                  </a:cubicBezTo>
                  <a:cubicBezTo>
                    <a:pt x="2107" y="48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730513" y="40859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5" y="0"/>
                  </a:moveTo>
                  <a:cubicBezTo>
                    <a:pt x="1373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990"/>
                  </a:cubicBezTo>
                  <a:cubicBezTo>
                    <a:pt x="1" y="1180"/>
                    <a:pt x="109" y="1452"/>
                    <a:pt x="299" y="1452"/>
                  </a:cubicBezTo>
                  <a:cubicBezTo>
                    <a:pt x="1086" y="1452"/>
                    <a:pt x="1818" y="1180"/>
                    <a:pt x="2360" y="638"/>
                  </a:cubicBezTo>
                  <a:cubicBezTo>
                    <a:pt x="2496" y="475"/>
                    <a:pt x="2469" y="258"/>
                    <a:pt x="2279" y="150"/>
                  </a:cubicBezTo>
                  <a:cubicBezTo>
                    <a:pt x="2097" y="49"/>
                    <a:pt x="1901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689163" y="4193050"/>
              <a:ext cx="62400" cy="35625"/>
            </a:xfrm>
            <a:custGeom>
              <a:avLst/>
              <a:gdLst/>
              <a:ahLst/>
              <a:cxnLst/>
              <a:rect l="l" t="t" r="r" b="b"/>
              <a:pathLst>
                <a:path w="2496" h="1425" extrusionOk="0">
                  <a:moveTo>
                    <a:pt x="1689" y="1"/>
                  </a:moveTo>
                  <a:cubicBezTo>
                    <a:pt x="1356" y="1"/>
                    <a:pt x="1015" y="139"/>
                    <a:pt x="760" y="394"/>
                  </a:cubicBezTo>
                  <a:cubicBezTo>
                    <a:pt x="488" y="557"/>
                    <a:pt x="244" y="747"/>
                    <a:pt x="81" y="991"/>
                  </a:cubicBezTo>
                  <a:cubicBezTo>
                    <a:pt x="0" y="1154"/>
                    <a:pt x="81" y="1425"/>
                    <a:pt x="298" y="1425"/>
                  </a:cubicBezTo>
                  <a:cubicBezTo>
                    <a:pt x="1058" y="1425"/>
                    <a:pt x="1817" y="1154"/>
                    <a:pt x="2360" y="611"/>
                  </a:cubicBezTo>
                  <a:cubicBezTo>
                    <a:pt x="2495" y="476"/>
                    <a:pt x="2441" y="259"/>
                    <a:pt x="2251" y="150"/>
                  </a:cubicBezTo>
                  <a:cubicBezTo>
                    <a:pt x="2080" y="49"/>
                    <a:pt x="1886" y="1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5832238" y="4134525"/>
              <a:ext cx="62400" cy="35850"/>
            </a:xfrm>
            <a:custGeom>
              <a:avLst/>
              <a:gdLst/>
              <a:ahLst/>
              <a:cxnLst/>
              <a:rect l="l" t="t" r="r" b="b"/>
              <a:pathLst>
                <a:path w="2496" h="1434" extrusionOk="0">
                  <a:moveTo>
                    <a:pt x="1675" y="0"/>
                  </a:moveTo>
                  <a:cubicBezTo>
                    <a:pt x="1353" y="0"/>
                    <a:pt x="1035" y="128"/>
                    <a:pt x="787" y="375"/>
                  </a:cubicBezTo>
                  <a:cubicBezTo>
                    <a:pt x="516" y="565"/>
                    <a:pt x="271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17" y="1162"/>
                    <a:pt x="2360" y="620"/>
                  </a:cubicBezTo>
                  <a:cubicBezTo>
                    <a:pt x="2496" y="457"/>
                    <a:pt x="2468" y="240"/>
                    <a:pt x="2279" y="159"/>
                  </a:cubicBezTo>
                  <a:cubicBezTo>
                    <a:pt x="2088" y="53"/>
                    <a:pt x="1881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5708138" y="3685850"/>
              <a:ext cx="63775" cy="36300"/>
            </a:xfrm>
            <a:custGeom>
              <a:avLst/>
              <a:gdLst/>
              <a:ahLst/>
              <a:cxnLst/>
              <a:rect l="l" t="t" r="r" b="b"/>
              <a:pathLst>
                <a:path w="2551" h="1452" extrusionOk="0">
                  <a:moveTo>
                    <a:pt x="1743" y="0"/>
                  </a:moveTo>
                  <a:cubicBezTo>
                    <a:pt x="1411" y="0"/>
                    <a:pt x="1070" y="138"/>
                    <a:pt x="814" y="394"/>
                  </a:cubicBezTo>
                  <a:cubicBezTo>
                    <a:pt x="543" y="556"/>
                    <a:pt x="299" y="773"/>
                    <a:pt x="136" y="1018"/>
                  </a:cubicBezTo>
                  <a:cubicBezTo>
                    <a:pt x="1" y="1180"/>
                    <a:pt x="109" y="1451"/>
                    <a:pt x="326" y="1451"/>
                  </a:cubicBezTo>
                  <a:cubicBezTo>
                    <a:pt x="1085" y="1451"/>
                    <a:pt x="1845" y="1180"/>
                    <a:pt x="2387" y="638"/>
                  </a:cubicBezTo>
                  <a:cubicBezTo>
                    <a:pt x="2550" y="475"/>
                    <a:pt x="2469" y="258"/>
                    <a:pt x="2306" y="150"/>
                  </a:cubicBezTo>
                  <a:cubicBezTo>
                    <a:pt x="2135" y="49"/>
                    <a:pt x="1940" y="0"/>
                    <a:pt x="1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672888" y="3797725"/>
              <a:ext cx="64425" cy="36300"/>
            </a:xfrm>
            <a:custGeom>
              <a:avLst/>
              <a:gdLst/>
              <a:ahLst/>
              <a:cxnLst/>
              <a:rect l="l" t="t" r="r" b="b"/>
              <a:pathLst>
                <a:path w="2577" h="1452" extrusionOk="0">
                  <a:moveTo>
                    <a:pt x="1758" y="1"/>
                  </a:moveTo>
                  <a:cubicBezTo>
                    <a:pt x="1427" y="1"/>
                    <a:pt x="1096" y="139"/>
                    <a:pt x="841" y="394"/>
                  </a:cubicBezTo>
                  <a:cubicBezTo>
                    <a:pt x="570" y="557"/>
                    <a:pt x="326" y="774"/>
                    <a:pt x="163" y="1018"/>
                  </a:cubicBezTo>
                  <a:cubicBezTo>
                    <a:pt x="0" y="1181"/>
                    <a:pt x="109" y="1452"/>
                    <a:pt x="326" y="1452"/>
                  </a:cubicBezTo>
                  <a:cubicBezTo>
                    <a:pt x="1112" y="1452"/>
                    <a:pt x="1872" y="1181"/>
                    <a:pt x="2414" y="638"/>
                  </a:cubicBezTo>
                  <a:cubicBezTo>
                    <a:pt x="2577" y="475"/>
                    <a:pt x="2495" y="258"/>
                    <a:pt x="2333" y="150"/>
                  </a:cubicBezTo>
                  <a:cubicBezTo>
                    <a:pt x="2151" y="49"/>
                    <a:pt x="1954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53263" y="36912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2" y="556"/>
                    <a:pt x="298" y="746"/>
                    <a:pt x="136" y="990"/>
                  </a:cubicBezTo>
                  <a:cubicBezTo>
                    <a:pt x="0" y="1153"/>
                    <a:pt x="109" y="1424"/>
                    <a:pt x="298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50" y="448"/>
                    <a:pt x="2468" y="258"/>
                    <a:pt x="2306" y="150"/>
                  </a:cubicBezTo>
                  <a:cubicBezTo>
                    <a:pt x="2124" y="49"/>
                    <a:pt x="1927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801038" y="3788500"/>
              <a:ext cx="63075" cy="36050"/>
            </a:xfrm>
            <a:custGeom>
              <a:avLst/>
              <a:gdLst/>
              <a:ahLst/>
              <a:cxnLst/>
              <a:rect l="l" t="t" r="r" b="b"/>
              <a:pathLst>
                <a:path w="2523" h="1442" extrusionOk="0">
                  <a:moveTo>
                    <a:pt x="1691" y="0"/>
                  </a:moveTo>
                  <a:cubicBezTo>
                    <a:pt x="1355" y="0"/>
                    <a:pt x="1032" y="121"/>
                    <a:pt x="814" y="356"/>
                  </a:cubicBezTo>
                  <a:cubicBezTo>
                    <a:pt x="543" y="519"/>
                    <a:pt x="299" y="736"/>
                    <a:pt x="82" y="1007"/>
                  </a:cubicBezTo>
                  <a:cubicBezTo>
                    <a:pt x="0" y="1170"/>
                    <a:pt x="82" y="1441"/>
                    <a:pt x="299" y="1441"/>
                  </a:cubicBezTo>
                  <a:cubicBezTo>
                    <a:pt x="1085" y="1441"/>
                    <a:pt x="1818" y="1170"/>
                    <a:pt x="2360" y="627"/>
                  </a:cubicBezTo>
                  <a:cubicBezTo>
                    <a:pt x="2523" y="465"/>
                    <a:pt x="2469" y="248"/>
                    <a:pt x="2306" y="139"/>
                  </a:cubicBezTo>
                  <a:cubicBezTo>
                    <a:pt x="2110" y="46"/>
                    <a:pt x="1898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737963" y="39123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1"/>
                  </a:moveTo>
                  <a:cubicBezTo>
                    <a:pt x="1401" y="1"/>
                    <a:pt x="1070" y="138"/>
                    <a:pt x="815" y="394"/>
                  </a:cubicBezTo>
                  <a:cubicBezTo>
                    <a:pt x="543" y="557"/>
                    <a:pt x="299" y="774"/>
                    <a:pt x="109" y="991"/>
                  </a:cubicBezTo>
                  <a:cubicBezTo>
                    <a:pt x="1" y="1153"/>
                    <a:pt x="109" y="1425"/>
                    <a:pt x="299" y="1425"/>
                  </a:cubicBezTo>
                  <a:cubicBezTo>
                    <a:pt x="1086" y="1425"/>
                    <a:pt x="1845" y="1153"/>
                    <a:pt x="2361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25" y="49"/>
                    <a:pt x="1928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5940038" y="3783500"/>
              <a:ext cx="62425" cy="36300"/>
            </a:xfrm>
            <a:custGeom>
              <a:avLst/>
              <a:gdLst/>
              <a:ahLst/>
              <a:cxnLst/>
              <a:rect l="l" t="t" r="r" b="b"/>
              <a:pathLst>
                <a:path w="2497" h="1452" extrusionOk="0">
                  <a:moveTo>
                    <a:pt x="1690" y="0"/>
                  </a:moveTo>
                  <a:cubicBezTo>
                    <a:pt x="1357" y="0"/>
                    <a:pt x="1016" y="138"/>
                    <a:pt x="760" y="393"/>
                  </a:cubicBezTo>
                  <a:cubicBezTo>
                    <a:pt x="489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59" y="1451"/>
                    <a:pt x="1818" y="1180"/>
                    <a:pt x="2361" y="638"/>
                  </a:cubicBezTo>
                  <a:cubicBezTo>
                    <a:pt x="2496" y="448"/>
                    <a:pt x="2469" y="258"/>
                    <a:pt x="2252" y="149"/>
                  </a:cubicBezTo>
                  <a:cubicBezTo>
                    <a:pt x="2081" y="48"/>
                    <a:pt x="188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592863" y="3615775"/>
              <a:ext cx="63775" cy="35850"/>
            </a:xfrm>
            <a:custGeom>
              <a:avLst/>
              <a:gdLst/>
              <a:ahLst/>
              <a:cxnLst/>
              <a:rect l="l" t="t" r="r" b="b"/>
              <a:pathLst>
                <a:path w="2551" h="1434" extrusionOk="0">
                  <a:moveTo>
                    <a:pt x="1714" y="1"/>
                  </a:moveTo>
                  <a:cubicBezTo>
                    <a:pt x="139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2"/>
                    <a:pt x="109" y="1434"/>
                    <a:pt x="326" y="1434"/>
                  </a:cubicBezTo>
                  <a:cubicBezTo>
                    <a:pt x="1085" y="1434"/>
                    <a:pt x="1845" y="1162"/>
                    <a:pt x="2387" y="620"/>
                  </a:cubicBezTo>
                  <a:cubicBezTo>
                    <a:pt x="2550" y="457"/>
                    <a:pt x="2496" y="240"/>
                    <a:pt x="2306" y="159"/>
                  </a:cubicBezTo>
                  <a:cubicBezTo>
                    <a:pt x="2126" y="53"/>
                    <a:pt x="1921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94938" y="3609900"/>
              <a:ext cx="64450" cy="35625"/>
            </a:xfrm>
            <a:custGeom>
              <a:avLst/>
              <a:gdLst/>
              <a:ahLst/>
              <a:cxnLst/>
              <a:rect l="l" t="t" r="r" b="b"/>
              <a:pathLst>
                <a:path w="2578" h="1425" extrusionOk="0">
                  <a:moveTo>
                    <a:pt x="1770" y="0"/>
                  </a:moveTo>
                  <a:cubicBezTo>
                    <a:pt x="1438" y="0"/>
                    <a:pt x="1097" y="138"/>
                    <a:pt x="841" y="394"/>
                  </a:cubicBezTo>
                  <a:cubicBezTo>
                    <a:pt x="570" y="557"/>
                    <a:pt x="326" y="746"/>
                    <a:pt x="163" y="991"/>
                  </a:cubicBezTo>
                  <a:cubicBezTo>
                    <a:pt x="0" y="1153"/>
                    <a:pt x="109" y="1425"/>
                    <a:pt x="326" y="1425"/>
                  </a:cubicBezTo>
                  <a:cubicBezTo>
                    <a:pt x="1112" y="1425"/>
                    <a:pt x="1872" y="1153"/>
                    <a:pt x="2414" y="611"/>
                  </a:cubicBezTo>
                  <a:cubicBezTo>
                    <a:pt x="2577" y="448"/>
                    <a:pt x="2496" y="258"/>
                    <a:pt x="2333" y="150"/>
                  </a:cubicBezTo>
                  <a:cubicBezTo>
                    <a:pt x="2161" y="49"/>
                    <a:pt x="1967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284338" y="42880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4"/>
                  </a:cubicBezTo>
                  <a:cubicBezTo>
                    <a:pt x="515" y="556"/>
                    <a:pt x="271" y="746"/>
                    <a:pt x="109" y="990"/>
                  </a:cubicBezTo>
                  <a:cubicBezTo>
                    <a:pt x="0" y="1153"/>
                    <a:pt x="109" y="1424"/>
                    <a:pt x="326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23" y="448"/>
                    <a:pt x="2495" y="258"/>
                    <a:pt x="2278" y="149"/>
                  </a:cubicBezTo>
                  <a:cubicBezTo>
                    <a:pt x="2107" y="49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555563" y="3703925"/>
              <a:ext cx="64450" cy="35850"/>
            </a:xfrm>
            <a:custGeom>
              <a:avLst/>
              <a:gdLst/>
              <a:ahLst/>
              <a:cxnLst/>
              <a:rect l="l" t="t" r="r" b="b"/>
              <a:pathLst>
                <a:path w="2578" h="1434" extrusionOk="0">
                  <a:moveTo>
                    <a:pt x="1755" y="1"/>
                  </a:moveTo>
                  <a:cubicBezTo>
                    <a:pt x="1431" y="1"/>
                    <a:pt x="1106" y="128"/>
                    <a:pt x="841" y="376"/>
                  </a:cubicBezTo>
                  <a:cubicBezTo>
                    <a:pt x="597" y="566"/>
                    <a:pt x="353" y="756"/>
                    <a:pt x="163" y="1000"/>
                  </a:cubicBezTo>
                  <a:cubicBezTo>
                    <a:pt x="1" y="1162"/>
                    <a:pt x="136" y="1434"/>
                    <a:pt x="353" y="1434"/>
                  </a:cubicBezTo>
                  <a:cubicBezTo>
                    <a:pt x="1140" y="1434"/>
                    <a:pt x="1872" y="1162"/>
                    <a:pt x="2415" y="620"/>
                  </a:cubicBezTo>
                  <a:cubicBezTo>
                    <a:pt x="2577" y="457"/>
                    <a:pt x="2523" y="240"/>
                    <a:pt x="2360" y="159"/>
                  </a:cubicBezTo>
                  <a:cubicBezTo>
                    <a:pt x="2170" y="53"/>
                    <a:pt x="196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5986163" y="36777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326" y="1425"/>
                  </a:cubicBezTo>
                  <a:cubicBezTo>
                    <a:pt x="1085" y="1425"/>
                    <a:pt x="1845" y="1154"/>
                    <a:pt x="2387" y="611"/>
                  </a:cubicBezTo>
                  <a:cubicBezTo>
                    <a:pt x="2523" y="448"/>
                    <a:pt x="2496" y="259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891213" y="389470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44" y="0"/>
                  </a:moveTo>
                  <a:cubicBezTo>
                    <a:pt x="1411" y="0"/>
                    <a:pt x="1070" y="138"/>
                    <a:pt x="815" y="394"/>
                  </a:cubicBezTo>
                  <a:cubicBezTo>
                    <a:pt x="543" y="502"/>
                    <a:pt x="326" y="719"/>
                    <a:pt x="109" y="991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45" y="1153"/>
                    <a:pt x="2388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35" y="49"/>
                    <a:pt x="1941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914963" y="4011325"/>
              <a:ext cx="63075" cy="36300"/>
            </a:xfrm>
            <a:custGeom>
              <a:avLst/>
              <a:gdLst/>
              <a:ahLst/>
              <a:cxnLst/>
              <a:rect l="l" t="t" r="r" b="b"/>
              <a:pathLst>
                <a:path w="2523" h="1452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74"/>
                    <a:pt x="109" y="1018"/>
                  </a:cubicBezTo>
                  <a:cubicBezTo>
                    <a:pt x="0" y="1181"/>
                    <a:pt x="109" y="1452"/>
                    <a:pt x="299" y="1452"/>
                  </a:cubicBezTo>
                  <a:cubicBezTo>
                    <a:pt x="1085" y="1452"/>
                    <a:pt x="1845" y="1181"/>
                    <a:pt x="2387" y="638"/>
                  </a:cubicBezTo>
                  <a:cubicBezTo>
                    <a:pt x="2523" y="475"/>
                    <a:pt x="2496" y="258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/>
          <p:nvPr/>
        </p:nvSpPr>
        <p:spPr>
          <a:xfrm rot="-3681725" flipH="1">
            <a:off x="15476" y="4065247"/>
            <a:ext cx="1152011" cy="1077505"/>
          </a:xfrm>
          <a:custGeom>
            <a:avLst/>
            <a:gdLst/>
            <a:ahLst/>
            <a:cxnLst/>
            <a:rect l="l" t="t" r="r" b="b"/>
            <a:pathLst>
              <a:path w="33336" h="31180" extrusionOk="0">
                <a:moveTo>
                  <a:pt x="16314" y="0"/>
                </a:moveTo>
                <a:cubicBezTo>
                  <a:pt x="15578" y="0"/>
                  <a:pt x="14839" y="52"/>
                  <a:pt x="14105" y="156"/>
                </a:cubicBezTo>
                <a:cubicBezTo>
                  <a:pt x="8354" y="1052"/>
                  <a:pt x="3906" y="5066"/>
                  <a:pt x="2007" y="10219"/>
                </a:cubicBezTo>
                <a:cubicBezTo>
                  <a:pt x="651" y="13149"/>
                  <a:pt x="0" y="16512"/>
                  <a:pt x="272" y="19713"/>
                </a:cubicBezTo>
                <a:cubicBezTo>
                  <a:pt x="802" y="26292"/>
                  <a:pt x="8055" y="31179"/>
                  <a:pt x="14498" y="31179"/>
                </a:cubicBezTo>
                <a:cubicBezTo>
                  <a:pt x="15307" y="31179"/>
                  <a:pt x="16103" y="31102"/>
                  <a:pt x="16871" y="30942"/>
                </a:cubicBezTo>
                <a:cubicBezTo>
                  <a:pt x="21293" y="30020"/>
                  <a:pt x="24113" y="26439"/>
                  <a:pt x="26961" y="23212"/>
                </a:cubicBezTo>
                <a:cubicBezTo>
                  <a:pt x="29538" y="20337"/>
                  <a:pt x="33336" y="17217"/>
                  <a:pt x="32766" y="12932"/>
                </a:cubicBezTo>
                <a:cubicBezTo>
                  <a:pt x="32251" y="8972"/>
                  <a:pt x="28589" y="5066"/>
                  <a:pt x="25442" y="2869"/>
                </a:cubicBezTo>
                <a:cubicBezTo>
                  <a:pt x="22787" y="1010"/>
                  <a:pt x="19573" y="0"/>
                  <a:pt x="163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7"/>
          <p:cNvGrpSpPr/>
          <p:nvPr/>
        </p:nvGrpSpPr>
        <p:grpSpPr>
          <a:xfrm rot="-7199934">
            <a:off x="-147039" y="4496094"/>
            <a:ext cx="904730" cy="601824"/>
            <a:chOff x="3264963" y="236725"/>
            <a:chExt cx="998125" cy="663950"/>
          </a:xfrm>
        </p:grpSpPr>
        <p:sp>
          <p:nvSpPr>
            <p:cNvPr id="372" name="Google Shape;372;p17"/>
            <p:cNvSpPr/>
            <p:nvPr/>
          </p:nvSpPr>
          <p:spPr>
            <a:xfrm>
              <a:off x="3477188" y="236725"/>
              <a:ext cx="59550" cy="38900"/>
            </a:xfrm>
            <a:custGeom>
              <a:avLst/>
              <a:gdLst/>
              <a:ahLst/>
              <a:cxnLst/>
              <a:rect l="l" t="t" r="r" b="b"/>
              <a:pathLst>
                <a:path w="2382" h="1556" extrusionOk="0">
                  <a:moveTo>
                    <a:pt x="381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2" y="1465"/>
                    <a:pt x="2008" y="1546"/>
                  </a:cubicBezTo>
                  <a:cubicBezTo>
                    <a:pt x="2037" y="1553"/>
                    <a:pt x="2064" y="1556"/>
                    <a:pt x="2090" y="1556"/>
                  </a:cubicBezTo>
                  <a:cubicBezTo>
                    <a:pt x="2282" y="1556"/>
                    <a:pt x="2381" y="1388"/>
                    <a:pt x="2334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1032" y="27"/>
                    <a:pt x="70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367338" y="2747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9" y="1576"/>
                    <a:pt x="2017" y="1577"/>
                    <a:pt x="2034" y="1577"/>
                  </a:cubicBezTo>
                  <a:cubicBezTo>
                    <a:pt x="2220" y="1577"/>
                    <a:pt x="2331" y="1444"/>
                    <a:pt x="2306" y="1221"/>
                  </a:cubicBezTo>
                  <a:cubicBezTo>
                    <a:pt x="2225" y="678"/>
                    <a:pt x="1791" y="244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560613" y="356050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74"/>
                  </a:cubicBezTo>
                  <a:cubicBezTo>
                    <a:pt x="1996" y="1576"/>
                    <a:pt x="2012" y="1578"/>
                    <a:pt x="2028" y="1578"/>
                  </a:cubicBezTo>
                  <a:cubicBezTo>
                    <a:pt x="2196" y="1578"/>
                    <a:pt x="2331" y="1445"/>
                    <a:pt x="2306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449388" y="3716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8" y="1"/>
                  </a:moveTo>
                  <a:cubicBezTo>
                    <a:pt x="164" y="1"/>
                    <a:pt x="1" y="218"/>
                    <a:pt x="136" y="408"/>
                  </a:cubicBezTo>
                  <a:cubicBezTo>
                    <a:pt x="570" y="1032"/>
                    <a:pt x="1249" y="1438"/>
                    <a:pt x="2035" y="1547"/>
                  </a:cubicBezTo>
                  <a:cubicBezTo>
                    <a:pt x="2053" y="1549"/>
                    <a:pt x="2071" y="1550"/>
                    <a:pt x="2087" y="1550"/>
                  </a:cubicBezTo>
                  <a:cubicBezTo>
                    <a:pt x="2298" y="1550"/>
                    <a:pt x="2411" y="1397"/>
                    <a:pt x="2361" y="1221"/>
                  </a:cubicBezTo>
                  <a:cubicBezTo>
                    <a:pt x="2306" y="679"/>
                    <a:pt x="1872" y="218"/>
                    <a:pt x="1330" y="164"/>
                  </a:cubicBezTo>
                  <a:cubicBezTo>
                    <a:pt x="1059" y="28"/>
                    <a:pt x="73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313088" y="395400"/>
              <a:ext cx="58300" cy="38750"/>
            </a:xfrm>
            <a:custGeom>
              <a:avLst/>
              <a:gdLst/>
              <a:ahLst/>
              <a:cxnLst/>
              <a:rect l="l" t="t" r="r" b="b"/>
              <a:pathLst>
                <a:path w="2332" h="1550" extrusionOk="0">
                  <a:moveTo>
                    <a:pt x="326" y="0"/>
                  </a:moveTo>
                  <a:cubicBezTo>
                    <a:pt x="137" y="0"/>
                    <a:pt x="1" y="217"/>
                    <a:pt x="109" y="407"/>
                  </a:cubicBezTo>
                  <a:cubicBezTo>
                    <a:pt x="543" y="1031"/>
                    <a:pt x="1222" y="1438"/>
                    <a:pt x="2008" y="1546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20" y="1550"/>
                    <a:pt x="2331" y="1419"/>
                    <a:pt x="2307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450063" y="4632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354" y="1"/>
                  </a:moveTo>
                  <a:cubicBezTo>
                    <a:pt x="137" y="1"/>
                    <a:pt x="1" y="218"/>
                    <a:pt x="109" y="407"/>
                  </a:cubicBezTo>
                  <a:cubicBezTo>
                    <a:pt x="543" y="1031"/>
                    <a:pt x="1222" y="1438"/>
                    <a:pt x="2008" y="1547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44" y="1550"/>
                    <a:pt x="2357" y="1397"/>
                    <a:pt x="2307" y="1221"/>
                  </a:cubicBezTo>
                  <a:cubicBezTo>
                    <a:pt x="2252" y="679"/>
                    <a:pt x="1791" y="218"/>
                    <a:pt x="1276" y="163"/>
                  </a:cubicBezTo>
                  <a:cubicBezTo>
                    <a:pt x="1005" y="28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777888" y="296900"/>
              <a:ext cx="59350" cy="38925"/>
            </a:xfrm>
            <a:custGeom>
              <a:avLst/>
              <a:gdLst/>
              <a:ahLst/>
              <a:cxnLst/>
              <a:rect l="l" t="t" r="r" b="b"/>
              <a:pathLst>
                <a:path w="2374" h="1557" extrusionOk="0">
                  <a:moveTo>
                    <a:pt x="333" y="0"/>
                  </a:moveTo>
                  <a:cubicBezTo>
                    <a:pt x="125" y="0"/>
                    <a:pt x="1" y="241"/>
                    <a:pt x="124" y="414"/>
                  </a:cubicBezTo>
                  <a:cubicBezTo>
                    <a:pt x="558" y="1038"/>
                    <a:pt x="1237" y="1445"/>
                    <a:pt x="2023" y="1553"/>
                  </a:cubicBezTo>
                  <a:cubicBezTo>
                    <a:pt x="2039" y="1555"/>
                    <a:pt x="2055" y="1556"/>
                    <a:pt x="2070" y="1556"/>
                  </a:cubicBezTo>
                  <a:cubicBezTo>
                    <a:pt x="2259" y="1556"/>
                    <a:pt x="2374" y="1404"/>
                    <a:pt x="2349" y="1228"/>
                  </a:cubicBezTo>
                  <a:cubicBezTo>
                    <a:pt x="2294" y="685"/>
                    <a:pt x="1833" y="224"/>
                    <a:pt x="1318" y="170"/>
                  </a:cubicBezTo>
                  <a:cubicBezTo>
                    <a:pt x="1047" y="34"/>
                    <a:pt x="721" y="7"/>
                    <a:pt x="396" y="7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639263" y="3072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7" y="0"/>
                  </a:moveTo>
                  <a:cubicBezTo>
                    <a:pt x="163" y="0"/>
                    <a:pt x="1" y="217"/>
                    <a:pt x="136" y="380"/>
                  </a:cubicBezTo>
                  <a:cubicBezTo>
                    <a:pt x="570" y="1031"/>
                    <a:pt x="1248" y="1438"/>
                    <a:pt x="2035" y="1546"/>
                  </a:cubicBezTo>
                  <a:cubicBezTo>
                    <a:pt x="2053" y="1548"/>
                    <a:pt x="2070" y="1549"/>
                    <a:pt x="2087" y="1549"/>
                  </a:cubicBezTo>
                  <a:cubicBezTo>
                    <a:pt x="2298" y="1549"/>
                    <a:pt x="2411" y="1396"/>
                    <a:pt x="2360" y="1221"/>
                  </a:cubicBezTo>
                  <a:cubicBezTo>
                    <a:pt x="2306" y="678"/>
                    <a:pt x="1872" y="217"/>
                    <a:pt x="1330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835913" y="427250"/>
              <a:ext cx="58975" cy="39450"/>
            </a:xfrm>
            <a:custGeom>
              <a:avLst/>
              <a:gdLst/>
              <a:ahLst/>
              <a:cxnLst/>
              <a:rect l="l" t="t" r="r" b="b"/>
              <a:pathLst>
                <a:path w="2359" h="1578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8" y="1574"/>
                  </a:cubicBezTo>
                  <a:cubicBezTo>
                    <a:pt x="2026" y="1576"/>
                    <a:pt x="2043" y="1577"/>
                    <a:pt x="2059" y="1577"/>
                  </a:cubicBezTo>
                  <a:cubicBezTo>
                    <a:pt x="2267" y="1577"/>
                    <a:pt x="2358" y="1423"/>
                    <a:pt x="2333" y="1222"/>
                  </a:cubicBezTo>
                  <a:cubicBezTo>
                    <a:pt x="2279" y="679"/>
                    <a:pt x="1818" y="245"/>
                    <a:pt x="1275" y="164"/>
                  </a:cubicBezTo>
                  <a:cubicBezTo>
                    <a:pt x="1031" y="28"/>
                    <a:pt x="706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700963" y="406925"/>
              <a:ext cx="59650" cy="39425"/>
            </a:xfrm>
            <a:custGeom>
              <a:avLst/>
              <a:gdLst/>
              <a:ahLst/>
              <a:cxnLst/>
              <a:rect l="l" t="t" r="r" b="b"/>
              <a:pathLst>
                <a:path w="238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6" y="1575"/>
                    <a:pt x="2043" y="1576"/>
                    <a:pt x="2060" y="1576"/>
                  </a:cubicBezTo>
                  <a:cubicBezTo>
                    <a:pt x="2271" y="1576"/>
                    <a:pt x="2386" y="1422"/>
                    <a:pt x="2361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950" y="82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608738" y="4584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54" y="1"/>
                  </a:moveTo>
                  <a:cubicBezTo>
                    <a:pt x="137" y="1"/>
                    <a:pt x="1" y="245"/>
                    <a:pt x="109" y="408"/>
                  </a:cubicBezTo>
                  <a:cubicBezTo>
                    <a:pt x="543" y="1031"/>
                    <a:pt x="1194" y="1465"/>
                    <a:pt x="1981" y="1574"/>
                  </a:cubicBezTo>
                  <a:cubicBezTo>
                    <a:pt x="1997" y="1576"/>
                    <a:pt x="2012" y="1577"/>
                    <a:pt x="2027" y="1577"/>
                  </a:cubicBezTo>
                  <a:cubicBezTo>
                    <a:pt x="2217" y="1577"/>
                    <a:pt x="2332" y="1422"/>
                    <a:pt x="2307" y="1221"/>
                  </a:cubicBezTo>
                  <a:cubicBezTo>
                    <a:pt x="2225" y="679"/>
                    <a:pt x="1791" y="245"/>
                    <a:pt x="1249" y="191"/>
                  </a:cubicBezTo>
                  <a:cubicBezTo>
                    <a:pt x="977" y="55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761313" y="53780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53" y="0"/>
                  </a:moveTo>
                  <a:cubicBezTo>
                    <a:pt x="136" y="0"/>
                    <a:pt x="1" y="217"/>
                    <a:pt x="109" y="380"/>
                  </a:cubicBezTo>
                  <a:cubicBezTo>
                    <a:pt x="543" y="1031"/>
                    <a:pt x="1221" y="1438"/>
                    <a:pt x="2008" y="1546"/>
                  </a:cubicBezTo>
                  <a:cubicBezTo>
                    <a:pt x="2024" y="1548"/>
                    <a:pt x="2040" y="1549"/>
                    <a:pt x="2055" y="1549"/>
                  </a:cubicBezTo>
                  <a:cubicBezTo>
                    <a:pt x="2244" y="1549"/>
                    <a:pt x="2359" y="1397"/>
                    <a:pt x="2334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50" y="27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601288" y="5561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31"/>
                    <a:pt x="1221" y="1465"/>
                    <a:pt x="1954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478563" y="56017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82" y="407"/>
                  </a:cubicBezTo>
                  <a:cubicBezTo>
                    <a:pt x="543" y="1058"/>
                    <a:pt x="1221" y="1465"/>
                    <a:pt x="1980" y="1573"/>
                  </a:cubicBezTo>
                  <a:cubicBezTo>
                    <a:pt x="1999" y="1576"/>
                    <a:pt x="2016" y="1577"/>
                    <a:pt x="2033" y="1577"/>
                  </a:cubicBezTo>
                  <a:cubicBezTo>
                    <a:pt x="2219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90"/>
                  </a:cubicBezTo>
                  <a:cubicBezTo>
                    <a:pt x="977" y="54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380238" y="6123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407" y="1"/>
                  </a:moveTo>
                  <a:cubicBezTo>
                    <a:pt x="163" y="1"/>
                    <a:pt x="0" y="218"/>
                    <a:pt x="136" y="408"/>
                  </a:cubicBezTo>
                  <a:cubicBezTo>
                    <a:pt x="570" y="1031"/>
                    <a:pt x="1248" y="1438"/>
                    <a:pt x="2035" y="1547"/>
                  </a:cubicBezTo>
                  <a:cubicBezTo>
                    <a:pt x="2051" y="1549"/>
                    <a:pt x="2066" y="1550"/>
                    <a:pt x="2081" y="1550"/>
                  </a:cubicBezTo>
                  <a:cubicBezTo>
                    <a:pt x="2271" y="1550"/>
                    <a:pt x="2385" y="1397"/>
                    <a:pt x="2360" y="1221"/>
                  </a:cubicBezTo>
                  <a:cubicBezTo>
                    <a:pt x="2306" y="679"/>
                    <a:pt x="1845" y="218"/>
                    <a:pt x="1302" y="164"/>
                  </a:cubicBezTo>
                  <a:cubicBezTo>
                    <a:pt x="1031" y="28"/>
                    <a:pt x="733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511113" y="688325"/>
              <a:ext cx="58900" cy="39450"/>
            </a:xfrm>
            <a:custGeom>
              <a:avLst/>
              <a:gdLst/>
              <a:ahLst/>
              <a:cxnLst/>
              <a:rect l="l" t="t" r="r" b="b"/>
              <a:pathLst>
                <a:path w="2356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7"/>
                  </a:cubicBezTo>
                  <a:cubicBezTo>
                    <a:pt x="543" y="1058"/>
                    <a:pt x="1221" y="1465"/>
                    <a:pt x="2007" y="1574"/>
                  </a:cubicBezTo>
                  <a:cubicBezTo>
                    <a:pt x="2026" y="1576"/>
                    <a:pt x="2043" y="1577"/>
                    <a:pt x="2061" y="1577"/>
                  </a:cubicBezTo>
                  <a:cubicBezTo>
                    <a:pt x="2246" y="1577"/>
                    <a:pt x="2355" y="1445"/>
                    <a:pt x="2306" y="1221"/>
                  </a:cubicBezTo>
                  <a:cubicBezTo>
                    <a:pt x="2251" y="679"/>
                    <a:pt x="1817" y="245"/>
                    <a:pt x="1275" y="163"/>
                  </a:cubicBezTo>
                  <a:cubicBezTo>
                    <a:pt x="1004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384988" y="703925"/>
              <a:ext cx="58275" cy="38750"/>
            </a:xfrm>
            <a:custGeom>
              <a:avLst/>
              <a:gdLst/>
              <a:ahLst/>
              <a:cxnLst/>
              <a:rect l="l" t="t" r="r" b="b"/>
              <a:pathLst>
                <a:path w="2331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7"/>
                  </a:cubicBezTo>
                  <a:cubicBezTo>
                    <a:pt x="2021" y="1549"/>
                    <a:pt x="2035" y="1550"/>
                    <a:pt x="2048" y="1550"/>
                  </a:cubicBezTo>
                  <a:cubicBezTo>
                    <a:pt x="2216" y="1550"/>
                    <a:pt x="2331" y="1397"/>
                    <a:pt x="2306" y="1221"/>
                  </a:cubicBezTo>
                  <a:cubicBezTo>
                    <a:pt x="2251" y="679"/>
                    <a:pt x="1790" y="217"/>
                    <a:pt x="1248" y="163"/>
                  </a:cubicBezTo>
                  <a:cubicBezTo>
                    <a:pt x="977" y="28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264963" y="68425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47"/>
                  </a:cubicBezTo>
                  <a:cubicBezTo>
                    <a:pt x="2006" y="1553"/>
                    <a:pt x="2030" y="1556"/>
                    <a:pt x="2054" y="1556"/>
                  </a:cubicBezTo>
                  <a:cubicBezTo>
                    <a:pt x="2227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506363" y="807000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109" y="407"/>
                  </a:cubicBezTo>
                  <a:cubicBezTo>
                    <a:pt x="543" y="1058"/>
                    <a:pt x="1221" y="1465"/>
                    <a:pt x="2007" y="1573"/>
                  </a:cubicBezTo>
                  <a:cubicBezTo>
                    <a:pt x="2021" y="1576"/>
                    <a:pt x="2035" y="1577"/>
                    <a:pt x="2049" y="1577"/>
                  </a:cubicBezTo>
                  <a:cubicBezTo>
                    <a:pt x="2196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63"/>
                  </a:cubicBezTo>
                  <a:cubicBezTo>
                    <a:pt x="977" y="27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736913" y="640850"/>
              <a:ext cx="58300" cy="39450"/>
            </a:xfrm>
            <a:custGeom>
              <a:avLst/>
              <a:gdLst/>
              <a:ahLst/>
              <a:cxnLst/>
              <a:rect l="l" t="t" r="r" b="b"/>
              <a:pathLst>
                <a:path w="2332" h="1578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32"/>
                    <a:pt x="1167" y="1466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6" y="1577"/>
                    <a:pt x="2331" y="1423"/>
                    <a:pt x="2306" y="1222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598588" y="65102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2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41338" y="7493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31"/>
                    <a:pt x="1167" y="1465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724038" y="750025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3"/>
                    <a:pt x="2306" y="1221"/>
                  </a:cubicBezTo>
                  <a:cubicBezTo>
                    <a:pt x="2251" y="679"/>
                    <a:pt x="1790" y="245"/>
                    <a:pt x="1248" y="191"/>
                  </a:cubicBezTo>
                  <a:cubicBezTo>
                    <a:pt x="976" y="55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612813" y="779875"/>
              <a:ext cx="58900" cy="39425"/>
            </a:xfrm>
            <a:custGeom>
              <a:avLst/>
              <a:gdLst/>
              <a:ahLst/>
              <a:cxnLst/>
              <a:rect l="l" t="t" r="r" b="b"/>
              <a:pathLst>
                <a:path w="235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50" y="1577"/>
                  </a:cubicBezTo>
                  <a:cubicBezTo>
                    <a:pt x="2201" y="1577"/>
                    <a:pt x="2356" y="1444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745038" y="861250"/>
              <a:ext cx="58925" cy="39425"/>
            </a:xfrm>
            <a:custGeom>
              <a:avLst/>
              <a:gdLst/>
              <a:ahLst/>
              <a:cxnLst/>
              <a:rect l="l" t="t" r="r" b="b"/>
              <a:pathLst>
                <a:path w="2357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2" y="1575"/>
                    <a:pt x="2036" y="1576"/>
                    <a:pt x="2049" y="1576"/>
                  </a:cubicBezTo>
                  <a:cubicBezTo>
                    <a:pt x="2221" y="1576"/>
                    <a:pt x="2357" y="1422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031888" y="494400"/>
              <a:ext cx="59600" cy="38900"/>
            </a:xfrm>
            <a:custGeom>
              <a:avLst/>
              <a:gdLst/>
              <a:ahLst/>
              <a:cxnLst/>
              <a:rect l="l" t="t" r="r" b="b"/>
              <a:pathLst>
                <a:path w="2384" h="1556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46"/>
                  </a:cubicBezTo>
                  <a:cubicBezTo>
                    <a:pt x="2063" y="1553"/>
                    <a:pt x="2090" y="1556"/>
                    <a:pt x="2115" y="1556"/>
                  </a:cubicBezTo>
                  <a:cubicBezTo>
                    <a:pt x="2302" y="1556"/>
                    <a:pt x="2384" y="1388"/>
                    <a:pt x="2360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33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920663" y="532375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8" y="0"/>
                  </a:moveTo>
                  <a:cubicBezTo>
                    <a:pt x="164" y="0"/>
                    <a:pt x="1" y="244"/>
                    <a:pt x="137" y="407"/>
                  </a:cubicBezTo>
                  <a:cubicBezTo>
                    <a:pt x="571" y="1058"/>
                    <a:pt x="1249" y="1465"/>
                    <a:pt x="2035" y="1573"/>
                  </a:cubicBezTo>
                  <a:cubicBezTo>
                    <a:pt x="2053" y="1575"/>
                    <a:pt x="2070" y="1576"/>
                    <a:pt x="2087" y="1576"/>
                  </a:cubicBezTo>
                  <a:cubicBezTo>
                    <a:pt x="2298" y="1576"/>
                    <a:pt x="2413" y="1422"/>
                    <a:pt x="2388" y="1221"/>
                  </a:cubicBezTo>
                  <a:cubicBezTo>
                    <a:pt x="2306" y="678"/>
                    <a:pt x="1873" y="244"/>
                    <a:pt x="1330" y="163"/>
                  </a:cubicBezTo>
                  <a:cubicBezTo>
                    <a:pt x="1059" y="27"/>
                    <a:pt x="76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4113938" y="613750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73"/>
                  </a:cubicBezTo>
                  <a:cubicBezTo>
                    <a:pt x="2052" y="1575"/>
                    <a:pt x="2070" y="1576"/>
                    <a:pt x="2087" y="1576"/>
                  </a:cubicBezTo>
                  <a:cubicBezTo>
                    <a:pt x="2298" y="1576"/>
                    <a:pt x="2412" y="1422"/>
                    <a:pt x="2387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4004763" y="630000"/>
              <a:ext cx="58925" cy="38925"/>
            </a:xfrm>
            <a:custGeom>
              <a:avLst/>
              <a:gdLst/>
              <a:ahLst/>
              <a:cxnLst/>
              <a:rect l="l" t="t" r="r" b="b"/>
              <a:pathLst>
                <a:path w="2357" h="1557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9"/>
                    <a:pt x="2007" y="1547"/>
                  </a:cubicBezTo>
                  <a:cubicBezTo>
                    <a:pt x="2033" y="1553"/>
                    <a:pt x="2058" y="1556"/>
                    <a:pt x="2081" y="1556"/>
                  </a:cubicBezTo>
                  <a:cubicBezTo>
                    <a:pt x="2254" y="1556"/>
                    <a:pt x="2357" y="1389"/>
                    <a:pt x="2333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50" y="28"/>
                    <a:pt x="651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67113" y="6530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6"/>
                  </a:cubicBezTo>
                  <a:cubicBezTo>
                    <a:pt x="2025" y="1548"/>
                    <a:pt x="2043" y="1549"/>
                    <a:pt x="2060" y="1549"/>
                  </a:cubicBezTo>
                  <a:cubicBezTo>
                    <a:pt x="2271" y="1549"/>
                    <a:pt x="2385" y="1397"/>
                    <a:pt x="2360" y="1221"/>
                  </a:cubicBezTo>
                  <a:cubicBezTo>
                    <a:pt x="2279" y="678"/>
                    <a:pt x="1845" y="217"/>
                    <a:pt x="1302" y="163"/>
                  </a:cubicBezTo>
                  <a:cubicBezTo>
                    <a:pt x="1004" y="54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092238" y="73850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5"/>
                    <a:pt x="1980" y="1547"/>
                  </a:cubicBezTo>
                  <a:cubicBezTo>
                    <a:pt x="2003" y="1553"/>
                    <a:pt x="2025" y="1556"/>
                    <a:pt x="2046" y="1556"/>
                  </a:cubicBezTo>
                  <a:cubicBezTo>
                    <a:pt x="2206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019813" y="360075"/>
              <a:ext cx="59500" cy="39475"/>
            </a:xfrm>
            <a:custGeom>
              <a:avLst/>
              <a:gdLst/>
              <a:ahLst/>
              <a:cxnLst/>
              <a:rect l="l" t="t" r="r" b="b"/>
              <a:pathLst>
                <a:path w="2380" h="1579" extrusionOk="0">
                  <a:moveTo>
                    <a:pt x="341" y="1"/>
                  </a:moveTo>
                  <a:cubicBezTo>
                    <a:pt x="118" y="1"/>
                    <a:pt x="0" y="254"/>
                    <a:pt x="104" y="410"/>
                  </a:cubicBezTo>
                  <a:cubicBezTo>
                    <a:pt x="538" y="1061"/>
                    <a:pt x="1216" y="1467"/>
                    <a:pt x="2002" y="1576"/>
                  </a:cubicBezTo>
                  <a:cubicBezTo>
                    <a:pt x="2020" y="1578"/>
                    <a:pt x="2037" y="1579"/>
                    <a:pt x="2054" y="1579"/>
                  </a:cubicBezTo>
                  <a:cubicBezTo>
                    <a:pt x="2265" y="1579"/>
                    <a:pt x="2380" y="1424"/>
                    <a:pt x="2355" y="1223"/>
                  </a:cubicBezTo>
                  <a:cubicBezTo>
                    <a:pt x="2273" y="681"/>
                    <a:pt x="1839" y="247"/>
                    <a:pt x="1297" y="193"/>
                  </a:cubicBezTo>
                  <a:cubicBezTo>
                    <a:pt x="1026" y="57"/>
                    <a:pt x="727" y="3"/>
                    <a:pt x="375" y="3"/>
                  </a:cubicBezTo>
                  <a:cubicBezTo>
                    <a:pt x="363" y="1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144438" y="518800"/>
              <a:ext cx="60275" cy="39425"/>
            </a:xfrm>
            <a:custGeom>
              <a:avLst/>
              <a:gdLst/>
              <a:ahLst/>
              <a:cxnLst/>
              <a:rect l="l" t="t" r="r" b="b"/>
              <a:pathLst>
                <a:path w="2411" h="1577" extrusionOk="0">
                  <a:moveTo>
                    <a:pt x="408" y="1"/>
                  </a:moveTo>
                  <a:cubicBezTo>
                    <a:pt x="164" y="1"/>
                    <a:pt x="1" y="245"/>
                    <a:pt x="136" y="408"/>
                  </a:cubicBezTo>
                  <a:cubicBezTo>
                    <a:pt x="570" y="1059"/>
                    <a:pt x="1249" y="1465"/>
                    <a:pt x="2035" y="1574"/>
                  </a:cubicBezTo>
                  <a:cubicBezTo>
                    <a:pt x="2053" y="1576"/>
                    <a:pt x="2070" y="1577"/>
                    <a:pt x="2087" y="1577"/>
                  </a:cubicBezTo>
                  <a:cubicBezTo>
                    <a:pt x="2298" y="1577"/>
                    <a:pt x="2411" y="1422"/>
                    <a:pt x="2361" y="1221"/>
                  </a:cubicBezTo>
                  <a:cubicBezTo>
                    <a:pt x="2306" y="679"/>
                    <a:pt x="1872" y="245"/>
                    <a:pt x="1330" y="163"/>
                  </a:cubicBezTo>
                  <a:cubicBezTo>
                    <a:pt x="1059" y="28"/>
                    <a:pt x="760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296138" y="512025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49" y="1577"/>
                  </a:cubicBezTo>
                  <a:cubicBezTo>
                    <a:pt x="2217" y="1577"/>
                    <a:pt x="2332" y="1422"/>
                    <a:pt x="2306" y="1221"/>
                  </a:cubicBezTo>
                  <a:cubicBezTo>
                    <a:pt x="2225" y="679"/>
                    <a:pt x="1791" y="245"/>
                    <a:pt x="1249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927463" y="382500"/>
              <a:ext cx="59525" cy="38925"/>
            </a:xfrm>
            <a:custGeom>
              <a:avLst/>
              <a:gdLst/>
              <a:ahLst/>
              <a:cxnLst/>
              <a:rect l="l" t="t" r="r" b="b"/>
              <a:pathLst>
                <a:path w="2381" h="1557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8"/>
                    <a:pt x="2007" y="1547"/>
                  </a:cubicBezTo>
                  <a:cubicBezTo>
                    <a:pt x="2036" y="1553"/>
                    <a:pt x="2064" y="1556"/>
                    <a:pt x="2089" y="1556"/>
                  </a:cubicBezTo>
                  <a:cubicBezTo>
                    <a:pt x="2281" y="1556"/>
                    <a:pt x="2381" y="1389"/>
                    <a:pt x="2333" y="1221"/>
                  </a:cubicBezTo>
                  <a:cubicBezTo>
                    <a:pt x="2279" y="679"/>
                    <a:pt x="1845" y="245"/>
                    <a:pt x="1302" y="164"/>
                  </a:cubicBezTo>
                  <a:cubicBezTo>
                    <a:pt x="1031" y="28"/>
                    <a:pt x="705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204788" y="7127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7" y="1575"/>
                    <a:pt x="2012" y="1576"/>
                    <a:pt x="2027" y="1576"/>
                  </a:cubicBezTo>
                  <a:cubicBezTo>
                    <a:pt x="2217" y="1576"/>
                    <a:pt x="2332" y="1422"/>
                    <a:pt x="2306" y="1221"/>
                  </a:cubicBezTo>
                  <a:cubicBezTo>
                    <a:pt x="2225" y="678"/>
                    <a:pt x="1791" y="244"/>
                    <a:pt x="1249" y="190"/>
                  </a:cubicBezTo>
                  <a:cubicBezTo>
                    <a:pt x="977" y="54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973563" y="76495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26" y="1"/>
                  </a:moveTo>
                  <a:cubicBezTo>
                    <a:pt x="136" y="1"/>
                    <a:pt x="1" y="218"/>
                    <a:pt x="82" y="407"/>
                  </a:cubicBezTo>
                  <a:cubicBezTo>
                    <a:pt x="543" y="1031"/>
                    <a:pt x="1221" y="1438"/>
                    <a:pt x="1981" y="1547"/>
                  </a:cubicBezTo>
                  <a:cubicBezTo>
                    <a:pt x="1999" y="1549"/>
                    <a:pt x="2016" y="1550"/>
                    <a:pt x="2033" y="1550"/>
                  </a:cubicBezTo>
                  <a:cubicBezTo>
                    <a:pt x="2244" y="1550"/>
                    <a:pt x="2358" y="1397"/>
                    <a:pt x="2333" y="1221"/>
                  </a:cubicBezTo>
                  <a:cubicBezTo>
                    <a:pt x="2252" y="679"/>
                    <a:pt x="1818" y="218"/>
                    <a:pt x="1275" y="163"/>
                  </a:cubicBezTo>
                  <a:cubicBezTo>
                    <a:pt x="977" y="55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93563" y="853775"/>
              <a:ext cx="58225" cy="38975"/>
            </a:xfrm>
            <a:custGeom>
              <a:avLst/>
              <a:gdLst/>
              <a:ahLst/>
              <a:cxnLst/>
              <a:rect l="l" t="t" r="r" b="b"/>
              <a:pathLst>
                <a:path w="2329" h="1559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2" y="1059"/>
                    <a:pt x="1221" y="1466"/>
                    <a:pt x="2007" y="1547"/>
                  </a:cubicBezTo>
                  <a:cubicBezTo>
                    <a:pt x="2035" y="1555"/>
                    <a:pt x="2062" y="1559"/>
                    <a:pt x="2087" y="1559"/>
                  </a:cubicBezTo>
                  <a:cubicBezTo>
                    <a:pt x="2234" y="1559"/>
                    <a:pt x="2329" y="1430"/>
                    <a:pt x="2306" y="1221"/>
                  </a:cubicBezTo>
                  <a:cubicBezTo>
                    <a:pt x="2251" y="679"/>
                    <a:pt x="1790" y="245"/>
                    <a:pt x="1248" y="164"/>
                  </a:cubicBezTo>
                  <a:cubicBezTo>
                    <a:pt x="976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 rot="3681651">
            <a:off x="48999" y="141139"/>
            <a:ext cx="1328456" cy="1242538"/>
          </a:xfrm>
          <a:custGeom>
            <a:avLst/>
            <a:gdLst/>
            <a:ahLst/>
            <a:cxnLst/>
            <a:rect l="l" t="t" r="r" b="b"/>
            <a:pathLst>
              <a:path w="33336" h="31180" extrusionOk="0">
                <a:moveTo>
                  <a:pt x="16314" y="0"/>
                </a:moveTo>
                <a:cubicBezTo>
                  <a:pt x="15578" y="0"/>
                  <a:pt x="14839" y="52"/>
                  <a:pt x="14105" y="156"/>
                </a:cubicBezTo>
                <a:cubicBezTo>
                  <a:pt x="8354" y="1052"/>
                  <a:pt x="3906" y="5066"/>
                  <a:pt x="2007" y="10219"/>
                </a:cubicBezTo>
                <a:cubicBezTo>
                  <a:pt x="651" y="13149"/>
                  <a:pt x="0" y="16512"/>
                  <a:pt x="272" y="19713"/>
                </a:cubicBezTo>
                <a:cubicBezTo>
                  <a:pt x="802" y="26292"/>
                  <a:pt x="8055" y="31179"/>
                  <a:pt x="14498" y="31179"/>
                </a:cubicBezTo>
                <a:cubicBezTo>
                  <a:pt x="15307" y="31179"/>
                  <a:pt x="16103" y="31102"/>
                  <a:pt x="16871" y="30942"/>
                </a:cubicBezTo>
                <a:cubicBezTo>
                  <a:pt x="21293" y="30020"/>
                  <a:pt x="24113" y="26439"/>
                  <a:pt x="26961" y="23212"/>
                </a:cubicBezTo>
                <a:cubicBezTo>
                  <a:pt x="29538" y="20337"/>
                  <a:pt x="33336" y="17217"/>
                  <a:pt x="32766" y="12932"/>
                </a:cubicBezTo>
                <a:cubicBezTo>
                  <a:pt x="32251" y="8972"/>
                  <a:pt x="28589" y="5066"/>
                  <a:pt x="25442" y="2869"/>
                </a:cubicBezTo>
                <a:cubicBezTo>
                  <a:pt x="22787" y="1010"/>
                  <a:pt x="19573" y="0"/>
                  <a:pt x="163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02050" y="431700"/>
            <a:ext cx="8139900" cy="42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hasCustomPrompt="1"/>
          </p:nvPr>
        </p:nvSpPr>
        <p:spPr>
          <a:xfrm>
            <a:off x="1412913" y="1591838"/>
            <a:ext cx="1814700" cy="19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/>
          </p:nvPr>
        </p:nvSpPr>
        <p:spPr>
          <a:xfrm>
            <a:off x="3558988" y="1591850"/>
            <a:ext cx="4172100" cy="19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 rot="-3681725" flipH="1">
            <a:off x="15476" y="4065247"/>
            <a:ext cx="1152011" cy="1077505"/>
          </a:xfrm>
          <a:custGeom>
            <a:avLst/>
            <a:gdLst/>
            <a:ahLst/>
            <a:cxnLst/>
            <a:rect l="l" t="t" r="r" b="b"/>
            <a:pathLst>
              <a:path w="33336" h="31180" extrusionOk="0">
                <a:moveTo>
                  <a:pt x="16314" y="0"/>
                </a:moveTo>
                <a:cubicBezTo>
                  <a:pt x="15578" y="0"/>
                  <a:pt x="14839" y="52"/>
                  <a:pt x="14105" y="156"/>
                </a:cubicBezTo>
                <a:cubicBezTo>
                  <a:pt x="8354" y="1052"/>
                  <a:pt x="3906" y="5066"/>
                  <a:pt x="2007" y="10219"/>
                </a:cubicBezTo>
                <a:cubicBezTo>
                  <a:pt x="651" y="13149"/>
                  <a:pt x="0" y="16512"/>
                  <a:pt x="272" y="19713"/>
                </a:cubicBezTo>
                <a:cubicBezTo>
                  <a:pt x="802" y="26292"/>
                  <a:pt x="8055" y="31179"/>
                  <a:pt x="14498" y="31179"/>
                </a:cubicBezTo>
                <a:cubicBezTo>
                  <a:pt x="15307" y="31179"/>
                  <a:pt x="16103" y="31102"/>
                  <a:pt x="16871" y="30942"/>
                </a:cubicBezTo>
                <a:cubicBezTo>
                  <a:pt x="21293" y="30020"/>
                  <a:pt x="24113" y="26439"/>
                  <a:pt x="26961" y="23212"/>
                </a:cubicBezTo>
                <a:cubicBezTo>
                  <a:pt x="29538" y="20337"/>
                  <a:pt x="33336" y="17217"/>
                  <a:pt x="32766" y="12932"/>
                </a:cubicBezTo>
                <a:cubicBezTo>
                  <a:pt x="32251" y="8972"/>
                  <a:pt x="28589" y="5066"/>
                  <a:pt x="25442" y="2869"/>
                </a:cubicBezTo>
                <a:cubicBezTo>
                  <a:pt x="22787" y="1010"/>
                  <a:pt x="19573" y="0"/>
                  <a:pt x="163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 rot="-7199934">
            <a:off x="-147039" y="4496094"/>
            <a:ext cx="904730" cy="601824"/>
            <a:chOff x="3264963" y="236725"/>
            <a:chExt cx="998125" cy="663950"/>
          </a:xfrm>
        </p:grpSpPr>
        <p:sp>
          <p:nvSpPr>
            <p:cNvPr id="128" name="Google Shape;128;p6"/>
            <p:cNvSpPr/>
            <p:nvPr/>
          </p:nvSpPr>
          <p:spPr>
            <a:xfrm>
              <a:off x="3477188" y="236725"/>
              <a:ext cx="59550" cy="38900"/>
            </a:xfrm>
            <a:custGeom>
              <a:avLst/>
              <a:gdLst/>
              <a:ahLst/>
              <a:cxnLst/>
              <a:rect l="l" t="t" r="r" b="b"/>
              <a:pathLst>
                <a:path w="2382" h="1556" extrusionOk="0">
                  <a:moveTo>
                    <a:pt x="381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2" y="1465"/>
                    <a:pt x="2008" y="1546"/>
                  </a:cubicBezTo>
                  <a:cubicBezTo>
                    <a:pt x="2037" y="1553"/>
                    <a:pt x="2064" y="1556"/>
                    <a:pt x="2090" y="1556"/>
                  </a:cubicBezTo>
                  <a:cubicBezTo>
                    <a:pt x="2282" y="1556"/>
                    <a:pt x="2381" y="1388"/>
                    <a:pt x="2334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1032" y="27"/>
                    <a:pt x="70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7338" y="2747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9" y="1576"/>
                    <a:pt x="2017" y="1577"/>
                    <a:pt x="2034" y="1577"/>
                  </a:cubicBezTo>
                  <a:cubicBezTo>
                    <a:pt x="2220" y="1577"/>
                    <a:pt x="2331" y="1444"/>
                    <a:pt x="2306" y="1221"/>
                  </a:cubicBezTo>
                  <a:cubicBezTo>
                    <a:pt x="2225" y="678"/>
                    <a:pt x="1791" y="244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560613" y="356050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74"/>
                  </a:cubicBezTo>
                  <a:cubicBezTo>
                    <a:pt x="1996" y="1576"/>
                    <a:pt x="2012" y="1578"/>
                    <a:pt x="2028" y="1578"/>
                  </a:cubicBezTo>
                  <a:cubicBezTo>
                    <a:pt x="2196" y="1578"/>
                    <a:pt x="2331" y="1445"/>
                    <a:pt x="2306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449388" y="3716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8" y="1"/>
                  </a:moveTo>
                  <a:cubicBezTo>
                    <a:pt x="164" y="1"/>
                    <a:pt x="1" y="218"/>
                    <a:pt x="136" y="408"/>
                  </a:cubicBezTo>
                  <a:cubicBezTo>
                    <a:pt x="570" y="1032"/>
                    <a:pt x="1249" y="1438"/>
                    <a:pt x="2035" y="1547"/>
                  </a:cubicBezTo>
                  <a:cubicBezTo>
                    <a:pt x="2053" y="1549"/>
                    <a:pt x="2071" y="1550"/>
                    <a:pt x="2087" y="1550"/>
                  </a:cubicBezTo>
                  <a:cubicBezTo>
                    <a:pt x="2298" y="1550"/>
                    <a:pt x="2411" y="1397"/>
                    <a:pt x="2361" y="1221"/>
                  </a:cubicBezTo>
                  <a:cubicBezTo>
                    <a:pt x="2306" y="679"/>
                    <a:pt x="1872" y="218"/>
                    <a:pt x="1330" y="164"/>
                  </a:cubicBezTo>
                  <a:cubicBezTo>
                    <a:pt x="1059" y="28"/>
                    <a:pt x="73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313088" y="395400"/>
              <a:ext cx="58300" cy="38750"/>
            </a:xfrm>
            <a:custGeom>
              <a:avLst/>
              <a:gdLst/>
              <a:ahLst/>
              <a:cxnLst/>
              <a:rect l="l" t="t" r="r" b="b"/>
              <a:pathLst>
                <a:path w="2332" h="1550" extrusionOk="0">
                  <a:moveTo>
                    <a:pt x="326" y="0"/>
                  </a:moveTo>
                  <a:cubicBezTo>
                    <a:pt x="137" y="0"/>
                    <a:pt x="1" y="217"/>
                    <a:pt x="109" y="407"/>
                  </a:cubicBezTo>
                  <a:cubicBezTo>
                    <a:pt x="543" y="1031"/>
                    <a:pt x="1222" y="1438"/>
                    <a:pt x="2008" y="1546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20" y="1550"/>
                    <a:pt x="2331" y="1419"/>
                    <a:pt x="2307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50063" y="4632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354" y="1"/>
                  </a:moveTo>
                  <a:cubicBezTo>
                    <a:pt x="137" y="1"/>
                    <a:pt x="1" y="218"/>
                    <a:pt x="109" y="407"/>
                  </a:cubicBezTo>
                  <a:cubicBezTo>
                    <a:pt x="543" y="1031"/>
                    <a:pt x="1222" y="1438"/>
                    <a:pt x="2008" y="1547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44" y="1550"/>
                    <a:pt x="2357" y="1397"/>
                    <a:pt x="2307" y="1221"/>
                  </a:cubicBezTo>
                  <a:cubicBezTo>
                    <a:pt x="2252" y="679"/>
                    <a:pt x="1791" y="218"/>
                    <a:pt x="1276" y="163"/>
                  </a:cubicBezTo>
                  <a:cubicBezTo>
                    <a:pt x="1005" y="28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777888" y="296900"/>
              <a:ext cx="59350" cy="38925"/>
            </a:xfrm>
            <a:custGeom>
              <a:avLst/>
              <a:gdLst/>
              <a:ahLst/>
              <a:cxnLst/>
              <a:rect l="l" t="t" r="r" b="b"/>
              <a:pathLst>
                <a:path w="2374" h="1557" extrusionOk="0">
                  <a:moveTo>
                    <a:pt x="333" y="0"/>
                  </a:moveTo>
                  <a:cubicBezTo>
                    <a:pt x="125" y="0"/>
                    <a:pt x="1" y="241"/>
                    <a:pt x="124" y="414"/>
                  </a:cubicBezTo>
                  <a:cubicBezTo>
                    <a:pt x="558" y="1038"/>
                    <a:pt x="1237" y="1445"/>
                    <a:pt x="2023" y="1553"/>
                  </a:cubicBezTo>
                  <a:cubicBezTo>
                    <a:pt x="2039" y="1555"/>
                    <a:pt x="2055" y="1556"/>
                    <a:pt x="2070" y="1556"/>
                  </a:cubicBezTo>
                  <a:cubicBezTo>
                    <a:pt x="2259" y="1556"/>
                    <a:pt x="2374" y="1404"/>
                    <a:pt x="2349" y="1228"/>
                  </a:cubicBezTo>
                  <a:cubicBezTo>
                    <a:pt x="2294" y="685"/>
                    <a:pt x="1833" y="224"/>
                    <a:pt x="1318" y="170"/>
                  </a:cubicBezTo>
                  <a:cubicBezTo>
                    <a:pt x="1047" y="34"/>
                    <a:pt x="721" y="7"/>
                    <a:pt x="396" y="7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639263" y="3072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7" y="0"/>
                  </a:moveTo>
                  <a:cubicBezTo>
                    <a:pt x="163" y="0"/>
                    <a:pt x="1" y="217"/>
                    <a:pt x="136" y="380"/>
                  </a:cubicBezTo>
                  <a:cubicBezTo>
                    <a:pt x="570" y="1031"/>
                    <a:pt x="1248" y="1438"/>
                    <a:pt x="2035" y="1546"/>
                  </a:cubicBezTo>
                  <a:cubicBezTo>
                    <a:pt x="2053" y="1548"/>
                    <a:pt x="2070" y="1549"/>
                    <a:pt x="2087" y="1549"/>
                  </a:cubicBezTo>
                  <a:cubicBezTo>
                    <a:pt x="2298" y="1549"/>
                    <a:pt x="2411" y="1396"/>
                    <a:pt x="2360" y="1221"/>
                  </a:cubicBezTo>
                  <a:cubicBezTo>
                    <a:pt x="2306" y="678"/>
                    <a:pt x="1872" y="217"/>
                    <a:pt x="1330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835913" y="427250"/>
              <a:ext cx="58975" cy="39450"/>
            </a:xfrm>
            <a:custGeom>
              <a:avLst/>
              <a:gdLst/>
              <a:ahLst/>
              <a:cxnLst/>
              <a:rect l="l" t="t" r="r" b="b"/>
              <a:pathLst>
                <a:path w="2359" h="1578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8" y="1574"/>
                  </a:cubicBezTo>
                  <a:cubicBezTo>
                    <a:pt x="2026" y="1576"/>
                    <a:pt x="2043" y="1577"/>
                    <a:pt x="2059" y="1577"/>
                  </a:cubicBezTo>
                  <a:cubicBezTo>
                    <a:pt x="2267" y="1577"/>
                    <a:pt x="2358" y="1423"/>
                    <a:pt x="2333" y="1222"/>
                  </a:cubicBezTo>
                  <a:cubicBezTo>
                    <a:pt x="2279" y="679"/>
                    <a:pt x="1818" y="245"/>
                    <a:pt x="1275" y="164"/>
                  </a:cubicBezTo>
                  <a:cubicBezTo>
                    <a:pt x="1031" y="28"/>
                    <a:pt x="706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700963" y="406925"/>
              <a:ext cx="59650" cy="39425"/>
            </a:xfrm>
            <a:custGeom>
              <a:avLst/>
              <a:gdLst/>
              <a:ahLst/>
              <a:cxnLst/>
              <a:rect l="l" t="t" r="r" b="b"/>
              <a:pathLst>
                <a:path w="238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6" y="1575"/>
                    <a:pt x="2043" y="1576"/>
                    <a:pt x="2060" y="1576"/>
                  </a:cubicBezTo>
                  <a:cubicBezTo>
                    <a:pt x="2271" y="1576"/>
                    <a:pt x="2386" y="1422"/>
                    <a:pt x="2361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950" y="82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608738" y="4584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54" y="1"/>
                  </a:moveTo>
                  <a:cubicBezTo>
                    <a:pt x="137" y="1"/>
                    <a:pt x="1" y="245"/>
                    <a:pt x="109" y="408"/>
                  </a:cubicBezTo>
                  <a:cubicBezTo>
                    <a:pt x="543" y="1031"/>
                    <a:pt x="1194" y="1465"/>
                    <a:pt x="1981" y="1574"/>
                  </a:cubicBezTo>
                  <a:cubicBezTo>
                    <a:pt x="1997" y="1576"/>
                    <a:pt x="2012" y="1577"/>
                    <a:pt x="2027" y="1577"/>
                  </a:cubicBezTo>
                  <a:cubicBezTo>
                    <a:pt x="2217" y="1577"/>
                    <a:pt x="2332" y="1422"/>
                    <a:pt x="2307" y="1221"/>
                  </a:cubicBezTo>
                  <a:cubicBezTo>
                    <a:pt x="2225" y="679"/>
                    <a:pt x="1791" y="245"/>
                    <a:pt x="1249" y="191"/>
                  </a:cubicBezTo>
                  <a:cubicBezTo>
                    <a:pt x="977" y="55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761313" y="53780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53" y="0"/>
                  </a:moveTo>
                  <a:cubicBezTo>
                    <a:pt x="136" y="0"/>
                    <a:pt x="1" y="217"/>
                    <a:pt x="109" y="380"/>
                  </a:cubicBezTo>
                  <a:cubicBezTo>
                    <a:pt x="543" y="1031"/>
                    <a:pt x="1221" y="1438"/>
                    <a:pt x="2008" y="1546"/>
                  </a:cubicBezTo>
                  <a:cubicBezTo>
                    <a:pt x="2024" y="1548"/>
                    <a:pt x="2040" y="1549"/>
                    <a:pt x="2055" y="1549"/>
                  </a:cubicBezTo>
                  <a:cubicBezTo>
                    <a:pt x="2244" y="1549"/>
                    <a:pt x="2359" y="1397"/>
                    <a:pt x="2334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50" y="27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601288" y="5561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31"/>
                    <a:pt x="1221" y="1465"/>
                    <a:pt x="1954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478563" y="56017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82" y="407"/>
                  </a:cubicBezTo>
                  <a:cubicBezTo>
                    <a:pt x="543" y="1058"/>
                    <a:pt x="1221" y="1465"/>
                    <a:pt x="1980" y="1573"/>
                  </a:cubicBezTo>
                  <a:cubicBezTo>
                    <a:pt x="1999" y="1576"/>
                    <a:pt x="2016" y="1577"/>
                    <a:pt x="2033" y="1577"/>
                  </a:cubicBezTo>
                  <a:cubicBezTo>
                    <a:pt x="2219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90"/>
                  </a:cubicBezTo>
                  <a:cubicBezTo>
                    <a:pt x="977" y="54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380238" y="6123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407" y="1"/>
                  </a:moveTo>
                  <a:cubicBezTo>
                    <a:pt x="163" y="1"/>
                    <a:pt x="0" y="218"/>
                    <a:pt x="136" y="408"/>
                  </a:cubicBezTo>
                  <a:cubicBezTo>
                    <a:pt x="570" y="1031"/>
                    <a:pt x="1248" y="1438"/>
                    <a:pt x="2035" y="1547"/>
                  </a:cubicBezTo>
                  <a:cubicBezTo>
                    <a:pt x="2051" y="1549"/>
                    <a:pt x="2066" y="1550"/>
                    <a:pt x="2081" y="1550"/>
                  </a:cubicBezTo>
                  <a:cubicBezTo>
                    <a:pt x="2271" y="1550"/>
                    <a:pt x="2385" y="1397"/>
                    <a:pt x="2360" y="1221"/>
                  </a:cubicBezTo>
                  <a:cubicBezTo>
                    <a:pt x="2306" y="679"/>
                    <a:pt x="1845" y="218"/>
                    <a:pt x="1302" y="164"/>
                  </a:cubicBezTo>
                  <a:cubicBezTo>
                    <a:pt x="1031" y="28"/>
                    <a:pt x="733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511113" y="688325"/>
              <a:ext cx="58900" cy="39450"/>
            </a:xfrm>
            <a:custGeom>
              <a:avLst/>
              <a:gdLst/>
              <a:ahLst/>
              <a:cxnLst/>
              <a:rect l="l" t="t" r="r" b="b"/>
              <a:pathLst>
                <a:path w="2356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7"/>
                  </a:cubicBezTo>
                  <a:cubicBezTo>
                    <a:pt x="543" y="1058"/>
                    <a:pt x="1221" y="1465"/>
                    <a:pt x="2007" y="1574"/>
                  </a:cubicBezTo>
                  <a:cubicBezTo>
                    <a:pt x="2026" y="1576"/>
                    <a:pt x="2043" y="1577"/>
                    <a:pt x="2061" y="1577"/>
                  </a:cubicBezTo>
                  <a:cubicBezTo>
                    <a:pt x="2246" y="1577"/>
                    <a:pt x="2355" y="1445"/>
                    <a:pt x="2306" y="1221"/>
                  </a:cubicBezTo>
                  <a:cubicBezTo>
                    <a:pt x="2251" y="679"/>
                    <a:pt x="1817" y="245"/>
                    <a:pt x="1275" y="163"/>
                  </a:cubicBezTo>
                  <a:cubicBezTo>
                    <a:pt x="1004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384988" y="703925"/>
              <a:ext cx="58275" cy="38750"/>
            </a:xfrm>
            <a:custGeom>
              <a:avLst/>
              <a:gdLst/>
              <a:ahLst/>
              <a:cxnLst/>
              <a:rect l="l" t="t" r="r" b="b"/>
              <a:pathLst>
                <a:path w="2331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7"/>
                  </a:cubicBezTo>
                  <a:cubicBezTo>
                    <a:pt x="2021" y="1549"/>
                    <a:pt x="2035" y="1550"/>
                    <a:pt x="2048" y="1550"/>
                  </a:cubicBezTo>
                  <a:cubicBezTo>
                    <a:pt x="2216" y="1550"/>
                    <a:pt x="2331" y="1397"/>
                    <a:pt x="2306" y="1221"/>
                  </a:cubicBezTo>
                  <a:cubicBezTo>
                    <a:pt x="2251" y="679"/>
                    <a:pt x="1790" y="217"/>
                    <a:pt x="1248" y="163"/>
                  </a:cubicBezTo>
                  <a:cubicBezTo>
                    <a:pt x="977" y="28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264963" y="68425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47"/>
                  </a:cubicBezTo>
                  <a:cubicBezTo>
                    <a:pt x="2006" y="1553"/>
                    <a:pt x="2030" y="1556"/>
                    <a:pt x="2054" y="1556"/>
                  </a:cubicBezTo>
                  <a:cubicBezTo>
                    <a:pt x="2227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506363" y="807000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109" y="407"/>
                  </a:cubicBezTo>
                  <a:cubicBezTo>
                    <a:pt x="543" y="1058"/>
                    <a:pt x="1221" y="1465"/>
                    <a:pt x="2007" y="1573"/>
                  </a:cubicBezTo>
                  <a:cubicBezTo>
                    <a:pt x="2021" y="1576"/>
                    <a:pt x="2035" y="1577"/>
                    <a:pt x="2049" y="1577"/>
                  </a:cubicBezTo>
                  <a:cubicBezTo>
                    <a:pt x="2196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63"/>
                  </a:cubicBezTo>
                  <a:cubicBezTo>
                    <a:pt x="977" y="27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3736913" y="640850"/>
              <a:ext cx="58300" cy="39450"/>
            </a:xfrm>
            <a:custGeom>
              <a:avLst/>
              <a:gdLst/>
              <a:ahLst/>
              <a:cxnLst/>
              <a:rect l="l" t="t" r="r" b="b"/>
              <a:pathLst>
                <a:path w="2332" h="1578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32"/>
                    <a:pt x="1167" y="1466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6" y="1577"/>
                    <a:pt x="2331" y="1423"/>
                    <a:pt x="2306" y="1222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3598588" y="65102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2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841338" y="7493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31"/>
                    <a:pt x="1167" y="1465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724038" y="750025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3"/>
                    <a:pt x="2306" y="1221"/>
                  </a:cubicBezTo>
                  <a:cubicBezTo>
                    <a:pt x="2251" y="679"/>
                    <a:pt x="1790" y="245"/>
                    <a:pt x="1248" y="191"/>
                  </a:cubicBezTo>
                  <a:cubicBezTo>
                    <a:pt x="976" y="55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612813" y="779875"/>
              <a:ext cx="58900" cy="39425"/>
            </a:xfrm>
            <a:custGeom>
              <a:avLst/>
              <a:gdLst/>
              <a:ahLst/>
              <a:cxnLst/>
              <a:rect l="l" t="t" r="r" b="b"/>
              <a:pathLst>
                <a:path w="235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50" y="1577"/>
                  </a:cubicBezTo>
                  <a:cubicBezTo>
                    <a:pt x="2201" y="1577"/>
                    <a:pt x="2356" y="1444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745038" y="861250"/>
              <a:ext cx="58925" cy="39425"/>
            </a:xfrm>
            <a:custGeom>
              <a:avLst/>
              <a:gdLst/>
              <a:ahLst/>
              <a:cxnLst/>
              <a:rect l="l" t="t" r="r" b="b"/>
              <a:pathLst>
                <a:path w="2357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2" y="1575"/>
                    <a:pt x="2036" y="1576"/>
                    <a:pt x="2049" y="1576"/>
                  </a:cubicBezTo>
                  <a:cubicBezTo>
                    <a:pt x="2221" y="1576"/>
                    <a:pt x="2357" y="1422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031888" y="494400"/>
              <a:ext cx="59600" cy="38900"/>
            </a:xfrm>
            <a:custGeom>
              <a:avLst/>
              <a:gdLst/>
              <a:ahLst/>
              <a:cxnLst/>
              <a:rect l="l" t="t" r="r" b="b"/>
              <a:pathLst>
                <a:path w="2384" h="1556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46"/>
                  </a:cubicBezTo>
                  <a:cubicBezTo>
                    <a:pt x="2063" y="1553"/>
                    <a:pt x="2090" y="1556"/>
                    <a:pt x="2115" y="1556"/>
                  </a:cubicBezTo>
                  <a:cubicBezTo>
                    <a:pt x="2302" y="1556"/>
                    <a:pt x="2384" y="1388"/>
                    <a:pt x="2360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33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20663" y="532375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8" y="0"/>
                  </a:moveTo>
                  <a:cubicBezTo>
                    <a:pt x="164" y="0"/>
                    <a:pt x="1" y="244"/>
                    <a:pt x="137" y="407"/>
                  </a:cubicBezTo>
                  <a:cubicBezTo>
                    <a:pt x="571" y="1058"/>
                    <a:pt x="1249" y="1465"/>
                    <a:pt x="2035" y="1573"/>
                  </a:cubicBezTo>
                  <a:cubicBezTo>
                    <a:pt x="2053" y="1575"/>
                    <a:pt x="2070" y="1576"/>
                    <a:pt x="2087" y="1576"/>
                  </a:cubicBezTo>
                  <a:cubicBezTo>
                    <a:pt x="2298" y="1576"/>
                    <a:pt x="2413" y="1422"/>
                    <a:pt x="2388" y="1221"/>
                  </a:cubicBezTo>
                  <a:cubicBezTo>
                    <a:pt x="2306" y="678"/>
                    <a:pt x="1873" y="244"/>
                    <a:pt x="1330" y="163"/>
                  </a:cubicBezTo>
                  <a:cubicBezTo>
                    <a:pt x="1059" y="27"/>
                    <a:pt x="76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13938" y="613750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73"/>
                  </a:cubicBezTo>
                  <a:cubicBezTo>
                    <a:pt x="2052" y="1575"/>
                    <a:pt x="2070" y="1576"/>
                    <a:pt x="2087" y="1576"/>
                  </a:cubicBezTo>
                  <a:cubicBezTo>
                    <a:pt x="2298" y="1576"/>
                    <a:pt x="2412" y="1422"/>
                    <a:pt x="2387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004763" y="630000"/>
              <a:ext cx="58925" cy="38925"/>
            </a:xfrm>
            <a:custGeom>
              <a:avLst/>
              <a:gdLst/>
              <a:ahLst/>
              <a:cxnLst/>
              <a:rect l="l" t="t" r="r" b="b"/>
              <a:pathLst>
                <a:path w="2357" h="1557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9"/>
                    <a:pt x="2007" y="1547"/>
                  </a:cubicBezTo>
                  <a:cubicBezTo>
                    <a:pt x="2033" y="1553"/>
                    <a:pt x="2058" y="1556"/>
                    <a:pt x="2081" y="1556"/>
                  </a:cubicBezTo>
                  <a:cubicBezTo>
                    <a:pt x="2254" y="1556"/>
                    <a:pt x="2357" y="1389"/>
                    <a:pt x="2333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50" y="28"/>
                    <a:pt x="651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867113" y="6530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6"/>
                  </a:cubicBezTo>
                  <a:cubicBezTo>
                    <a:pt x="2025" y="1548"/>
                    <a:pt x="2043" y="1549"/>
                    <a:pt x="2060" y="1549"/>
                  </a:cubicBezTo>
                  <a:cubicBezTo>
                    <a:pt x="2271" y="1549"/>
                    <a:pt x="2385" y="1397"/>
                    <a:pt x="2360" y="1221"/>
                  </a:cubicBezTo>
                  <a:cubicBezTo>
                    <a:pt x="2279" y="678"/>
                    <a:pt x="1845" y="217"/>
                    <a:pt x="1302" y="163"/>
                  </a:cubicBezTo>
                  <a:cubicBezTo>
                    <a:pt x="1004" y="54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092238" y="73850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5"/>
                    <a:pt x="1980" y="1547"/>
                  </a:cubicBezTo>
                  <a:cubicBezTo>
                    <a:pt x="2003" y="1553"/>
                    <a:pt x="2025" y="1556"/>
                    <a:pt x="2046" y="1556"/>
                  </a:cubicBezTo>
                  <a:cubicBezTo>
                    <a:pt x="2206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019813" y="360075"/>
              <a:ext cx="59500" cy="39475"/>
            </a:xfrm>
            <a:custGeom>
              <a:avLst/>
              <a:gdLst/>
              <a:ahLst/>
              <a:cxnLst/>
              <a:rect l="l" t="t" r="r" b="b"/>
              <a:pathLst>
                <a:path w="2380" h="1579" extrusionOk="0">
                  <a:moveTo>
                    <a:pt x="341" y="1"/>
                  </a:moveTo>
                  <a:cubicBezTo>
                    <a:pt x="118" y="1"/>
                    <a:pt x="0" y="254"/>
                    <a:pt x="104" y="410"/>
                  </a:cubicBezTo>
                  <a:cubicBezTo>
                    <a:pt x="538" y="1061"/>
                    <a:pt x="1216" y="1467"/>
                    <a:pt x="2002" y="1576"/>
                  </a:cubicBezTo>
                  <a:cubicBezTo>
                    <a:pt x="2020" y="1578"/>
                    <a:pt x="2037" y="1579"/>
                    <a:pt x="2054" y="1579"/>
                  </a:cubicBezTo>
                  <a:cubicBezTo>
                    <a:pt x="2265" y="1579"/>
                    <a:pt x="2380" y="1424"/>
                    <a:pt x="2355" y="1223"/>
                  </a:cubicBezTo>
                  <a:cubicBezTo>
                    <a:pt x="2273" y="681"/>
                    <a:pt x="1839" y="247"/>
                    <a:pt x="1297" y="193"/>
                  </a:cubicBezTo>
                  <a:cubicBezTo>
                    <a:pt x="1026" y="57"/>
                    <a:pt x="727" y="3"/>
                    <a:pt x="375" y="3"/>
                  </a:cubicBezTo>
                  <a:cubicBezTo>
                    <a:pt x="363" y="1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144438" y="518800"/>
              <a:ext cx="60275" cy="39425"/>
            </a:xfrm>
            <a:custGeom>
              <a:avLst/>
              <a:gdLst/>
              <a:ahLst/>
              <a:cxnLst/>
              <a:rect l="l" t="t" r="r" b="b"/>
              <a:pathLst>
                <a:path w="2411" h="1577" extrusionOk="0">
                  <a:moveTo>
                    <a:pt x="408" y="1"/>
                  </a:moveTo>
                  <a:cubicBezTo>
                    <a:pt x="164" y="1"/>
                    <a:pt x="1" y="245"/>
                    <a:pt x="136" y="408"/>
                  </a:cubicBezTo>
                  <a:cubicBezTo>
                    <a:pt x="570" y="1059"/>
                    <a:pt x="1249" y="1465"/>
                    <a:pt x="2035" y="1574"/>
                  </a:cubicBezTo>
                  <a:cubicBezTo>
                    <a:pt x="2053" y="1576"/>
                    <a:pt x="2070" y="1577"/>
                    <a:pt x="2087" y="1577"/>
                  </a:cubicBezTo>
                  <a:cubicBezTo>
                    <a:pt x="2298" y="1577"/>
                    <a:pt x="2411" y="1422"/>
                    <a:pt x="2361" y="1221"/>
                  </a:cubicBezTo>
                  <a:cubicBezTo>
                    <a:pt x="2306" y="679"/>
                    <a:pt x="1872" y="245"/>
                    <a:pt x="1330" y="163"/>
                  </a:cubicBezTo>
                  <a:cubicBezTo>
                    <a:pt x="1059" y="28"/>
                    <a:pt x="760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296138" y="512025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49" y="1577"/>
                  </a:cubicBezTo>
                  <a:cubicBezTo>
                    <a:pt x="2217" y="1577"/>
                    <a:pt x="2332" y="1422"/>
                    <a:pt x="2306" y="1221"/>
                  </a:cubicBezTo>
                  <a:cubicBezTo>
                    <a:pt x="2225" y="679"/>
                    <a:pt x="1791" y="245"/>
                    <a:pt x="1249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927463" y="382500"/>
              <a:ext cx="59525" cy="38925"/>
            </a:xfrm>
            <a:custGeom>
              <a:avLst/>
              <a:gdLst/>
              <a:ahLst/>
              <a:cxnLst/>
              <a:rect l="l" t="t" r="r" b="b"/>
              <a:pathLst>
                <a:path w="2381" h="1557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8"/>
                    <a:pt x="2007" y="1547"/>
                  </a:cubicBezTo>
                  <a:cubicBezTo>
                    <a:pt x="2036" y="1553"/>
                    <a:pt x="2064" y="1556"/>
                    <a:pt x="2089" y="1556"/>
                  </a:cubicBezTo>
                  <a:cubicBezTo>
                    <a:pt x="2281" y="1556"/>
                    <a:pt x="2381" y="1389"/>
                    <a:pt x="2333" y="1221"/>
                  </a:cubicBezTo>
                  <a:cubicBezTo>
                    <a:pt x="2279" y="679"/>
                    <a:pt x="1845" y="245"/>
                    <a:pt x="1302" y="164"/>
                  </a:cubicBezTo>
                  <a:cubicBezTo>
                    <a:pt x="1031" y="28"/>
                    <a:pt x="705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204788" y="7127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7" y="1575"/>
                    <a:pt x="2012" y="1576"/>
                    <a:pt x="2027" y="1576"/>
                  </a:cubicBezTo>
                  <a:cubicBezTo>
                    <a:pt x="2217" y="1576"/>
                    <a:pt x="2332" y="1422"/>
                    <a:pt x="2306" y="1221"/>
                  </a:cubicBezTo>
                  <a:cubicBezTo>
                    <a:pt x="2225" y="678"/>
                    <a:pt x="1791" y="244"/>
                    <a:pt x="1249" y="190"/>
                  </a:cubicBezTo>
                  <a:cubicBezTo>
                    <a:pt x="977" y="54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973563" y="76495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26" y="1"/>
                  </a:moveTo>
                  <a:cubicBezTo>
                    <a:pt x="136" y="1"/>
                    <a:pt x="1" y="218"/>
                    <a:pt x="82" y="407"/>
                  </a:cubicBezTo>
                  <a:cubicBezTo>
                    <a:pt x="543" y="1031"/>
                    <a:pt x="1221" y="1438"/>
                    <a:pt x="1981" y="1547"/>
                  </a:cubicBezTo>
                  <a:cubicBezTo>
                    <a:pt x="1999" y="1549"/>
                    <a:pt x="2016" y="1550"/>
                    <a:pt x="2033" y="1550"/>
                  </a:cubicBezTo>
                  <a:cubicBezTo>
                    <a:pt x="2244" y="1550"/>
                    <a:pt x="2358" y="1397"/>
                    <a:pt x="2333" y="1221"/>
                  </a:cubicBezTo>
                  <a:cubicBezTo>
                    <a:pt x="2252" y="679"/>
                    <a:pt x="1818" y="218"/>
                    <a:pt x="1275" y="163"/>
                  </a:cubicBezTo>
                  <a:cubicBezTo>
                    <a:pt x="977" y="55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893563" y="853775"/>
              <a:ext cx="58225" cy="38975"/>
            </a:xfrm>
            <a:custGeom>
              <a:avLst/>
              <a:gdLst/>
              <a:ahLst/>
              <a:cxnLst/>
              <a:rect l="l" t="t" r="r" b="b"/>
              <a:pathLst>
                <a:path w="2329" h="1559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2" y="1059"/>
                    <a:pt x="1221" y="1466"/>
                    <a:pt x="2007" y="1547"/>
                  </a:cubicBezTo>
                  <a:cubicBezTo>
                    <a:pt x="2035" y="1555"/>
                    <a:pt x="2062" y="1559"/>
                    <a:pt x="2087" y="1559"/>
                  </a:cubicBezTo>
                  <a:cubicBezTo>
                    <a:pt x="2234" y="1559"/>
                    <a:pt x="2329" y="1430"/>
                    <a:pt x="2306" y="1221"/>
                  </a:cubicBezTo>
                  <a:cubicBezTo>
                    <a:pt x="2251" y="679"/>
                    <a:pt x="1790" y="245"/>
                    <a:pt x="1248" y="164"/>
                  </a:cubicBezTo>
                  <a:cubicBezTo>
                    <a:pt x="976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726450" y="1374425"/>
            <a:ext cx="3688200" cy="28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/>
          <p:nvPr/>
        </p:nvSpPr>
        <p:spPr>
          <a:xfrm>
            <a:off x="293600" y="297750"/>
            <a:ext cx="8556900" cy="45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4" name="Google Shape;184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ctrTitle"/>
          </p:nvPr>
        </p:nvSpPr>
        <p:spPr>
          <a:xfrm>
            <a:off x="423581" y="558052"/>
            <a:ext cx="8498541" cy="3119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Understanding dark side of artificial intelligence</a:t>
            </a:r>
            <a:br>
              <a:rPr lang="en-US" sz="2400" dirty="0"/>
            </a:br>
            <a:r>
              <a:rPr lang="en-US" sz="2400" dirty="0"/>
              <a:t>(AI) integrated business analytics: assessing firm’s</a:t>
            </a:r>
            <a:r>
              <a:rPr lang="zh-TW" altLang="en-US" sz="2400" dirty="0"/>
              <a:t> </a:t>
            </a:r>
            <a:r>
              <a:rPr lang="en-US" sz="2400" dirty="0"/>
              <a:t>operational inefficiency and</a:t>
            </a:r>
            <a:r>
              <a:rPr lang="zh-TW" altLang="en-US" sz="2400" dirty="0"/>
              <a:t> </a:t>
            </a:r>
            <a:r>
              <a:rPr lang="en-US" sz="2400" dirty="0"/>
              <a:t>competitiveness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7"/>
          <p:cNvSpPr txBox="1">
            <a:spLocks noGrp="1"/>
          </p:cNvSpPr>
          <p:nvPr>
            <p:ph type="title" idx="2"/>
          </p:nvPr>
        </p:nvSpPr>
        <p:spPr>
          <a:xfrm>
            <a:off x="3558987" y="1591850"/>
            <a:ext cx="4404155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Hypothesis</a:t>
            </a:r>
            <a:r>
              <a:rPr lang="zh-TW" altLang="en-US" dirty="0"/>
              <a:t> </a:t>
            </a:r>
            <a:r>
              <a:rPr lang="en-US" altLang="zh-TW" dirty="0"/>
              <a:t>Development </a:t>
            </a:r>
          </a:p>
        </p:txBody>
      </p:sp>
      <p:sp>
        <p:nvSpPr>
          <p:cNvPr id="701" name="Google Shape;701;p27"/>
          <p:cNvSpPr txBox="1">
            <a:spLocks noGrp="1"/>
          </p:cNvSpPr>
          <p:nvPr>
            <p:ph type="title"/>
          </p:nvPr>
        </p:nvSpPr>
        <p:spPr>
          <a:xfrm>
            <a:off x="1412913" y="1591838"/>
            <a:ext cx="18147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02" name="Google Shape;702;p27"/>
          <p:cNvGrpSpPr/>
          <p:nvPr/>
        </p:nvGrpSpPr>
        <p:grpSpPr>
          <a:xfrm flipH="1">
            <a:off x="1234" y="1863671"/>
            <a:ext cx="1423992" cy="1891923"/>
            <a:chOff x="5902763" y="3319325"/>
            <a:chExt cx="1194825" cy="1587450"/>
          </a:xfrm>
        </p:grpSpPr>
        <p:sp>
          <p:nvSpPr>
            <p:cNvPr id="703" name="Google Shape;703;p27"/>
            <p:cNvSpPr/>
            <p:nvPr/>
          </p:nvSpPr>
          <p:spPr>
            <a:xfrm>
              <a:off x="6189588" y="3319325"/>
              <a:ext cx="406875" cy="648300"/>
            </a:xfrm>
            <a:custGeom>
              <a:avLst/>
              <a:gdLst/>
              <a:ahLst/>
              <a:cxnLst/>
              <a:rect l="l" t="t" r="r" b="b"/>
              <a:pathLst>
                <a:path w="16275" h="25932" fill="none" extrusionOk="0">
                  <a:moveTo>
                    <a:pt x="15108" y="18174"/>
                  </a:moveTo>
                  <a:cubicBezTo>
                    <a:pt x="14295" y="16628"/>
                    <a:pt x="12450" y="15760"/>
                    <a:pt x="11637" y="14187"/>
                  </a:cubicBezTo>
                  <a:cubicBezTo>
                    <a:pt x="11121" y="13183"/>
                    <a:pt x="11067" y="12044"/>
                    <a:pt x="10633" y="11013"/>
                  </a:cubicBezTo>
                  <a:cubicBezTo>
                    <a:pt x="9765" y="9169"/>
                    <a:pt x="7785" y="8165"/>
                    <a:pt x="6103" y="7026"/>
                  </a:cubicBezTo>
                  <a:cubicBezTo>
                    <a:pt x="3527" y="5263"/>
                    <a:pt x="1411" y="2822"/>
                    <a:pt x="0" y="1"/>
                  </a:cubicBezTo>
                  <a:cubicBezTo>
                    <a:pt x="1411" y="2659"/>
                    <a:pt x="1411" y="5805"/>
                    <a:pt x="1167" y="8789"/>
                  </a:cubicBezTo>
                  <a:cubicBezTo>
                    <a:pt x="1058" y="10064"/>
                    <a:pt x="923" y="11420"/>
                    <a:pt x="1492" y="12586"/>
                  </a:cubicBezTo>
                  <a:cubicBezTo>
                    <a:pt x="2252" y="14132"/>
                    <a:pt x="4069" y="14919"/>
                    <a:pt x="4964" y="16411"/>
                  </a:cubicBezTo>
                  <a:cubicBezTo>
                    <a:pt x="5778" y="17767"/>
                    <a:pt x="5778" y="19611"/>
                    <a:pt x="6971" y="20588"/>
                  </a:cubicBezTo>
                  <a:cubicBezTo>
                    <a:pt x="7432" y="20968"/>
                    <a:pt x="8083" y="21158"/>
                    <a:pt x="8544" y="21537"/>
                  </a:cubicBezTo>
                  <a:cubicBezTo>
                    <a:pt x="9602" y="22324"/>
                    <a:pt x="10091" y="23761"/>
                    <a:pt x="11230" y="24358"/>
                  </a:cubicBezTo>
                  <a:cubicBezTo>
                    <a:pt x="11935" y="24684"/>
                    <a:pt x="12749" y="24656"/>
                    <a:pt x="13535" y="24765"/>
                  </a:cubicBezTo>
                  <a:cubicBezTo>
                    <a:pt x="14295" y="24846"/>
                    <a:pt x="15054" y="25199"/>
                    <a:pt x="15380" y="25931"/>
                  </a:cubicBezTo>
                  <a:cubicBezTo>
                    <a:pt x="15108" y="23463"/>
                    <a:pt x="16275" y="20425"/>
                    <a:pt x="15108" y="18174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206538" y="3362050"/>
              <a:ext cx="368900" cy="615750"/>
            </a:xfrm>
            <a:custGeom>
              <a:avLst/>
              <a:gdLst/>
              <a:ahLst/>
              <a:cxnLst/>
              <a:rect l="l" t="t" r="r" b="b"/>
              <a:pathLst>
                <a:path w="14756" h="24630" fill="none" extrusionOk="0">
                  <a:moveTo>
                    <a:pt x="14702" y="24629"/>
                  </a:moveTo>
                  <a:cubicBezTo>
                    <a:pt x="14756" y="22947"/>
                    <a:pt x="13834" y="21347"/>
                    <a:pt x="12749" y="20072"/>
                  </a:cubicBezTo>
                  <a:cubicBezTo>
                    <a:pt x="11637" y="18770"/>
                    <a:pt x="10308" y="17685"/>
                    <a:pt x="9223" y="16356"/>
                  </a:cubicBezTo>
                  <a:cubicBezTo>
                    <a:pt x="6782" y="13373"/>
                    <a:pt x="5832" y="9440"/>
                    <a:pt x="3608" y="6321"/>
                  </a:cubicBezTo>
                  <a:cubicBezTo>
                    <a:pt x="2225" y="4422"/>
                    <a:pt x="950" y="1411"/>
                    <a:pt x="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564563" y="3939125"/>
              <a:ext cx="298400" cy="967650"/>
            </a:xfrm>
            <a:custGeom>
              <a:avLst/>
              <a:gdLst/>
              <a:ahLst/>
              <a:cxnLst/>
              <a:rect l="l" t="t" r="r" b="b"/>
              <a:pathLst>
                <a:path w="11936" h="38706" fill="none" extrusionOk="0">
                  <a:moveTo>
                    <a:pt x="1" y="0"/>
                  </a:moveTo>
                  <a:cubicBezTo>
                    <a:pt x="869" y="3418"/>
                    <a:pt x="3039" y="6374"/>
                    <a:pt x="4504" y="9629"/>
                  </a:cubicBezTo>
                  <a:cubicBezTo>
                    <a:pt x="5670" y="12206"/>
                    <a:pt x="6402" y="14918"/>
                    <a:pt x="7107" y="17631"/>
                  </a:cubicBezTo>
                  <a:cubicBezTo>
                    <a:pt x="8979" y="24601"/>
                    <a:pt x="10823" y="31599"/>
                    <a:pt x="11935" y="3870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609338" y="3319325"/>
              <a:ext cx="242775" cy="674750"/>
            </a:xfrm>
            <a:custGeom>
              <a:avLst/>
              <a:gdLst/>
              <a:ahLst/>
              <a:cxnLst/>
              <a:rect l="l" t="t" r="r" b="b"/>
              <a:pathLst>
                <a:path w="9711" h="26990" fill="none" extrusionOk="0">
                  <a:moveTo>
                    <a:pt x="2034" y="14648"/>
                  </a:moveTo>
                  <a:cubicBezTo>
                    <a:pt x="1926" y="13319"/>
                    <a:pt x="1519" y="11963"/>
                    <a:pt x="2007" y="10742"/>
                  </a:cubicBezTo>
                  <a:cubicBezTo>
                    <a:pt x="2468" y="9576"/>
                    <a:pt x="3662" y="8843"/>
                    <a:pt x="4584" y="7948"/>
                  </a:cubicBezTo>
                  <a:cubicBezTo>
                    <a:pt x="6862" y="5724"/>
                    <a:pt x="7595" y="2334"/>
                    <a:pt x="9710" y="1"/>
                  </a:cubicBezTo>
                  <a:cubicBezTo>
                    <a:pt x="9656" y="1927"/>
                    <a:pt x="8707" y="3744"/>
                    <a:pt x="8517" y="5643"/>
                  </a:cubicBezTo>
                  <a:cubicBezTo>
                    <a:pt x="8273" y="8138"/>
                    <a:pt x="9331" y="10688"/>
                    <a:pt x="8843" y="13156"/>
                  </a:cubicBezTo>
                  <a:cubicBezTo>
                    <a:pt x="8381" y="15624"/>
                    <a:pt x="6401" y="17631"/>
                    <a:pt x="6049" y="20100"/>
                  </a:cubicBezTo>
                  <a:cubicBezTo>
                    <a:pt x="5778" y="22053"/>
                    <a:pt x="5805" y="23463"/>
                    <a:pt x="4448" y="24982"/>
                  </a:cubicBezTo>
                  <a:cubicBezTo>
                    <a:pt x="3418" y="26148"/>
                    <a:pt x="2170" y="26989"/>
                    <a:pt x="1058" y="25443"/>
                  </a:cubicBezTo>
                  <a:cubicBezTo>
                    <a:pt x="0" y="23951"/>
                    <a:pt x="787" y="22080"/>
                    <a:pt x="1194" y="20507"/>
                  </a:cubicBezTo>
                  <a:cubicBezTo>
                    <a:pt x="1709" y="18662"/>
                    <a:pt x="2197" y="16682"/>
                    <a:pt x="2034" y="14648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666963" y="3329500"/>
              <a:ext cx="179050" cy="648300"/>
            </a:xfrm>
            <a:custGeom>
              <a:avLst/>
              <a:gdLst/>
              <a:ahLst/>
              <a:cxnLst/>
              <a:rect l="l" t="t" r="r" b="b"/>
              <a:pathLst>
                <a:path w="7162" h="25932" fill="none" extrusionOk="0">
                  <a:moveTo>
                    <a:pt x="218" y="25931"/>
                  </a:moveTo>
                  <a:cubicBezTo>
                    <a:pt x="1" y="23843"/>
                    <a:pt x="353" y="22134"/>
                    <a:pt x="1167" y="20208"/>
                  </a:cubicBezTo>
                  <a:cubicBezTo>
                    <a:pt x="1845" y="18581"/>
                    <a:pt x="2849" y="17116"/>
                    <a:pt x="3554" y="15489"/>
                  </a:cubicBezTo>
                  <a:cubicBezTo>
                    <a:pt x="5670" y="10579"/>
                    <a:pt x="4612" y="4693"/>
                    <a:pt x="716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648663" y="3963525"/>
              <a:ext cx="25100" cy="158700"/>
            </a:xfrm>
            <a:custGeom>
              <a:avLst/>
              <a:gdLst/>
              <a:ahLst/>
              <a:cxnLst/>
              <a:rect l="l" t="t" r="r" b="b"/>
              <a:pathLst>
                <a:path w="1004" h="6348" fill="none" extrusionOk="0">
                  <a:moveTo>
                    <a:pt x="1004" y="1"/>
                  </a:moveTo>
                  <a:cubicBezTo>
                    <a:pt x="353" y="2062"/>
                    <a:pt x="27" y="4205"/>
                    <a:pt x="0" y="6348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5918338" y="3841475"/>
              <a:ext cx="593375" cy="283475"/>
            </a:xfrm>
            <a:custGeom>
              <a:avLst/>
              <a:gdLst/>
              <a:ahLst/>
              <a:cxnLst/>
              <a:rect l="l" t="t" r="r" b="b"/>
              <a:pathLst>
                <a:path w="23735" h="11339" fill="none" extrusionOk="0">
                  <a:moveTo>
                    <a:pt x="19177" y="5317"/>
                  </a:moveTo>
                  <a:cubicBezTo>
                    <a:pt x="17225" y="4313"/>
                    <a:pt x="15190" y="3608"/>
                    <a:pt x="13210" y="2713"/>
                  </a:cubicBezTo>
                  <a:cubicBezTo>
                    <a:pt x="11773" y="2062"/>
                    <a:pt x="10416" y="1356"/>
                    <a:pt x="8925" y="895"/>
                  </a:cubicBezTo>
                  <a:cubicBezTo>
                    <a:pt x="6050" y="0"/>
                    <a:pt x="2985" y="244"/>
                    <a:pt x="1" y="624"/>
                  </a:cubicBezTo>
                  <a:cubicBezTo>
                    <a:pt x="733" y="841"/>
                    <a:pt x="1411" y="1248"/>
                    <a:pt x="1981" y="1736"/>
                  </a:cubicBezTo>
                  <a:cubicBezTo>
                    <a:pt x="2985" y="2550"/>
                    <a:pt x="3744" y="3662"/>
                    <a:pt x="4612" y="4584"/>
                  </a:cubicBezTo>
                  <a:cubicBezTo>
                    <a:pt x="5670" y="5669"/>
                    <a:pt x="6890" y="6510"/>
                    <a:pt x="8111" y="7351"/>
                  </a:cubicBezTo>
                  <a:cubicBezTo>
                    <a:pt x="9196" y="8110"/>
                    <a:pt x="10308" y="8897"/>
                    <a:pt x="11610" y="9222"/>
                  </a:cubicBezTo>
                  <a:cubicBezTo>
                    <a:pt x="12532" y="9494"/>
                    <a:pt x="13509" y="9494"/>
                    <a:pt x="14458" y="9765"/>
                  </a:cubicBezTo>
                  <a:cubicBezTo>
                    <a:pt x="15977" y="10172"/>
                    <a:pt x="17360" y="11202"/>
                    <a:pt x="18960" y="11257"/>
                  </a:cubicBezTo>
                  <a:cubicBezTo>
                    <a:pt x="20262" y="11338"/>
                    <a:pt x="23734" y="10714"/>
                    <a:pt x="23409" y="8951"/>
                  </a:cubicBezTo>
                  <a:cubicBezTo>
                    <a:pt x="23138" y="7324"/>
                    <a:pt x="20452" y="5995"/>
                    <a:pt x="19177" y="5317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5929888" y="3857750"/>
              <a:ext cx="585200" cy="238025"/>
            </a:xfrm>
            <a:custGeom>
              <a:avLst/>
              <a:gdLst/>
              <a:ahLst/>
              <a:cxnLst/>
              <a:rect l="l" t="t" r="r" b="b"/>
              <a:pathLst>
                <a:path w="23408" h="9521" fill="none" extrusionOk="0">
                  <a:moveTo>
                    <a:pt x="23408" y="9521"/>
                  </a:moveTo>
                  <a:cubicBezTo>
                    <a:pt x="22052" y="8598"/>
                    <a:pt x="20750" y="7703"/>
                    <a:pt x="19394" y="6727"/>
                  </a:cubicBezTo>
                  <a:cubicBezTo>
                    <a:pt x="18065" y="5832"/>
                    <a:pt x="16735" y="4910"/>
                    <a:pt x="15244" y="4340"/>
                  </a:cubicBezTo>
                  <a:cubicBezTo>
                    <a:pt x="13887" y="3798"/>
                    <a:pt x="12423" y="3526"/>
                    <a:pt x="10985" y="3228"/>
                  </a:cubicBezTo>
                  <a:cubicBezTo>
                    <a:pt x="7242" y="2414"/>
                    <a:pt x="3607" y="1194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492688" y="4082875"/>
              <a:ext cx="183800" cy="105125"/>
            </a:xfrm>
            <a:custGeom>
              <a:avLst/>
              <a:gdLst/>
              <a:ahLst/>
              <a:cxnLst/>
              <a:rect l="l" t="t" r="r" b="b"/>
              <a:pathLst>
                <a:path w="7352" h="4205" fill="none" extrusionOk="0">
                  <a:moveTo>
                    <a:pt x="1" y="0"/>
                  </a:moveTo>
                  <a:cubicBezTo>
                    <a:pt x="1249" y="814"/>
                    <a:pt x="2496" y="1628"/>
                    <a:pt x="3744" y="2387"/>
                  </a:cubicBezTo>
                  <a:cubicBezTo>
                    <a:pt x="4341" y="2713"/>
                    <a:pt x="4910" y="3065"/>
                    <a:pt x="5507" y="3364"/>
                  </a:cubicBezTo>
                  <a:cubicBezTo>
                    <a:pt x="6131" y="3635"/>
                    <a:pt x="6782" y="3879"/>
                    <a:pt x="7351" y="4205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6760538" y="3478700"/>
              <a:ext cx="337050" cy="695050"/>
            </a:xfrm>
            <a:custGeom>
              <a:avLst/>
              <a:gdLst/>
              <a:ahLst/>
              <a:cxnLst/>
              <a:rect l="l" t="t" r="r" b="b"/>
              <a:pathLst>
                <a:path w="13482" h="27802" fill="none" extrusionOk="0">
                  <a:moveTo>
                    <a:pt x="2632" y="21536"/>
                  </a:moveTo>
                  <a:cubicBezTo>
                    <a:pt x="3798" y="19556"/>
                    <a:pt x="5181" y="17739"/>
                    <a:pt x="5860" y="15569"/>
                  </a:cubicBezTo>
                  <a:cubicBezTo>
                    <a:pt x="6375" y="13915"/>
                    <a:pt x="6429" y="12097"/>
                    <a:pt x="6972" y="10443"/>
                  </a:cubicBezTo>
                  <a:cubicBezTo>
                    <a:pt x="8192" y="6591"/>
                    <a:pt x="11718" y="3797"/>
                    <a:pt x="13156" y="0"/>
                  </a:cubicBezTo>
                  <a:cubicBezTo>
                    <a:pt x="13481" y="3689"/>
                    <a:pt x="13481" y="7459"/>
                    <a:pt x="13183" y="11148"/>
                  </a:cubicBezTo>
                  <a:cubicBezTo>
                    <a:pt x="12966" y="13318"/>
                    <a:pt x="12668" y="15542"/>
                    <a:pt x="11610" y="17468"/>
                  </a:cubicBezTo>
                  <a:cubicBezTo>
                    <a:pt x="9955" y="20479"/>
                    <a:pt x="6863" y="22214"/>
                    <a:pt x="4395" y="24411"/>
                  </a:cubicBezTo>
                  <a:cubicBezTo>
                    <a:pt x="3744" y="24954"/>
                    <a:pt x="1682" y="27802"/>
                    <a:pt x="1140" y="27287"/>
                  </a:cubicBezTo>
                  <a:cubicBezTo>
                    <a:pt x="1" y="26310"/>
                    <a:pt x="2089" y="22486"/>
                    <a:pt x="2632" y="21536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785638" y="3478700"/>
              <a:ext cx="310600" cy="685575"/>
            </a:xfrm>
            <a:custGeom>
              <a:avLst/>
              <a:gdLst/>
              <a:ahLst/>
              <a:cxnLst/>
              <a:rect l="l" t="t" r="r" b="b"/>
              <a:pathLst>
                <a:path w="12424" h="27423" fill="none" extrusionOk="0">
                  <a:moveTo>
                    <a:pt x="12423" y="0"/>
                  </a:moveTo>
                  <a:cubicBezTo>
                    <a:pt x="11121" y="8815"/>
                    <a:pt x="6130" y="16546"/>
                    <a:pt x="1519" y="24167"/>
                  </a:cubicBezTo>
                  <a:cubicBezTo>
                    <a:pt x="923" y="25198"/>
                    <a:pt x="272" y="26283"/>
                    <a:pt x="0" y="27422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743588" y="4139825"/>
              <a:ext cx="55625" cy="161425"/>
            </a:xfrm>
            <a:custGeom>
              <a:avLst/>
              <a:gdLst/>
              <a:ahLst/>
              <a:cxnLst/>
              <a:rect l="l" t="t" r="r" b="b"/>
              <a:pathLst>
                <a:path w="2225" h="6457" fill="none" extrusionOk="0">
                  <a:moveTo>
                    <a:pt x="2225" y="1"/>
                  </a:moveTo>
                  <a:cubicBezTo>
                    <a:pt x="1113" y="2008"/>
                    <a:pt x="353" y="4178"/>
                    <a:pt x="1" y="645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560513" y="4297150"/>
              <a:ext cx="183775" cy="90200"/>
            </a:xfrm>
            <a:custGeom>
              <a:avLst/>
              <a:gdLst/>
              <a:ahLst/>
              <a:cxnLst/>
              <a:rect l="l" t="t" r="r" b="b"/>
              <a:pathLst>
                <a:path w="7351" h="3608" fill="none" extrusionOk="0">
                  <a:moveTo>
                    <a:pt x="7351" y="3608"/>
                  </a:moveTo>
                  <a:cubicBezTo>
                    <a:pt x="4910" y="2414"/>
                    <a:pt x="2468" y="1248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5902763" y="4203575"/>
              <a:ext cx="691675" cy="216325"/>
            </a:xfrm>
            <a:custGeom>
              <a:avLst/>
              <a:gdLst/>
              <a:ahLst/>
              <a:cxnLst/>
              <a:rect l="l" t="t" r="r" b="b"/>
              <a:pathLst>
                <a:path w="27667" h="8653" fill="none" extrusionOk="0">
                  <a:moveTo>
                    <a:pt x="24330" y="2713"/>
                  </a:moveTo>
                  <a:cubicBezTo>
                    <a:pt x="23001" y="2496"/>
                    <a:pt x="21645" y="2604"/>
                    <a:pt x="20343" y="2442"/>
                  </a:cubicBezTo>
                  <a:cubicBezTo>
                    <a:pt x="17956" y="2143"/>
                    <a:pt x="15759" y="977"/>
                    <a:pt x="13372" y="651"/>
                  </a:cubicBezTo>
                  <a:cubicBezTo>
                    <a:pt x="8897" y="0"/>
                    <a:pt x="4530" y="2360"/>
                    <a:pt x="0" y="2686"/>
                  </a:cubicBezTo>
                  <a:cubicBezTo>
                    <a:pt x="1031" y="3282"/>
                    <a:pt x="2170" y="3716"/>
                    <a:pt x="3201" y="4313"/>
                  </a:cubicBezTo>
                  <a:cubicBezTo>
                    <a:pt x="6022" y="5832"/>
                    <a:pt x="8598" y="8138"/>
                    <a:pt x="11799" y="8436"/>
                  </a:cubicBezTo>
                  <a:cubicBezTo>
                    <a:pt x="14023" y="8653"/>
                    <a:pt x="16274" y="7839"/>
                    <a:pt x="18499" y="7921"/>
                  </a:cubicBezTo>
                  <a:cubicBezTo>
                    <a:pt x="19339" y="7975"/>
                    <a:pt x="20207" y="8165"/>
                    <a:pt x="21021" y="8029"/>
                  </a:cubicBezTo>
                  <a:cubicBezTo>
                    <a:pt x="21889" y="7921"/>
                    <a:pt x="22703" y="7487"/>
                    <a:pt x="23489" y="7080"/>
                  </a:cubicBezTo>
                  <a:cubicBezTo>
                    <a:pt x="24276" y="6673"/>
                    <a:pt x="27531" y="5479"/>
                    <a:pt x="27558" y="4530"/>
                  </a:cubicBezTo>
                  <a:cubicBezTo>
                    <a:pt x="27666" y="3282"/>
                    <a:pt x="25117" y="2984"/>
                    <a:pt x="24330" y="2713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5916988" y="4268675"/>
              <a:ext cx="671350" cy="75275"/>
            </a:xfrm>
            <a:custGeom>
              <a:avLst/>
              <a:gdLst/>
              <a:ahLst/>
              <a:cxnLst/>
              <a:rect l="l" t="t" r="r" b="b"/>
              <a:pathLst>
                <a:path w="26854" h="3011" fill="none" extrusionOk="0">
                  <a:moveTo>
                    <a:pt x="1" y="272"/>
                  </a:moveTo>
                  <a:cubicBezTo>
                    <a:pt x="2333" y="0"/>
                    <a:pt x="4720" y="217"/>
                    <a:pt x="6971" y="814"/>
                  </a:cubicBezTo>
                  <a:cubicBezTo>
                    <a:pt x="8545" y="1248"/>
                    <a:pt x="10036" y="1899"/>
                    <a:pt x="11583" y="2279"/>
                  </a:cubicBezTo>
                  <a:cubicBezTo>
                    <a:pt x="14620" y="3011"/>
                    <a:pt x="17794" y="2821"/>
                    <a:pt x="20805" y="2116"/>
                  </a:cubicBezTo>
                  <a:cubicBezTo>
                    <a:pt x="22812" y="1628"/>
                    <a:pt x="25009" y="950"/>
                    <a:pt x="26853" y="1899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7"/>
          <p:cNvGrpSpPr/>
          <p:nvPr/>
        </p:nvGrpSpPr>
        <p:grpSpPr>
          <a:xfrm flipH="1">
            <a:off x="218551" y="1274765"/>
            <a:ext cx="1170387" cy="1079536"/>
            <a:chOff x="5136513" y="3609900"/>
            <a:chExt cx="912725" cy="841875"/>
          </a:xfrm>
        </p:grpSpPr>
        <p:sp>
          <p:nvSpPr>
            <p:cNvPr id="719" name="Google Shape;719;p27"/>
            <p:cNvSpPr/>
            <p:nvPr/>
          </p:nvSpPr>
          <p:spPr>
            <a:xfrm>
              <a:off x="5171088" y="397855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18" y="1163"/>
                    <a:pt x="2360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5136513" y="4090300"/>
              <a:ext cx="62400" cy="36000"/>
            </a:xfrm>
            <a:custGeom>
              <a:avLst/>
              <a:gdLst/>
              <a:ahLst/>
              <a:cxnLst/>
              <a:rect l="l" t="t" r="r" b="b"/>
              <a:pathLst>
                <a:path w="2496" h="1440" extrusionOk="0">
                  <a:moveTo>
                    <a:pt x="1684" y="0"/>
                  </a:moveTo>
                  <a:cubicBezTo>
                    <a:pt x="1353" y="0"/>
                    <a:pt x="1014" y="127"/>
                    <a:pt x="760" y="381"/>
                  </a:cubicBezTo>
                  <a:cubicBezTo>
                    <a:pt x="488" y="571"/>
                    <a:pt x="271" y="761"/>
                    <a:pt x="81" y="1005"/>
                  </a:cubicBezTo>
                  <a:cubicBezTo>
                    <a:pt x="0" y="1168"/>
                    <a:pt x="81" y="1439"/>
                    <a:pt x="298" y="1439"/>
                  </a:cubicBezTo>
                  <a:cubicBezTo>
                    <a:pt x="1085" y="1439"/>
                    <a:pt x="1817" y="1168"/>
                    <a:pt x="2360" y="626"/>
                  </a:cubicBezTo>
                  <a:cubicBezTo>
                    <a:pt x="2495" y="463"/>
                    <a:pt x="2468" y="246"/>
                    <a:pt x="2251" y="137"/>
                  </a:cubicBezTo>
                  <a:cubicBezTo>
                    <a:pt x="2078" y="46"/>
                    <a:pt x="1883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316888" y="39835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48"/>
                    <a:pt x="2441" y="258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5263313" y="40811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3" y="557"/>
                    <a:pt x="299" y="746"/>
                    <a:pt x="136" y="991"/>
                  </a:cubicBezTo>
                  <a:cubicBezTo>
                    <a:pt x="0" y="1153"/>
                    <a:pt x="109" y="1425"/>
                    <a:pt x="299" y="1425"/>
                  </a:cubicBezTo>
                  <a:cubicBezTo>
                    <a:pt x="1085" y="1425"/>
                    <a:pt x="1845" y="1153"/>
                    <a:pt x="2360" y="611"/>
                  </a:cubicBezTo>
                  <a:cubicBezTo>
                    <a:pt x="2550" y="448"/>
                    <a:pt x="2469" y="258"/>
                    <a:pt x="2306" y="150"/>
                  </a:cubicBezTo>
                  <a:cubicBezTo>
                    <a:pt x="2124" y="49"/>
                    <a:pt x="1928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5201588" y="4204600"/>
              <a:ext cx="61750" cy="36300"/>
            </a:xfrm>
            <a:custGeom>
              <a:avLst/>
              <a:gdLst/>
              <a:ahLst/>
              <a:cxnLst/>
              <a:rect l="l" t="t" r="r" b="b"/>
              <a:pathLst>
                <a:path w="2470" h="1452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3"/>
                  </a:cubicBezTo>
                  <a:cubicBezTo>
                    <a:pt x="516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86" y="1451"/>
                    <a:pt x="1818" y="1180"/>
                    <a:pt x="2361" y="637"/>
                  </a:cubicBezTo>
                  <a:cubicBezTo>
                    <a:pt x="2469" y="502"/>
                    <a:pt x="2442" y="258"/>
                    <a:pt x="2279" y="149"/>
                  </a:cubicBezTo>
                  <a:cubicBezTo>
                    <a:pt x="2098" y="48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5337213" y="4135425"/>
              <a:ext cx="62425" cy="35625"/>
            </a:xfrm>
            <a:custGeom>
              <a:avLst/>
              <a:gdLst/>
              <a:ahLst/>
              <a:cxnLst/>
              <a:rect l="l" t="t" r="r" b="b"/>
              <a:pathLst>
                <a:path w="2497" h="1425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4"/>
                  </a:cubicBezTo>
                  <a:cubicBezTo>
                    <a:pt x="516" y="556"/>
                    <a:pt x="272" y="746"/>
                    <a:pt x="82" y="990"/>
                  </a:cubicBezTo>
                  <a:cubicBezTo>
                    <a:pt x="1" y="1153"/>
                    <a:pt x="82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496" y="448"/>
                    <a:pt x="2442" y="258"/>
                    <a:pt x="2279" y="150"/>
                  </a:cubicBezTo>
                  <a:cubicBezTo>
                    <a:pt x="2098" y="49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5398238" y="377265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0"/>
                  </a:moveTo>
                  <a:cubicBezTo>
                    <a:pt x="1401" y="0"/>
                    <a:pt x="1070" y="138"/>
                    <a:pt x="815" y="394"/>
                  </a:cubicBezTo>
                  <a:cubicBezTo>
                    <a:pt x="543" y="556"/>
                    <a:pt x="299" y="746"/>
                    <a:pt x="137" y="990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551" y="448"/>
                    <a:pt x="2469" y="258"/>
                    <a:pt x="2306" y="149"/>
                  </a:cubicBezTo>
                  <a:cubicBezTo>
                    <a:pt x="2125" y="49"/>
                    <a:pt x="192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324338" y="389040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45" y="1163"/>
                    <a:pt x="2387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537938" y="38038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1" y="1"/>
                  </a:moveTo>
                  <a:cubicBezTo>
                    <a:pt x="1400" y="1"/>
                    <a:pt x="1070" y="139"/>
                    <a:pt x="814" y="394"/>
                  </a:cubicBezTo>
                  <a:cubicBezTo>
                    <a:pt x="543" y="557"/>
                    <a:pt x="299" y="774"/>
                    <a:pt x="136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45" y="1181"/>
                    <a:pt x="2387" y="638"/>
                  </a:cubicBezTo>
                  <a:cubicBezTo>
                    <a:pt x="2550" y="448"/>
                    <a:pt x="2469" y="259"/>
                    <a:pt x="2306" y="150"/>
                  </a:cubicBezTo>
                  <a:cubicBezTo>
                    <a:pt x="2124" y="49"/>
                    <a:pt x="192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441638" y="39005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1"/>
                  </a:moveTo>
                  <a:cubicBezTo>
                    <a:pt x="1364" y="1"/>
                    <a:pt x="1035" y="128"/>
                    <a:pt x="787" y="376"/>
                  </a:cubicBezTo>
                  <a:cubicBezTo>
                    <a:pt x="489" y="511"/>
                    <a:pt x="299" y="728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86" y="1434"/>
                    <a:pt x="1818" y="1162"/>
                    <a:pt x="2361" y="620"/>
                  </a:cubicBezTo>
                  <a:cubicBezTo>
                    <a:pt x="2523" y="457"/>
                    <a:pt x="2469" y="240"/>
                    <a:pt x="2279" y="159"/>
                  </a:cubicBezTo>
                  <a:cubicBezTo>
                    <a:pt x="2099" y="53"/>
                    <a:pt x="189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5428088" y="4004550"/>
              <a:ext cx="62400" cy="36350"/>
            </a:xfrm>
            <a:custGeom>
              <a:avLst/>
              <a:gdLst/>
              <a:ahLst/>
              <a:cxnLst/>
              <a:rect l="l" t="t" r="r" b="b"/>
              <a:pathLst>
                <a:path w="2496" h="1454" extrusionOk="0">
                  <a:moveTo>
                    <a:pt x="1689" y="0"/>
                  </a:moveTo>
                  <a:cubicBezTo>
                    <a:pt x="1356" y="0"/>
                    <a:pt x="1015" y="138"/>
                    <a:pt x="760" y="394"/>
                  </a:cubicBezTo>
                  <a:cubicBezTo>
                    <a:pt x="489" y="557"/>
                    <a:pt x="272" y="774"/>
                    <a:pt x="82" y="1018"/>
                  </a:cubicBezTo>
                  <a:cubicBezTo>
                    <a:pt x="0" y="1180"/>
                    <a:pt x="82" y="1452"/>
                    <a:pt x="299" y="1452"/>
                  </a:cubicBezTo>
                  <a:cubicBezTo>
                    <a:pt x="332" y="1453"/>
                    <a:pt x="365" y="1454"/>
                    <a:pt x="399" y="1454"/>
                  </a:cubicBezTo>
                  <a:cubicBezTo>
                    <a:pt x="1100" y="1454"/>
                    <a:pt x="1815" y="1182"/>
                    <a:pt x="2333" y="638"/>
                  </a:cubicBezTo>
                  <a:cubicBezTo>
                    <a:pt x="2496" y="475"/>
                    <a:pt x="2441" y="258"/>
                    <a:pt x="2252" y="150"/>
                  </a:cubicBezTo>
                  <a:cubicBezTo>
                    <a:pt x="2080" y="49"/>
                    <a:pt x="1886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5582013" y="3929450"/>
              <a:ext cx="63775" cy="36825"/>
            </a:xfrm>
            <a:custGeom>
              <a:avLst/>
              <a:gdLst/>
              <a:ahLst/>
              <a:cxnLst/>
              <a:rect l="l" t="t" r="r" b="b"/>
              <a:pathLst>
                <a:path w="2551" h="1473" extrusionOk="0">
                  <a:moveTo>
                    <a:pt x="1689" y="0"/>
                  </a:moveTo>
                  <a:cubicBezTo>
                    <a:pt x="1362" y="0"/>
                    <a:pt x="1047" y="138"/>
                    <a:pt x="814" y="387"/>
                  </a:cubicBezTo>
                  <a:cubicBezTo>
                    <a:pt x="543" y="550"/>
                    <a:pt x="299" y="767"/>
                    <a:pt x="109" y="1038"/>
                  </a:cubicBezTo>
                  <a:cubicBezTo>
                    <a:pt x="0" y="1201"/>
                    <a:pt x="109" y="1472"/>
                    <a:pt x="299" y="1472"/>
                  </a:cubicBezTo>
                  <a:cubicBezTo>
                    <a:pt x="1085" y="1472"/>
                    <a:pt x="1845" y="1201"/>
                    <a:pt x="2387" y="658"/>
                  </a:cubicBezTo>
                  <a:cubicBezTo>
                    <a:pt x="2550" y="468"/>
                    <a:pt x="2469" y="279"/>
                    <a:pt x="2306" y="170"/>
                  </a:cubicBezTo>
                  <a:cubicBezTo>
                    <a:pt x="2107" y="55"/>
                    <a:pt x="1895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5501313" y="4068975"/>
              <a:ext cx="63100" cy="36350"/>
            </a:xfrm>
            <a:custGeom>
              <a:avLst/>
              <a:gdLst/>
              <a:ahLst/>
              <a:cxnLst/>
              <a:rect l="l" t="t" r="r" b="b"/>
              <a:pathLst>
                <a:path w="2524" h="1454" extrusionOk="0">
                  <a:moveTo>
                    <a:pt x="1717" y="0"/>
                  </a:moveTo>
                  <a:cubicBezTo>
                    <a:pt x="1384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1017"/>
                  </a:cubicBezTo>
                  <a:cubicBezTo>
                    <a:pt x="1" y="1180"/>
                    <a:pt x="109" y="1451"/>
                    <a:pt x="299" y="1451"/>
                  </a:cubicBezTo>
                  <a:cubicBezTo>
                    <a:pt x="332" y="1453"/>
                    <a:pt x="365" y="1453"/>
                    <a:pt x="398" y="1453"/>
                  </a:cubicBezTo>
                  <a:cubicBezTo>
                    <a:pt x="1147" y="1453"/>
                    <a:pt x="1841" y="1157"/>
                    <a:pt x="2360" y="638"/>
                  </a:cubicBezTo>
                  <a:cubicBezTo>
                    <a:pt x="2523" y="475"/>
                    <a:pt x="2442" y="258"/>
                    <a:pt x="2279" y="149"/>
                  </a:cubicBezTo>
                  <a:cubicBezTo>
                    <a:pt x="2108" y="49"/>
                    <a:pt x="1914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5432163" y="417067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9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76"/>
                    <a:pt x="2468" y="259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5415188" y="4280325"/>
              <a:ext cx="64450" cy="35825"/>
            </a:xfrm>
            <a:custGeom>
              <a:avLst/>
              <a:gdLst/>
              <a:ahLst/>
              <a:cxnLst/>
              <a:rect l="l" t="t" r="r" b="b"/>
              <a:pathLst>
                <a:path w="2578" h="1433" extrusionOk="0">
                  <a:moveTo>
                    <a:pt x="1730" y="0"/>
                  </a:moveTo>
                  <a:cubicBezTo>
                    <a:pt x="1408" y="0"/>
                    <a:pt x="1090" y="127"/>
                    <a:pt x="842" y="375"/>
                  </a:cubicBezTo>
                  <a:cubicBezTo>
                    <a:pt x="571" y="565"/>
                    <a:pt x="326" y="755"/>
                    <a:pt x="164" y="999"/>
                  </a:cubicBezTo>
                  <a:cubicBezTo>
                    <a:pt x="1" y="1162"/>
                    <a:pt x="109" y="1433"/>
                    <a:pt x="326" y="1433"/>
                  </a:cubicBezTo>
                  <a:cubicBezTo>
                    <a:pt x="1113" y="1433"/>
                    <a:pt x="1873" y="1162"/>
                    <a:pt x="2388" y="619"/>
                  </a:cubicBezTo>
                  <a:cubicBezTo>
                    <a:pt x="2578" y="456"/>
                    <a:pt x="2496" y="239"/>
                    <a:pt x="2334" y="158"/>
                  </a:cubicBezTo>
                  <a:cubicBezTo>
                    <a:pt x="2143" y="52"/>
                    <a:pt x="193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5554888" y="4220175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3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299" y="1425"/>
                  </a:cubicBezTo>
                  <a:cubicBezTo>
                    <a:pt x="1085" y="1425"/>
                    <a:pt x="1818" y="1154"/>
                    <a:pt x="2360" y="611"/>
                  </a:cubicBezTo>
                  <a:cubicBezTo>
                    <a:pt x="2523" y="476"/>
                    <a:pt x="2442" y="259"/>
                    <a:pt x="2279" y="150"/>
                  </a:cubicBezTo>
                  <a:cubicBezTo>
                    <a:pt x="2097" y="49"/>
                    <a:pt x="1901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5491138" y="43311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1" y="1162"/>
                    <a:pt x="109" y="1433"/>
                    <a:pt x="299" y="1433"/>
                  </a:cubicBezTo>
                  <a:cubicBezTo>
                    <a:pt x="1086" y="1433"/>
                    <a:pt x="1845" y="1162"/>
                    <a:pt x="2388" y="620"/>
                  </a:cubicBezTo>
                  <a:cubicBezTo>
                    <a:pt x="2523" y="457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404338" y="4415925"/>
              <a:ext cx="62425" cy="35850"/>
            </a:xfrm>
            <a:custGeom>
              <a:avLst/>
              <a:gdLst/>
              <a:ahLst/>
              <a:cxnLst/>
              <a:rect l="l" t="t" r="r" b="b"/>
              <a:pathLst>
                <a:path w="2497" h="1434" extrusionOk="0">
                  <a:moveTo>
                    <a:pt x="1660" y="1"/>
                  </a:moveTo>
                  <a:cubicBezTo>
                    <a:pt x="1337" y="1"/>
                    <a:pt x="1008" y="128"/>
                    <a:pt x="760" y="376"/>
                  </a:cubicBezTo>
                  <a:cubicBezTo>
                    <a:pt x="489" y="566"/>
                    <a:pt x="272" y="756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59" y="1434"/>
                    <a:pt x="1818" y="1162"/>
                    <a:pt x="2361" y="620"/>
                  </a:cubicBezTo>
                  <a:cubicBezTo>
                    <a:pt x="2496" y="457"/>
                    <a:pt x="2469" y="240"/>
                    <a:pt x="2252" y="159"/>
                  </a:cubicBezTo>
                  <a:cubicBezTo>
                    <a:pt x="2072" y="53"/>
                    <a:pt x="1867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5646438" y="429545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6" y="557"/>
                    <a:pt x="271" y="774"/>
                    <a:pt x="109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18" y="1181"/>
                    <a:pt x="2360" y="638"/>
                  </a:cubicBezTo>
                  <a:cubicBezTo>
                    <a:pt x="2523" y="448"/>
                    <a:pt x="2469" y="258"/>
                    <a:pt x="2279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5650488" y="4010650"/>
              <a:ext cx="63100" cy="35800"/>
            </a:xfrm>
            <a:custGeom>
              <a:avLst/>
              <a:gdLst/>
              <a:ahLst/>
              <a:cxnLst/>
              <a:rect l="l" t="t" r="r" b="b"/>
              <a:pathLst>
                <a:path w="2524" h="1432" extrusionOk="0">
                  <a:moveTo>
                    <a:pt x="1705" y="1"/>
                  </a:moveTo>
                  <a:cubicBezTo>
                    <a:pt x="1373" y="1"/>
                    <a:pt x="1043" y="138"/>
                    <a:pt x="788" y="394"/>
                  </a:cubicBezTo>
                  <a:cubicBezTo>
                    <a:pt x="516" y="557"/>
                    <a:pt x="272" y="774"/>
                    <a:pt x="109" y="991"/>
                  </a:cubicBezTo>
                  <a:cubicBezTo>
                    <a:pt x="1" y="1181"/>
                    <a:pt x="109" y="1425"/>
                    <a:pt x="299" y="1425"/>
                  </a:cubicBezTo>
                  <a:cubicBezTo>
                    <a:pt x="363" y="1429"/>
                    <a:pt x="426" y="1431"/>
                    <a:pt x="489" y="1431"/>
                  </a:cubicBezTo>
                  <a:cubicBezTo>
                    <a:pt x="1184" y="1431"/>
                    <a:pt x="1863" y="1158"/>
                    <a:pt x="2361" y="611"/>
                  </a:cubicBezTo>
                  <a:cubicBezTo>
                    <a:pt x="2523" y="448"/>
                    <a:pt x="2442" y="258"/>
                    <a:pt x="2279" y="150"/>
                  </a:cubicBezTo>
                  <a:cubicBezTo>
                    <a:pt x="2098" y="49"/>
                    <a:pt x="1901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575913" y="4127750"/>
              <a:ext cx="63075" cy="35850"/>
            </a:xfrm>
            <a:custGeom>
              <a:avLst/>
              <a:gdLst/>
              <a:ahLst/>
              <a:cxnLst/>
              <a:rect l="l" t="t" r="r" b="b"/>
              <a:pathLst>
                <a:path w="2523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45" y="1162"/>
                    <a:pt x="2387" y="619"/>
                  </a:cubicBezTo>
                  <a:cubicBezTo>
                    <a:pt x="2523" y="484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5799688" y="3991000"/>
              <a:ext cx="63075" cy="36350"/>
            </a:xfrm>
            <a:custGeom>
              <a:avLst/>
              <a:gdLst/>
              <a:ahLst/>
              <a:cxnLst/>
              <a:rect l="l" t="t" r="r" b="b"/>
              <a:pathLst>
                <a:path w="2523" h="1454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3"/>
                  </a:cubicBezTo>
                  <a:cubicBezTo>
                    <a:pt x="516" y="556"/>
                    <a:pt x="271" y="773"/>
                    <a:pt x="109" y="1017"/>
                  </a:cubicBezTo>
                  <a:cubicBezTo>
                    <a:pt x="0" y="1180"/>
                    <a:pt x="109" y="1451"/>
                    <a:pt x="326" y="1451"/>
                  </a:cubicBezTo>
                  <a:cubicBezTo>
                    <a:pt x="359" y="1452"/>
                    <a:pt x="392" y="1453"/>
                    <a:pt x="425" y="1453"/>
                  </a:cubicBezTo>
                  <a:cubicBezTo>
                    <a:pt x="1122" y="1453"/>
                    <a:pt x="1790" y="1181"/>
                    <a:pt x="2360" y="637"/>
                  </a:cubicBezTo>
                  <a:cubicBezTo>
                    <a:pt x="2523" y="475"/>
                    <a:pt x="2441" y="258"/>
                    <a:pt x="2279" y="149"/>
                  </a:cubicBezTo>
                  <a:cubicBezTo>
                    <a:pt x="2107" y="48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5730513" y="40859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5" y="0"/>
                  </a:moveTo>
                  <a:cubicBezTo>
                    <a:pt x="1373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990"/>
                  </a:cubicBezTo>
                  <a:cubicBezTo>
                    <a:pt x="1" y="1180"/>
                    <a:pt x="109" y="1452"/>
                    <a:pt x="299" y="1452"/>
                  </a:cubicBezTo>
                  <a:cubicBezTo>
                    <a:pt x="1086" y="1452"/>
                    <a:pt x="1818" y="1180"/>
                    <a:pt x="2360" y="638"/>
                  </a:cubicBezTo>
                  <a:cubicBezTo>
                    <a:pt x="2496" y="475"/>
                    <a:pt x="2469" y="258"/>
                    <a:pt x="2279" y="150"/>
                  </a:cubicBezTo>
                  <a:cubicBezTo>
                    <a:pt x="2097" y="49"/>
                    <a:pt x="1901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5689163" y="4193050"/>
              <a:ext cx="62400" cy="35625"/>
            </a:xfrm>
            <a:custGeom>
              <a:avLst/>
              <a:gdLst/>
              <a:ahLst/>
              <a:cxnLst/>
              <a:rect l="l" t="t" r="r" b="b"/>
              <a:pathLst>
                <a:path w="2496" h="1425" extrusionOk="0">
                  <a:moveTo>
                    <a:pt x="1689" y="1"/>
                  </a:moveTo>
                  <a:cubicBezTo>
                    <a:pt x="1356" y="1"/>
                    <a:pt x="1015" y="139"/>
                    <a:pt x="760" y="394"/>
                  </a:cubicBezTo>
                  <a:cubicBezTo>
                    <a:pt x="488" y="557"/>
                    <a:pt x="244" y="747"/>
                    <a:pt x="81" y="991"/>
                  </a:cubicBezTo>
                  <a:cubicBezTo>
                    <a:pt x="0" y="1154"/>
                    <a:pt x="81" y="1425"/>
                    <a:pt x="298" y="1425"/>
                  </a:cubicBezTo>
                  <a:cubicBezTo>
                    <a:pt x="1058" y="1425"/>
                    <a:pt x="1817" y="1154"/>
                    <a:pt x="2360" y="611"/>
                  </a:cubicBezTo>
                  <a:cubicBezTo>
                    <a:pt x="2495" y="476"/>
                    <a:pt x="2441" y="259"/>
                    <a:pt x="2251" y="150"/>
                  </a:cubicBezTo>
                  <a:cubicBezTo>
                    <a:pt x="2080" y="49"/>
                    <a:pt x="1886" y="1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5832238" y="4134525"/>
              <a:ext cx="62400" cy="35850"/>
            </a:xfrm>
            <a:custGeom>
              <a:avLst/>
              <a:gdLst/>
              <a:ahLst/>
              <a:cxnLst/>
              <a:rect l="l" t="t" r="r" b="b"/>
              <a:pathLst>
                <a:path w="2496" h="1434" extrusionOk="0">
                  <a:moveTo>
                    <a:pt x="1675" y="0"/>
                  </a:moveTo>
                  <a:cubicBezTo>
                    <a:pt x="1353" y="0"/>
                    <a:pt x="1035" y="128"/>
                    <a:pt x="787" y="375"/>
                  </a:cubicBezTo>
                  <a:cubicBezTo>
                    <a:pt x="516" y="565"/>
                    <a:pt x="271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17" y="1162"/>
                    <a:pt x="2360" y="620"/>
                  </a:cubicBezTo>
                  <a:cubicBezTo>
                    <a:pt x="2496" y="457"/>
                    <a:pt x="2468" y="240"/>
                    <a:pt x="2279" y="159"/>
                  </a:cubicBezTo>
                  <a:cubicBezTo>
                    <a:pt x="2088" y="53"/>
                    <a:pt x="1881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5708138" y="3685850"/>
              <a:ext cx="63775" cy="36300"/>
            </a:xfrm>
            <a:custGeom>
              <a:avLst/>
              <a:gdLst/>
              <a:ahLst/>
              <a:cxnLst/>
              <a:rect l="l" t="t" r="r" b="b"/>
              <a:pathLst>
                <a:path w="2551" h="1452" extrusionOk="0">
                  <a:moveTo>
                    <a:pt x="1743" y="0"/>
                  </a:moveTo>
                  <a:cubicBezTo>
                    <a:pt x="1411" y="0"/>
                    <a:pt x="1070" y="138"/>
                    <a:pt x="814" y="394"/>
                  </a:cubicBezTo>
                  <a:cubicBezTo>
                    <a:pt x="543" y="556"/>
                    <a:pt x="299" y="773"/>
                    <a:pt x="136" y="1018"/>
                  </a:cubicBezTo>
                  <a:cubicBezTo>
                    <a:pt x="1" y="1180"/>
                    <a:pt x="109" y="1451"/>
                    <a:pt x="326" y="1451"/>
                  </a:cubicBezTo>
                  <a:cubicBezTo>
                    <a:pt x="1085" y="1451"/>
                    <a:pt x="1845" y="1180"/>
                    <a:pt x="2387" y="638"/>
                  </a:cubicBezTo>
                  <a:cubicBezTo>
                    <a:pt x="2550" y="475"/>
                    <a:pt x="2469" y="258"/>
                    <a:pt x="2306" y="150"/>
                  </a:cubicBezTo>
                  <a:cubicBezTo>
                    <a:pt x="2135" y="49"/>
                    <a:pt x="1940" y="0"/>
                    <a:pt x="1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5672888" y="3797725"/>
              <a:ext cx="64425" cy="36300"/>
            </a:xfrm>
            <a:custGeom>
              <a:avLst/>
              <a:gdLst/>
              <a:ahLst/>
              <a:cxnLst/>
              <a:rect l="l" t="t" r="r" b="b"/>
              <a:pathLst>
                <a:path w="2577" h="1452" extrusionOk="0">
                  <a:moveTo>
                    <a:pt x="1758" y="1"/>
                  </a:moveTo>
                  <a:cubicBezTo>
                    <a:pt x="1427" y="1"/>
                    <a:pt x="1096" y="139"/>
                    <a:pt x="841" y="394"/>
                  </a:cubicBezTo>
                  <a:cubicBezTo>
                    <a:pt x="570" y="557"/>
                    <a:pt x="326" y="774"/>
                    <a:pt x="163" y="1018"/>
                  </a:cubicBezTo>
                  <a:cubicBezTo>
                    <a:pt x="0" y="1181"/>
                    <a:pt x="109" y="1452"/>
                    <a:pt x="326" y="1452"/>
                  </a:cubicBezTo>
                  <a:cubicBezTo>
                    <a:pt x="1112" y="1452"/>
                    <a:pt x="1872" y="1181"/>
                    <a:pt x="2414" y="638"/>
                  </a:cubicBezTo>
                  <a:cubicBezTo>
                    <a:pt x="2577" y="475"/>
                    <a:pt x="2495" y="258"/>
                    <a:pt x="2333" y="150"/>
                  </a:cubicBezTo>
                  <a:cubicBezTo>
                    <a:pt x="2151" y="49"/>
                    <a:pt x="1954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5853263" y="36912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2" y="556"/>
                    <a:pt x="298" y="746"/>
                    <a:pt x="136" y="990"/>
                  </a:cubicBezTo>
                  <a:cubicBezTo>
                    <a:pt x="0" y="1153"/>
                    <a:pt x="109" y="1424"/>
                    <a:pt x="298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50" y="448"/>
                    <a:pt x="2468" y="258"/>
                    <a:pt x="2306" y="150"/>
                  </a:cubicBezTo>
                  <a:cubicBezTo>
                    <a:pt x="2124" y="49"/>
                    <a:pt x="1927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5801038" y="3788500"/>
              <a:ext cx="63075" cy="36050"/>
            </a:xfrm>
            <a:custGeom>
              <a:avLst/>
              <a:gdLst/>
              <a:ahLst/>
              <a:cxnLst/>
              <a:rect l="l" t="t" r="r" b="b"/>
              <a:pathLst>
                <a:path w="2523" h="1442" extrusionOk="0">
                  <a:moveTo>
                    <a:pt x="1691" y="0"/>
                  </a:moveTo>
                  <a:cubicBezTo>
                    <a:pt x="1355" y="0"/>
                    <a:pt x="1032" y="121"/>
                    <a:pt x="814" y="356"/>
                  </a:cubicBezTo>
                  <a:cubicBezTo>
                    <a:pt x="543" y="519"/>
                    <a:pt x="299" y="736"/>
                    <a:pt x="82" y="1007"/>
                  </a:cubicBezTo>
                  <a:cubicBezTo>
                    <a:pt x="0" y="1170"/>
                    <a:pt x="82" y="1441"/>
                    <a:pt x="299" y="1441"/>
                  </a:cubicBezTo>
                  <a:cubicBezTo>
                    <a:pt x="1085" y="1441"/>
                    <a:pt x="1818" y="1170"/>
                    <a:pt x="2360" y="627"/>
                  </a:cubicBezTo>
                  <a:cubicBezTo>
                    <a:pt x="2523" y="465"/>
                    <a:pt x="2469" y="248"/>
                    <a:pt x="2306" y="139"/>
                  </a:cubicBezTo>
                  <a:cubicBezTo>
                    <a:pt x="2110" y="46"/>
                    <a:pt x="1898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5737963" y="39123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1"/>
                  </a:moveTo>
                  <a:cubicBezTo>
                    <a:pt x="1401" y="1"/>
                    <a:pt x="1070" y="138"/>
                    <a:pt x="815" y="394"/>
                  </a:cubicBezTo>
                  <a:cubicBezTo>
                    <a:pt x="543" y="557"/>
                    <a:pt x="299" y="774"/>
                    <a:pt x="109" y="991"/>
                  </a:cubicBezTo>
                  <a:cubicBezTo>
                    <a:pt x="1" y="1153"/>
                    <a:pt x="109" y="1425"/>
                    <a:pt x="299" y="1425"/>
                  </a:cubicBezTo>
                  <a:cubicBezTo>
                    <a:pt x="1086" y="1425"/>
                    <a:pt x="1845" y="1153"/>
                    <a:pt x="2361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25" y="49"/>
                    <a:pt x="1928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5940038" y="3783500"/>
              <a:ext cx="62425" cy="36300"/>
            </a:xfrm>
            <a:custGeom>
              <a:avLst/>
              <a:gdLst/>
              <a:ahLst/>
              <a:cxnLst/>
              <a:rect l="l" t="t" r="r" b="b"/>
              <a:pathLst>
                <a:path w="2497" h="1452" extrusionOk="0">
                  <a:moveTo>
                    <a:pt x="1690" y="0"/>
                  </a:moveTo>
                  <a:cubicBezTo>
                    <a:pt x="1357" y="0"/>
                    <a:pt x="1016" y="138"/>
                    <a:pt x="760" y="393"/>
                  </a:cubicBezTo>
                  <a:cubicBezTo>
                    <a:pt x="489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59" y="1451"/>
                    <a:pt x="1818" y="1180"/>
                    <a:pt x="2361" y="638"/>
                  </a:cubicBezTo>
                  <a:cubicBezTo>
                    <a:pt x="2496" y="448"/>
                    <a:pt x="2469" y="258"/>
                    <a:pt x="2252" y="149"/>
                  </a:cubicBezTo>
                  <a:cubicBezTo>
                    <a:pt x="2081" y="48"/>
                    <a:pt x="188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5592863" y="3615775"/>
              <a:ext cx="63775" cy="35850"/>
            </a:xfrm>
            <a:custGeom>
              <a:avLst/>
              <a:gdLst/>
              <a:ahLst/>
              <a:cxnLst/>
              <a:rect l="l" t="t" r="r" b="b"/>
              <a:pathLst>
                <a:path w="2551" h="1434" extrusionOk="0">
                  <a:moveTo>
                    <a:pt x="1714" y="1"/>
                  </a:moveTo>
                  <a:cubicBezTo>
                    <a:pt x="139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2"/>
                    <a:pt x="109" y="1434"/>
                    <a:pt x="326" y="1434"/>
                  </a:cubicBezTo>
                  <a:cubicBezTo>
                    <a:pt x="1085" y="1434"/>
                    <a:pt x="1845" y="1162"/>
                    <a:pt x="2387" y="620"/>
                  </a:cubicBezTo>
                  <a:cubicBezTo>
                    <a:pt x="2550" y="457"/>
                    <a:pt x="2496" y="240"/>
                    <a:pt x="2306" y="159"/>
                  </a:cubicBezTo>
                  <a:cubicBezTo>
                    <a:pt x="2126" y="53"/>
                    <a:pt x="1921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5794938" y="3609900"/>
              <a:ext cx="64450" cy="35625"/>
            </a:xfrm>
            <a:custGeom>
              <a:avLst/>
              <a:gdLst/>
              <a:ahLst/>
              <a:cxnLst/>
              <a:rect l="l" t="t" r="r" b="b"/>
              <a:pathLst>
                <a:path w="2578" h="1425" extrusionOk="0">
                  <a:moveTo>
                    <a:pt x="1770" y="0"/>
                  </a:moveTo>
                  <a:cubicBezTo>
                    <a:pt x="1438" y="0"/>
                    <a:pt x="1097" y="138"/>
                    <a:pt x="841" y="394"/>
                  </a:cubicBezTo>
                  <a:cubicBezTo>
                    <a:pt x="570" y="557"/>
                    <a:pt x="326" y="746"/>
                    <a:pt x="163" y="991"/>
                  </a:cubicBezTo>
                  <a:cubicBezTo>
                    <a:pt x="0" y="1153"/>
                    <a:pt x="109" y="1425"/>
                    <a:pt x="326" y="1425"/>
                  </a:cubicBezTo>
                  <a:cubicBezTo>
                    <a:pt x="1112" y="1425"/>
                    <a:pt x="1872" y="1153"/>
                    <a:pt x="2414" y="611"/>
                  </a:cubicBezTo>
                  <a:cubicBezTo>
                    <a:pt x="2577" y="448"/>
                    <a:pt x="2496" y="258"/>
                    <a:pt x="2333" y="150"/>
                  </a:cubicBezTo>
                  <a:cubicBezTo>
                    <a:pt x="2161" y="49"/>
                    <a:pt x="1967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5284338" y="42880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4"/>
                  </a:cubicBezTo>
                  <a:cubicBezTo>
                    <a:pt x="515" y="556"/>
                    <a:pt x="271" y="746"/>
                    <a:pt x="109" y="990"/>
                  </a:cubicBezTo>
                  <a:cubicBezTo>
                    <a:pt x="0" y="1153"/>
                    <a:pt x="109" y="1424"/>
                    <a:pt x="326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23" y="448"/>
                    <a:pt x="2495" y="258"/>
                    <a:pt x="2278" y="149"/>
                  </a:cubicBezTo>
                  <a:cubicBezTo>
                    <a:pt x="2107" y="49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5555563" y="3703925"/>
              <a:ext cx="64450" cy="35850"/>
            </a:xfrm>
            <a:custGeom>
              <a:avLst/>
              <a:gdLst/>
              <a:ahLst/>
              <a:cxnLst/>
              <a:rect l="l" t="t" r="r" b="b"/>
              <a:pathLst>
                <a:path w="2578" h="1434" extrusionOk="0">
                  <a:moveTo>
                    <a:pt x="1755" y="1"/>
                  </a:moveTo>
                  <a:cubicBezTo>
                    <a:pt x="1431" y="1"/>
                    <a:pt x="1106" y="128"/>
                    <a:pt x="841" y="376"/>
                  </a:cubicBezTo>
                  <a:cubicBezTo>
                    <a:pt x="597" y="566"/>
                    <a:pt x="353" y="756"/>
                    <a:pt x="163" y="1000"/>
                  </a:cubicBezTo>
                  <a:cubicBezTo>
                    <a:pt x="1" y="1162"/>
                    <a:pt x="136" y="1434"/>
                    <a:pt x="353" y="1434"/>
                  </a:cubicBezTo>
                  <a:cubicBezTo>
                    <a:pt x="1140" y="1434"/>
                    <a:pt x="1872" y="1162"/>
                    <a:pt x="2415" y="620"/>
                  </a:cubicBezTo>
                  <a:cubicBezTo>
                    <a:pt x="2577" y="457"/>
                    <a:pt x="2523" y="240"/>
                    <a:pt x="2360" y="159"/>
                  </a:cubicBezTo>
                  <a:cubicBezTo>
                    <a:pt x="2170" y="53"/>
                    <a:pt x="196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5986163" y="36777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326" y="1425"/>
                  </a:cubicBezTo>
                  <a:cubicBezTo>
                    <a:pt x="1085" y="1425"/>
                    <a:pt x="1845" y="1154"/>
                    <a:pt x="2387" y="611"/>
                  </a:cubicBezTo>
                  <a:cubicBezTo>
                    <a:pt x="2523" y="448"/>
                    <a:pt x="2496" y="259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891213" y="389470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44" y="0"/>
                  </a:moveTo>
                  <a:cubicBezTo>
                    <a:pt x="1411" y="0"/>
                    <a:pt x="1070" y="138"/>
                    <a:pt x="815" y="394"/>
                  </a:cubicBezTo>
                  <a:cubicBezTo>
                    <a:pt x="543" y="502"/>
                    <a:pt x="326" y="719"/>
                    <a:pt x="109" y="991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45" y="1153"/>
                    <a:pt x="2388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35" y="49"/>
                    <a:pt x="1941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914963" y="4011325"/>
              <a:ext cx="63075" cy="36300"/>
            </a:xfrm>
            <a:custGeom>
              <a:avLst/>
              <a:gdLst/>
              <a:ahLst/>
              <a:cxnLst/>
              <a:rect l="l" t="t" r="r" b="b"/>
              <a:pathLst>
                <a:path w="2523" h="1452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74"/>
                    <a:pt x="109" y="1018"/>
                  </a:cubicBezTo>
                  <a:cubicBezTo>
                    <a:pt x="0" y="1181"/>
                    <a:pt x="109" y="1452"/>
                    <a:pt x="299" y="1452"/>
                  </a:cubicBezTo>
                  <a:cubicBezTo>
                    <a:pt x="1085" y="1452"/>
                    <a:pt x="1845" y="1181"/>
                    <a:pt x="2387" y="638"/>
                  </a:cubicBezTo>
                  <a:cubicBezTo>
                    <a:pt x="2523" y="475"/>
                    <a:pt x="2496" y="258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7"/>
          <p:cNvGrpSpPr/>
          <p:nvPr/>
        </p:nvGrpSpPr>
        <p:grpSpPr>
          <a:xfrm rot="8100000">
            <a:off x="7876250" y="3582171"/>
            <a:ext cx="1109064" cy="737746"/>
            <a:chOff x="3264963" y="236725"/>
            <a:chExt cx="998125" cy="663950"/>
          </a:xfrm>
        </p:grpSpPr>
        <p:sp>
          <p:nvSpPr>
            <p:cNvPr id="758" name="Google Shape;758;p27"/>
            <p:cNvSpPr/>
            <p:nvPr/>
          </p:nvSpPr>
          <p:spPr>
            <a:xfrm>
              <a:off x="3477188" y="236725"/>
              <a:ext cx="59550" cy="38900"/>
            </a:xfrm>
            <a:custGeom>
              <a:avLst/>
              <a:gdLst/>
              <a:ahLst/>
              <a:cxnLst/>
              <a:rect l="l" t="t" r="r" b="b"/>
              <a:pathLst>
                <a:path w="2382" h="1556" extrusionOk="0">
                  <a:moveTo>
                    <a:pt x="381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2" y="1465"/>
                    <a:pt x="2008" y="1546"/>
                  </a:cubicBezTo>
                  <a:cubicBezTo>
                    <a:pt x="2037" y="1553"/>
                    <a:pt x="2064" y="1556"/>
                    <a:pt x="2090" y="1556"/>
                  </a:cubicBezTo>
                  <a:cubicBezTo>
                    <a:pt x="2282" y="1556"/>
                    <a:pt x="2381" y="1388"/>
                    <a:pt x="2334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1032" y="27"/>
                    <a:pt x="70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367338" y="2747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9" y="1576"/>
                    <a:pt x="2017" y="1577"/>
                    <a:pt x="2034" y="1577"/>
                  </a:cubicBezTo>
                  <a:cubicBezTo>
                    <a:pt x="2220" y="1577"/>
                    <a:pt x="2331" y="1444"/>
                    <a:pt x="2306" y="1221"/>
                  </a:cubicBezTo>
                  <a:cubicBezTo>
                    <a:pt x="2225" y="678"/>
                    <a:pt x="1791" y="244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560613" y="356050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74"/>
                  </a:cubicBezTo>
                  <a:cubicBezTo>
                    <a:pt x="1996" y="1576"/>
                    <a:pt x="2012" y="1578"/>
                    <a:pt x="2028" y="1578"/>
                  </a:cubicBezTo>
                  <a:cubicBezTo>
                    <a:pt x="2196" y="1578"/>
                    <a:pt x="2331" y="1445"/>
                    <a:pt x="2306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449388" y="3716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8" y="1"/>
                  </a:moveTo>
                  <a:cubicBezTo>
                    <a:pt x="164" y="1"/>
                    <a:pt x="1" y="218"/>
                    <a:pt x="136" y="408"/>
                  </a:cubicBezTo>
                  <a:cubicBezTo>
                    <a:pt x="570" y="1032"/>
                    <a:pt x="1249" y="1438"/>
                    <a:pt x="2035" y="1547"/>
                  </a:cubicBezTo>
                  <a:cubicBezTo>
                    <a:pt x="2053" y="1549"/>
                    <a:pt x="2071" y="1550"/>
                    <a:pt x="2087" y="1550"/>
                  </a:cubicBezTo>
                  <a:cubicBezTo>
                    <a:pt x="2298" y="1550"/>
                    <a:pt x="2411" y="1397"/>
                    <a:pt x="2361" y="1221"/>
                  </a:cubicBezTo>
                  <a:cubicBezTo>
                    <a:pt x="2306" y="679"/>
                    <a:pt x="1872" y="218"/>
                    <a:pt x="1330" y="164"/>
                  </a:cubicBezTo>
                  <a:cubicBezTo>
                    <a:pt x="1059" y="28"/>
                    <a:pt x="73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313088" y="395400"/>
              <a:ext cx="58300" cy="38750"/>
            </a:xfrm>
            <a:custGeom>
              <a:avLst/>
              <a:gdLst/>
              <a:ahLst/>
              <a:cxnLst/>
              <a:rect l="l" t="t" r="r" b="b"/>
              <a:pathLst>
                <a:path w="2332" h="1550" extrusionOk="0">
                  <a:moveTo>
                    <a:pt x="326" y="0"/>
                  </a:moveTo>
                  <a:cubicBezTo>
                    <a:pt x="137" y="0"/>
                    <a:pt x="1" y="217"/>
                    <a:pt x="109" y="407"/>
                  </a:cubicBezTo>
                  <a:cubicBezTo>
                    <a:pt x="543" y="1031"/>
                    <a:pt x="1222" y="1438"/>
                    <a:pt x="2008" y="1546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20" y="1550"/>
                    <a:pt x="2331" y="1419"/>
                    <a:pt x="2307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450063" y="4632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354" y="1"/>
                  </a:moveTo>
                  <a:cubicBezTo>
                    <a:pt x="137" y="1"/>
                    <a:pt x="1" y="218"/>
                    <a:pt x="109" y="407"/>
                  </a:cubicBezTo>
                  <a:cubicBezTo>
                    <a:pt x="543" y="1031"/>
                    <a:pt x="1222" y="1438"/>
                    <a:pt x="2008" y="1547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44" y="1550"/>
                    <a:pt x="2357" y="1397"/>
                    <a:pt x="2307" y="1221"/>
                  </a:cubicBezTo>
                  <a:cubicBezTo>
                    <a:pt x="2252" y="679"/>
                    <a:pt x="1791" y="218"/>
                    <a:pt x="1276" y="163"/>
                  </a:cubicBezTo>
                  <a:cubicBezTo>
                    <a:pt x="1005" y="28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777888" y="296900"/>
              <a:ext cx="59350" cy="38925"/>
            </a:xfrm>
            <a:custGeom>
              <a:avLst/>
              <a:gdLst/>
              <a:ahLst/>
              <a:cxnLst/>
              <a:rect l="l" t="t" r="r" b="b"/>
              <a:pathLst>
                <a:path w="2374" h="1557" extrusionOk="0">
                  <a:moveTo>
                    <a:pt x="333" y="0"/>
                  </a:moveTo>
                  <a:cubicBezTo>
                    <a:pt x="125" y="0"/>
                    <a:pt x="1" y="241"/>
                    <a:pt x="124" y="414"/>
                  </a:cubicBezTo>
                  <a:cubicBezTo>
                    <a:pt x="558" y="1038"/>
                    <a:pt x="1237" y="1445"/>
                    <a:pt x="2023" y="1553"/>
                  </a:cubicBezTo>
                  <a:cubicBezTo>
                    <a:pt x="2039" y="1555"/>
                    <a:pt x="2055" y="1556"/>
                    <a:pt x="2070" y="1556"/>
                  </a:cubicBezTo>
                  <a:cubicBezTo>
                    <a:pt x="2259" y="1556"/>
                    <a:pt x="2374" y="1404"/>
                    <a:pt x="2349" y="1228"/>
                  </a:cubicBezTo>
                  <a:cubicBezTo>
                    <a:pt x="2294" y="685"/>
                    <a:pt x="1833" y="224"/>
                    <a:pt x="1318" y="170"/>
                  </a:cubicBezTo>
                  <a:cubicBezTo>
                    <a:pt x="1047" y="34"/>
                    <a:pt x="721" y="7"/>
                    <a:pt x="396" y="7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639263" y="3072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7" y="0"/>
                  </a:moveTo>
                  <a:cubicBezTo>
                    <a:pt x="163" y="0"/>
                    <a:pt x="1" y="217"/>
                    <a:pt x="136" y="380"/>
                  </a:cubicBezTo>
                  <a:cubicBezTo>
                    <a:pt x="570" y="1031"/>
                    <a:pt x="1248" y="1438"/>
                    <a:pt x="2035" y="1546"/>
                  </a:cubicBezTo>
                  <a:cubicBezTo>
                    <a:pt x="2053" y="1548"/>
                    <a:pt x="2070" y="1549"/>
                    <a:pt x="2087" y="1549"/>
                  </a:cubicBezTo>
                  <a:cubicBezTo>
                    <a:pt x="2298" y="1549"/>
                    <a:pt x="2411" y="1396"/>
                    <a:pt x="2360" y="1221"/>
                  </a:cubicBezTo>
                  <a:cubicBezTo>
                    <a:pt x="2306" y="678"/>
                    <a:pt x="1872" y="217"/>
                    <a:pt x="1330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835913" y="427250"/>
              <a:ext cx="58975" cy="39450"/>
            </a:xfrm>
            <a:custGeom>
              <a:avLst/>
              <a:gdLst/>
              <a:ahLst/>
              <a:cxnLst/>
              <a:rect l="l" t="t" r="r" b="b"/>
              <a:pathLst>
                <a:path w="2359" h="1578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8" y="1574"/>
                  </a:cubicBezTo>
                  <a:cubicBezTo>
                    <a:pt x="2026" y="1576"/>
                    <a:pt x="2043" y="1577"/>
                    <a:pt x="2059" y="1577"/>
                  </a:cubicBezTo>
                  <a:cubicBezTo>
                    <a:pt x="2267" y="1577"/>
                    <a:pt x="2358" y="1423"/>
                    <a:pt x="2333" y="1222"/>
                  </a:cubicBezTo>
                  <a:cubicBezTo>
                    <a:pt x="2279" y="679"/>
                    <a:pt x="1818" y="245"/>
                    <a:pt x="1275" y="164"/>
                  </a:cubicBezTo>
                  <a:cubicBezTo>
                    <a:pt x="1031" y="28"/>
                    <a:pt x="706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700963" y="406925"/>
              <a:ext cx="59650" cy="39425"/>
            </a:xfrm>
            <a:custGeom>
              <a:avLst/>
              <a:gdLst/>
              <a:ahLst/>
              <a:cxnLst/>
              <a:rect l="l" t="t" r="r" b="b"/>
              <a:pathLst>
                <a:path w="238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6" y="1575"/>
                    <a:pt x="2043" y="1576"/>
                    <a:pt x="2060" y="1576"/>
                  </a:cubicBezTo>
                  <a:cubicBezTo>
                    <a:pt x="2271" y="1576"/>
                    <a:pt x="2386" y="1422"/>
                    <a:pt x="2361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950" y="82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608738" y="4584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54" y="1"/>
                  </a:moveTo>
                  <a:cubicBezTo>
                    <a:pt x="137" y="1"/>
                    <a:pt x="1" y="245"/>
                    <a:pt x="109" y="408"/>
                  </a:cubicBezTo>
                  <a:cubicBezTo>
                    <a:pt x="543" y="1031"/>
                    <a:pt x="1194" y="1465"/>
                    <a:pt x="1981" y="1574"/>
                  </a:cubicBezTo>
                  <a:cubicBezTo>
                    <a:pt x="1997" y="1576"/>
                    <a:pt x="2012" y="1577"/>
                    <a:pt x="2027" y="1577"/>
                  </a:cubicBezTo>
                  <a:cubicBezTo>
                    <a:pt x="2217" y="1577"/>
                    <a:pt x="2332" y="1422"/>
                    <a:pt x="2307" y="1221"/>
                  </a:cubicBezTo>
                  <a:cubicBezTo>
                    <a:pt x="2225" y="679"/>
                    <a:pt x="1791" y="245"/>
                    <a:pt x="1249" y="191"/>
                  </a:cubicBezTo>
                  <a:cubicBezTo>
                    <a:pt x="977" y="55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761313" y="53780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53" y="0"/>
                  </a:moveTo>
                  <a:cubicBezTo>
                    <a:pt x="136" y="0"/>
                    <a:pt x="1" y="217"/>
                    <a:pt x="109" y="380"/>
                  </a:cubicBezTo>
                  <a:cubicBezTo>
                    <a:pt x="543" y="1031"/>
                    <a:pt x="1221" y="1438"/>
                    <a:pt x="2008" y="1546"/>
                  </a:cubicBezTo>
                  <a:cubicBezTo>
                    <a:pt x="2024" y="1548"/>
                    <a:pt x="2040" y="1549"/>
                    <a:pt x="2055" y="1549"/>
                  </a:cubicBezTo>
                  <a:cubicBezTo>
                    <a:pt x="2244" y="1549"/>
                    <a:pt x="2359" y="1397"/>
                    <a:pt x="2334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50" y="27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601288" y="5561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31"/>
                    <a:pt x="1221" y="1465"/>
                    <a:pt x="1954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478563" y="56017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82" y="407"/>
                  </a:cubicBezTo>
                  <a:cubicBezTo>
                    <a:pt x="543" y="1058"/>
                    <a:pt x="1221" y="1465"/>
                    <a:pt x="1980" y="1573"/>
                  </a:cubicBezTo>
                  <a:cubicBezTo>
                    <a:pt x="1999" y="1576"/>
                    <a:pt x="2016" y="1577"/>
                    <a:pt x="2033" y="1577"/>
                  </a:cubicBezTo>
                  <a:cubicBezTo>
                    <a:pt x="2219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90"/>
                  </a:cubicBezTo>
                  <a:cubicBezTo>
                    <a:pt x="977" y="54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380238" y="6123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407" y="1"/>
                  </a:moveTo>
                  <a:cubicBezTo>
                    <a:pt x="163" y="1"/>
                    <a:pt x="0" y="218"/>
                    <a:pt x="136" y="408"/>
                  </a:cubicBezTo>
                  <a:cubicBezTo>
                    <a:pt x="570" y="1031"/>
                    <a:pt x="1248" y="1438"/>
                    <a:pt x="2035" y="1547"/>
                  </a:cubicBezTo>
                  <a:cubicBezTo>
                    <a:pt x="2051" y="1549"/>
                    <a:pt x="2066" y="1550"/>
                    <a:pt x="2081" y="1550"/>
                  </a:cubicBezTo>
                  <a:cubicBezTo>
                    <a:pt x="2271" y="1550"/>
                    <a:pt x="2385" y="1397"/>
                    <a:pt x="2360" y="1221"/>
                  </a:cubicBezTo>
                  <a:cubicBezTo>
                    <a:pt x="2306" y="679"/>
                    <a:pt x="1845" y="218"/>
                    <a:pt x="1302" y="164"/>
                  </a:cubicBezTo>
                  <a:cubicBezTo>
                    <a:pt x="1031" y="28"/>
                    <a:pt x="733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511113" y="688325"/>
              <a:ext cx="58900" cy="39450"/>
            </a:xfrm>
            <a:custGeom>
              <a:avLst/>
              <a:gdLst/>
              <a:ahLst/>
              <a:cxnLst/>
              <a:rect l="l" t="t" r="r" b="b"/>
              <a:pathLst>
                <a:path w="2356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7"/>
                  </a:cubicBezTo>
                  <a:cubicBezTo>
                    <a:pt x="543" y="1058"/>
                    <a:pt x="1221" y="1465"/>
                    <a:pt x="2007" y="1574"/>
                  </a:cubicBezTo>
                  <a:cubicBezTo>
                    <a:pt x="2026" y="1576"/>
                    <a:pt x="2043" y="1577"/>
                    <a:pt x="2061" y="1577"/>
                  </a:cubicBezTo>
                  <a:cubicBezTo>
                    <a:pt x="2246" y="1577"/>
                    <a:pt x="2355" y="1445"/>
                    <a:pt x="2306" y="1221"/>
                  </a:cubicBezTo>
                  <a:cubicBezTo>
                    <a:pt x="2251" y="679"/>
                    <a:pt x="1817" y="245"/>
                    <a:pt x="1275" y="163"/>
                  </a:cubicBezTo>
                  <a:cubicBezTo>
                    <a:pt x="1004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384988" y="703925"/>
              <a:ext cx="58275" cy="38750"/>
            </a:xfrm>
            <a:custGeom>
              <a:avLst/>
              <a:gdLst/>
              <a:ahLst/>
              <a:cxnLst/>
              <a:rect l="l" t="t" r="r" b="b"/>
              <a:pathLst>
                <a:path w="2331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7"/>
                  </a:cubicBezTo>
                  <a:cubicBezTo>
                    <a:pt x="2021" y="1549"/>
                    <a:pt x="2035" y="1550"/>
                    <a:pt x="2048" y="1550"/>
                  </a:cubicBezTo>
                  <a:cubicBezTo>
                    <a:pt x="2216" y="1550"/>
                    <a:pt x="2331" y="1397"/>
                    <a:pt x="2306" y="1221"/>
                  </a:cubicBezTo>
                  <a:cubicBezTo>
                    <a:pt x="2251" y="679"/>
                    <a:pt x="1790" y="217"/>
                    <a:pt x="1248" y="163"/>
                  </a:cubicBezTo>
                  <a:cubicBezTo>
                    <a:pt x="977" y="28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264963" y="68425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47"/>
                  </a:cubicBezTo>
                  <a:cubicBezTo>
                    <a:pt x="2006" y="1553"/>
                    <a:pt x="2030" y="1556"/>
                    <a:pt x="2054" y="1556"/>
                  </a:cubicBezTo>
                  <a:cubicBezTo>
                    <a:pt x="2227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506363" y="807000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109" y="407"/>
                  </a:cubicBezTo>
                  <a:cubicBezTo>
                    <a:pt x="543" y="1058"/>
                    <a:pt x="1221" y="1465"/>
                    <a:pt x="2007" y="1573"/>
                  </a:cubicBezTo>
                  <a:cubicBezTo>
                    <a:pt x="2021" y="1576"/>
                    <a:pt x="2035" y="1577"/>
                    <a:pt x="2049" y="1577"/>
                  </a:cubicBezTo>
                  <a:cubicBezTo>
                    <a:pt x="2196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63"/>
                  </a:cubicBezTo>
                  <a:cubicBezTo>
                    <a:pt x="977" y="27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736913" y="640850"/>
              <a:ext cx="58300" cy="39450"/>
            </a:xfrm>
            <a:custGeom>
              <a:avLst/>
              <a:gdLst/>
              <a:ahLst/>
              <a:cxnLst/>
              <a:rect l="l" t="t" r="r" b="b"/>
              <a:pathLst>
                <a:path w="2332" h="1578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32"/>
                    <a:pt x="1167" y="1466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6" y="1577"/>
                    <a:pt x="2331" y="1423"/>
                    <a:pt x="2306" y="1222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598588" y="65102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2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841338" y="7493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31"/>
                    <a:pt x="1167" y="1465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724038" y="750025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3"/>
                    <a:pt x="2306" y="1221"/>
                  </a:cubicBezTo>
                  <a:cubicBezTo>
                    <a:pt x="2251" y="679"/>
                    <a:pt x="1790" y="245"/>
                    <a:pt x="1248" y="191"/>
                  </a:cubicBezTo>
                  <a:cubicBezTo>
                    <a:pt x="976" y="55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3612813" y="779875"/>
              <a:ext cx="58900" cy="39425"/>
            </a:xfrm>
            <a:custGeom>
              <a:avLst/>
              <a:gdLst/>
              <a:ahLst/>
              <a:cxnLst/>
              <a:rect l="l" t="t" r="r" b="b"/>
              <a:pathLst>
                <a:path w="235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50" y="1577"/>
                  </a:cubicBezTo>
                  <a:cubicBezTo>
                    <a:pt x="2201" y="1577"/>
                    <a:pt x="2356" y="1444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745038" y="861250"/>
              <a:ext cx="58925" cy="39425"/>
            </a:xfrm>
            <a:custGeom>
              <a:avLst/>
              <a:gdLst/>
              <a:ahLst/>
              <a:cxnLst/>
              <a:rect l="l" t="t" r="r" b="b"/>
              <a:pathLst>
                <a:path w="2357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2" y="1575"/>
                    <a:pt x="2036" y="1576"/>
                    <a:pt x="2049" y="1576"/>
                  </a:cubicBezTo>
                  <a:cubicBezTo>
                    <a:pt x="2221" y="1576"/>
                    <a:pt x="2357" y="1422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031888" y="494400"/>
              <a:ext cx="59600" cy="38900"/>
            </a:xfrm>
            <a:custGeom>
              <a:avLst/>
              <a:gdLst/>
              <a:ahLst/>
              <a:cxnLst/>
              <a:rect l="l" t="t" r="r" b="b"/>
              <a:pathLst>
                <a:path w="2384" h="1556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46"/>
                  </a:cubicBezTo>
                  <a:cubicBezTo>
                    <a:pt x="2063" y="1553"/>
                    <a:pt x="2090" y="1556"/>
                    <a:pt x="2115" y="1556"/>
                  </a:cubicBezTo>
                  <a:cubicBezTo>
                    <a:pt x="2302" y="1556"/>
                    <a:pt x="2384" y="1388"/>
                    <a:pt x="2360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33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920663" y="532375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8" y="0"/>
                  </a:moveTo>
                  <a:cubicBezTo>
                    <a:pt x="164" y="0"/>
                    <a:pt x="1" y="244"/>
                    <a:pt x="137" y="407"/>
                  </a:cubicBezTo>
                  <a:cubicBezTo>
                    <a:pt x="571" y="1058"/>
                    <a:pt x="1249" y="1465"/>
                    <a:pt x="2035" y="1573"/>
                  </a:cubicBezTo>
                  <a:cubicBezTo>
                    <a:pt x="2053" y="1575"/>
                    <a:pt x="2070" y="1576"/>
                    <a:pt x="2087" y="1576"/>
                  </a:cubicBezTo>
                  <a:cubicBezTo>
                    <a:pt x="2298" y="1576"/>
                    <a:pt x="2413" y="1422"/>
                    <a:pt x="2388" y="1221"/>
                  </a:cubicBezTo>
                  <a:cubicBezTo>
                    <a:pt x="2306" y="678"/>
                    <a:pt x="1873" y="244"/>
                    <a:pt x="1330" y="163"/>
                  </a:cubicBezTo>
                  <a:cubicBezTo>
                    <a:pt x="1059" y="27"/>
                    <a:pt x="76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113938" y="613750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73"/>
                  </a:cubicBezTo>
                  <a:cubicBezTo>
                    <a:pt x="2052" y="1575"/>
                    <a:pt x="2070" y="1576"/>
                    <a:pt x="2087" y="1576"/>
                  </a:cubicBezTo>
                  <a:cubicBezTo>
                    <a:pt x="2298" y="1576"/>
                    <a:pt x="2412" y="1422"/>
                    <a:pt x="2387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004763" y="630000"/>
              <a:ext cx="58925" cy="38925"/>
            </a:xfrm>
            <a:custGeom>
              <a:avLst/>
              <a:gdLst/>
              <a:ahLst/>
              <a:cxnLst/>
              <a:rect l="l" t="t" r="r" b="b"/>
              <a:pathLst>
                <a:path w="2357" h="1557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9"/>
                    <a:pt x="2007" y="1547"/>
                  </a:cubicBezTo>
                  <a:cubicBezTo>
                    <a:pt x="2033" y="1553"/>
                    <a:pt x="2058" y="1556"/>
                    <a:pt x="2081" y="1556"/>
                  </a:cubicBezTo>
                  <a:cubicBezTo>
                    <a:pt x="2254" y="1556"/>
                    <a:pt x="2357" y="1389"/>
                    <a:pt x="2333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50" y="28"/>
                    <a:pt x="651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3867113" y="6530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6"/>
                  </a:cubicBezTo>
                  <a:cubicBezTo>
                    <a:pt x="2025" y="1548"/>
                    <a:pt x="2043" y="1549"/>
                    <a:pt x="2060" y="1549"/>
                  </a:cubicBezTo>
                  <a:cubicBezTo>
                    <a:pt x="2271" y="1549"/>
                    <a:pt x="2385" y="1397"/>
                    <a:pt x="2360" y="1221"/>
                  </a:cubicBezTo>
                  <a:cubicBezTo>
                    <a:pt x="2279" y="678"/>
                    <a:pt x="1845" y="217"/>
                    <a:pt x="1302" y="163"/>
                  </a:cubicBezTo>
                  <a:cubicBezTo>
                    <a:pt x="1004" y="54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4092238" y="73850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5"/>
                    <a:pt x="1980" y="1547"/>
                  </a:cubicBezTo>
                  <a:cubicBezTo>
                    <a:pt x="2003" y="1553"/>
                    <a:pt x="2025" y="1556"/>
                    <a:pt x="2046" y="1556"/>
                  </a:cubicBezTo>
                  <a:cubicBezTo>
                    <a:pt x="2206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4019813" y="360075"/>
              <a:ext cx="59500" cy="39475"/>
            </a:xfrm>
            <a:custGeom>
              <a:avLst/>
              <a:gdLst/>
              <a:ahLst/>
              <a:cxnLst/>
              <a:rect l="l" t="t" r="r" b="b"/>
              <a:pathLst>
                <a:path w="2380" h="1579" extrusionOk="0">
                  <a:moveTo>
                    <a:pt x="341" y="1"/>
                  </a:moveTo>
                  <a:cubicBezTo>
                    <a:pt x="118" y="1"/>
                    <a:pt x="0" y="254"/>
                    <a:pt x="104" y="410"/>
                  </a:cubicBezTo>
                  <a:cubicBezTo>
                    <a:pt x="538" y="1061"/>
                    <a:pt x="1216" y="1467"/>
                    <a:pt x="2002" y="1576"/>
                  </a:cubicBezTo>
                  <a:cubicBezTo>
                    <a:pt x="2020" y="1578"/>
                    <a:pt x="2037" y="1579"/>
                    <a:pt x="2054" y="1579"/>
                  </a:cubicBezTo>
                  <a:cubicBezTo>
                    <a:pt x="2265" y="1579"/>
                    <a:pt x="2380" y="1424"/>
                    <a:pt x="2355" y="1223"/>
                  </a:cubicBezTo>
                  <a:cubicBezTo>
                    <a:pt x="2273" y="681"/>
                    <a:pt x="1839" y="247"/>
                    <a:pt x="1297" y="193"/>
                  </a:cubicBezTo>
                  <a:cubicBezTo>
                    <a:pt x="1026" y="57"/>
                    <a:pt x="727" y="3"/>
                    <a:pt x="375" y="3"/>
                  </a:cubicBezTo>
                  <a:cubicBezTo>
                    <a:pt x="363" y="1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4144438" y="518800"/>
              <a:ext cx="60275" cy="39425"/>
            </a:xfrm>
            <a:custGeom>
              <a:avLst/>
              <a:gdLst/>
              <a:ahLst/>
              <a:cxnLst/>
              <a:rect l="l" t="t" r="r" b="b"/>
              <a:pathLst>
                <a:path w="2411" h="1577" extrusionOk="0">
                  <a:moveTo>
                    <a:pt x="408" y="1"/>
                  </a:moveTo>
                  <a:cubicBezTo>
                    <a:pt x="164" y="1"/>
                    <a:pt x="1" y="245"/>
                    <a:pt x="136" y="408"/>
                  </a:cubicBezTo>
                  <a:cubicBezTo>
                    <a:pt x="570" y="1059"/>
                    <a:pt x="1249" y="1465"/>
                    <a:pt x="2035" y="1574"/>
                  </a:cubicBezTo>
                  <a:cubicBezTo>
                    <a:pt x="2053" y="1576"/>
                    <a:pt x="2070" y="1577"/>
                    <a:pt x="2087" y="1577"/>
                  </a:cubicBezTo>
                  <a:cubicBezTo>
                    <a:pt x="2298" y="1577"/>
                    <a:pt x="2411" y="1422"/>
                    <a:pt x="2361" y="1221"/>
                  </a:cubicBezTo>
                  <a:cubicBezTo>
                    <a:pt x="2306" y="679"/>
                    <a:pt x="1872" y="245"/>
                    <a:pt x="1330" y="163"/>
                  </a:cubicBezTo>
                  <a:cubicBezTo>
                    <a:pt x="1059" y="28"/>
                    <a:pt x="760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3296138" y="512025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49" y="1577"/>
                  </a:cubicBezTo>
                  <a:cubicBezTo>
                    <a:pt x="2217" y="1577"/>
                    <a:pt x="2332" y="1422"/>
                    <a:pt x="2306" y="1221"/>
                  </a:cubicBezTo>
                  <a:cubicBezTo>
                    <a:pt x="2225" y="679"/>
                    <a:pt x="1791" y="245"/>
                    <a:pt x="1249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3927463" y="382500"/>
              <a:ext cx="59525" cy="38925"/>
            </a:xfrm>
            <a:custGeom>
              <a:avLst/>
              <a:gdLst/>
              <a:ahLst/>
              <a:cxnLst/>
              <a:rect l="l" t="t" r="r" b="b"/>
              <a:pathLst>
                <a:path w="2381" h="1557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8"/>
                    <a:pt x="2007" y="1547"/>
                  </a:cubicBezTo>
                  <a:cubicBezTo>
                    <a:pt x="2036" y="1553"/>
                    <a:pt x="2064" y="1556"/>
                    <a:pt x="2089" y="1556"/>
                  </a:cubicBezTo>
                  <a:cubicBezTo>
                    <a:pt x="2281" y="1556"/>
                    <a:pt x="2381" y="1389"/>
                    <a:pt x="2333" y="1221"/>
                  </a:cubicBezTo>
                  <a:cubicBezTo>
                    <a:pt x="2279" y="679"/>
                    <a:pt x="1845" y="245"/>
                    <a:pt x="1302" y="164"/>
                  </a:cubicBezTo>
                  <a:cubicBezTo>
                    <a:pt x="1031" y="28"/>
                    <a:pt x="705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204788" y="7127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7" y="1575"/>
                    <a:pt x="2012" y="1576"/>
                    <a:pt x="2027" y="1576"/>
                  </a:cubicBezTo>
                  <a:cubicBezTo>
                    <a:pt x="2217" y="1576"/>
                    <a:pt x="2332" y="1422"/>
                    <a:pt x="2306" y="1221"/>
                  </a:cubicBezTo>
                  <a:cubicBezTo>
                    <a:pt x="2225" y="678"/>
                    <a:pt x="1791" y="244"/>
                    <a:pt x="1249" y="190"/>
                  </a:cubicBezTo>
                  <a:cubicBezTo>
                    <a:pt x="977" y="54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973563" y="76495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26" y="1"/>
                  </a:moveTo>
                  <a:cubicBezTo>
                    <a:pt x="136" y="1"/>
                    <a:pt x="1" y="218"/>
                    <a:pt x="82" y="407"/>
                  </a:cubicBezTo>
                  <a:cubicBezTo>
                    <a:pt x="543" y="1031"/>
                    <a:pt x="1221" y="1438"/>
                    <a:pt x="1981" y="1547"/>
                  </a:cubicBezTo>
                  <a:cubicBezTo>
                    <a:pt x="1999" y="1549"/>
                    <a:pt x="2016" y="1550"/>
                    <a:pt x="2033" y="1550"/>
                  </a:cubicBezTo>
                  <a:cubicBezTo>
                    <a:pt x="2244" y="1550"/>
                    <a:pt x="2358" y="1397"/>
                    <a:pt x="2333" y="1221"/>
                  </a:cubicBezTo>
                  <a:cubicBezTo>
                    <a:pt x="2252" y="679"/>
                    <a:pt x="1818" y="218"/>
                    <a:pt x="1275" y="163"/>
                  </a:cubicBezTo>
                  <a:cubicBezTo>
                    <a:pt x="977" y="55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3893563" y="853775"/>
              <a:ext cx="58225" cy="38975"/>
            </a:xfrm>
            <a:custGeom>
              <a:avLst/>
              <a:gdLst/>
              <a:ahLst/>
              <a:cxnLst/>
              <a:rect l="l" t="t" r="r" b="b"/>
              <a:pathLst>
                <a:path w="2329" h="1559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2" y="1059"/>
                    <a:pt x="1221" y="1466"/>
                    <a:pt x="2007" y="1547"/>
                  </a:cubicBezTo>
                  <a:cubicBezTo>
                    <a:pt x="2035" y="1555"/>
                    <a:pt x="2062" y="1559"/>
                    <a:pt x="2087" y="1559"/>
                  </a:cubicBezTo>
                  <a:cubicBezTo>
                    <a:pt x="2234" y="1559"/>
                    <a:pt x="2329" y="1430"/>
                    <a:pt x="2306" y="1221"/>
                  </a:cubicBezTo>
                  <a:cubicBezTo>
                    <a:pt x="2251" y="679"/>
                    <a:pt x="1790" y="245"/>
                    <a:pt x="1248" y="164"/>
                  </a:cubicBezTo>
                  <a:cubicBezTo>
                    <a:pt x="976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4" y="302998"/>
            <a:ext cx="6064562" cy="3162463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5548277" y="838773"/>
            <a:ext cx="178755" cy="3162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接點 8"/>
          <p:cNvSpPr/>
          <p:nvPr/>
        </p:nvSpPr>
        <p:spPr>
          <a:xfrm>
            <a:off x="5046388" y="1155032"/>
            <a:ext cx="955651" cy="53577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/>
          <p:cNvSpPr/>
          <p:nvPr/>
        </p:nvSpPr>
        <p:spPr>
          <a:xfrm>
            <a:off x="5548278" y="364385"/>
            <a:ext cx="1072528" cy="54314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89951" y="3781720"/>
            <a:ext cx="735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H6: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Higher </a:t>
            </a:r>
            <a:r>
              <a:rPr lang="en-US" altLang="zh-TW" sz="2000" dirty="0"/>
              <a:t>firm’s operational </a:t>
            </a:r>
            <a:r>
              <a:rPr lang="en-US" altLang="zh-TW" sz="2000" dirty="0" smtClean="0"/>
              <a:t>inefficiency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will </a:t>
            </a:r>
            <a:r>
              <a:rPr lang="en-US" altLang="zh-TW" sz="2000" dirty="0"/>
              <a:t>result in superior negative sales growth.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92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4" y="289248"/>
            <a:ext cx="6064562" cy="3162463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678905" y="1656920"/>
            <a:ext cx="192506" cy="288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接點 8"/>
          <p:cNvSpPr/>
          <p:nvPr/>
        </p:nvSpPr>
        <p:spPr>
          <a:xfrm>
            <a:off x="5046388" y="1155033"/>
            <a:ext cx="955651" cy="50188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/>
          <p:cNvSpPr/>
          <p:nvPr/>
        </p:nvSpPr>
        <p:spPr>
          <a:xfrm>
            <a:off x="5575778" y="1945678"/>
            <a:ext cx="1120656" cy="46751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89951" y="3781720"/>
            <a:ext cx="735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H7: Higher firm’s operational inefficiency will lead to higher employee’ dissatisfaction.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54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4" y="289248"/>
            <a:ext cx="6064562" cy="3162463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6445650" y="850428"/>
            <a:ext cx="175156" cy="263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接點 8"/>
          <p:cNvSpPr/>
          <p:nvPr/>
        </p:nvSpPr>
        <p:spPr>
          <a:xfrm>
            <a:off x="6112042" y="1113780"/>
            <a:ext cx="1409414" cy="57751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/>
          <p:cNvSpPr/>
          <p:nvPr/>
        </p:nvSpPr>
        <p:spPr>
          <a:xfrm>
            <a:off x="5562027" y="343758"/>
            <a:ext cx="1058779" cy="55615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89951" y="3781720"/>
            <a:ext cx="735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H8: Higher negative sales growth of a firm will lead to a firm’s competitive disadvantage.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37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4" y="289248"/>
            <a:ext cx="6064562" cy="3162463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6325173" y="1636295"/>
            <a:ext cx="178755" cy="309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接點 8"/>
          <p:cNvSpPr/>
          <p:nvPr/>
        </p:nvSpPr>
        <p:spPr>
          <a:xfrm>
            <a:off x="6112042" y="1127164"/>
            <a:ext cx="1409414" cy="56413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/>
          <p:cNvSpPr/>
          <p:nvPr/>
        </p:nvSpPr>
        <p:spPr>
          <a:xfrm>
            <a:off x="5575778" y="1945678"/>
            <a:ext cx="1120656" cy="46751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9951" y="3781720"/>
            <a:ext cx="735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H9: Higher employee’s dissatisfaction will result in a firm’s competitive disadvantage.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44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4" y="289248"/>
            <a:ext cx="6064562" cy="3162463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668253" y="756272"/>
            <a:ext cx="158129" cy="343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72621" y="426262"/>
            <a:ext cx="598140" cy="330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89951" y="3781720"/>
            <a:ext cx="735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H10a: The contingency plan has a considerable </a:t>
            </a:r>
            <a:r>
              <a:rPr lang="en-US" altLang="zh-TW" sz="2000" dirty="0" smtClean="0"/>
              <a:t>moderating </a:t>
            </a:r>
            <a:r>
              <a:rPr lang="en-US" altLang="zh-TW" sz="2000" dirty="0"/>
              <a:t>effect on the SOD → OPI (H4) linkage</a:t>
            </a:r>
            <a:endParaRPr lang="zh-TW" altLang="en-US" sz="2000" dirty="0"/>
          </a:p>
        </p:txBody>
      </p:sp>
      <p:sp>
        <p:nvSpPr>
          <p:cNvPr id="12" name="流程圖: 接點 11"/>
          <p:cNvSpPr/>
          <p:nvPr/>
        </p:nvSpPr>
        <p:spPr>
          <a:xfrm>
            <a:off x="5032638" y="1148156"/>
            <a:ext cx="969401" cy="50876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3671349" y="708144"/>
            <a:ext cx="996903" cy="59814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3" idx="6"/>
          </p:cNvCxnSpPr>
          <p:nvPr/>
        </p:nvCxnSpPr>
        <p:spPr>
          <a:xfrm>
            <a:off x="4668252" y="1007215"/>
            <a:ext cx="460638" cy="252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4" y="289248"/>
            <a:ext cx="6064562" cy="3162463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4668253" y="756272"/>
            <a:ext cx="192505" cy="9590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72621" y="426262"/>
            <a:ext cx="598140" cy="330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89951" y="3781720"/>
            <a:ext cx="735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H10b: The contingency plan has a considerable </a:t>
            </a:r>
            <a:r>
              <a:rPr lang="en-US" altLang="zh-TW" sz="2000" dirty="0" smtClean="0"/>
              <a:t>moderating </a:t>
            </a:r>
            <a:r>
              <a:rPr lang="en-US" altLang="zh-TW" sz="2000" dirty="0"/>
              <a:t>effect on the PRI → OPI (H5) linkage</a:t>
            </a:r>
            <a:endParaRPr lang="zh-TW" altLang="en-US" sz="2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68253" y="1526298"/>
            <a:ext cx="440012" cy="3368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圖: 接點 15"/>
          <p:cNvSpPr/>
          <p:nvPr/>
        </p:nvSpPr>
        <p:spPr>
          <a:xfrm>
            <a:off x="3753852" y="1715360"/>
            <a:ext cx="914401" cy="46407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/>
          <p:cNvSpPr/>
          <p:nvPr/>
        </p:nvSpPr>
        <p:spPr>
          <a:xfrm>
            <a:off x="5046388" y="1148156"/>
            <a:ext cx="976278" cy="49501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9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9"/>
          <p:cNvSpPr txBox="1">
            <a:spLocks noGrp="1"/>
          </p:cNvSpPr>
          <p:nvPr>
            <p:ph type="title"/>
          </p:nvPr>
        </p:nvSpPr>
        <p:spPr>
          <a:xfrm>
            <a:off x="1412913" y="1591838"/>
            <a:ext cx="18147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9" name="Google Shape;809;p29"/>
          <p:cNvSpPr txBox="1">
            <a:spLocks noGrp="1"/>
          </p:cNvSpPr>
          <p:nvPr>
            <p:ph type="title" idx="2"/>
          </p:nvPr>
        </p:nvSpPr>
        <p:spPr>
          <a:xfrm>
            <a:off x="3558988" y="1591850"/>
            <a:ext cx="41721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Conclusion</a:t>
            </a:r>
          </a:p>
        </p:txBody>
      </p:sp>
      <p:sp>
        <p:nvSpPr>
          <p:cNvPr id="810" name="Google Shape;810;p29"/>
          <p:cNvSpPr/>
          <p:nvPr/>
        </p:nvSpPr>
        <p:spPr>
          <a:xfrm>
            <a:off x="7171369" y="3608270"/>
            <a:ext cx="1424025" cy="1188436"/>
          </a:xfrm>
          <a:custGeom>
            <a:avLst/>
            <a:gdLst/>
            <a:ahLst/>
            <a:cxnLst/>
            <a:rect l="l" t="t" r="r" b="b"/>
            <a:pathLst>
              <a:path w="37730" h="31488" extrusionOk="0">
                <a:moveTo>
                  <a:pt x="20715" y="1"/>
                </a:moveTo>
                <a:cubicBezTo>
                  <a:pt x="18875" y="1"/>
                  <a:pt x="17034" y="291"/>
                  <a:pt x="15271" y="862"/>
                </a:cubicBezTo>
                <a:cubicBezTo>
                  <a:pt x="11827" y="1676"/>
                  <a:pt x="8545" y="3411"/>
                  <a:pt x="5968" y="5798"/>
                </a:cubicBezTo>
                <a:cubicBezTo>
                  <a:pt x="1" y="11304"/>
                  <a:pt x="1682" y="22696"/>
                  <a:pt x="7541" y="27633"/>
                </a:cubicBezTo>
                <a:cubicBezTo>
                  <a:pt x="11338" y="30834"/>
                  <a:pt x="16329" y="30834"/>
                  <a:pt x="21022" y="31105"/>
                </a:cubicBezTo>
                <a:cubicBezTo>
                  <a:pt x="22864" y="31211"/>
                  <a:pt x="24892" y="31487"/>
                  <a:pt x="26870" y="31487"/>
                </a:cubicBezTo>
                <a:cubicBezTo>
                  <a:pt x="29434" y="31487"/>
                  <a:pt x="31914" y="31023"/>
                  <a:pt x="33797" y="29125"/>
                </a:cubicBezTo>
                <a:cubicBezTo>
                  <a:pt x="36835" y="25978"/>
                  <a:pt x="37730" y="20228"/>
                  <a:pt x="37486" y="16024"/>
                </a:cubicBezTo>
                <a:cubicBezTo>
                  <a:pt x="37242" y="11684"/>
                  <a:pt x="35316" y="7426"/>
                  <a:pt x="32142" y="4442"/>
                </a:cubicBezTo>
                <a:cubicBezTo>
                  <a:pt x="28921" y="1446"/>
                  <a:pt x="24820" y="1"/>
                  <a:pt x="20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29"/>
          <p:cNvGrpSpPr/>
          <p:nvPr/>
        </p:nvGrpSpPr>
        <p:grpSpPr>
          <a:xfrm>
            <a:off x="7529926" y="3571479"/>
            <a:ext cx="1423992" cy="1891923"/>
            <a:chOff x="5902763" y="3319325"/>
            <a:chExt cx="1194825" cy="1587450"/>
          </a:xfrm>
        </p:grpSpPr>
        <p:sp>
          <p:nvSpPr>
            <p:cNvPr id="812" name="Google Shape;812;p29"/>
            <p:cNvSpPr/>
            <p:nvPr/>
          </p:nvSpPr>
          <p:spPr>
            <a:xfrm>
              <a:off x="6189588" y="3319325"/>
              <a:ext cx="406875" cy="648300"/>
            </a:xfrm>
            <a:custGeom>
              <a:avLst/>
              <a:gdLst/>
              <a:ahLst/>
              <a:cxnLst/>
              <a:rect l="l" t="t" r="r" b="b"/>
              <a:pathLst>
                <a:path w="16275" h="25932" fill="none" extrusionOk="0">
                  <a:moveTo>
                    <a:pt x="15108" y="18174"/>
                  </a:moveTo>
                  <a:cubicBezTo>
                    <a:pt x="14295" y="16628"/>
                    <a:pt x="12450" y="15760"/>
                    <a:pt x="11637" y="14187"/>
                  </a:cubicBezTo>
                  <a:cubicBezTo>
                    <a:pt x="11121" y="13183"/>
                    <a:pt x="11067" y="12044"/>
                    <a:pt x="10633" y="11013"/>
                  </a:cubicBezTo>
                  <a:cubicBezTo>
                    <a:pt x="9765" y="9169"/>
                    <a:pt x="7785" y="8165"/>
                    <a:pt x="6103" y="7026"/>
                  </a:cubicBezTo>
                  <a:cubicBezTo>
                    <a:pt x="3527" y="5263"/>
                    <a:pt x="1411" y="2822"/>
                    <a:pt x="0" y="1"/>
                  </a:cubicBezTo>
                  <a:cubicBezTo>
                    <a:pt x="1411" y="2659"/>
                    <a:pt x="1411" y="5805"/>
                    <a:pt x="1167" y="8789"/>
                  </a:cubicBezTo>
                  <a:cubicBezTo>
                    <a:pt x="1058" y="10064"/>
                    <a:pt x="923" y="11420"/>
                    <a:pt x="1492" y="12586"/>
                  </a:cubicBezTo>
                  <a:cubicBezTo>
                    <a:pt x="2252" y="14132"/>
                    <a:pt x="4069" y="14919"/>
                    <a:pt x="4964" y="16411"/>
                  </a:cubicBezTo>
                  <a:cubicBezTo>
                    <a:pt x="5778" y="17767"/>
                    <a:pt x="5778" y="19611"/>
                    <a:pt x="6971" y="20588"/>
                  </a:cubicBezTo>
                  <a:cubicBezTo>
                    <a:pt x="7432" y="20968"/>
                    <a:pt x="8083" y="21158"/>
                    <a:pt x="8544" y="21537"/>
                  </a:cubicBezTo>
                  <a:cubicBezTo>
                    <a:pt x="9602" y="22324"/>
                    <a:pt x="10091" y="23761"/>
                    <a:pt x="11230" y="24358"/>
                  </a:cubicBezTo>
                  <a:cubicBezTo>
                    <a:pt x="11935" y="24684"/>
                    <a:pt x="12749" y="24656"/>
                    <a:pt x="13535" y="24765"/>
                  </a:cubicBezTo>
                  <a:cubicBezTo>
                    <a:pt x="14295" y="24846"/>
                    <a:pt x="15054" y="25199"/>
                    <a:pt x="15380" y="25931"/>
                  </a:cubicBezTo>
                  <a:cubicBezTo>
                    <a:pt x="15108" y="23463"/>
                    <a:pt x="16275" y="20425"/>
                    <a:pt x="15108" y="18174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6206538" y="3362050"/>
              <a:ext cx="368900" cy="615750"/>
            </a:xfrm>
            <a:custGeom>
              <a:avLst/>
              <a:gdLst/>
              <a:ahLst/>
              <a:cxnLst/>
              <a:rect l="l" t="t" r="r" b="b"/>
              <a:pathLst>
                <a:path w="14756" h="24630" fill="none" extrusionOk="0">
                  <a:moveTo>
                    <a:pt x="14702" y="24629"/>
                  </a:moveTo>
                  <a:cubicBezTo>
                    <a:pt x="14756" y="22947"/>
                    <a:pt x="13834" y="21347"/>
                    <a:pt x="12749" y="20072"/>
                  </a:cubicBezTo>
                  <a:cubicBezTo>
                    <a:pt x="11637" y="18770"/>
                    <a:pt x="10308" y="17685"/>
                    <a:pt x="9223" y="16356"/>
                  </a:cubicBezTo>
                  <a:cubicBezTo>
                    <a:pt x="6782" y="13373"/>
                    <a:pt x="5832" y="9440"/>
                    <a:pt x="3608" y="6321"/>
                  </a:cubicBezTo>
                  <a:cubicBezTo>
                    <a:pt x="2225" y="4422"/>
                    <a:pt x="950" y="1411"/>
                    <a:pt x="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6564563" y="3939125"/>
              <a:ext cx="298400" cy="967650"/>
            </a:xfrm>
            <a:custGeom>
              <a:avLst/>
              <a:gdLst/>
              <a:ahLst/>
              <a:cxnLst/>
              <a:rect l="l" t="t" r="r" b="b"/>
              <a:pathLst>
                <a:path w="11936" h="38706" fill="none" extrusionOk="0">
                  <a:moveTo>
                    <a:pt x="1" y="0"/>
                  </a:moveTo>
                  <a:cubicBezTo>
                    <a:pt x="869" y="3418"/>
                    <a:pt x="3039" y="6374"/>
                    <a:pt x="4504" y="9629"/>
                  </a:cubicBezTo>
                  <a:cubicBezTo>
                    <a:pt x="5670" y="12206"/>
                    <a:pt x="6402" y="14918"/>
                    <a:pt x="7107" y="17631"/>
                  </a:cubicBezTo>
                  <a:cubicBezTo>
                    <a:pt x="8979" y="24601"/>
                    <a:pt x="10823" y="31599"/>
                    <a:pt x="11935" y="3870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6609338" y="3319325"/>
              <a:ext cx="242775" cy="674750"/>
            </a:xfrm>
            <a:custGeom>
              <a:avLst/>
              <a:gdLst/>
              <a:ahLst/>
              <a:cxnLst/>
              <a:rect l="l" t="t" r="r" b="b"/>
              <a:pathLst>
                <a:path w="9711" h="26990" fill="none" extrusionOk="0">
                  <a:moveTo>
                    <a:pt x="2034" y="14648"/>
                  </a:moveTo>
                  <a:cubicBezTo>
                    <a:pt x="1926" y="13319"/>
                    <a:pt x="1519" y="11963"/>
                    <a:pt x="2007" y="10742"/>
                  </a:cubicBezTo>
                  <a:cubicBezTo>
                    <a:pt x="2468" y="9576"/>
                    <a:pt x="3662" y="8843"/>
                    <a:pt x="4584" y="7948"/>
                  </a:cubicBezTo>
                  <a:cubicBezTo>
                    <a:pt x="6862" y="5724"/>
                    <a:pt x="7595" y="2334"/>
                    <a:pt x="9710" y="1"/>
                  </a:cubicBezTo>
                  <a:cubicBezTo>
                    <a:pt x="9656" y="1927"/>
                    <a:pt x="8707" y="3744"/>
                    <a:pt x="8517" y="5643"/>
                  </a:cubicBezTo>
                  <a:cubicBezTo>
                    <a:pt x="8273" y="8138"/>
                    <a:pt x="9331" y="10688"/>
                    <a:pt x="8843" y="13156"/>
                  </a:cubicBezTo>
                  <a:cubicBezTo>
                    <a:pt x="8381" y="15624"/>
                    <a:pt x="6401" y="17631"/>
                    <a:pt x="6049" y="20100"/>
                  </a:cubicBezTo>
                  <a:cubicBezTo>
                    <a:pt x="5778" y="22053"/>
                    <a:pt x="5805" y="23463"/>
                    <a:pt x="4448" y="24982"/>
                  </a:cubicBezTo>
                  <a:cubicBezTo>
                    <a:pt x="3418" y="26148"/>
                    <a:pt x="2170" y="26989"/>
                    <a:pt x="1058" y="25443"/>
                  </a:cubicBezTo>
                  <a:cubicBezTo>
                    <a:pt x="0" y="23951"/>
                    <a:pt x="787" y="22080"/>
                    <a:pt x="1194" y="20507"/>
                  </a:cubicBezTo>
                  <a:cubicBezTo>
                    <a:pt x="1709" y="18662"/>
                    <a:pt x="2197" y="16682"/>
                    <a:pt x="2034" y="14648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6666963" y="3329500"/>
              <a:ext cx="179050" cy="648300"/>
            </a:xfrm>
            <a:custGeom>
              <a:avLst/>
              <a:gdLst/>
              <a:ahLst/>
              <a:cxnLst/>
              <a:rect l="l" t="t" r="r" b="b"/>
              <a:pathLst>
                <a:path w="7162" h="25932" fill="none" extrusionOk="0">
                  <a:moveTo>
                    <a:pt x="218" y="25931"/>
                  </a:moveTo>
                  <a:cubicBezTo>
                    <a:pt x="1" y="23843"/>
                    <a:pt x="353" y="22134"/>
                    <a:pt x="1167" y="20208"/>
                  </a:cubicBezTo>
                  <a:cubicBezTo>
                    <a:pt x="1845" y="18581"/>
                    <a:pt x="2849" y="17116"/>
                    <a:pt x="3554" y="15489"/>
                  </a:cubicBezTo>
                  <a:cubicBezTo>
                    <a:pt x="5670" y="10579"/>
                    <a:pt x="4612" y="4693"/>
                    <a:pt x="716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6648663" y="3963525"/>
              <a:ext cx="25100" cy="158700"/>
            </a:xfrm>
            <a:custGeom>
              <a:avLst/>
              <a:gdLst/>
              <a:ahLst/>
              <a:cxnLst/>
              <a:rect l="l" t="t" r="r" b="b"/>
              <a:pathLst>
                <a:path w="1004" h="6348" fill="none" extrusionOk="0">
                  <a:moveTo>
                    <a:pt x="1004" y="1"/>
                  </a:moveTo>
                  <a:cubicBezTo>
                    <a:pt x="353" y="2062"/>
                    <a:pt x="27" y="4205"/>
                    <a:pt x="0" y="6348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918338" y="3841475"/>
              <a:ext cx="593375" cy="283475"/>
            </a:xfrm>
            <a:custGeom>
              <a:avLst/>
              <a:gdLst/>
              <a:ahLst/>
              <a:cxnLst/>
              <a:rect l="l" t="t" r="r" b="b"/>
              <a:pathLst>
                <a:path w="23735" h="11339" fill="none" extrusionOk="0">
                  <a:moveTo>
                    <a:pt x="19177" y="5317"/>
                  </a:moveTo>
                  <a:cubicBezTo>
                    <a:pt x="17225" y="4313"/>
                    <a:pt x="15190" y="3608"/>
                    <a:pt x="13210" y="2713"/>
                  </a:cubicBezTo>
                  <a:cubicBezTo>
                    <a:pt x="11773" y="2062"/>
                    <a:pt x="10416" y="1356"/>
                    <a:pt x="8925" y="895"/>
                  </a:cubicBezTo>
                  <a:cubicBezTo>
                    <a:pt x="6050" y="0"/>
                    <a:pt x="2985" y="244"/>
                    <a:pt x="1" y="624"/>
                  </a:cubicBezTo>
                  <a:cubicBezTo>
                    <a:pt x="733" y="841"/>
                    <a:pt x="1411" y="1248"/>
                    <a:pt x="1981" y="1736"/>
                  </a:cubicBezTo>
                  <a:cubicBezTo>
                    <a:pt x="2985" y="2550"/>
                    <a:pt x="3744" y="3662"/>
                    <a:pt x="4612" y="4584"/>
                  </a:cubicBezTo>
                  <a:cubicBezTo>
                    <a:pt x="5670" y="5669"/>
                    <a:pt x="6890" y="6510"/>
                    <a:pt x="8111" y="7351"/>
                  </a:cubicBezTo>
                  <a:cubicBezTo>
                    <a:pt x="9196" y="8110"/>
                    <a:pt x="10308" y="8897"/>
                    <a:pt x="11610" y="9222"/>
                  </a:cubicBezTo>
                  <a:cubicBezTo>
                    <a:pt x="12532" y="9494"/>
                    <a:pt x="13509" y="9494"/>
                    <a:pt x="14458" y="9765"/>
                  </a:cubicBezTo>
                  <a:cubicBezTo>
                    <a:pt x="15977" y="10172"/>
                    <a:pt x="17360" y="11202"/>
                    <a:pt x="18960" y="11257"/>
                  </a:cubicBezTo>
                  <a:cubicBezTo>
                    <a:pt x="20262" y="11338"/>
                    <a:pt x="23734" y="10714"/>
                    <a:pt x="23409" y="8951"/>
                  </a:cubicBezTo>
                  <a:cubicBezTo>
                    <a:pt x="23138" y="7324"/>
                    <a:pt x="20452" y="5995"/>
                    <a:pt x="19177" y="5317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929888" y="3857750"/>
              <a:ext cx="585200" cy="238025"/>
            </a:xfrm>
            <a:custGeom>
              <a:avLst/>
              <a:gdLst/>
              <a:ahLst/>
              <a:cxnLst/>
              <a:rect l="l" t="t" r="r" b="b"/>
              <a:pathLst>
                <a:path w="23408" h="9521" fill="none" extrusionOk="0">
                  <a:moveTo>
                    <a:pt x="23408" y="9521"/>
                  </a:moveTo>
                  <a:cubicBezTo>
                    <a:pt x="22052" y="8598"/>
                    <a:pt x="20750" y="7703"/>
                    <a:pt x="19394" y="6727"/>
                  </a:cubicBezTo>
                  <a:cubicBezTo>
                    <a:pt x="18065" y="5832"/>
                    <a:pt x="16735" y="4910"/>
                    <a:pt x="15244" y="4340"/>
                  </a:cubicBezTo>
                  <a:cubicBezTo>
                    <a:pt x="13887" y="3798"/>
                    <a:pt x="12423" y="3526"/>
                    <a:pt x="10985" y="3228"/>
                  </a:cubicBezTo>
                  <a:cubicBezTo>
                    <a:pt x="7242" y="2414"/>
                    <a:pt x="3607" y="1194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6492688" y="4082875"/>
              <a:ext cx="183800" cy="105125"/>
            </a:xfrm>
            <a:custGeom>
              <a:avLst/>
              <a:gdLst/>
              <a:ahLst/>
              <a:cxnLst/>
              <a:rect l="l" t="t" r="r" b="b"/>
              <a:pathLst>
                <a:path w="7352" h="4205" fill="none" extrusionOk="0">
                  <a:moveTo>
                    <a:pt x="1" y="0"/>
                  </a:moveTo>
                  <a:cubicBezTo>
                    <a:pt x="1249" y="814"/>
                    <a:pt x="2496" y="1628"/>
                    <a:pt x="3744" y="2387"/>
                  </a:cubicBezTo>
                  <a:cubicBezTo>
                    <a:pt x="4341" y="2713"/>
                    <a:pt x="4910" y="3065"/>
                    <a:pt x="5507" y="3364"/>
                  </a:cubicBezTo>
                  <a:cubicBezTo>
                    <a:pt x="6131" y="3635"/>
                    <a:pt x="6782" y="3879"/>
                    <a:pt x="7351" y="4205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760538" y="3478700"/>
              <a:ext cx="337050" cy="695050"/>
            </a:xfrm>
            <a:custGeom>
              <a:avLst/>
              <a:gdLst/>
              <a:ahLst/>
              <a:cxnLst/>
              <a:rect l="l" t="t" r="r" b="b"/>
              <a:pathLst>
                <a:path w="13482" h="27802" fill="none" extrusionOk="0">
                  <a:moveTo>
                    <a:pt x="2632" y="21536"/>
                  </a:moveTo>
                  <a:cubicBezTo>
                    <a:pt x="3798" y="19556"/>
                    <a:pt x="5181" y="17739"/>
                    <a:pt x="5860" y="15569"/>
                  </a:cubicBezTo>
                  <a:cubicBezTo>
                    <a:pt x="6375" y="13915"/>
                    <a:pt x="6429" y="12097"/>
                    <a:pt x="6972" y="10443"/>
                  </a:cubicBezTo>
                  <a:cubicBezTo>
                    <a:pt x="8192" y="6591"/>
                    <a:pt x="11718" y="3797"/>
                    <a:pt x="13156" y="0"/>
                  </a:cubicBezTo>
                  <a:cubicBezTo>
                    <a:pt x="13481" y="3689"/>
                    <a:pt x="13481" y="7459"/>
                    <a:pt x="13183" y="11148"/>
                  </a:cubicBezTo>
                  <a:cubicBezTo>
                    <a:pt x="12966" y="13318"/>
                    <a:pt x="12668" y="15542"/>
                    <a:pt x="11610" y="17468"/>
                  </a:cubicBezTo>
                  <a:cubicBezTo>
                    <a:pt x="9955" y="20479"/>
                    <a:pt x="6863" y="22214"/>
                    <a:pt x="4395" y="24411"/>
                  </a:cubicBezTo>
                  <a:cubicBezTo>
                    <a:pt x="3744" y="24954"/>
                    <a:pt x="1682" y="27802"/>
                    <a:pt x="1140" y="27287"/>
                  </a:cubicBezTo>
                  <a:cubicBezTo>
                    <a:pt x="1" y="26310"/>
                    <a:pt x="2089" y="22486"/>
                    <a:pt x="2632" y="21536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785638" y="3478700"/>
              <a:ext cx="310600" cy="685575"/>
            </a:xfrm>
            <a:custGeom>
              <a:avLst/>
              <a:gdLst/>
              <a:ahLst/>
              <a:cxnLst/>
              <a:rect l="l" t="t" r="r" b="b"/>
              <a:pathLst>
                <a:path w="12424" h="27423" fill="none" extrusionOk="0">
                  <a:moveTo>
                    <a:pt x="12423" y="0"/>
                  </a:moveTo>
                  <a:cubicBezTo>
                    <a:pt x="11121" y="8815"/>
                    <a:pt x="6130" y="16546"/>
                    <a:pt x="1519" y="24167"/>
                  </a:cubicBezTo>
                  <a:cubicBezTo>
                    <a:pt x="923" y="25198"/>
                    <a:pt x="272" y="26283"/>
                    <a:pt x="0" y="27422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3588" y="4139825"/>
              <a:ext cx="55625" cy="161425"/>
            </a:xfrm>
            <a:custGeom>
              <a:avLst/>
              <a:gdLst/>
              <a:ahLst/>
              <a:cxnLst/>
              <a:rect l="l" t="t" r="r" b="b"/>
              <a:pathLst>
                <a:path w="2225" h="6457" fill="none" extrusionOk="0">
                  <a:moveTo>
                    <a:pt x="2225" y="1"/>
                  </a:moveTo>
                  <a:cubicBezTo>
                    <a:pt x="1113" y="2008"/>
                    <a:pt x="353" y="4178"/>
                    <a:pt x="1" y="645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60513" y="4297150"/>
              <a:ext cx="183775" cy="90200"/>
            </a:xfrm>
            <a:custGeom>
              <a:avLst/>
              <a:gdLst/>
              <a:ahLst/>
              <a:cxnLst/>
              <a:rect l="l" t="t" r="r" b="b"/>
              <a:pathLst>
                <a:path w="7351" h="3608" fill="none" extrusionOk="0">
                  <a:moveTo>
                    <a:pt x="7351" y="3608"/>
                  </a:moveTo>
                  <a:cubicBezTo>
                    <a:pt x="4910" y="2414"/>
                    <a:pt x="2468" y="1248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902763" y="4203575"/>
              <a:ext cx="691675" cy="216325"/>
            </a:xfrm>
            <a:custGeom>
              <a:avLst/>
              <a:gdLst/>
              <a:ahLst/>
              <a:cxnLst/>
              <a:rect l="l" t="t" r="r" b="b"/>
              <a:pathLst>
                <a:path w="27667" h="8653" fill="none" extrusionOk="0">
                  <a:moveTo>
                    <a:pt x="24330" y="2713"/>
                  </a:moveTo>
                  <a:cubicBezTo>
                    <a:pt x="23001" y="2496"/>
                    <a:pt x="21645" y="2604"/>
                    <a:pt x="20343" y="2442"/>
                  </a:cubicBezTo>
                  <a:cubicBezTo>
                    <a:pt x="17956" y="2143"/>
                    <a:pt x="15759" y="977"/>
                    <a:pt x="13372" y="651"/>
                  </a:cubicBezTo>
                  <a:cubicBezTo>
                    <a:pt x="8897" y="0"/>
                    <a:pt x="4530" y="2360"/>
                    <a:pt x="0" y="2686"/>
                  </a:cubicBezTo>
                  <a:cubicBezTo>
                    <a:pt x="1031" y="3282"/>
                    <a:pt x="2170" y="3716"/>
                    <a:pt x="3201" y="4313"/>
                  </a:cubicBezTo>
                  <a:cubicBezTo>
                    <a:pt x="6022" y="5832"/>
                    <a:pt x="8598" y="8138"/>
                    <a:pt x="11799" y="8436"/>
                  </a:cubicBezTo>
                  <a:cubicBezTo>
                    <a:pt x="14023" y="8653"/>
                    <a:pt x="16274" y="7839"/>
                    <a:pt x="18499" y="7921"/>
                  </a:cubicBezTo>
                  <a:cubicBezTo>
                    <a:pt x="19339" y="7975"/>
                    <a:pt x="20207" y="8165"/>
                    <a:pt x="21021" y="8029"/>
                  </a:cubicBezTo>
                  <a:cubicBezTo>
                    <a:pt x="21889" y="7921"/>
                    <a:pt x="22703" y="7487"/>
                    <a:pt x="23489" y="7080"/>
                  </a:cubicBezTo>
                  <a:cubicBezTo>
                    <a:pt x="24276" y="6673"/>
                    <a:pt x="27531" y="5479"/>
                    <a:pt x="27558" y="4530"/>
                  </a:cubicBezTo>
                  <a:cubicBezTo>
                    <a:pt x="27666" y="3282"/>
                    <a:pt x="25117" y="2984"/>
                    <a:pt x="24330" y="2713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916988" y="4268675"/>
              <a:ext cx="671350" cy="75275"/>
            </a:xfrm>
            <a:custGeom>
              <a:avLst/>
              <a:gdLst/>
              <a:ahLst/>
              <a:cxnLst/>
              <a:rect l="l" t="t" r="r" b="b"/>
              <a:pathLst>
                <a:path w="26854" h="3011" fill="none" extrusionOk="0">
                  <a:moveTo>
                    <a:pt x="1" y="272"/>
                  </a:moveTo>
                  <a:cubicBezTo>
                    <a:pt x="2333" y="0"/>
                    <a:pt x="4720" y="217"/>
                    <a:pt x="6971" y="814"/>
                  </a:cubicBezTo>
                  <a:cubicBezTo>
                    <a:pt x="8545" y="1248"/>
                    <a:pt x="10036" y="1899"/>
                    <a:pt x="11583" y="2279"/>
                  </a:cubicBezTo>
                  <a:cubicBezTo>
                    <a:pt x="14620" y="3011"/>
                    <a:pt x="17794" y="2821"/>
                    <a:pt x="20805" y="2116"/>
                  </a:cubicBezTo>
                  <a:cubicBezTo>
                    <a:pt x="22812" y="1628"/>
                    <a:pt x="25009" y="950"/>
                    <a:pt x="26853" y="1899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6656240" y="3853615"/>
            <a:ext cx="1170387" cy="1079536"/>
            <a:chOff x="5136513" y="3609900"/>
            <a:chExt cx="912725" cy="841875"/>
          </a:xfrm>
        </p:grpSpPr>
        <p:sp>
          <p:nvSpPr>
            <p:cNvPr id="828" name="Google Shape;828;p29"/>
            <p:cNvSpPr/>
            <p:nvPr/>
          </p:nvSpPr>
          <p:spPr>
            <a:xfrm>
              <a:off x="5171088" y="397855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18" y="1163"/>
                    <a:pt x="2360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136513" y="4090300"/>
              <a:ext cx="62400" cy="36000"/>
            </a:xfrm>
            <a:custGeom>
              <a:avLst/>
              <a:gdLst/>
              <a:ahLst/>
              <a:cxnLst/>
              <a:rect l="l" t="t" r="r" b="b"/>
              <a:pathLst>
                <a:path w="2496" h="1440" extrusionOk="0">
                  <a:moveTo>
                    <a:pt x="1684" y="0"/>
                  </a:moveTo>
                  <a:cubicBezTo>
                    <a:pt x="1353" y="0"/>
                    <a:pt x="1014" y="127"/>
                    <a:pt x="760" y="381"/>
                  </a:cubicBezTo>
                  <a:cubicBezTo>
                    <a:pt x="488" y="571"/>
                    <a:pt x="271" y="761"/>
                    <a:pt x="81" y="1005"/>
                  </a:cubicBezTo>
                  <a:cubicBezTo>
                    <a:pt x="0" y="1168"/>
                    <a:pt x="81" y="1439"/>
                    <a:pt x="298" y="1439"/>
                  </a:cubicBezTo>
                  <a:cubicBezTo>
                    <a:pt x="1085" y="1439"/>
                    <a:pt x="1817" y="1168"/>
                    <a:pt x="2360" y="626"/>
                  </a:cubicBezTo>
                  <a:cubicBezTo>
                    <a:pt x="2495" y="463"/>
                    <a:pt x="2468" y="246"/>
                    <a:pt x="2251" y="137"/>
                  </a:cubicBezTo>
                  <a:cubicBezTo>
                    <a:pt x="2078" y="46"/>
                    <a:pt x="1883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316888" y="39835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48"/>
                    <a:pt x="2441" y="258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263313" y="40811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3" y="557"/>
                    <a:pt x="299" y="746"/>
                    <a:pt x="136" y="991"/>
                  </a:cubicBezTo>
                  <a:cubicBezTo>
                    <a:pt x="0" y="1153"/>
                    <a:pt x="109" y="1425"/>
                    <a:pt x="299" y="1425"/>
                  </a:cubicBezTo>
                  <a:cubicBezTo>
                    <a:pt x="1085" y="1425"/>
                    <a:pt x="1845" y="1153"/>
                    <a:pt x="2360" y="611"/>
                  </a:cubicBezTo>
                  <a:cubicBezTo>
                    <a:pt x="2550" y="448"/>
                    <a:pt x="2469" y="258"/>
                    <a:pt x="2306" y="150"/>
                  </a:cubicBezTo>
                  <a:cubicBezTo>
                    <a:pt x="2124" y="49"/>
                    <a:pt x="1928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201588" y="4204600"/>
              <a:ext cx="61750" cy="36300"/>
            </a:xfrm>
            <a:custGeom>
              <a:avLst/>
              <a:gdLst/>
              <a:ahLst/>
              <a:cxnLst/>
              <a:rect l="l" t="t" r="r" b="b"/>
              <a:pathLst>
                <a:path w="2470" h="1452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3"/>
                  </a:cubicBezTo>
                  <a:cubicBezTo>
                    <a:pt x="516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86" y="1451"/>
                    <a:pt x="1818" y="1180"/>
                    <a:pt x="2361" y="637"/>
                  </a:cubicBezTo>
                  <a:cubicBezTo>
                    <a:pt x="2469" y="502"/>
                    <a:pt x="2442" y="258"/>
                    <a:pt x="2279" y="149"/>
                  </a:cubicBezTo>
                  <a:cubicBezTo>
                    <a:pt x="2098" y="48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337213" y="4135425"/>
              <a:ext cx="62425" cy="35625"/>
            </a:xfrm>
            <a:custGeom>
              <a:avLst/>
              <a:gdLst/>
              <a:ahLst/>
              <a:cxnLst/>
              <a:rect l="l" t="t" r="r" b="b"/>
              <a:pathLst>
                <a:path w="2497" h="1425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4"/>
                  </a:cubicBezTo>
                  <a:cubicBezTo>
                    <a:pt x="516" y="556"/>
                    <a:pt x="272" y="746"/>
                    <a:pt x="82" y="990"/>
                  </a:cubicBezTo>
                  <a:cubicBezTo>
                    <a:pt x="1" y="1153"/>
                    <a:pt x="82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496" y="448"/>
                    <a:pt x="2442" y="258"/>
                    <a:pt x="2279" y="150"/>
                  </a:cubicBezTo>
                  <a:cubicBezTo>
                    <a:pt x="2098" y="49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398238" y="377265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0"/>
                  </a:moveTo>
                  <a:cubicBezTo>
                    <a:pt x="1401" y="0"/>
                    <a:pt x="1070" y="138"/>
                    <a:pt x="815" y="394"/>
                  </a:cubicBezTo>
                  <a:cubicBezTo>
                    <a:pt x="543" y="556"/>
                    <a:pt x="299" y="746"/>
                    <a:pt x="137" y="990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551" y="448"/>
                    <a:pt x="2469" y="258"/>
                    <a:pt x="2306" y="149"/>
                  </a:cubicBezTo>
                  <a:cubicBezTo>
                    <a:pt x="2125" y="49"/>
                    <a:pt x="192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324338" y="389040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45" y="1163"/>
                    <a:pt x="2387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537938" y="38038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1" y="1"/>
                  </a:moveTo>
                  <a:cubicBezTo>
                    <a:pt x="1400" y="1"/>
                    <a:pt x="1070" y="139"/>
                    <a:pt x="814" y="394"/>
                  </a:cubicBezTo>
                  <a:cubicBezTo>
                    <a:pt x="543" y="557"/>
                    <a:pt x="299" y="774"/>
                    <a:pt x="136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45" y="1181"/>
                    <a:pt x="2387" y="638"/>
                  </a:cubicBezTo>
                  <a:cubicBezTo>
                    <a:pt x="2550" y="448"/>
                    <a:pt x="2469" y="259"/>
                    <a:pt x="2306" y="150"/>
                  </a:cubicBezTo>
                  <a:cubicBezTo>
                    <a:pt x="2124" y="49"/>
                    <a:pt x="192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441638" y="39005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1"/>
                  </a:moveTo>
                  <a:cubicBezTo>
                    <a:pt x="1364" y="1"/>
                    <a:pt x="1035" y="128"/>
                    <a:pt x="787" y="376"/>
                  </a:cubicBezTo>
                  <a:cubicBezTo>
                    <a:pt x="489" y="511"/>
                    <a:pt x="299" y="728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86" y="1434"/>
                    <a:pt x="1818" y="1162"/>
                    <a:pt x="2361" y="620"/>
                  </a:cubicBezTo>
                  <a:cubicBezTo>
                    <a:pt x="2523" y="457"/>
                    <a:pt x="2469" y="240"/>
                    <a:pt x="2279" y="159"/>
                  </a:cubicBezTo>
                  <a:cubicBezTo>
                    <a:pt x="2099" y="53"/>
                    <a:pt x="189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428088" y="4004550"/>
              <a:ext cx="62400" cy="36350"/>
            </a:xfrm>
            <a:custGeom>
              <a:avLst/>
              <a:gdLst/>
              <a:ahLst/>
              <a:cxnLst/>
              <a:rect l="l" t="t" r="r" b="b"/>
              <a:pathLst>
                <a:path w="2496" h="1454" extrusionOk="0">
                  <a:moveTo>
                    <a:pt x="1689" y="0"/>
                  </a:moveTo>
                  <a:cubicBezTo>
                    <a:pt x="1356" y="0"/>
                    <a:pt x="1015" y="138"/>
                    <a:pt x="760" y="394"/>
                  </a:cubicBezTo>
                  <a:cubicBezTo>
                    <a:pt x="489" y="557"/>
                    <a:pt x="272" y="774"/>
                    <a:pt x="82" y="1018"/>
                  </a:cubicBezTo>
                  <a:cubicBezTo>
                    <a:pt x="0" y="1180"/>
                    <a:pt x="82" y="1452"/>
                    <a:pt x="299" y="1452"/>
                  </a:cubicBezTo>
                  <a:cubicBezTo>
                    <a:pt x="332" y="1453"/>
                    <a:pt x="365" y="1454"/>
                    <a:pt x="399" y="1454"/>
                  </a:cubicBezTo>
                  <a:cubicBezTo>
                    <a:pt x="1100" y="1454"/>
                    <a:pt x="1815" y="1182"/>
                    <a:pt x="2333" y="638"/>
                  </a:cubicBezTo>
                  <a:cubicBezTo>
                    <a:pt x="2496" y="475"/>
                    <a:pt x="2441" y="258"/>
                    <a:pt x="2252" y="150"/>
                  </a:cubicBezTo>
                  <a:cubicBezTo>
                    <a:pt x="2080" y="49"/>
                    <a:pt x="1886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5582013" y="3929450"/>
              <a:ext cx="63775" cy="36825"/>
            </a:xfrm>
            <a:custGeom>
              <a:avLst/>
              <a:gdLst/>
              <a:ahLst/>
              <a:cxnLst/>
              <a:rect l="l" t="t" r="r" b="b"/>
              <a:pathLst>
                <a:path w="2551" h="1473" extrusionOk="0">
                  <a:moveTo>
                    <a:pt x="1689" y="0"/>
                  </a:moveTo>
                  <a:cubicBezTo>
                    <a:pt x="1362" y="0"/>
                    <a:pt x="1047" y="138"/>
                    <a:pt x="814" y="387"/>
                  </a:cubicBezTo>
                  <a:cubicBezTo>
                    <a:pt x="543" y="550"/>
                    <a:pt x="299" y="767"/>
                    <a:pt x="109" y="1038"/>
                  </a:cubicBezTo>
                  <a:cubicBezTo>
                    <a:pt x="0" y="1201"/>
                    <a:pt x="109" y="1472"/>
                    <a:pt x="299" y="1472"/>
                  </a:cubicBezTo>
                  <a:cubicBezTo>
                    <a:pt x="1085" y="1472"/>
                    <a:pt x="1845" y="1201"/>
                    <a:pt x="2387" y="658"/>
                  </a:cubicBezTo>
                  <a:cubicBezTo>
                    <a:pt x="2550" y="468"/>
                    <a:pt x="2469" y="279"/>
                    <a:pt x="2306" y="170"/>
                  </a:cubicBezTo>
                  <a:cubicBezTo>
                    <a:pt x="2107" y="55"/>
                    <a:pt x="1895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501313" y="4068975"/>
              <a:ext cx="63100" cy="36350"/>
            </a:xfrm>
            <a:custGeom>
              <a:avLst/>
              <a:gdLst/>
              <a:ahLst/>
              <a:cxnLst/>
              <a:rect l="l" t="t" r="r" b="b"/>
              <a:pathLst>
                <a:path w="2524" h="1454" extrusionOk="0">
                  <a:moveTo>
                    <a:pt x="1717" y="0"/>
                  </a:moveTo>
                  <a:cubicBezTo>
                    <a:pt x="1384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1017"/>
                  </a:cubicBezTo>
                  <a:cubicBezTo>
                    <a:pt x="1" y="1180"/>
                    <a:pt x="109" y="1451"/>
                    <a:pt x="299" y="1451"/>
                  </a:cubicBezTo>
                  <a:cubicBezTo>
                    <a:pt x="332" y="1453"/>
                    <a:pt x="365" y="1453"/>
                    <a:pt x="398" y="1453"/>
                  </a:cubicBezTo>
                  <a:cubicBezTo>
                    <a:pt x="1147" y="1453"/>
                    <a:pt x="1841" y="1157"/>
                    <a:pt x="2360" y="638"/>
                  </a:cubicBezTo>
                  <a:cubicBezTo>
                    <a:pt x="2523" y="475"/>
                    <a:pt x="2442" y="258"/>
                    <a:pt x="2279" y="149"/>
                  </a:cubicBezTo>
                  <a:cubicBezTo>
                    <a:pt x="2108" y="49"/>
                    <a:pt x="1914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432163" y="417067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9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76"/>
                    <a:pt x="2468" y="259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415188" y="4280325"/>
              <a:ext cx="64450" cy="35825"/>
            </a:xfrm>
            <a:custGeom>
              <a:avLst/>
              <a:gdLst/>
              <a:ahLst/>
              <a:cxnLst/>
              <a:rect l="l" t="t" r="r" b="b"/>
              <a:pathLst>
                <a:path w="2578" h="1433" extrusionOk="0">
                  <a:moveTo>
                    <a:pt x="1730" y="0"/>
                  </a:moveTo>
                  <a:cubicBezTo>
                    <a:pt x="1408" y="0"/>
                    <a:pt x="1090" y="127"/>
                    <a:pt x="842" y="375"/>
                  </a:cubicBezTo>
                  <a:cubicBezTo>
                    <a:pt x="571" y="565"/>
                    <a:pt x="326" y="755"/>
                    <a:pt x="164" y="999"/>
                  </a:cubicBezTo>
                  <a:cubicBezTo>
                    <a:pt x="1" y="1162"/>
                    <a:pt x="109" y="1433"/>
                    <a:pt x="326" y="1433"/>
                  </a:cubicBezTo>
                  <a:cubicBezTo>
                    <a:pt x="1113" y="1433"/>
                    <a:pt x="1873" y="1162"/>
                    <a:pt x="2388" y="619"/>
                  </a:cubicBezTo>
                  <a:cubicBezTo>
                    <a:pt x="2578" y="456"/>
                    <a:pt x="2496" y="239"/>
                    <a:pt x="2334" y="158"/>
                  </a:cubicBezTo>
                  <a:cubicBezTo>
                    <a:pt x="2143" y="52"/>
                    <a:pt x="193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554888" y="4220175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3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299" y="1425"/>
                  </a:cubicBezTo>
                  <a:cubicBezTo>
                    <a:pt x="1085" y="1425"/>
                    <a:pt x="1818" y="1154"/>
                    <a:pt x="2360" y="611"/>
                  </a:cubicBezTo>
                  <a:cubicBezTo>
                    <a:pt x="2523" y="476"/>
                    <a:pt x="2442" y="259"/>
                    <a:pt x="2279" y="150"/>
                  </a:cubicBezTo>
                  <a:cubicBezTo>
                    <a:pt x="2097" y="49"/>
                    <a:pt x="1901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491138" y="43311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1" y="1162"/>
                    <a:pt x="109" y="1433"/>
                    <a:pt x="299" y="1433"/>
                  </a:cubicBezTo>
                  <a:cubicBezTo>
                    <a:pt x="1086" y="1433"/>
                    <a:pt x="1845" y="1162"/>
                    <a:pt x="2388" y="620"/>
                  </a:cubicBezTo>
                  <a:cubicBezTo>
                    <a:pt x="2523" y="457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5404338" y="4415925"/>
              <a:ext cx="62425" cy="35850"/>
            </a:xfrm>
            <a:custGeom>
              <a:avLst/>
              <a:gdLst/>
              <a:ahLst/>
              <a:cxnLst/>
              <a:rect l="l" t="t" r="r" b="b"/>
              <a:pathLst>
                <a:path w="2497" h="1434" extrusionOk="0">
                  <a:moveTo>
                    <a:pt x="1660" y="1"/>
                  </a:moveTo>
                  <a:cubicBezTo>
                    <a:pt x="1337" y="1"/>
                    <a:pt x="1008" y="128"/>
                    <a:pt x="760" y="376"/>
                  </a:cubicBezTo>
                  <a:cubicBezTo>
                    <a:pt x="489" y="566"/>
                    <a:pt x="272" y="756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59" y="1434"/>
                    <a:pt x="1818" y="1162"/>
                    <a:pt x="2361" y="620"/>
                  </a:cubicBezTo>
                  <a:cubicBezTo>
                    <a:pt x="2496" y="457"/>
                    <a:pt x="2469" y="240"/>
                    <a:pt x="2252" y="159"/>
                  </a:cubicBezTo>
                  <a:cubicBezTo>
                    <a:pt x="2072" y="53"/>
                    <a:pt x="1867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5646438" y="429545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6" y="557"/>
                    <a:pt x="271" y="774"/>
                    <a:pt x="109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18" y="1181"/>
                    <a:pt x="2360" y="638"/>
                  </a:cubicBezTo>
                  <a:cubicBezTo>
                    <a:pt x="2523" y="448"/>
                    <a:pt x="2469" y="258"/>
                    <a:pt x="2279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650488" y="4010650"/>
              <a:ext cx="63100" cy="35800"/>
            </a:xfrm>
            <a:custGeom>
              <a:avLst/>
              <a:gdLst/>
              <a:ahLst/>
              <a:cxnLst/>
              <a:rect l="l" t="t" r="r" b="b"/>
              <a:pathLst>
                <a:path w="2524" h="1432" extrusionOk="0">
                  <a:moveTo>
                    <a:pt x="1705" y="1"/>
                  </a:moveTo>
                  <a:cubicBezTo>
                    <a:pt x="1373" y="1"/>
                    <a:pt x="1043" y="138"/>
                    <a:pt x="788" y="394"/>
                  </a:cubicBezTo>
                  <a:cubicBezTo>
                    <a:pt x="516" y="557"/>
                    <a:pt x="272" y="774"/>
                    <a:pt x="109" y="991"/>
                  </a:cubicBezTo>
                  <a:cubicBezTo>
                    <a:pt x="1" y="1181"/>
                    <a:pt x="109" y="1425"/>
                    <a:pt x="299" y="1425"/>
                  </a:cubicBezTo>
                  <a:cubicBezTo>
                    <a:pt x="363" y="1429"/>
                    <a:pt x="426" y="1431"/>
                    <a:pt x="489" y="1431"/>
                  </a:cubicBezTo>
                  <a:cubicBezTo>
                    <a:pt x="1184" y="1431"/>
                    <a:pt x="1863" y="1158"/>
                    <a:pt x="2361" y="611"/>
                  </a:cubicBezTo>
                  <a:cubicBezTo>
                    <a:pt x="2523" y="448"/>
                    <a:pt x="2442" y="258"/>
                    <a:pt x="2279" y="150"/>
                  </a:cubicBezTo>
                  <a:cubicBezTo>
                    <a:pt x="2098" y="49"/>
                    <a:pt x="1901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575913" y="4127750"/>
              <a:ext cx="63075" cy="35850"/>
            </a:xfrm>
            <a:custGeom>
              <a:avLst/>
              <a:gdLst/>
              <a:ahLst/>
              <a:cxnLst/>
              <a:rect l="l" t="t" r="r" b="b"/>
              <a:pathLst>
                <a:path w="2523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45" y="1162"/>
                    <a:pt x="2387" y="619"/>
                  </a:cubicBezTo>
                  <a:cubicBezTo>
                    <a:pt x="2523" y="484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799688" y="3991000"/>
              <a:ext cx="63075" cy="36350"/>
            </a:xfrm>
            <a:custGeom>
              <a:avLst/>
              <a:gdLst/>
              <a:ahLst/>
              <a:cxnLst/>
              <a:rect l="l" t="t" r="r" b="b"/>
              <a:pathLst>
                <a:path w="2523" h="1454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3"/>
                  </a:cubicBezTo>
                  <a:cubicBezTo>
                    <a:pt x="516" y="556"/>
                    <a:pt x="271" y="773"/>
                    <a:pt x="109" y="1017"/>
                  </a:cubicBezTo>
                  <a:cubicBezTo>
                    <a:pt x="0" y="1180"/>
                    <a:pt x="109" y="1451"/>
                    <a:pt x="326" y="1451"/>
                  </a:cubicBezTo>
                  <a:cubicBezTo>
                    <a:pt x="359" y="1452"/>
                    <a:pt x="392" y="1453"/>
                    <a:pt x="425" y="1453"/>
                  </a:cubicBezTo>
                  <a:cubicBezTo>
                    <a:pt x="1122" y="1453"/>
                    <a:pt x="1790" y="1181"/>
                    <a:pt x="2360" y="637"/>
                  </a:cubicBezTo>
                  <a:cubicBezTo>
                    <a:pt x="2523" y="475"/>
                    <a:pt x="2441" y="258"/>
                    <a:pt x="2279" y="149"/>
                  </a:cubicBezTo>
                  <a:cubicBezTo>
                    <a:pt x="2107" y="48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730513" y="40859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5" y="0"/>
                  </a:moveTo>
                  <a:cubicBezTo>
                    <a:pt x="1373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990"/>
                  </a:cubicBezTo>
                  <a:cubicBezTo>
                    <a:pt x="1" y="1180"/>
                    <a:pt x="109" y="1452"/>
                    <a:pt x="299" y="1452"/>
                  </a:cubicBezTo>
                  <a:cubicBezTo>
                    <a:pt x="1086" y="1452"/>
                    <a:pt x="1818" y="1180"/>
                    <a:pt x="2360" y="638"/>
                  </a:cubicBezTo>
                  <a:cubicBezTo>
                    <a:pt x="2496" y="475"/>
                    <a:pt x="2469" y="258"/>
                    <a:pt x="2279" y="150"/>
                  </a:cubicBezTo>
                  <a:cubicBezTo>
                    <a:pt x="2097" y="49"/>
                    <a:pt x="1901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5689163" y="4193050"/>
              <a:ext cx="62400" cy="35625"/>
            </a:xfrm>
            <a:custGeom>
              <a:avLst/>
              <a:gdLst/>
              <a:ahLst/>
              <a:cxnLst/>
              <a:rect l="l" t="t" r="r" b="b"/>
              <a:pathLst>
                <a:path w="2496" h="1425" extrusionOk="0">
                  <a:moveTo>
                    <a:pt x="1689" y="1"/>
                  </a:moveTo>
                  <a:cubicBezTo>
                    <a:pt x="1356" y="1"/>
                    <a:pt x="1015" y="139"/>
                    <a:pt x="760" y="394"/>
                  </a:cubicBezTo>
                  <a:cubicBezTo>
                    <a:pt x="488" y="557"/>
                    <a:pt x="244" y="747"/>
                    <a:pt x="81" y="991"/>
                  </a:cubicBezTo>
                  <a:cubicBezTo>
                    <a:pt x="0" y="1154"/>
                    <a:pt x="81" y="1425"/>
                    <a:pt x="298" y="1425"/>
                  </a:cubicBezTo>
                  <a:cubicBezTo>
                    <a:pt x="1058" y="1425"/>
                    <a:pt x="1817" y="1154"/>
                    <a:pt x="2360" y="611"/>
                  </a:cubicBezTo>
                  <a:cubicBezTo>
                    <a:pt x="2495" y="476"/>
                    <a:pt x="2441" y="259"/>
                    <a:pt x="2251" y="150"/>
                  </a:cubicBezTo>
                  <a:cubicBezTo>
                    <a:pt x="2080" y="49"/>
                    <a:pt x="1886" y="1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832238" y="4134525"/>
              <a:ext cx="62400" cy="35850"/>
            </a:xfrm>
            <a:custGeom>
              <a:avLst/>
              <a:gdLst/>
              <a:ahLst/>
              <a:cxnLst/>
              <a:rect l="l" t="t" r="r" b="b"/>
              <a:pathLst>
                <a:path w="2496" h="1434" extrusionOk="0">
                  <a:moveTo>
                    <a:pt x="1675" y="0"/>
                  </a:moveTo>
                  <a:cubicBezTo>
                    <a:pt x="1353" y="0"/>
                    <a:pt x="1035" y="128"/>
                    <a:pt x="787" y="375"/>
                  </a:cubicBezTo>
                  <a:cubicBezTo>
                    <a:pt x="516" y="565"/>
                    <a:pt x="271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17" y="1162"/>
                    <a:pt x="2360" y="620"/>
                  </a:cubicBezTo>
                  <a:cubicBezTo>
                    <a:pt x="2496" y="457"/>
                    <a:pt x="2468" y="240"/>
                    <a:pt x="2279" y="159"/>
                  </a:cubicBezTo>
                  <a:cubicBezTo>
                    <a:pt x="2088" y="53"/>
                    <a:pt x="1881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5708138" y="3685850"/>
              <a:ext cx="63775" cy="36300"/>
            </a:xfrm>
            <a:custGeom>
              <a:avLst/>
              <a:gdLst/>
              <a:ahLst/>
              <a:cxnLst/>
              <a:rect l="l" t="t" r="r" b="b"/>
              <a:pathLst>
                <a:path w="2551" h="1452" extrusionOk="0">
                  <a:moveTo>
                    <a:pt x="1743" y="0"/>
                  </a:moveTo>
                  <a:cubicBezTo>
                    <a:pt x="1411" y="0"/>
                    <a:pt x="1070" y="138"/>
                    <a:pt x="814" y="394"/>
                  </a:cubicBezTo>
                  <a:cubicBezTo>
                    <a:pt x="543" y="556"/>
                    <a:pt x="299" y="773"/>
                    <a:pt x="136" y="1018"/>
                  </a:cubicBezTo>
                  <a:cubicBezTo>
                    <a:pt x="1" y="1180"/>
                    <a:pt x="109" y="1451"/>
                    <a:pt x="326" y="1451"/>
                  </a:cubicBezTo>
                  <a:cubicBezTo>
                    <a:pt x="1085" y="1451"/>
                    <a:pt x="1845" y="1180"/>
                    <a:pt x="2387" y="638"/>
                  </a:cubicBezTo>
                  <a:cubicBezTo>
                    <a:pt x="2550" y="475"/>
                    <a:pt x="2469" y="258"/>
                    <a:pt x="2306" y="150"/>
                  </a:cubicBezTo>
                  <a:cubicBezTo>
                    <a:pt x="2135" y="49"/>
                    <a:pt x="1940" y="0"/>
                    <a:pt x="1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5672888" y="3797725"/>
              <a:ext cx="64425" cy="36300"/>
            </a:xfrm>
            <a:custGeom>
              <a:avLst/>
              <a:gdLst/>
              <a:ahLst/>
              <a:cxnLst/>
              <a:rect l="l" t="t" r="r" b="b"/>
              <a:pathLst>
                <a:path w="2577" h="1452" extrusionOk="0">
                  <a:moveTo>
                    <a:pt x="1758" y="1"/>
                  </a:moveTo>
                  <a:cubicBezTo>
                    <a:pt x="1427" y="1"/>
                    <a:pt x="1096" y="139"/>
                    <a:pt x="841" y="394"/>
                  </a:cubicBezTo>
                  <a:cubicBezTo>
                    <a:pt x="570" y="557"/>
                    <a:pt x="326" y="774"/>
                    <a:pt x="163" y="1018"/>
                  </a:cubicBezTo>
                  <a:cubicBezTo>
                    <a:pt x="0" y="1181"/>
                    <a:pt x="109" y="1452"/>
                    <a:pt x="326" y="1452"/>
                  </a:cubicBezTo>
                  <a:cubicBezTo>
                    <a:pt x="1112" y="1452"/>
                    <a:pt x="1872" y="1181"/>
                    <a:pt x="2414" y="638"/>
                  </a:cubicBezTo>
                  <a:cubicBezTo>
                    <a:pt x="2577" y="475"/>
                    <a:pt x="2495" y="258"/>
                    <a:pt x="2333" y="150"/>
                  </a:cubicBezTo>
                  <a:cubicBezTo>
                    <a:pt x="2151" y="49"/>
                    <a:pt x="1954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5853263" y="36912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2" y="556"/>
                    <a:pt x="298" y="746"/>
                    <a:pt x="136" y="990"/>
                  </a:cubicBezTo>
                  <a:cubicBezTo>
                    <a:pt x="0" y="1153"/>
                    <a:pt x="109" y="1424"/>
                    <a:pt x="298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50" y="448"/>
                    <a:pt x="2468" y="258"/>
                    <a:pt x="2306" y="150"/>
                  </a:cubicBezTo>
                  <a:cubicBezTo>
                    <a:pt x="2124" y="49"/>
                    <a:pt x="1927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5801038" y="3788500"/>
              <a:ext cx="63075" cy="36050"/>
            </a:xfrm>
            <a:custGeom>
              <a:avLst/>
              <a:gdLst/>
              <a:ahLst/>
              <a:cxnLst/>
              <a:rect l="l" t="t" r="r" b="b"/>
              <a:pathLst>
                <a:path w="2523" h="1442" extrusionOk="0">
                  <a:moveTo>
                    <a:pt x="1691" y="0"/>
                  </a:moveTo>
                  <a:cubicBezTo>
                    <a:pt x="1355" y="0"/>
                    <a:pt x="1032" y="121"/>
                    <a:pt x="814" y="356"/>
                  </a:cubicBezTo>
                  <a:cubicBezTo>
                    <a:pt x="543" y="519"/>
                    <a:pt x="299" y="736"/>
                    <a:pt x="82" y="1007"/>
                  </a:cubicBezTo>
                  <a:cubicBezTo>
                    <a:pt x="0" y="1170"/>
                    <a:pt x="82" y="1441"/>
                    <a:pt x="299" y="1441"/>
                  </a:cubicBezTo>
                  <a:cubicBezTo>
                    <a:pt x="1085" y="1441"/>
                    <a:pt x="1818" y="1170"/>
                    <a:pt x="2360" y="627"/>
                  </a:cubicBezTo>
                  <a:cubicBezTo>
                    <a:pt x="2523" y="465"/>
                    <a:pt x="2469" y="248"/>
                    <a:pt x="2306" y="139"/>
                  </a:cubicBezTo>
                  <a:cubicBezTo>
                    <a:pt x="2110" y="46"/>
                    <a:pt x="1898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5737963" y="39123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1"/>
                  </a:moveTo>
                  <a:cubicBezTo>
                    <a:pt x="1401" y="1"/>
                    <a:pt x="1070" y="138"/>
                    <a:pt x="815" y="394"/>
                  </a:cubicBezTo>
                  <a:cubicBezTo>
                    <a:pt x="543" y="557"/>
                    <a:pt x="299" y="774"/>
                    <a:pt x="109" y="991"/>
                  </a:cubicBezTo>
                  <a:cubicBezTo>
                    <a:pt x="1" y="1153"/>
                    <a:pt x="109" y="1425"/>
                    <a:pt x="299" y="1425"/>
                  </a:cubicBezTo>
                  <a:cubicBezTo>
                    <a:pt x="1086" y="1425"/>
                    <a:pt x="1845" y="1153"/>
                    <a:pt x="2361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25" y="49"/>
                    <a:pt x="1928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5940038" y="3783500"/>
              <a:ext cx="62425" cy="36300"/>
            </a:xfrm>
            <a:custGeom>
              <a:avLst/>
              <a:gdLst/>
              <a:ahLst/>
              <a:cxnLst/>
              <a:rect l="l" t="t" r="r" b="b"/>
              <a:pathLst>
                <a:path w="2497" h="1452" extrusionOk="0">
                  <a:moveTo>
                    <a:pt x="1690" y="0"/>
                  </a:moveTo>
                  <a:cubicBezTo>
                    <a:pt x="1357" y="0"/>
                    <a:pt x="1016" y="138"/>
                    <a:pt x="760" y="393"/>
                  </a:cubicBezTo>
                  <a:cubicBezTo>
                    <a:pt x="489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59" y="1451"/>
                    <a:pt x="1818" y="1180"/>
                    <a:pt x="2361" y="638"/>
                  </a:cubicBezTo>
                  <a:cubicBezTo>
                    <a:pt x="2496" y="448"/>
                    <a:pt x="2469" y="258"/>
                    <a:pt x="2252" y="149"/>
                  </a:cubicBezTo>
                  <a:cubicBezTo>
                    <a:pt x="2081" y="48"/>
                    <a:pt x="188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5592863" y="3615775"/>
              <a:ext cx="63775" cy="35850"/>
            </a:xfrm>
            <a:custGeom>
              <a:avLst/>
              <a:gdLst/>
              <a:ahLst/>
              <a:cxnLst/>
              <a:rect l="l" t="t" r="r" b="b"/>
              <a:pathLst>
                <a:path w="2551" h="1434" extrusionOk="0">
                  <a:moveTo>
                    <a:pt x="1714" y="1"/>
                  </a:moveTo>
                  <a:cubicBezTo>
                    <a:pt x="139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2"/>
                    <a:pt x="109" y="1434"/>
                    <a:pt x="326" y="1434"/>
                  </a:cubicBezTo>
                  <a:cubicBezTo>
                    <a:pt x="1085" y="1434"/>
                    <a:pt x="1845" y="1162"/>
                    <a:pt x="2387" y="620"/>
                  </a:cubicBezTo>
                  <a:cubicBezTo>
                    <a:pt x="2550" y="457"/>
                    <a:pt x="2496" y="240"/>
                    <a:pt x="2306" y="159"/>
                  </a:cubicBezTo>
                  <a:cubicBezTo>
                    <a:pt x="2126" y="53"/>
                    <a:pt x="1921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5794938" y="3609900"/>
              <a:ext cx="64450" cy="35625"/>
            </a:xfrm>
            <a:custGeom>
              <a:avLst/>
              <a:gdLst/>
              <a:ahLst/>
              <a:cxnLst/>
              <a:rect l="l" t="t" r="r" b="b"/>
              <a:pathLst>
                <a:path w="2578" h="1425" extrusionOk="0">
                  <a:moveTo>
                    <a:pt x="1770" y="0"/>
                  </a:moveTo>
                  <a:cubicBezTo>
                    <a:pt x="1438" y="0"/>
                    <a:pt x="1097" y="138"/>
                    <a:pt x="841" y="394"/>
                  </a:cubicBezTo>
                  <a:cubicBezTo>
                    <a:pt x="570" y="557"/>
                    <a:pt x="326" y="746"/>
                    <a:pt x="163" y="991"/>
                  </a:cubicBezTo>
                  <a:cubicBezTo>
                    <a:pt x="0" y="1153"/>
                    <a:pt x="109" y="1425"/>
                    <a:pt x="326" y="1425"/>
                  </a:cubicBezTo>
                  <a:cubicBezTo>
                    <a:pt x="1112" y="1425"/>
                    <a:pt x="1872" y="1153"/>
                    <a:pt x="2414" y="611"/>
                  </a:cubicBezTo>
                  <a:cubicBezTo>
                    <a:pt x="2577" y="448"/>
                    <a:pt x="2496" y="258"/>
                    <a:pt x="2333" y="150"/>
                  </a:cubicBezTo>
                  <a:cubicBezTo>
                    <a:pt x="2161" y="49"/>
                    <a:pt x="1967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5284338" y="42880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4"/>
                  </a:cubicBezTo>
                  <a:cubicBezTo>
                    <a:pt x="515" y="556"/>
                    <a:pt x="271" y="746"/>
                    <a:pt x="109" y="990"/>
                  </a:cubicBezTo>
                  <a:cubicBezTo>
                    <a:pt x="0" y="1153"/>
                    <a:pt x="109" y="1424"/>
                    <a:pt x="326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23" y="448"/>
                    <a:pt x="2495" y="258"/>
                    <a:pt x="2278" y="149"/>
                  </a:cubicBezTo>
                  <a:cubicBezTo>
                    <a:pt x="2107" y="49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5555563" y="3703925"/>
              <a:ext cx="64450" cy="35850"/>
            </a:xfrm>
            <a:custGeom>
              <a:avLst/>
              <a:gdLst/>
              <a:ahLst/>
              <a:cxnLst/>
              <a:rect l="l" t="t" r="r" b="b"/>
              <a:pathLst>
                <a:path w="2578" h="1434" extrusionOk="0">
                  <a:moveTo>
                    <a:pt x="1755" y="1"/>
                  </a:moveTo>
                  <a:cubicBezTo>
                    <a:pt x="1431" y="1"/>
                    <a:pt x="1106" y="128"/>
                    <a:pt x="841" y="376"/>
                  </a:cubicBezTo>
                  <a:cubicBezTo>
                    <a:pt x="597" y="566"/>
                    <a:pt x="353" y="756"/>
                    <a:pt x="163" y="1000"/>
                  </a:cubicBezTo>
                  <a:cubicBezTo>
                    <a:pt x="1" y="1162"/>
                    <a:pt x="136" y="1434"/>
                    <a:pt x="353" y="1434"/>
                  </a:cubicBezTo>
                  <a:cubicBezTo>
                    <a:pt x="1140" y="1434"/>
                    <a:pt x="1872" y="1162"/>
                    <a:pt x="2415" y="620"/>
                  </a:cubicBezTo>
                  <a:cubicBezTo>
                    <a:pt x="2577" y="457"/>
                    <a:pt x="2523" y="240"/>
                    <a:pt x="2360" y="159"/>
                  </a:cubicBezTo>
                  <a:cubicBezTo>
                    <a:pt x="2170" y="53"/>
                    <a:pt x="196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5986163" y="36777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326" y="1425"/>
                  </a:cubicBezTo>
                  <a:cubicBezTo>
                    <a:pt x="1085" y="1425"/>
                    <a:pt x="1845" y="1154"/>
                    <a:pt x="2387" y="611"/>
                  </a:cubicBezTo>
                  <a:cubicBezTo>
                    <a:pt x="2523" y="448"/>
                    <a:pt x="2496" y="259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5891213" y="389470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44" y="0"/>
                  </a:moveTo>
                  <a:cubicBezTo>
                    <a:pt x="1411" y="0"/>
                    <a:pt x="1070" y="138"/>
                    <a:pt x="815" y="394"/>
                  </a:cubicBezTo>
                  <a:cubicBezTo>
                    <a:pt x="543" y="502"/>
                    <a:pt x="326" y="719"/>
                    <a:pt x="109" y="991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45" y="1153"/>
                    <a:pt x="2388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35" y="49"/>
                    <a:pt x="1941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5914963" y="4011325"/>
              <a:ext cx="63075" cy="36300"/>
            </a:xfrm>
            <a:custGeom>
              <a:avLst/>
              <a:gdLst/>
              <a:ahLst/>
              <a:cxnLst/>
              <a:rect l="l" t="t" r="r" b="b"/>
              <a:pathLst>
                <a:path w="2523" h="1452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74"/>
                    <a:pt x="109" y="1018"/>
                  </a:cubicBezTo>
                  <a:cubicBezTo>
                    <a:pt x="0" y="1181"/>
                    <a:pt x="109" y="1452"/>
                    <a:pt x="299" y="1452"/>
                  </a:cubicBezTo>
                  <a:cubicBezTo>
                    <a:pt x="1085" y="1452"/>
                    <a:pt x="1845" y="1181"/>
                    <a:pt x="2387" y="638"/>
                  </a:cubicBezTo>
                  <a:cubicBezTo>
                    <a:pt x="2523" y="475"/>
                    <a:pt x="2496" y="258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29"/>
          <p:cNvGrpSpPr/>
          <p:nvPr/>
        </p:nvGrpSpPr>
        <p:grpSpPr>
          <a:xfrm rot="1230574">
            <a:off x="158707" y="399513"/>
            <a:ext cx="1109047" cy="737735"/>
            <a:chOff x="3264963" y="236725"/>
            <a:chExt cx="998125" cy="663950"/>
          </a:xfrm>
        </p:grpSpPr>
        <p:sp>
          <p:nvSpPr>
            <p:cNvPr id="867" name="Google Shape;867;p29"/>
            <p:cNvSpPr/>
            <p:nvPr/>
          </p:nvSpPr>
          <p:spPr>
            <a:xfrm>
              <a:off x="3477188" y="236725"/>
              <a:ext cx="59550" cy="38900"/>
            </a:xfrm>
            <a:custGeom>
              <a:avLst/>
              <a:gdLst/>
              <a:ahLst/>
              <a:cxnLst/>
              <a:rect l="l" t="t" r="r" b="b"/>
              <a:pathLst>
                <a:path w="2382" h="1556" extrusionOk="0">
                  <a:moveTo>
                    <a:pt x="381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2" y="1465"/>
                    <a:pt x="2008" y="1546"/>
                  </a:cubicBezTo>
                  <a:cubicBezTo>
                    <a:pt x="2037" y="1553"/>
                    <a:pt x="2064" y="1556"/>
                    <a:pt x="2090" y="1556"/>
                  </a:cubicBezTo>
                  <a:cubicBezTo>
                    <a:pt x="2282" y="1556"/>
                    <a:pt x="2381" y="1388"/>
                    <a:pt x="2334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1032" y="27"/>
                    <a:pt x="70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367338" y="2747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9" y="1576"/>
                    <a:pt x="2017" y="1577"/>
                    <a:pt x="2034" y="1577"/>
                  </a:cubicBezTo>
                  <a:cubicBezTo>
                    <a:pt x="2220" y="1577"/>
                    <a:pt x="2331" y="1444"/>
                    <a:pt x="2306" y="1221"/>
                  </a:cubicBezTo>
                  <a:cubicBezTo>
                    <a:pt x="2225" y="678"/>
                    <a:pt x="1791" y="244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560613" y="356050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74"/>
                  </a:cubicBezTo>
                  <a:cubicBezTo>
                    <a:pt x="1996" y="1576"/>
                    <a:pt x="2012" y="1578"/>
                    <a:pt x="2028" y="1578"/>
                  </a:cubicBezTo>
                  <a:cubicBezTo>
                    <a:pt x="2196" y="1578"/>
                    <a:pt x="2331" y="1445"/>
                    <a:pt x="2306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3449388" y="3716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8" y="1"/>
                  </a:moveTo>
                  <a:cubicBezTo>
                    <a:pt x="164" y="1"/>
                    <a:pt x="1" y="218"/>
                    <a:pt x="136" y="408"/>
                  </a:cubicBezTo>
                  <a:cubicBezTo>
                    <a:pt x="570" y="1032"/>
                    <a:pt x="1249" y="1438"/>
                    <a:pt x="2035" y="1547"/>
                  </a:cubicBezTo>
                  <a:cubicBezTo>
                    <a:pt x="2053" y="1549"/>
                    <a:pt x="2071" y="1550"/>
                    <a:pt x="2087" y="1550"/>
                  </a:cubicBezTo>
                  <a:cubicBezTo>
                    <a:pt x="2298" y="1550"/>
                    <a:pt x="2411" y="1397"/>
                    <a:pt x="2361" y="1221"/>
                  </a:cubicBezTo>
                  <a:cubicBezTo>
                    <a:pt x="2306" y="679"/>
                    <a:pt x="1872" y="218"/>
                    <a:pt x="1330" y="164"/>
                  </a:cubicBezTo>
                  <a:cubicBezTo>
                    <a:pt x="1059" y="28"/>
                    <a:pt x="73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3313088" y="395400"/>
              <a:ext cx="58300" cy="38750"/>
            </a:xfrm>
            <a:custGeom>
              <a:avLst/>
              <a:gdLst/>
              <a:ahLst/>
              <a:cxnLst/>
              <a:rect l="l" t="t" r="r" b="b"/>
              <a:pathLst>
                <a:path w="2332" h="1550" extrusionOk="0">
                  <a:moveTo>
                    <a:pt x="326" y="0"/>
                  </a:moveTo>
                  <a:cubicBezTo>
                    <a:pt x="137" y="0"/>
                    <a:pt x="1" y="217"/>
                    <a:pt x="109" y="407"/>
                  </a:cubicBezTo>
                  <a:cubicBezTo>
                    <a:pt x="543" y="1031"/>
                    <a:pt x="1222" y="1438"/>
                    <a:pt x="2008" y="1546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20" y="1550"/>
                    <a:pt x="2331" y="1419"/>
                    <a:pt x="2307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3450063" y="4632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354" y="1"/>
                  </a:moveTo>
                  <a:cubicBezTo>
                    <a:pt x="137" y="1"/>
                    <a:pt x="1" y="218"/>
                    <a:pt x="109" y="407"/>
                  </a:cubicBezTo>
                  <a:cubicBezTo>
                    <a:pt x="543" y="1031"/>
                    <a:pt x="1222" y="1438"/>
                    <a:pt x="2008" y="1547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44" y="1550"/>
                    <a:pt x="2357" y="1397"/>
                    <a:pt x="2307" y="1221"/>
                  </a:cubicBezTo>
                  <a:cubicBezTo>
                    <a:pt x="2252" y="679"/>
                    <a:pt x="1791" y="218"/>
                    <a:pt x="1276" y="163"/>
                  </a:cubicBezTo>
                  <a:cubicBezTo>
                    <a:pt x="1005" y="28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3777888" y="296900"/>
              <a:ext cx="59350" cy="38925"/>
            </a:xfrm>
            <a:custGeom>
              <a:avLst/>
              <a:gdLst/>
              <a:ahLst/>
              <a:cxnLst/>
              <a:rect l="l" t="t" r="r" b="b"/>
              <a:pathLst>
                <a:path w="2374" h="1557" extrusionOk="0">
                  <a:moveTo>
                    <a:pt x="333" y="0"/>
                  </a:moveTo>
                  <a:cubicBezTo>
                    <a:pt x="125" y="0"/>
                    <a:pt x="1" y="241"/>
                    <a:pt x="124" y="414"/>
                  </a:cubicBezTo>
                  <a:cubicBezTo>
                    <a:pt x="558" y="1038"/>
                    <a:pt x="1237" y="1445"/>
                    <a:pt x="2023" y="1553"/>
                  </a:cubicBezTo>
                  <a:cubicBezTo>
                    <a:pt x="2039" y="1555"/>
                    <a:pt x="2055" y="1556"/>
                    <a:pt x="2070" y="1556"/>
                  </a:cubicBezTo>
                  <a:cubicBezTo>
                    <a:pt x="2259" y="1556"/>
                    <a:pt x="2374" y="1404"/>
                    <a:pt x="2349" y="1228"/>
                  </a:cubicBezTo>
                  <a:cubicBezTo>
                    <a:pt x="2294" y="685"/>
                    <a:pt x="1833" y="224"/>
                    <a:pt x="1318" y="170"/>
                  </a:cubicBezTo>
                  <a:cubicBezTo>
                    <a:pt x="1047" y="34"/>
                    <a:pt x="721" y="7"/>
                    <a:pt x="396" y="7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639263" y="3072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7" y="0"/>
                  </a:moveTo>
                  <a:cubicBezTo>
                    <a:pt x="163" y="0"/>
                    <a:pt x="1" y="217"/>
                    <a:pt x="136" y="380"/>
                  </a:cubicBezTo>
                  <a:cubicBezTo>
                    <a:pt x="570" y="1031"/>
                    <a:pt x="1248" y="1438"/>
                    <a:pt x="2035" y="1546"/>
                  </a:cubicBezTo>
                  <a:cubicBezTo>
                    <a:pt x="2053" y="1548"/>
                    <a:pt x="2070" y="1549"/>
                    <a:pt x="2087" y="1549"/>
                  </a:cubicBezTo>
                  <a:cubicBezTo>
                    <a:pt x="2298" y="1549"/>
                    <a:pt x="2411" y="1396"/>
                    <a:pt x="2360" y="1221"/>
                  </a:cubicBezTo>
                  <a:cubicBezTo>
                    <a:pt x="2306" y="678"/>
                    <a:pt x="1872" y="217"/>
                    <a:pt x="1330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835913" y="427250"/>
              <a:ext cx="58975" cy="39450"/>
            </a:xfrm>
            <a:custGeom>
              <a:avLst/>
              <a:gdLst/>
              <a:ahLst/>
              <a:cxnLst/>
              <a:rect l="l" t="t" r="r" b="b"/>
              <a:pathLst>
                <a:path w="2359" h="1578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8" y="1574"/>
                  </a:cubicBezTo>
                  <a:cubicBezTo>
                    <a:pt x="2026" y="1576"/>
                    <a:pt x="2043" y="1577"/>
                    <a:pt x="2059" y="1577"/>
                  </a:cubicBezTo>
                  <a:cubicBezTo>
                    <a:pt x="2267" y="1577"/>
                    <a:pt x="2358" y="1423"/>
                    <a:pt x="2333" y="1222"/>
                  </a:cubicBezTo>
                  <a:cubicBezTo>
                    <a:pt x="2279" y="679"/>
                    <a:pt x="1818" y="245"/>
                    <a:pt x="1275" y="164"/>
                  </a:cubicBezTo>
                  <a:cubicBezTo>
                    <a:pt x="1031" y="28"/>
                    <a:pt x="706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700963" y="406925"/>
              <a:ext cx="59650" cy="39425"/>
            </a:xfrm>
            <a:custGeom>
              <a:avLst/>
              <a:gdLst/>
              <a:ahLst/>
              <a:cxnLst/>
              <a:rect l="l" t="t" r="r" b="b"/>
              <a:pathLst>
                <a:path w="238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6" y="1575"/>
                    <a:pt x="2043" y="1576"/>
                    <a:pt x="2060" y="1576"/>
                  </a:cubicBezTo>
                  <a:cubicBezTo>
                    <a:pt x="2271" y="1576"/>
                    <a:pt x="2386" y="1422"/>
                    <a:pt x="2361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950" y="82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608738" y="4584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54" y="1"/>
                  </a:moveTo>
                  <a:cubicBezTo>
                    <a:pt x="137" y="1"/>
                    <a:pt x="1" y="245"/>
                    <a:pt x="109" y="408"/>
                  </a:cubicBezTo>
                  <a:cubicBezTo>
                    <a:pt x="543" y="1031"/>
                    <a:pt x="1194" y="1465"/>
                    <a:pt x="1981" y="1574"/>
                  </a:cubicBezTo>
                  <a:cubicBezTo>
                    <a:pt x="1997" y="1576"/>
                    <a:pt x="2012" y="1577"/>
                    <a:pt x="2027" y="1577"/>
                  </a:cubicBezTo>
                  <a:cubicBezTo>
                    <a:pt x="2217" y="1577"/>
                    <a:pt x="2332" y="1422"/>
                    <a:pt x="2307" y="1221"/>
                  </a:cubicBezTo>
                  <a:cubicBezTo>
                    <a:pt x="2225" y="679"/>
                    <a:pt x="1791" y="245"/>
                    <a:pt x="1249" y="191"/>
                  </a:cubicBezTo>
                  <a:cubicBezTo>
                    <a:pt x="977" y="55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761313" y="53780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53" y="0"/>
                  </a:moveTo>
                  <a:cubicBezTo>
                    <a:pt x="136" y="0"/>
                    <a:pt x="1" y="217"/>
                    <a:pt x="109" y="380"/>
                  </a:cubicBezTo>
                  <a:cubicBezTo>
                    <a:pt x="543" y="1031"/>
                    <a:pt x="1221" y="1438"/>
                    <a:pt x="2008" y="1546"/>
                  </a:cubicBezTo>
                  <a:cubicBezTo>
                    <a:pt x="2024" y="1548"/>
                    <a:pt x="2040" y="1549"/>
                    <a:pt x="2055" y="1549"/>
                  </a:cubicBezTo>
                  <a:cubicBezTo>
                    <a:pt x="2244" y="1549"/>
                    <a:pt x="2359" y="1397"/>
                    <a:pt x="2334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50" y="27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601288" y="5561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31"/>
                    <a:pt x="1221" y="1465"/>
                    <a:pt x="1954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3478563" y="56017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82" y="407"/>
                  </a:cubicBezTo>
                  <a:cubicBezTo>
                    <a:pt x="543" y="1058"/>
                    <a:pt x="1221" y="1465"/>
                    <a:pt x="1980" y="1573"/>
                  </a:cubicBezTo>
                  <a:cubicBezTo>
                    <a:pt x="1999" y="1576"/>
                    <a:pt x="2016" y="1577"/>
                    <a:pt x="2033" y="1577"/>
                  </a:cubicBezTo>
                  <a:cubicBezTo>
                    <a:pt x="2219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90"/>
                  </a:cubicBezTo>
                  <a:cubicBezTo>
                    <a:pt x="977" y="54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380238" y="6123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407" y="1"/>
                  </a:moveTo>
                  <a:cubicBezTo>
                    <a:pt x="163" y="1"/>
                    <a:pt x="0" y="218"/>
                    <a:pt x="136" y="408"/>
                  </a:cubicBezTo>
                  <a:cubicBezTo>
                    <a:pt x="570" y="1031"/>
                    <a:pt x="1248" y="1438"/>
                    <a:pt x="2035" y="1547"/>
                  </a:cubicBezTo>
                  <a:cubicBezTo>
                    <a:pt x="2051" y="1549"/>
                    <a:pt x="2066" y="1550"/>
                    <a:pt x="2081" y="1550"/>
                  </a:cubicBezTo>
                  <a:cubicBezTo>
                    <a:pt x="2271" y="1550"/>
                    <a:pt x="2385" y="1397"/>
                    <a:pt x="2360" y="1221"/>
                  </a:cubicBezTo>
                  <a:cubicBezTo>
                    <a:pt x="2306" y="679"/>
                    <a:pt x="1845" y="218"/>
                    <a:pt x="1302" y="164"/>
                  </a:cubicBezTo>
                  <a:cubicBezTo>
                    <a:pt x="1031" y="28"/>
                    <a:pt x="733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511113" y="688325"/>
              <a:ext cx="58900" cy="39450"/>
            </a:xfrm>
            <a:custGeom>
              <a:avLst/>
              <a:gdLst/>
              <a:ahLst/>
              <a:cxnLst/>
              <a:rect l="l" t="t" r="r" b="b"/>
              <a:pathLst>
                <a:path w="2356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7"/>
                  </a:cubicBezTo>
                  <a:cubicBezTo>
                    <a:pt x="543" y="1058"/>
                    <a:pt x="1221" y="1465"/>
                    <a:pt x="2007" y="1574"/>
                  </a:cubicBezTo>
                  <a:cubicBezTo>
                    <a:pt x="2026" y="1576"/>
                    <a:pt x="2043" y="1577"/>
                    <a:pt x="2061" y="1577"/>
                  </a:cubicBezTo>
                  <a:cubicBezTo>
                    <a:pt x="2246" y="1577"/>
                    <a:pt x="2355" y="1445"/>
                    <a:pt x="2306" y="1221"/>
                  </a:cubicBezTo>
                  <a:cubicBezTo>
                    <a:pt x="2251" y="679"/>
                    <a:pt x="1817" y="245"/>
                    <a:pt x="1275" y="163"/>
                  </a:cubicBezTo>
                  <a:cubicBezTo>
                    <a:pt x="1004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384988" y="703925"/>
              <a:ext cx="58275" cy="38750"/>
            </a:xfrm>
            <a:custGeom>
              <a:avLst/>
              <a:gdLst/>
              <a:ahLst/>
              <a:cxnLst/>
              <a:rect l="l" t="t" r="r" b="b"/>
              <a:pathLst>
                <a:path w="2331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7"/>
                  </a:cubicBezTo>
                  <a:cubicBezTo>
                    <a:pt x="2021" y="1549"/>
                    <a:pt x="2035" y="1550"/>
                    <a:pt x="2048" y="1550"/>
                  </a:cubicBezTo>
                  <a:cubicBezTo>
                    <a:pt x="2216" y="1550"/>
                    <a:pt x="2331" y="1397"/>
                    <a:pt x="2306" y="1221"/>
                  </a:cubicBezTo>
                  <a:cubicBezTo>
                    <a:pt x="2251" y="679"/>
                    <a:pt x="1790" y="217"/>
                    <a:pt x="1248" y="163"/>
                  </a:cubicBezTo>
                  <a:cubicBezTo>
                    <a:pt x="977" y="28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264963" y="68425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47"/>
                  </a:cubicBezTo>
                  <a:cubicBezTo>
                    <a:pt x="2006" y="1553"/>
                    <a:pt x="2030" y="1556"/>
                    <a:pt x="2054" y="1556"/>
                  </a:cubicBezTo>
                  <a:cubicBezTo>
                    <a:pt x="2227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3506363" y="807000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109" y="407"/>
                  </a:cubicBezTo>
                  <a:cubicBezTo>
                    <a:pt x="543" y="1058"/>
                    <a:pt x="1221" y="1465"/>
                    <a:pt x="2007" y="1573"/>
                  </a:cubicBezTo>
                  <a:cubicBezTo>
                    <a:pt x="2021" y="1576"/>
                    <a:pt x="2035" y="1577"/>
                    <a:pt x="2049" y="1577"/>
                  </a:cubicBezTo>
                  <a:cubicBezTo>
                    <a:pt x="2196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63"/>
                  </a:cubicBezTo>
                  <a:cubicBezTo>
                    <a:pt x="977" y="27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3736913" y="640850"/>
              <a:ext cx="58300" cy="39450"/>
            </a:xfrm>
            <a:custGeom>
              <a:avLst/>
              <a:gdLst/>
              <a:ahLst/>
              <a:cxnLst/>
              <a:rect l="l" t="t" r="r" b="b"/>
              <a:pathLst>
                <a:path w="2332" h="1578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32"/>
                    <a:pt x="1167" y="1466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6" y="1577"/>
                    <a:pt x="2331" y="1423"/>
                    <a:pt x="2306" y="1222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3598588" y="65102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2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3841338" y="7493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31"/>
                    <a:pt x="1167" y="1465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3724038" y="750025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3"/>
                    <a:pt x="2306" y="1221"/>
                  </a:cubicBezTo>
                  <a:cubicBezTo>
                    <a:pt x="2251" y="679"/>
                    <a:pt x="1790" y="245"/>
                    <a:pt x="1248" y="191"/>
                  </a:cubicBezTo>
                  <a:cubicBezTo>
                    <a:pt x="976" y="55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612813" y="779875"/>
              <a:ext cx="58900" cy="39425"/>
            </a:xfrm>
            <a:custGeom>
              <a:avLst/>
              <a:gdLst/>
              <a:ahLst/>
              <a:cxnLst/>
              <a:rect l="l" t="t" r="r" b="b"/>
              <a:pathLst>
                <a:path w="235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50" y="1577"/>
                  </a:cubicBezTo>
                  <a:cubicBezTo>
                    <a:pt x="2201" y="1577"/>
                    <a:pt x="2356" y="1444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3745038" y="861250"/>
              <a:ext cx="58925" cy="39425"/>
            </a:xfrm>
            <a:custGeom>
              <a:avLst/>
              <a:gdLst/>
              <a:ahLst/>
              <a:cxnLst/>
              <a:rect l="l" t="t" r="r" b="b"/>
              <a:pathLst>
                <a:path w="2357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2" y="1575"/>
                    <a:pt x="2036" y="1576"/>
                    <a:pt x="2049" y="1576"/>
                  </a:cubicBezTo>
                  <a:cubicBezTo>
                    <a:pt x="2221" y="1576"/>
                    <a:pt x="2357" y="1422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4031888" y="494400"/>
              <a:ext cx="59600" cy="38900"/>
            </a:xfrm>
            <a:custGeom>
              <a:avLst/>
              <a:gdLst/>
              <a:ahLst/>
              <a:cxnLst/>
              <a:rect l="l" t="t" r="r" b="b"/>
              <a:pathLst>
                <a:path w="2384" h="1556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46"/>
                  </a:cubicBezTo>
                  <a:cubicBezTo>
                    <a:pt x="2063" y="1553"/>
                    <a:pt x="2090" y="1556"/>
                    <a:pt x="2115" y="1556"/>
                  </a:cubicBezTo>
                  <a:cubicBezTo>
                    <a:pt x="2302" y="1556"/>
                    <a:pt x="2384" y="1388"/>
                    <a:pt x="2360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33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3920663" y="532375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8" y="0"/>
                  </a:moveTo>
                  <a:cubicBezTo>
                    <a:pt x="164" y="0"/>
                    <a:pt x="1" y="244"/>
                    <a:pt x="137" y="407"/>
                  </a:cubicBezTo>
                  <a:cubicBezTo>
                    <a:pt x="571" y="1058"/>
                    <a:pt x="1249" y="1465"/>
                    <a:pt x="2035" y="1573"/>
                  </a:cubicBezTo>
                  <a:cubicBezTo>
                    <a:pt x="2053" y="1575"/>
                    <a:pt x="2070" y="1576"/>
                    <a:pt x="2087" y="1576"/>
                  </a:cubicBezTo>
                  <a:cubicBezTo>
                    <a:pt x="2298" y="1576"/>
                    <a:pt x="2413" y="1422"/>
                    <a:pt x="2388" y="1221"/>
                  </a:cubicBezTo>
                  <a:cubicBezTo>
                    <a:pt x="2306" y="678"/>
                    <a:pt x="1873" y="244"/>
                    <a:pt x="1330" y="163"/>
                  </a:cubicBezTo>
                  <a:cubicBezTo>
                    <a:pt x="1059" y="27"/>
                    <a:pt x="76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4113938" y="613750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73"/>
                  </a:cubicBezTo>
                  <a:cubicBezTo>
                    <a:pt x="2052" y="1575"/>
                    <a:pt x="2070" y="1576"/>
                    <a:pt x="2087" y="1576"/>
                  </a:cubicBezTo>
                  <a:cubicBezTo>
                    <a:pt x="2298" y="1576"/>
                    <a:pt x="2412" y="1422"/>
                    <a:pt x="2387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4004763" y="630000"/>
              <a:ext cx="58925" cy="38925"/>
            </a:xfrm>
            <a:custGeom>
              <a:avLst/>
              <a:gdLst/>
              <a:ahLst/>
              <a:cxnLst/>
              <a:rect l="l" t="t" r="r" b="b"/>
              <a:pathLst>
                <a:path w="2357" h="1557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9"/>
                    <a:pt x="2007" y="1547"/>
                  </a:cubicBezTo>
                  <a:cubicBezTo>
                    <a:pt x="2033" y="1553"/>
                    <a:pt x="2058" y="1556"/>
                    <a:pt x="2081" y="1556"/>
                  </a:cubicBezTo>
                  <a:cubicBezTo>
                    <a:pt x="2254" y="1556"/>
                    <a:pt x="2357" y="1389"/>
                    <a:pt x="2333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50" y="28"/>
                    <a:pt x="651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3867113" y="6530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6"/>
                  </a:cubicBezTo>
                  <a:cubicBezTo>
                    <a:pt x="2025" y="1548"/>
                    <a:pt x="2043" y="1549"/>
                    <a:pt x="2060" y="1549"/>
                  </a:cubicBezTo>
                  <a:cubicBezTo>
                    <a:pt x="2271" y="1549"/>
                    <a:pt x="2385" y="1397"/>
                    <a:pt x="2360" y="1221"/>
                  </a:cubicBezTo>
                  <a:cubicBezTo>
                    <a:pt x="2279" y="678"/>
                    <a:pt x="1845" y="217"/>
                    <a:pt x="1302" y="163"/>
                  </a:cubicBezTo>
                  <a:cubicBezTo>
                    <a:pt x="1004" y="54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4092238" y="73850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5"/>
                    <a:pt x="1980" y="1547"/>
                  </a:cubicBezTo>
                  <a:cubicBezTo>
                    <a:pt x="2003" y="1553"/>
                    <a:pt x="2025" y="1556"/>
                    <a:pt x="2046" y="1556"/>
                  </a:cubicBezTo>
                  <a:cubicBezTo>
                    <a:pt x="2206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4019813" y="360075"/>
              <a:ext cx="59500" cy="39475"/>
            </a:xfrm>
            <a:custGeom>
              <a:avLst/>
              <a:gdLst/>
              <a:ahLst/>
              <a:cxnLst/>
              <a:rect l="l" t="t" r="r" b="b"/>
              <a:pathLst>
                <a:path w="2380" h="1579" extrusionOk="0">
                  <a:moveTo>
                    <a:pt x="341" y="1"/>
                  </a:moveTo>
                  <a:cubicBezTo>
                    <a:pt x="118" y="1"/>
                    <a:pt x="0" y="254"/>
                    <a:pt x="104" y="410"/>
                  </a:cubicBezTo>
                  <a:cubicBezTo>
                    <a:pt x="538" y="1061"/>
                    <a:pt x="1216" y="1467"/>
                    <a:pt x="2002" y="1576"/>
                  </a:cubicBezTo>
                  <a:cubicBezTo>
                    <a:pt x="2020" y="1578"/>
                    <a:pt x="2037" y="1579"/>
                    <a:pt x="2054" y="1579"/>
                  </a:cubicBezTo>
                  <a:cubicBezTo>
                    <a:pt x="2265" y="1579"/>
                    <a:pt x="2380" y="1424"/>
                    <a:pt x="2355" y="1223"/>
                  </a:cubicBezTo>
                  <a:cubicBezTo>
                    <a:pt x="2273" y="681"/>
                    <a:pt x="1839" y="247"/>
                    <a:pt x="1297" y="193"/>
                  </a:cubicBezTo>
                  <a:cubicBezTo>
                    <a:pt x="1026" y="57"/>
                    <a:pt x="727" y="3"/>
                    <a:pt x="375" y="3"/>
                  </a:cubicBezTo>
                  <a:cubicBezTo>
                    <a:pt x="363" y="1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4144438" y="518800"/>
              <a:ext cx="60275" cy="39425"/>
            </a:xfrm>
            <a:custGeom>
              <a:avLst/>
              <a:gdLst/>
              <a:ahLst/>
              <a:cxnLst/>
              <a:rect l="l" t="t" r="r" b="b"/>
              <a:pathLst>
                <a:path w="2411" h="1577" extrusionOk="0">
                  <a:moveTo>
                    <a:pt x="408" y="1"/>
                  </a:moveTo>
                  <a:cubicBezTo>
                    <a:pt x="164" y="1"/>
                    <a:pt x="1" y="245"/>
                    <a:pt x="136" y="408"/>
                  </a:cubicBezTo>
                  <a:cubicBezTo>
                    <a:pt x="570" y="1059"/>
                    <a:pt x="1249" y="1465"/>
                    <a:pt x="2035" y="1574"/>
                  </a:cubicBezTo>
                  <a:cubicBezTo>
                    <a:pt x="2053" y="1576"/>
                    <a:pt x="2070" y="1577"/>
                    <a:pt x="2087" y="1577"/>
                  </a:cubicBezTo>
                  <a:cubicBezTo>
                    <a:pt x="2298" y="1577"/>
                    <a:pt x="2411" y="1422"/>
                    <a:pt x="2361" y="1221"/>
                  </a:cubicBezTo>
                  <a:cubicBezTo>
                    <a:pt x="2306" y="679"/>
                    <a:pt x="1872" y="245"/>
                    <a:pt x="1330" y="163"/>
                  </a:cubicBezTo>
                  <a:cubicBezTo>
                    <a:pt x="1059" y="28"/>
                    <a:pt x="760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3296138" y="512025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49" y="1577"/>
                  </a:cubicBezTo>
                  <a:cubicBezTo>
                    <a:pt x="2217" y="1577"/>
                    <a:pt x="2332" y="1422"/>
                    <a:pt x="2306" y="1221"/>
                  </a:cubicBezTo>
                  <a:cubicBezTo>
                    <a:pt x="2225" y="679"/>
                    <a:pt x="1791" y="245"/>
                    <a:pt x="1249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3927463" y="382500"/>
              <a:ext cx="59525" cy="38925"/>
            </a:xfrm>
            <a:custGeom>
              <a:avLst/>
              <a:gdLst/>
              <a:ahLst/>
              <a:cxnLst/>
              <a:rect l="l" t="t" r="r" b="b"/>
              <a:pathLst>
                <a:path w="2381" h="1557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8"/>
                    <a:pt x="2007" y="1547"/>
                  </a:cubicBezTo>
                  <a:cubicBezTo>
                    <a:pt x="2036" y="1553"/>
                    <a:pt x="2064" y="1556"/>
                    <a:pt x="2089" y="1556"/>
                  </a:cubicBezTo>
                  <a:cubicBezTo>
                    <a:pt x="2281" y="1556"/>
                    <a:pt x="2381" y="1389"/>
                    <a:pt x="2333" y="1221"/>
                  </a:cubicBezTo>
                  <a:cubicBezTo>
                    <a:pt x="2279" y="679"/>
                    <a:pt x="1845" y="245"/>
                    <a:pt x="1302" y="164"/>
                  </a:cubicBezTo>
                  <a:cubicBezTo>
                    <a:pt x="1031" y="28"/>
                    <a:pt x="705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4204788" y="7127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7" y="1575"/>
                    <a:pt x="2012" y="1576"/>
                    <a:pt x="2027" y="1576"/>
                  </a:cubicBezTo>
                  <a:cubicBezTo>
                    <a:pt x="2217" y="1576"/>
                    <a:pt x="2332" y="1422"/>
                    <a:pt x="2306" y="1221"/>
                  </a:cubicBezTo>
                  <a:cubicBezTo>
                    <a:pt x="2225" y="678"/>
                    <a:pt x="1791" y="244"/>
                    <a:pt x="1249" y="190"/>
                  </a:cubicBezTo>
                  <a:cubicBezTo>
                    <a:pt x="977" y="54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3973563" y="76495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26" y="1"/>
                  </a:moveTo>
                  <a:cubicBezTo>
                    <a:pt x="136" y="1"/>
                    <a:pt x="1" y="218"/>
                    <a:pt x="82" y="407"/>
                  </a:cubicBezTo>
                  <a:cubicBezTo>
                    <a:pt x="543" y="1031"/>
                    <a:pt x="1221" y="1438"/>
                    <a:pt x="1981" y="1547"/>
                  </a:cubicBezTo>
                  <a:cubicBezTo>
                    <a:pt x="1999" y="1549"/>
                    <a:pt x="2016" y="1550"/>
                    <a:pt x="2033" y="1550"/>
                  </a:cubicBezTo>
                  <a:cubicBezTo>
                    <a:pt x="2244" y="1550"/>
                    <a:pt x="2358" y="1397"/>
                    <a:pt x="2333" y="1221"/>
                  </a:cubicBezTo>
                  <a:cubicBezTo>
                    <a:pt x="2252" y="679"/>
                    <a:pt x="1818" y="218"/>
                    <a:pt x="1275" y="163"/>
                  </a:cubicBezTo>
                  <a:cubicBezTo>
                    <a:pt x="977" y="55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3893563" y="853775"/>
              <a:ext cx="58225" cy="38975"/>
            </a:xfrm>
            <a:custGeom>
              <a:avLst/>
              <a:gdLst/>
              <a:ahLst/>
              <a:cxnLst/>
              <a:rect l="l" t="t" r="r" b="b"/>
              <a:pathLst>
                <a:path w="2329" h="1559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2" y="1059"/>
                    <a:pt x="1221" y="1466"/>
                    <a:pt x="2007" y="1547"/>
                  </a:cubicBezTo>
                  <a:cubicBezTo>
                    <a:pt x="2035" y="1555"/>
                    <a:pt x="2062" y="1559"/>
                    <a:pt x="2087" y="1559"/>
                  </a:cubicBezTo>
                  <a:cubicBezTo>
                    <a:pt x="2234" y="1559"/>
                    <a:pt x="2329" y="1430"/>
                    <a:pt x="2306" y="1221"/>
                  </a:cubicBezTo>
                  <a:cubicBezTo>
                    <a:pt x="2251" y="679"/>
                    <a:pt x="1790" y="245"/>
                    <a:pt x="1248" y="164"/>
                  </a:cubicBezTo>
                  <a:cubicBezTo>
                    <a:pt x="976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447;p83">
            <a:extLst>
              <a:ext uri="{FF2B5EF4-FFF2-40B4-BE49-F238E27FC236}">
                <a16:creationId xmlns:a16="http://schemas.microsoft.com/office/drawing/2014/main" id="{69D56ECA-68F2-436F-AA1C-657215BF0214}"/>
              </a:ext>
            </a:extLst>
          </p:cNvPr>
          <p:cNvSpPr txBox="1">
            <a:spLocks/>
          </p:cNvSpPr>
          <p:nvPr/>
        </p:nvSpPr>
        <p:spPr>
          <a:xfrm>
            <a:off x="606648" y="669382"/>
            <a:ext cx="8194604" cy="380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Ripple effects </a:t>
            </a:r>
            <a:r>
              <a:rPr lang="en-US" altLang="zh-TW" sz="2000" b="1" dirty="0">
                <a:solidFill>
                  <a:srgbClr val="FF0000"/>
                </a:solidFill>
              </a:rPr>
              <a:t>of an AI-BA opacity</a:t>
            </a:r>
            <a:r>
              <a:rPr lang="en-US" altLang="zh-TW" sz="2000" b="1" dirty="0"/>
              <a:t> on decision qualities, employee outcomes and firm’s competitiveness</a:t>
            </a:r>
            <a:r>
              <a:rPr lang="en-US" altLang="zh-TW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</a:rPr>
              <a:t>C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ontingency </a:t>
            </a:r>
            <a:r>
              <a:rPr lang="en-US" altLang="zh-TW" sz="2000" b="1" dirty="0">
                <a:solidFill>
                  <a:srgbClr val="FF0000"/>
                </a:solidFill>
              </a:rPr>
              <a:t>plan </a:t>
            </a:r>
            <a:r>
              <a:rPr lang="en-US" altLang="zh-TW" sz="2000" b="1" dirty="0"/>
              <a:t>in place to </a:t>
            </a:r>
            <a:r>
              <a:rPr lang="en-US" altLang="zh-TW" sz="2000" b="1" dirty="0">
                <a:solidFill>
                  <a:srgbClr val="FF0000"/>
                </a:solidFill>
              </a:rPr>
              <a:t>overcome any unexpected and untoward incident</a:t>
            </a:r>
            <a:r>
              <a:rPr lang="en-US" altLang="zh-TW" sz="2000" b="1" dirty="0"/>
              <a:t> that might occur due to the deployment of an inappropriate AI integrated BA solution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23655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0FB523-7A00-4943-A807-4B2E2CC061A7}"/>
              </a:ext>
            </a:extLst>
          </p:cNvPr>
          <p:cNvSpPr txBox="1"/>
          <p:nvPr/>
        </p:nvSpPr>
        <p:spPr>
          <a:xfrm>
            <a:off x="1143001" y="2063919"/>
            <a:ext cx="6857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3"/>
                </a:solidFill>
              </a:rPr>
              <a:t>Thanks for listening</a:t>
            </a:r>
            <a:endParaRPr lang="zh-TW" altLang="en-US" sz="6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>
            <a:spLocks noGrp="1"/>
          </p:cNvSpPr>
          <p:nvPr>
            <p:ph type="title" idx="8"/>
          </p:nvPr>
        </p:nvSpPr>
        <p:spPr>
          <a:xfrm>
            <a:off x="720000" y="348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26" name="Google Shape;426;p22"/>
          <p:cNvSpPr txBox="1">
            <a:spLocks noGrp="1"/>
          </p:cNvSpPr>
          <p:nvPr>
            <p:ph type="title"/>
          </p:nvPr>
        </p:nvSpPr>
        <p:spPr>
          <a:xfrm>
            <a:off x="2034188" y="1276225"/>
            <a:ext cx="15183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title" idx="2"/>
          </p:nvPr>
        </p:nvSpPr>
        <p:spPr>
          <a:xfrm>
            <a:off x="2034188" y="2140100"/>
            <a:ext cx="15183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title" idx="4"/>
          </p:nvPr>
        </p:nvSpPr>
        <p:spPr>
          <a:xfrm>
            <a:off x="2034188" y="3003925"/>
            <a:ext cx="15183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title" idx="6"/>
          </p:nvPr>
        </p:nvSpPr>
        <p:spPr>
          <a:xfrm>
            <a:off x="2034188" y="3867750"/>
            <a:ext cx="15183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subTitle" idx="1"/>
          </p:nvPr>
        </p:nvSpPr>
        <p:spPr>
          <a:xfrm>
            <a:off x="3784913" y="1424175"/>
            <a:ext cx="332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31" name="Google Shape;431;p22"/>
          <p:cNvSpPr txBox="1">
            <a:spLocks noGrp="1"/>
          </p:cNvSpPr>
          <p:nvPr>
            <p:ph type="subTitle" idx="3"/>
          </p:nvPr>
        </p:nvSpPr>
        <p:spPr>
          <a:xfrm>
            <a:off x="3784913" y="2294724"/>
            <a:ext cx="4922058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</a:t>
            </a:r>
            <a:r>
              <a:rPr lang="zh-TW" altLang="en-US" dirty="0"/>
              <a:t> </a:t>
            </a:r>
            <a:r>
              <a:rPr lang="en-US" dirty="0"/>
              <a:t>Background</a:t>
            </a:r>
          </a:p>
        </p:txBody>
      </p:sp>
      <p:sp>
        <p:nvSpPr>
          <p:cNvPr id="432" name="Google Shape;432;p22"/>
          <p:cNvSpPr txBox="1">
            <a:spLocks noGrp="1"/>
          </p:cNvSpPr>
          <p:nvPr>
            <p:ph type="subTitle" idx="5"/>
          </p:nvPr>
        </p:nvSpPr>
        <p:spPr>
          <a:xfrm>
            <a:off x="3784913" y="3151825"/>
            <a:ext cx="4807758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</a:t>
            </a:r>
            <a:r>
              <a:rPr lang="zh-TW" altLang="en-US" dirty="0"/>
              <a:t> </a:t>
            </a:r>
            <a:r>
              <a:rPr lang="en-US" dirty="0"/>
              <a:t>Development 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ubTitle" idx="7"/>
          </p:nvPr>
        </p:nvSpPr>
        <p:spPr>
          <a:xfrm>
            <a:off x="3784926" y="4015650"/>
            <a:ext cx="346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412913" y="1591838"/>
            <a:ext cx="18147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9" name="Google Shape;439;p23"/>
          <p:cNvSpPr txBox="1">
            <a:spLocks noGrp="1"/>
          </p:cNvSpPr>
          <p:nvPr>
            <p:ph type="title" idx="2"/>
          </p:nvPr>
        </p:nvSpPr>
        <p:spPr>
          <a:xfrm>
            <a:off x="3558988" y="1591850"/>
            <a:ext cx="41721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40" name="Google Shape;440;p23"/>
          <p:cNvSpPr/>
          <p:nvPr/>
        </p:nvSpPr>
        <p:spPr>
          <a:xfrm>
            <a:off x="7171369" y="3608270"/>
            <a:ext cx="1424025" cy="1188436"/>
          </a:xfrm>
          <a:custGeom>
            <a:avLst/>
            <a:gdLst/>
            <a:ahLst/>
            <a:cxnLst/>
            <a:rect l="l" t="t" r="r" b="b"/>
            <a:pathLst>
              <a:path w="37730" h="31488" extrusionOk="0">
                <a:moveTo>
                  <a:pt x="20715" y="1"/>
                </a:moveTo>
                <a:cubicBezTo>
                  <a:pt x="18875" y="1"/>
                  <a:pt x="17034" y="291"/>
                  <a:pt x="15271" y="862"/>
                </a:cubicBezTo>
                <a:cubicBezTo>
                  <a:pt x="11827" y="1676"/>
                  <a:pt x="8545" y="3411"/>
                  <a:pt x="5968" y="5798"/>
                </a:cubicBezTo>
                <a:cubicBezTo>
                  <a:pt x="1" y="11304"/>
                  <a:pt x="1682" y="22696"/>
                  <a:pt x="7541" y="27633"/>
                </a:cubicBezTo>
                <a:cubicBezTo>
                  <a:pt x="11338" y="30834"/>
                  <a:pt x="16329" y="30834"/>
                  <a:pt x="21022" y="31105"/>
                </a:cubicBezTo>
                <a:cubicBezTo>
                  <a:pt x="22864" y="31211"/>
                  <a:pt x="24892" y="31487"/>
                  <a:pt x="26870" y="31487"/>
                </a:cubicBezTo>
                <a:cubicBezTo>
                  <a:pt x="29434" y="31487"/>
                  <a:pt x="31914" y="31023"/>
                  <a:pt x="33797" y="29125"/>
                </a:cubicBezTo>
                <a:cubicBezTo>
                  <a:pt x="36835" y="25978"/>
                  <a:pt x="37730" y="20228"/>
                  <a:pt x="37486" y="16024"/>
                </a:cubicBezTo>
                <a:cubicBezTo>
                  <a:pt x="37242" y="11684"/>
                  <a:pt x="35316" y="7426"/>
                  <a:pt x="32142" y="4442"/>
                </a:cubicBezTo>
                <a:cubicBezTo>
                  <a:pt x="28921" y="1446"/>
                  <a:pt x="24820" y="1"/>
                  <a:pt x="20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23"/>
          <p:cNvGrpSpPr/>
          <p:nvPr/>
        </p:nvGrpSpPr>
        <p:grpSpPr>
          <a:xfrm>
            <a:off x="7529926" y="3571479"/>
            <a:ext cx="1423992" cy="1891923"/>
            <a:chOff x="5902763" y="3319325"/>
            <a:chExt cx="1194825" cy="1587450"/>
          </a:xfrm>
        </p:grpSpPr>
        <p:sp>
          <p:nvSpPr>
            <p:cNvPr id="442" name="Google Shape;442;p23"/>
            <p:cNvSpPr/>
            <p:nvPr/>
          </p:nvSpPr>
          <p:spPr>
            <a:xfrm>
              <a:off x="6189588" y="3319325"/>
              <a:ext cx="406875" cy="648300"/>
            </a:xfrm>
            <a:custGeom>
              <a:avLst/>
              <a:gdLst/>
              <a:ahLst/>
              <a:cxnLst/>
              <a:rect l="l" t="t" r="r" b="b"/>
              <a:pathLst>
                <a:path w="16275" h="25932" fill="none" extrusionOk="0">
                  <a:moveTo>
                    <a:pt x="15108" y="18174"/>
                  </a:moveTo>
                  <a:cubicBezTo>
                    <a:pt x="14295" y="16628"/>
                    <a:pt x="12450" y="15760"/>
                    <a:pt x="11637" y="14187"/>
                  </a:cubicBezTo>
                  <a:cubicBezTo>
                    <a:pt x="11121" y="13183"/>
                    <a:pt x="11067" y="12044"/>
                    <a:pt x="10633" y="11013"/>
                  </a:cubicBezTo>
                  <a:cubicBezTo>
                    <a:pt x="9765" y="9169"/>
                    <a:pt x="7785" y="8165"/>
                    <a:pt x="6103" y="7026"/>
                  </a:cubicBezTo>
                  <a:cubicBezTo>
                    <a:pt x="3527" y="5263"/>
                    <a:pt x="1411" y="2822"/>
                    <a:pt x="0" y="1"/>
                  </a:cubicBezTo>
                  <a:cubicBezTo>
                    <a:pt x="1411" y="2659"/>
                    <a:pt x="1411" y="5805"/>
                    <a:pt x="1167" y="8789"/>
                  </a:cubicBezTo>
                  <a:cubicBezTo>
                    <a:pt x="1058" y="10064"/>
                    <a:pt x="923" y="11420"/>
                    <a:pt x="1492" y="12586"/>
                  </a:cubicBezTo>
                  <a:cubicBezTo>
                    <a:pt x="2252" y="14132"/>
                    <a:pt x="4069" y="14919"/>
                    <a:pt x="4964" y="16411"/>
                  </a:cubicBezTo>
                  <a:cubicBezTo>
                    <a:pt x="5778" y="17767"/>
                    <a:pt x="5778" y="19611"/>
                    <a:pt x="6971" y="20588"/>
                  </a:cubicBezTo>
                  <a:cubicBezTo>
                    <a:pt x="7432" y="20968"/>
                    <a:pt x="8083" y="21158"/>
                    <a:pt x="8544" y="21537"/>
                  </a:cubicBezTo>
                  <a:cubicBezTo>
                    <a:pt x="9602" y="22324"/>
                    <a:pt x="10091" y="23761"/>
                    <a:pt x="11230" y="24358"/>
                  </a:cubicBezTo>
                  <a:cubicBezTo>
                    <a:pt x="11935" y="24684"/>
                    <a:pt x="12749" y="24656"/>
                    <a:pt x="13535" y="24765"/>
                  </a:cubicBezTo>
                  <a:cubicBezTo>
                    <a:pt x="14295" y="24846"/>
                    <a:pt x="15054" y="25199"/>
                    <a:pt x="15380" y="25931"/>
                  </a:cubicBezTo>
                  <a:cubicBezTo>
                    <a:pt x="15108" y="23463"/>
                    <a:pt x="16275" y="20425"/>
                    <a:pt x="15108" y="18174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206538" y="3362050"/>
              <a:ext cx="368900" cy="615750"/>
            </a:xfrm>
            <a:custGeom>
              <a:avLst/>
              <a:gdLst/>
              <a:ahLst/>
              <a:cxnLst/>
              <a:rect l="l" t="t" r="r" b="b"/>
              <a:pathLst>
                <a:path w="14756" h="24630" fill="none" extrusionOk="0">
                  <a:moveTo>
                    <a:pt x="14702" y="24629"/>
                  </a:moveTo>
                  <a:cubicBezTo>
                    <a:pt x="14756" y="22947"/>
                    <a:pt x="13834" y="21347"/>
                    <a:pt x="12749" y="20072"/>
                  </a:cubicBezTo>
                  <a:cubicBezTo>
                    <a:pt x="11637" y="18770"/>
                    <a:pt x="10308" y="17685"/>
                    <a:pt x="9223" y="16356"/>
                  </a:cubicBezTo>
                  <a:cubicBezTo>
                    <a:pt x="6782" y="13373"/>
                    <a:pt x="5832" y="9440"/>
                    <a:pt x="3608" y="6321"/>
                  </a:cubicBezTo>
                  <a:cubicBezTo>
                    <a:pt x="2225" y="4422"/>
                    <a:pt x="950" y="1411"/>
                    <a:pt x="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564563" y="3939125"/>
              <a:ext cx="298400" cy="967650"/>
            </a:xfrm>
            <a:custGeom>
              <a:avLst/>
              <a:gdLst/>
              <a:ahLst/>
              <a:cxnLst/>
              <a:rect l="l" t="t" r="r" b="b"/>
              <a:pathLst>
                <a:path w="11936" h="38706" fill="none" extrusionOk="0">
                  <a:moveTo>
                    <a:pt x="1" y="0"/>
                  </a:moveTo>
                  <a:cubicBezTo>
                    <a:pt x="869" y="3418"/>
                    <a:pt x="3039" y="6374"/>
                    <a:pt x="4504" y="9629"/>
                  </a:cubicBezTo>
                  <a:cubicBezTo>
                    <a:pt x="5670" y="12206"/>
                    <a:pt x="6402" y="14918"/>
                    <a:pt x="7107" y="17631"/>
                  </a:cubicBezTo>
                  <a:cubicBezTo>
                    <a:pt x="8979" y="24601"/>
                    <a:pt x="10823" y="31599"/>
                    <a:pt x="11935" y="3870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6609338" y="3319325"/>
              <a:ext cx="242775" cy="674750"/>
            </a:xfrm>
            <a:custGeom>
              <a:avLst/>
              <a:gdLst/>
              <a:ahLst/>
              <a:cxnLst/>
              <a:rect l="l" t="t" r="r" b="b"/>
              <a:pathLst>
                <a:path w="9711" h="26990" fill="none" extrusionOk="0">
                  <a:moveTo>
                    <a:pt x="2034" y="14648"/>
                  </a:moveTo>
                  <a:cubicBezTo>
                    <a:pt x="1926" y="13319"/>
                    <a:pt x="1519" y="11963"/>
                    <a:pt x="2007" y="10742"/>
                  </a:cubicBezTo>
                  <a:cubicBezTo>
                    <a:pt x="2468" y="9576"/>
                    <a:pt x="3662" y="8843"/>
                    <a:pt x="4584" y="7948"/>
                  </a:cubicBezTo>
                  <a:cubicBezTo>
                    <a:pt x="6862" y="5724"/>
                    <a:pt x="7595" y="2334"/>
                    <a:pt x="9710" y="1"/>
                  </a:cubicBezTo>
                  <a:cubicBezTo>
                    <a:pt x="9656" y="1927"/>
                    <a:pt x="8707" y="3744"/>
                    <a:pt x="8517" y="5643"/>
                  </a:cubicBezTo>
                  <a:cubicBezTo>
                    <a:pt x="8273" y="8138"/>
                    <a:pt x="9331" y="10688"/>
                    <a:pt x="8843" y="13156"/>
                  </a:cubicBezTo>
                  <a:cubicBezTo>
                    <a:pt x="8381" y="15624"/>
                    <a:pt x="6401" y="17631"/>
                    <a:pt x="6049" y="20100"/>
                  </a:cubicBezTo>
                  <a:cubicBezTo>
                    <a:pt x="5778" y="22053"/>
                    <a:pt x="5805" y="23463"/>
                    <a:pt x="4448" y="24982"/>
                  </a:cubicBezTo>
                  <a:cubicBezTo>
                    <a:pt x="3418" y="26148"/>
                    <a:pt x="2170" y="26989"/>
                    <a:pt x="1058" y="25443"/>
                  </a:cubicBezTo>
                  <a:cubicBezTo>
                    <a:pt x="0" y="23951"/>
                    <a:pt x="787" y="22080"/>
                    <a:pt x="1194" y="20507"/>
                  </a:cubicBezTo>
                  <a:cubicBezTo>
                    <a:pt x="1709" y="18662"/>
                    <a:pt x="2197" y="16682"/>
                    <a:pt x="2034" y="14648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6666963" y="3329500"/>
              <a:ext cx="179050" cy="648300"/>
            </a:xfrm>
            <a:custGeom>
              <a:avLst/>
              <a:gdLst/>
              <a:ahLst/>
              <a:cxnLst/>
              <a:rect l="l" t="t" r="r" b="b"/>
              <a:pathLst>
                <a:path w="7162" h="25932" fill="none" extrusionOk="0">
                  <a:moveTo>
                    <a:pt x="218" y="25931"/>
                  </a:moveTo>
                  <a:cubicBezTo>
                    <a:pt x="1" y="23843"/>
                    <a:pt x="353" y="22134"/>
                    <a:pt x="1167" y="20208"/>
                  </a:cubicBezTo>
                  <a:cubicBezTo>
                    <a:pt x="1845" y="18581"/>
                    <a:pt x="2849" y="17116"/>
                    <a:pt x="3554" y="15489"/>
                  </a:cubicBezTo>
                  <a:cubicBezTo>
                    <a:pt x="5670" y="10579"/>
                    <a:pt x="4612" y="4693"/>
                    <a:pt x="716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648663" y="3963525"/>
              <a:ext cx="25100" cy="158700"/>
            </a:xfrm>
            <a:custGeom>
              <a:avLst/>
              <a:gdLst/>
              <a:ahLst/>
              <a:cxnLst/>
              <a:rect l="l" t="t" r="r" b="b"/>
              <a:pathLst>
                <a:path w="1004" h="6348" fill="none" extrusionOk="0">
                  <a:moveTo>
                    <a:pt x="1004" y="1"/>
                  </a:moveTo>
                  <a:cubicBezTo>
                    <a:pt x="353" y="2062"/>
                    <a:pt x="27" y="4205"/>
                    <a:pt x="0" y="6348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918338" y="3841475"/>
              <a:ext cx="593375" cy="283475"/>
            </a:xfrm>
            <a:custGeom>
              <a:avLst/>
              <a:gdLst/>
              <a:ahLst/>
              <a:cxnLst/>
              <a:rect l="l" t="t" r="r" b="b"/>
              <a:pathLst>
                <a:path w="23735" h="11339" fill="none" extrusionOk="0">
                  <a:moveTo>
                    <a:pt x="19177" y="5317"/>
                  </a:moveTo>
                  <a:cubicBezTo>
                    <a:pt x="17225" y="4313"/>
                    <a:pt x="15190" y="3608"/>
                    <a:pt x="13210" y="2713"/>
                  </a:cubicBezTo>
                  <a:cubicBezTo>
                    <a:pt x="11773" y="2062"/>
                    <a:pt x="10416" y="1356"/>
                    <a:pt x="8925" y="895"/>
                  </a:cubicBezTo>
                  <a:cubicBezTo>
                    <a:pt x="6050" y="0"/>
                    <a:pt x="2985" y="244"/>
                    <a:pt x="1" y="624"/>
                  </a:cubicBezTo>
                  <a:cubicBezTo>
                    <a:pt x="733" y="841"/>
                    <a:pt x="1411" y="1248"/>
                    <a:pt x="1981" y="1736"/>
                  </a:cubicBezTo>
                  <a:cubicBezTo>
                    <a:pt x="2985" y="2550"/>
                    <a:pt x="3744" y="3662"/>
                    <a:pt x="4612" y="4584"/>
                  </a:cubicBezTo>
                  <a:cubicBezTo>
                    <a:pt x="5670" y="5669"/>
                    <a:pt x="6890" y="6510"/>
                    <a:pt x="8111" y="7351"/>
                  </a:cubicBezTo>
                  <a:cubicBezTo>
                    <a:pt x="9196" y="8110"/>
                    <a:pt x="10308" y="8897"/>
                    <a:pt x="11610" y="9222"/>
                  </a:cubicBezTo>
                  <a:cubicBezTo>
                    <a:pt x="12532" y="9494"/>
                    <a:pt x="13509" y="9494"/>
                    <a:pt x="14458" y="9765"/>
                  </a:cubicBezTo>
                  <a:cubicBezTo>
                    <a:pt x="15977" y="10172"/>
                    <a:pt x="17360" y="11202"/>
                    <a:pt x="18960" y="11257"/>
                  </a:cubicBezTo>
                  <a:cubicBezTo>
                    <a:pt x="20262" y="11338"/>
                    <a:pt x="23734" y="10714"/>
                    <a:pt x="23409" y="8951"/>
                  </a:cubicBezTo>
                  <a:cubicBezTo>
                    <a:pt x="23138" y="7324"/>
                    <a:pt x="20452" y="5995"/>
                    <a:pt x="19177" y="5317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929888" y="3857750"/>
              <a:ext cx="585200" cy="238025"/>
            </a:xfrm>
            <a:custGeom>
              <a:avLst/>
              <a:gdLst/>
              <a:ahLst/>
              <a:cxnLst/>
              <a:rect l="l" t="t" r="r" b="b"/>
              <a:pathLst>
                <a:path w="23408" h="9521" fill="none" extrusionOk="0">
                  <a:moveTo>
                    <a:pt x="23408" y="9521"/>
                  </a:moveTo>
                  <a:cubicBezTo>
                    <a:pt x="22052" y="8598"/>
                    <a:pt x="20750" y="7703"/>
                    <a:pt x="19394" y="6727"/>
                  </a:cubicBezTo>
                  <a:cubicBezTo>
                    <a:pt x="18065" y="5832"/>
                    <a:pt x="16735" y="4910"/>
                    <a:pt x="15244" y="4340"/>
                  </a:cubicBezTo>
                  <a:cubicBezTo>
                    <a:pt x="13887" y="3798"/>
                    <a:pt x="12423" y="3526"/>
                    <a:pt x="10985" y="3228"/>
                  </a:cubicBezTo>
                  <a:cubicBezTo>
                    <a:pt x="7242" y="2414"/>
                    <a:pt x="3607" y="1194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6492688" y="4082875"/>
              <a:ext cx="183800" cy="105125"/>
            </a:xfrm>
            <a:custGeom>
              <a:avLst/>
              <a:gdLst/>
              <a:ahLst/>
              <a:cxnLst/>
              <a:rect l="l" t="t" r="r" b="b"/>
              <a:pathLst>
                <a:path w="7352" h="4205" fill="none" extrusionOk="0">
                  <a:moveTo>
                    <a:pt x="1" y="0"/>
                  </a:moveTo>
                  <a:cubicBezTo>
                    <a:pt x="1249" y="814"/>
                    <a:pt x="2496" y="1628"/>
                    <a:pt x="3744" y="2387"/>
                  </a:cubicBezTo>
                  <a:cubicBezTo>
                    <a:pt x="4341" y="2713"/>
                    <a:pt x="4910" y="3065"/>
                    <a:pt x="5507" y="3364"/>
                  </a:cubicBezTo>
                  <a:cubicBezTo>
                    <a:pt x="6131" y="3635"/>
                    <a:pt x="6782" y="3879"/>
                    <a:pt x="7351" y="4205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6760538" y="3478700"/>
              <a:ext cx="337050" cy="695050"/>
            </a:xfrm>
            <a:custGeom>
              <a:avLst/>
              <a:gdLst/>
              <a:ahLst/>
              <a:cxnLst/>
              <a:rect l="l" t="t" r="r" b="b"/>
              <a:pathLst>
                <a:path w="13482" h="27802" fill="none" extrusionOk="0">
                  <a:moveTo>
                    <a:pt x="2632" y="21536"/>
                  </a:moveTo>
                  <a:cubicBezTo>
                    <a:pt x="3798" y="19556"/>
                    <a:pt x="5181" y="17739"/>
                    <a:pt x="5860" y="15569"/>
                  </a:cubicBezTo>
                  <a:cubicBezTo>
                    <a:pt x="6375" y="13915"/>
                    <a:pt x="6429" y="12097"/>
                    <a:pt x="6972" y="10443"/>
                  </a:cubicBezTo>
                  <a:cubicBezTo>
                    <a:pt x="8192" y="6591"/>
                    <a:pt x="11718" y="3797"/>
                    <a:pt x="13156" y="0"/>
                  </a:cubicBezTo>
                  <a:cubicBezTo>
                    <a:pt x="13481" y="3689"/>
                    <a:pt x="13481" y="7459"/>
                    <a:pt x="13183" y="11148"/>
                  </a:cubicBezTo>
                  <a:cubicBezTo>
                    <a:pt x="12966" y="13318"/>
                    <a:pt x="12668" y="15542"/>
                    <a:pt x="11610" y="17468"/>
                  </a:cubicBezTo>
                  <a:cubicBezTo>
                    <a:pt x="9955" y="20479"/>
                    <a:pt x="6863" y="22214"/>
                    <a:pt x="4395" y="24411"/>
                  </a:cubicBezTo>
                  <a:cubicBezTo>
                    <a:pt x="3744" y="24954"/>
                    <a:pt x="1682" y="27802"/>
                    <a:pt x="1140" y="27287"/>
                  </a:cubicBezTo>
                  <a:cubicBezTo>
                    <a:pt x="1" y="26310"/>
                    <a:pt x="2089" y="22486"/>
                    <a:pt x="2632" y="21536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6785638" y="3478700"/>
              <a:ext cx="310600" cy="685575"/>
            </a:xfrm>
            <a:custGeom>
              <a:avLst/>
              <a:gdLst/>
              <a:ahLst/>
              <a:cxnLst/>
              <a:rect l="l" t="t" r="r" b="b"/>
              <a:pathLst>
                <a:path w="12424" h="27423" fill="none" extrusionOk="0">
                  <a:moveTo>
                    <a:pt x="12423" y="0"/>
                  </a:moveTo>
                  <a:cubicBezTo>
                    <a:pt x="11121" y="8815"/>
                    <a:pt x="6130" y="16546"/>
                    <a:pt x="1519" y="24167"/>
                  </a:cubicBezTo>
                  <a:cubicBezTo>
                    <a:pt x="923" y="25198"/>
                    <a:pt x="272" y="26283"/>
                    <a:pt x="0" y="27422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743588" y="4139825"/>
              <a:ext cx="55625" cy="161425"/>
            </a:xfrm>
            <a:custGeom>
              <a:avLst/>
              <a:gdLst/>
              <a:ahLst/>
              <a:cxnLst/>
              <a:rect l="l" t="t" r="r" b="b"/>
              <a:pathLst>
                <a:path w="2225" h="6457" fill="none" extrusionOk="0">
                  <a:moveTo>
                    <a:pt x="2225" y="1"/>
                  </a:moveTo>
                  <a:cubicBezTo>
                    <a:pt x="1113" y="2008"/>
                    <a:pt x="353" y="4178"/>
                    <a:pt x="1" y="645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6560513" y="4297150"/>
              <a:ext cx="183775" cy="90200"/>
            </a:xfrm>
            <a:custGeom>
              <a:avLst/>
              <a:gdLst/>
              <a:ahLst/>
              <a:cxnLst/>
              <a:rect l="l" t="t" r="r" b="b"/>
              <a:pathLst>
                <a:path w="7351" h="3608" fill="none" extrusionOk="0">
                  <a:moveTo>
                    <a:pt x="7351" y="3608"/>
                  </a:moveTo>
                  <a:cubicBezTo>
                    <a:pt x="4910" y="2414"/>
                    <a:pt x="2468" y="1248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5902763" y="4203575"/>
              <a:ext cx="691675" cy="216325"/>
            </a:xfrm>
            <a:custGeom>
              <a:avLst/>
              <a:gdLst/>
              <a:ahLst/>
              <a:cxnLst/>
              <a:rect l="l" t="t" r="r" b="b"/>
              <a:pathLst>
                <a:path w="27667" h="8653" fill="none" extrusionOk="0">
                  <a:moveTo>
                    <a:pt x="24330" y="2713"/>
                  </a:moveTo>
                  <a:cubicBezTo>
                    <a:pt x="23001" y="2496"/>
                    <a:pt x="21645" y="2604"/>
                    <a:pt x="20343" y="2442"/>
                  </a:cubicBezTo>
                  <a:cubicBezTo>
                    <a:pt x="17956" y="2143"/>
                    <a:pt x="15759" y="977"/>
                    <a:pt x="13372" y="651"/>
                  </a:cubicBezTo>
                  <a:cubicBezTo>
                    <a:pt x="8897" y="0"/>
                    <a:pt x="4530" y="2360"/>
                    <a:pt x="0" y="2686"/>
                  </a:cubicBezTo>
                  <a:cubicBezTo>
                    <a:pt x="1031" y="3282"/>
                    <a:pt x="2170" y="3716"/>
                    <a:pt x="3201" y="4313"/>
                  </a:cubicBezTo>
                  <a:cubicBezTo>
                    <a:pt x="6022" y="5832"/>
                    <a:pt x="8598" y="8138"/>
                    <a:pt x="11799" y="8436"/>
                  </a:cubicBezTo>
                  <a:cubicBezTo>
                    <a:pt x="14023" y="8653"/>
                    <a:pt x="16274" y="7839"/>
                    <a:pt x="18499" y="7921"/>
                  </a:cubicBezTo>
                  <a:cubicBezTo>
                    <a:pt x="19339" y="7975"/>
                    <a:pt x="20207" y="8165"/>
                    <a:pt x="21021" y="8029"/>
                  </a:cubicBezTo>
                  <a:cubicBezTo>
                    <a:pt x="21889" y="7921"/>
                    <a:pt x="22703" y="7487"/>
                    <a:pt x="23489" y="7080"/>
                  </a:cubicBezTo>
                  <a:cubicBezTo>
                    <a:pt x="24276" y="6673"/>
                    <a:pt x="27531" y="5479"/>
                    <a:pt x="27558" y="4530"/>
                  </a:cubicBezTo>
                  <a:cubicBezTo>
                    <a:pt x="27666" y="3282"/>
                    <a:pt x="25117" y="2984"/>
                    <a:pt x="24330" y="2713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916988" y="4268675"/>
              <a:ext cx="671350" cy="75275"/>
            </a:xfrm>
            <a:custGeom>
              <a:avLst/>
              <a:gdLst/>
              <a:ahLst/>
              <a:cxnLst/>
              <a:rect l="l" t="t" r="r" b="b"/>
              <a:pathLst>
                <a:path w="26854" h="3011" fill="none" extrusionOk="0">
                  <a:moveTo>
                    <a:pt x="1" y="272"/>
                  </a:moveTo>
                  <a:cubicBezTo>
                    <a:pt x="2333" y="0"/>
                    <a:pt x="4720" y="217"/>
                    <a:pt x="6971" y="814"/>
                  </a:cubicBezTo>
                  <a:cubicBezTo>
                    <a:pt x="8545" y="1248"/>
                    <a:pt x="10036" y="1899"/>
                    <a:pt x="11583" y="2279"/>
                  </a:cubicBezTo>
                  <a:cubicBezTo>
                    <a:pt x="14620" y="3011"/>
                    <a:pt x="17794" y="2821"/>
                    <a:pt x="20805" y="2116"/>
                  </a:cubicBezTo>
                  <a:cubicBezTo>
                    <a:pt x="22812" y="1628"/>
                    <a:pt x="25009" y="950"/>
                    <a:pt x="26853" y="1899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3"/>
          <p:cNvGrpSpPr/>
          <p:nvPr/>
        </p:nvGrpSpPr>
        <p:grpSpPr>
          <a:xfrm>
            <a:off x="6656240" y="3853615"/>
            <a:ext cx="1170387" cy="1079536"/>
            <a:chOff x="5136513" y="3609900"/>
            <a:chExt cx="912725" cy="841875"/>
          </a:xfrm>
        </p:grpSpPr>
        <p:sp>
          <p:nvSpPr>
            <p:cNvPr id="458" name="Google Shape;458;p23"/>
            <p:cNvSpPr/>
            <p:nvPr/>
          </p:nvSpPr>
          <p:spPr>
            <a:xfrm>
              <a:off x="5171088" y="397855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18" y="1163"/>
                    <a:pt x="2360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5136513" y="4090300"/>
              <a:ext cx="62400" cy="36000"/>
            </a:xfrm>
            <a:custGeom>
              <a:avLst/>
              <a:gdLst/>
              <a:ahLst/>
              <a:cxnLst/>
              <a:rect l="l" t="t" r="r" b="b"/>
              <a:pathLst>
                <a:path w="2496" h="1440" extrusionOk="0">
                  <a:moveTo>
                    <a:pt x="1684" y="0"/>
                  </a:moveTo>
                  <a:cubicBezTo>
                    <a:pt x="1353" y="0"/>
                    <a:pt x="1014" y="127"/>
                    <a:pt x="760" y="381"/>
                  </a:cubicBezTo>
                  <a:cubicBezTo>
                    <a:pt x="488" y="571"/>
                    <a:pt x="271" y="761"/>
                    <a:pt x="81" y="1005"/>
                  </a:cubicBezTo>
                  <a:cubicBezTo>
                    <a:pt x="0" y="1168"/>
                    <a:pt x="81" y="1439"/>
                    <a:pt x="298" y="1439"/>
                  </a:cubicBezTo>
                  <a:cubicBezTo>
                    <a:pt x="1085" y="1439"/>
                    <a:pt x="1817" y="1168"/>
                    <a:pt x="2360" y="626"/>
                  </a:cubicBezTo>
                  <a:cubicBezTo>
                    <a:pt x="2495" y="463"/>
                    <a:pt x="2468" y="246"/>
                    <a:pt x="2251" y="137"/>
                  </a:cubicBezTo>
                  <a:cubicBezTo>
                    <a:pt x="2078" y="46"/>
                    <a:pt x="1883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5316888" y="39835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48"/>
                    <a:pt x="2441" y="258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263313" y="40811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3" y="557"/>
                    <a:pt x="299" y="746"/>
                    <a:pt x="136" y="991"/>
                  </a:cubicBezTo>
                  <a:cubicBezTo>
                    <a:pt x="0" y="1153"/>
                    <a:pt x="109" y="1425"/>
                    <a:pt x="299" y="1425"/>
                  </a:cubicBezTo>
                  <a:cubicBezTo>
                    <a:pt x="1085" y="1425"/>
                    <a:pt x="1845" y="1153"/>
                    <a:pt x="2360" y="611"/>
                  </a:cubicBezTo>
                  <a:cubicBezTo>
                    <a:pt x="2550" y="448"/>
                    <a:pt x="2469" y="258"/>
                    <a:pt x="2306" y="150"/>
                  </a:cubicBezTo>
                  <a:cubicBezTo>
                    <a:pt x="2124" y="49"/>
                    <a:pt x="1928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5201588" y="4204600"/>
              <a:ext cx="61750" cy="36300"/>
            </a:xfrm>
            <a:custGeom>
              <a:avLst/>
              <a:gdLst/>
              <a:ahLst/>
              <a:cxnLst/>
              <a:rect l="l" t="t" r="r" b="b"/>
              <a:pathLst>
                <a:path w="2470" h="1452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3"/>
                  </a:cubicBezTo>
                  <a:cubicBezTo>
                    <a:pt x="516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86" y="1451"/>
                    <a:pt x="1818" y="1180"/>
                    <a:pt x="2361" y="637"/>
                  </a:cubicBezTo>
                  <a:cubicBezTo>
                    <a:pt x="2469" y="502"/>
                    <a:pt x="2442" y="258"/>
                    <a:pt x="2279" y="149"/>
                  </a:cubicBezTo>
                  <a:cubicBezTo>
                    <a:pt x="2098" y="48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5337213" y="4135425"/>
              <a:ext cx="62425" cy="35625"/>
            </a:xfrm>
            <a:custGeom>
              <a:avLst/>
              <a:gdLst/>
              <a:ahLst/>
              <a:cxnLst/>
              <a:rect l="l" t="t" r="r" b="b"/>
              <a:pathLst>
                <a:path w="2497" h="1425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4"/>
                  </a:cubicBezTo>
                  <a:cubicBezTo>
                    <a:pt x="516" y="556"/>
                    <a:pt x="272" y="746"/>
                    <a:pt x="82" y="990"/>
                  </a:cubicBezTo>
                  <a:cubicBezTo>
                    <a:pt x="1" y="1153"/>
                    <a:pt x="82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496" y="448"/>
                    <a:pt x="2442" y="258"/>
                    <a:pt x="2279" y="150"/>
                  </a:cubicBezTo>
                  <a:cubicBezTo>
                    <a:pt x="2098" y="49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5398238" y="377265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0"/>
                  </a:moveTo>
                  <a:cubicBezTo>
                    <a:pt x="1401" y="0"/>
                    <a:pt x="1070" y="138"/>
                    <a:pt x="815" y="394"/>
                  </a:cubicBezTo>
                  <a:cubicBezTo>
                    <a:pt x="543" y="556"/>
                    <a:pt x="299" y="746"/>
                    <a:pt x="137" y="990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551" y="448"/>
                    <a:pt x="2469" y="258"/>
                    <a:pt x="2306" y="149"/>
                  </a:cubicBezTo>
                  <a:cubicBezTo>
                    <a:pt x="2125" y="49"/>
                    <a:pt x="192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5324338" y="389040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45" y="1163"/>
                    <a:pt x="2387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537938" y="38038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1" y="1"/>
                  </a:moveTo>
                  <a:cubicBezTo>
                    <a:pt x="1400" y="1"/>
                    <a:pt x="1070" y="139"/>
                    <a:pt x="814" y="394"/>
                  </a:cubicBezTo>
                  <a:cubicBezTo>
                    <a:pt x="543" y="557"/>
                    <a:pt x="299" y="774"/>
                    <a:pt x="136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45" y="1181"/>
                    <a:pt x="2387" y="638"/>
                  </a:cubicBezTo>
                  <a:cubicBezTo>
                    <a:pt x="2550" y="448"/>
                    <a:pt x="2469" y="259"/>
                    <a:pt x="2306" y="150"/>
                  </a:cubicBezTo>
                  <a:cubicBezTo>
                    <a:pt x="2124" y="49"/>
                    <a:pt x="192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5441638" y="39005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1"/>
                  </a:moveTo>
                  <a:cubicBezTo>
                    <a:pt x="1364" y="1"/>
                    <a:pt x="1035" y="128"/>
                    <a:pt x="787" y="376"/>
                  </a:cubicBezTo>
                  <a:cubicBezTo>
                    <a:pt x="489" y="511"/>
                    <a:pt x="299" y="728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86" y="1434"/>
                    <a:pt x="1818" y="1162"/>
                    <a:pt x="2361" y="620"/>
                  </a:cubicBezTo>
                  <a:cubicBezTo>
                    <a:pt x="2523" y="457"/>
                    <a:pt x="2469" y="240"/>
                    <a:pt x="2279" y="159"/>
                  </a:cubicBezTo>
                  <a:cubicBezTo>
                    <a:pt x="2099" y="53"/>
                    <a:pt x="189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5428088" y="4004550"/>
              <a:ext cx="62400" cy="36350"/>
            </a:xfrm>
            <a:custGeom>
              <a:avLst/>
              <a:gdLst/>
              <a:ahLst/>
              <a:cxnLst/>
              <a:rect l="l" t="t" r="r" b="b"/>
              <a:pathLst>
                <a:path w="2496" h="1454" extrusionOk="0">
                  <a:moveTo>
                    <a:pt x="1689" y="0"/>
                  </a:moveTo>
                  <a:cubicBezTo>
                    <a:pt x="1356" y="0"/>
                    <a:pt x="1015" y="138"/>
                    <a:pt x="760" y="394"/>
                  </a:cubicBezTo>
                  <a:cubicBezTo>
                    <a:pt x="489" y="557"/>
                    <a:pt x="272" y="774"/>
                    <a:pt x="82" y="1018"/>
                  </a:cubicBezTo>
                  <a:cubicBezTo>
                    <a:pt x="0" y="1180"/>
                    <a:pt x="82" y="1452"/>
                    <a:pt x="299" y="1452"/>
                  </a:cubicBezTo>
                  <a:cubicBezTo>
                    <a:pt x="332" y="1453"/>
                    <a:pt x="365" y="1454"/>
                    <a:pt x="399" y="1454"/>
                  </a:cubicBezTo>
                  <a:cubicBezTo>
                    <a:pt x="1100" y="1454"/>
                    <a:pt x="1815" y="1182"/>
                    <a:pt x="2333" y="638"/>
                  </a:cubicBezTo>
                  <a:cubicBezTo>
                    <a:pt x="2496" y="475"/>
                    <a:pt x="2441" y="258"/>
                    <a:pt x="2252" y="150"/>
                  </a:cubicBezTo>
                  <a:cubicBezTo>
                    <a:pt x="2080" y="49"/>
                    <a:pt x="1886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5582013" y="3929450"/>
              <a:ext cx="63775" cy="36825"/>
            </a:xfrm>
            <a:custGeom>
              <a:avLst/>
              <a:gdLst/>
              <a:ahLst/>
              <a:cxnLst/>
              <a:rect l="l" t="t" r="r" b="b"/>
              <a:pathLst>
                <a:path w="2551" h="1473" extrusionOk="0">
                  <a:moveTo>
                    <a:pt x="1689" y="0"/>
                  </a:moveTo>
                  <a:cubicBezTo>
                    <a:pt x="1362" y="0"/>
                    <a:pt x="1047" y="138"/>
                    <a:pt x="814" y="387"/>
                  </a:cubicBezTo>
                  <a:cubicBezTo>
                    <a:pt x="543" y="550"/>
                    <a:pt x="299" y="767"/>
                    <a:pt x="109" y="1038"/>
                  </a:cubicBezTo>
                  <a:cubicBezTo>
                    <a:pt x="0" y="1201"/>
                    <a:pt x="109" y="1472"/>
                    <a:pt x="299" y="1472"/>
                  </a:cubicBezTo>
                  <a:cubicBezTo>
                    <a:pt x="1085" y="1472"/>
                    <a:pt x="1845" y="1201"/>
                    <a:pt x="2387" y="658"/>
                  </a:cubicBezTo>
                  <a:cubicBezTo>
                    <a:pt x="2550" y="468"/>
                    <a:pt x="2469" y="279"/>
                    <a:pt x="2306" y="170"/>
                  </a:cubicBezTo>
                  <a:cubicBezTo>
                    <a:pt x="2107" y="55"/>
                    <a:pt x="1895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501313" y="4068975"/>
              <a:ext cx="63100" cy="36350"/>
            </a:xfrm>
            <a:custGeom>
              <a:avLst/>
              <a:gdLst/>
              <a:ahLst/>
              <a:cxnLst/>
              <a:rect l="l" t="t" r="r" b="b"/>
              <a:pathLst>
                <a:path w="2524" h="1454" extrusionOk="0">
                  <a:moveTo>
                    <a:pt x="1717" y="0"/>
                  </a:moveTo>
                  <a:cubicBezTo>
                    <a:pt x="1384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1017"/>
                  </a:cubicBezTo>
                  <a:cubicBezTo>
                    <a:pt x="1" y="1180"/>
                    <a:pt x="109" y="1451"/>
                    <a:pt x="299" y="1451"/>
                  </a:cubicBezTo>
                  <a:cubicBezTo>
                    <a:pt x="332" y="1453"/>
                    <a:pt x="365" y="1453"/>
                    <a:pt x="398" y="1453"/>
                  </a:cubicBezTo>
                  <a:cubicBezTo>
                    <a:pt x="1147" y="1453"/>
                    <a:pt x="1841" y="1157"/>
                    <a:pt x="2360" y="638"/>
                  </a:cubicBezTo>
                  <a:cubicBezTo>
                    <a:pt x="2523" y="475"/>
                    <a:pt x="2442" y="258"/>
                    <a:pt x="2279" y="149"/>
                  </a:cubicBezTo>
                  <a:cubicBezTo>
                    <a:pt x="2108" y="49"/>
                    <a:pt x="1914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5432163" y="417067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9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76"/>
                    <a:pt x="2468" y="259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415188" y="4280325"/>
              <a:ext cx="64450" cy="35825"/>
            </a:xfrm>
            <a:custGeom>
              <a:avLst/>
              <a:gdLst/>
              <a:ahLst/>
              <a:cxnLst/>
              <a:rect l="l" t="t" r="r" b="b"/>
              <a:pathLst>
                <a:path w="2578" h="1433" extrusionOk="0">
                  <a:moveTo>
                    <a:pt x="1730" y="0"/>
                  </a:moveTo>
                  <a:cubicBezTo>
                    <a:pt x="1408" y="0"/>
                    <a:pt x="1090" y="127"/>
                    <a:pt x="842" y="375"/>
                  </a:cubicBezTo>
                  <a:cubicBezTo>
                    <a:pt x="571" y="565"/>
                    <a:pt x="326" y="755"/>
                    <a:pt x="164" y="999"/>
                  </a:cubicBezTo>
                  <a:cubicBezTo>
                    <a:pt x="1" y="1162"/>
                    <a:pt x="109" y="1433"/>
                    <a:pt x="326" y="1433"/>
                  </a:cubicBezTo>
                  <a:cubicBezTo>
                    <a:pt x="1113" y="1433"/>
                    <a:pt x="1873" y="1162"/>
                    <a:pt x="2388" y="619"/>
                  </a:cubicBezTo>
                  <a:cubicBezTo>
                    <a:pt x="2578" y="456"/>
                    <a:pt x="2496" y="239"/>
                    <a:pt x="2334" y="158"/>
                  </a:cubicBezTo>
                  <a:cubicBezTo>
                    <a:pt x="2143" y="52"/>
                    <a:pt x="193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5554888" y="4220175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3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299" y="1425"/>
                  </a:cubicBezTo>
                  <a:cubicBezTo>
                    <a:pt x="1085" y="1425"/>
                    <a:pt x="1818" y="1154"/>
                    <a:pt x="2360" y="611"/>
                  </a:cubicBezTo>
                  <a:cubicBezTo>
                    <a:pt x="2523" y="476"/>
                    <a:pt x="2442" y="259"/>
                    <a:pt x="2279" y="150"/>
                  </a:cubicBezTo>
                  <a:cubicBezTo>
                    <a:pt x="2097" y="49"/>
                    <a:pt x="1901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5491138" y="43311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1" y="1162"/>
                    <a:pt x="109" y="1433"/>
                    <a:pt x="299" y="1433"/>
                  </a:cubicBezTo>
                  <a:cubicBezTo>
                    <a:pt x="1086" y="1433"/>
                    <a:pt x="1845" y="1162"/>
                    <a:pt x="2388" y="620"/>
                  </a:cubicBezTo>
                  <a:cubicBezTo>
                    <a:pt x="2523" y="457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5404338" y="4415925"/>
              <a:ext cx="62425" cy="35850"/>
            </a:xfrm>
            <a:custGeom>
              <a:avLst/>
              <a:gdLst/>
              <a:ahLst/>
              <a:cxnLst/>
              <a:rect l="l" t="t" r="r" b="b"/>
              <a:pathLst>
                <a:path w="2497" h="1434" extrusionOk="0">
                  <a:moveTo>
                    <a:pt x="1660" y="1"/>
                  </a:moveTo>
                  <a:cubicBezTo>
                    <a:pt x="1337" y="1"/>
                    <a:pt x="1008" y="128"/>
                    <a:pt x="760" y="376"/>
                  </a:cubicBezTo>
                  <a:cubicBezTo>
                    <a:pt x="489" y="566"/>
                    <a:pt x="272" y="756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59" y="1434"/>
                    <a:pt x="1818" y="1162"/>
                    <a:pt x="2361" y="620"/>
                  </a:cubicBezTo>
                  <a:cubicBezTo>
                    <a:pt x="2496" y="457"/>
                    <a:pt x="2469" y="240"/>
                    <a:pt x="2252" y="159"/>
                  </a:cubicBezTo>
                  <a:cubicBezTo>
                    <a:pt x="2072" y="53"/>
                    <a:pt x="1867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5646438" y="429545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6" y="557"/>
                    <a:pt x="271" y="774"/>
                    <a:pt x="109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18" y="1181"/>
                    <a:pt x="2360" y="638"/>
                  </a:cubicBezTo>
                  <a:cubicBezTo>
                    <a:pt x="2523" y="448"/>
                    <a:pt x="2469" y="258"/>
                    <a:pt x="2279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650488" y="4010650"/>
              <a:ext cx="63100" cy="35800"/>
            </a:xfrm>
            <a:custGeom>
              <a:avLst/>
              <a:gdLst/>
              <a:ahLst/>
              <a:cxnLst/>
              <a:rect l="l" t="t" r="r" b="b"/>
              <a:pathLst>
                <a:path w="2524" h="1432" extrusionOk="0">
                  <a:moveTo>
                    <a:pt x="1705" y="1"/>
                  </a:moveTo>
                  <a:cubicBezTo>
                    <a:pt x="1373" y="1"/>
                    <a:pt x="1043" y="138"/>
                    <a:pt x="788" y="394"/>
                  </a:cubicBezTo>
                  <a:cubicBezTo>
                    <a:pt x="516" y="557"/>
                    <a:pt x="272" y="774"/>
                    <a:pt x="109" y="991"/>
                  </a:cubicBezTo>
                  <a:cubicBezTo>
                    <a:pt x="1" y="1181"/>
                    <a:pt x="109" y="1425"/>
                    <a:pt x="299" y="1425"/>
                  </a:cubicBezTo>
                  <a:cubicBezTo>
                    <a:pt x="363" y="1429"/>
                    <a:pt x="426" y="1431"/>
                    <a:pt x="489" y="1431"/>
                  </a:cubicBezTo>
                  <a:cubicBezTo>
                    <a:pt x="1184" y="1431"/>
                    <a:pt x="1863" y="1158"/>
                    <a:pt x="2361" y="611"/>
                  </a:cubicBezTo>
                  <a:cubicBezTo>
                    <a:pt x="2523" y="448"/>
                    <a:pt x="2442" y="258"/>
                    <a:pt x="2279" y="150"/>
                  </a:cubicBezTo>
                  <a:cubicBezTo>
                    <a:pt x="2098" y="49"/>
                    <a:pt x="1901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575913" y="4127750"/>
              <a:ext cx="63075" cy="35850"/>
            </a:xfrm>
            <a:custGeom>
              <a:avLst/>
              <a:gdLst/>
              <a:ahLst/>
              <a:cxnLst/>
              <a:rect l="l" t="t" r="r" b="b"/>
              <a:pathLst>
                <a:path w="2523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45" y="1162"/>
                    <a:pt x="2387" y="619"/>
                  </a:cubicBezTo>
                  <a:cubicBezTo>
                    <a:pt x="2523" y="484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799688" y="3991000"/>
              <a:ext cx="63075" cy="36350"/>
            </a:xfrm>
            <a:custGeom>
              <a:avLst/>
              <a:gdLst/>
              <a:ahLst/>
              <a:cxnLst/>
              <a:rect l="l" t="t" r="r" b="b"/>
              <a:pathLst>
                <a:path w="2523" h="1454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3"/>
                  </a:cubicBezTo>
                  <a:cubicBezTo>
                    <a:pt x="516" y="556"/>
                    <a:pt x="271" y="773"/>
                    <a:pt x="109" y="1017"/>
                  </a:cubicBezTo>
                  <a:cubicBezTo>
                    <a:pt x="0" y="1180"/>
                    <a:pt x="109" y="1451"/>
                    <a:pt x="326" y="1451"/>
                  </a:cubicBezTo>
                  <a:cubicBezTo>
                    <a:pt x="359" y="1452"/>
                    <a:pt x="392" y="1453"/>
                    <a:pt x="425" y="1453"/>
                  </a:cubicBezTo>
                  <a:cubicBezTo>
                    <a:pt x="1122" y="1453"/>
                    <a:pt x="1790" y="1181"/>
                    <a:pt x="2360" y="637"/>
                  </a:cubicBezTo>
                  <a:cubicBezTo>
                    <a:pt x="2523" y="475"/>
                    <a:pt x="2441" y="258"/>
                    <a:pt x="2279" y="149"/>
                  </a:cubicBezTo>
                  <a:cubicBezTo>
                    <a:pt x="2107" y="48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5730513" y="40859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5" y="0"/>
                  </a:moveTo>
                  <a:cubicBezTo>
                    <a:pt x="1373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990"/>
                  </a:cubicBezTo>
                  <a:cubicBezTo>
                    <a:pt x="1" y="1180"/>
                    <a:pt x="109" y="1452"/>
                    <a:pt x="299" y="1452"/>
                  </a:cubicBezTo>
                  <a:cubicBezTo>
                    <a:pt x="1086" y="1452"/>
                    <a:pt x="1818" y="1180"/>
                    <a:pt x="2360" y="638"/>
                  </a:cubicBezTo>
                  <a:cubicBezTo>
                    <a:pt x="2496" y="475"/>
                    <a:pt x="2469" y="258"/>
                    <a:pt x="2279" y="150"/>
                  </a:cubicBezTo>
                  <a:cubicBezTo>
                    <a:pt x="2097" y="49"/>
                    <a:pt x="1901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5689163" y="4193050"/>
              <a:ext cx="62400" cy="35625"/>
            </a:xfrm>
            <a:custGeom>
              <a:avLst/>
              <a:gdLst/>
              <a:ahLst/>
              <a:cxnLst/>
              <a:rect l="l" t="t" r="r" b="b"/>
              <a:pathLst>
                <a:path w="2496" h="1425" extrusionOk="0">
                  <a:moveTo>
                    <a:pt x="1689" y="1"/>
                  </a:moveTo>
                  <a:cubicBezTo>
                    <a:pt x="1356" y="1"/>
                    <a:pt x="1015" y="139"/>
                    <a:pt x="760" y="394"/>
                  </a:cubicBezTo>
                  <a:cubicBezTo>
                    <a:pt x="488" y="557"/>
                    <a:pt x="244" y="747"/>
                    <a:pt x="81" y="991"/>
                  </a:cubicBezTo>
                  <a:cubicBezTo>
                    <a:pt x="0" y="1154"/>
                    <a:pt x="81" y="1425"/>
                    <a:pt x="298" y="1425"/>
                  </a:cubicBezTo>
                  <a:cubicBezTo>
                    <a:pt x="1058" y="1425"/>
                    <a:pt x="1817" y="1154"/>
                    <a:pt x="2360" y="611"/>
                  </a:cubicBezTo>
                  <a:cubicBezTo>
                    <a:pt x="2495" y="476"/>
                    <a:pt x="2441" y="259"/>
                    <a:pt x="2251" y="150"/>
                  </a:cubicBezTo>
                  <a:cubicBezTo>
                    <a:pt x="2080" y="49"/>
                    <a:pt x="1886" y="1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5832238" y="4134525"/>
              <a:ext cx="62400" cy="35850"/>
            </a:xfrm>
            <a:custGeom>
              <a:avLst/>
              <a:gdLst/>
              <a:ahLst/>
              <a:cxnLst/>
              <a:rect l="l" t="t" r="r" b="b"/>
              <a:pathLst>
                <a:path w="2496" h="1434" extrusionOk="0">
                  <a:moveTo>
                    <a:pt x="1675" y="0"/>
                  </a:moveTo>
                  <a:cubicBezTo>
                    <a:pt x="1353" y="0"/>
                    <a:pt x="1035" y="128"/>
                    <a:pt x="787" y="375"/>
                  </a:cubicBezTo>
                  <a:cubicBezTo>
                    <a:pt x="516" y="565"/>
                    <a:pt x="271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17" y="1162"/>
                    <a:pt x="2360" y="620"/>
                  </a:cubicBezTo>
                  <a:cubicBezTo>
                    <a:pt x="2496" y="457"/>
                    <a:pt x="2468" y="240"/>
                    <a:pt x="2279" y="159"/>
                  </a:cubicBezTo>
                  <a:cubicBezTo>
                    <a:pt x="2088" y="53"/>
                    <a:pt x="1881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5708138" y="3685850"/>
              <a:ext cx="63775" cy="36300"/>
            </a:xfrm>
            <a:custGeom>
              <a:avLst/>
              <a:gdLst/>
              <a:ahLst/>
              <a:cxnLst/>
              <a:rect l="l" t="t" r="r" b="b"/>
              <a:pathLst>
                <a:path w="2551" h="1452" extrusionOk="0">
                  <a:moveTo>
                    <a:pt x="1743" y="0"/>
                  </a:moveTo>
                  <a:cubicBezTo>
                    <a:pt x="1411" y="0"/>
                    <a:pt x="1070" y="138"/>
                    <a:pt x="814" y="394"/>
                  </a:cubicBezTo>
                  <a:cubicBezTo>
                    <a:pt x="543" y="556"/>
                    <a:pt x="299" y="773"/>
                    <a:pt x="136" y="1018"/>
                  </a:cubicBezTo>
                  <a:cubicBezTo>
                    <a:pt x="1" y="1180"/>
                    <a:pt x="109" y="1451"/>
                    <a:pt x="326" y="1451"/>
                  </a:cubicBezTo>
                  <a:cubicBezTo>
                    <a:pt x="1085" y="1451"/>
                    <a:pt x="1845" y="1180"/>
                    <a:pt x="2387" y="638"/>
                  </a:cubicBezTo>
                  <a:cubicBezTo>
                    <a:pt x="2550" y="475"/>
                    <a:pt x="2469" y="258"/>
                    <a:pt x="2306" y="150"/>
                  </a:cubicBezTo>
                  <a:cubicBezTo>
                    <a:pt x="2135" y="49"/>
                    <a:pt x="1940" y="0"/>
                    <a:pt x="1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5672888" y="3797725"/>
              <a:ext cx="64425" cy="36300"/>
            </a:xfrm>
            <a:custGeom>
              <a:avLst/>
              <a:gdLst/>
              <a:ahLst/>
              <a:cxnLst/>
              <a:rect l="l" t="t" r="r" b="b"/>
              <a:pathLst>
                <a:path w="2577" h="1452" extrusionOk="0">
                  <a:moveTo>
                    <a:pt x="1758" y="1"/>
                  </a:moveTo>
                  <a:cubicBezTo>
                    <a:pt x="1427" y="1"/>
                    <a:pt x="1096" y="139"/>
                    <a:pt x="841" y="394"/>
                  </a:cubicBezTo>
                  <a:cubicBezTo>
                    <a:pt x="570" y="557"/>
                    <a:pt x="326" y="774"/>
                    <a:pt x="163" y="1018"/>
                  </a:cubicBezTo>
                  <a:cubicBezTo>
                    <a:pt x="0" y="1181"/>
                    <a:pt x="109" y="1452"/>
                    <a:pt x="326" y="1452"/>
                  </a:cubicBezTo>
                  <a:cubicBezTo>
                    <a:pt x="1112" y="1452"/>
                    <a:pt x="1872" y="1181"/>
                    <a:pt x="2414" y="638"/>
                  </a:cubicBezTo>
                  <a:cubicBezTo>
                    <a:pt x="2577" y="475"/>
                    <a:pt x="2495" y="258"/>
                    <a:pt x="2333" y="150"/>
                  </a:cubicBezTo>
                  <a:cubicBezTo>
                    <a:pt x="2151" y="49"/>
                    <a:pt x="1954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5853263" y="36912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2" y="556"/>
                    <a:pt x="298" y="746"/>
                    <a:pt x="136" y="990"/>
                  </a:cubicBezTo>
                  <a:cubicBezTo>
                    <a:pt x="0" y="1153"/>
                    <a:pt x="109" y="1424"/>
                    <a:pt x="298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50" y="448"/>
                    <a:pt x="2468" y="258"/>
                    <a:pt x="2306" y="150"/>
                  </a:cubicBezTo>
                  <a:cubicBezTo>
                    <a:pt x="2124" y="49"/>
                    <a:pt x="1927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5801038" y="3788500"/>
              <a:ext cx="63075" cy="36050"/>
            </a:xfrm>
            <a:custGeom>
              <a:avLst/>
              <a:gdLst/>
              <a:ahLst/>
              <a:cxnLst/>
              <a:rect l="l" t="t" r="r" b="b"/>
              <a:pathLst>
                <a:path w="2523" h="1442" extrusionOk="0">
                  <a:moveTo>
                    <a:pt x="1691" y="0"/>
                  </a:moveTo>
                  <a:cubicBezTo>
                    <a:pt x="1355" y="0"/>
                    <a:pt x="1032" y="121"/>
                    <a:pt x="814" y="356"/>
                  </a:cubicBezTo>
                  <a:cubicBezTo>
                    <a:pt x="543" y="519"/>
                    <a:pt x="299" y="736"/>
                    <a:pt x="82" y="1007"/>
                  </a:cubicBezTo>
                  <a:cubicBezTo>
                    <a:pt x="0" y="1170"/>
                    <a:pt x="82" y="1441"/>
                    <a:pt x="299" y="1441"/>
                  </a:cubicBezTo>
                  <a:cubicBezTo>
                    <a:pt x="1085" y="1441"/>
                    <a:pt x="1818" y="1170"/>
                    <a:pt x="2360" y="627"/>
                  </a:cubicBezTo>
                  <a:cubicBezTo>
                    <a:pt x="2523" y="465"/>
                    <a:pt x="2469" y="248"/>
                    <a:pt x="2306" y="139"/>
                  </a:cubicBezTo>
                  <a:cubicBezTo>
                    <a:pt x="2110" y="46"/>
                    <a:pt x="1898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737963" y="39123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1"/>
                  </a:moveTo>
                  <a:cubicBezTo>
                    <a:pt x="1401" y="1"/>
                    <a:pt x="1070" y="138"/>
                    <a:pt x="815" y="394"/>
                  </a:cubicBezTo>
                  <a:cubicBezTo>
                    <a:pt x="543" y="557"/>
                    <a:pt x="299" y="774"/>
                    <a:pt x="109" y="991"/>
                  </a:cubicBezTo>
                  <a:cubicBezTo>
                    <a:pt x="1" y="1153"/>
                    <a:pt x="109" y="1425"/>
                    <a:pt x="299" y="1425"/>
                  </a:cubicBezTo>
                  <a:cubicBezTo>
                    <a:pt x="1086" y="1425"/>
                    <a:pt x="1845" y="1153"/>
                    <a:pt x="2361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25" y="49"/>
                    <a:pt x="1928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5940038" y="3783500"/>
              <a:ext cx="62425" cy="36300"/>
            </a:xfrm>
            <a:custGeom>
              <a:avLst/>
              <a:gdLst/>
              <a:ahLst/>
              <a:cxnLst/>
              <a:rect l="l" t="t" r="r" b="b"/>
              <a:pathLst>
                <a:path w="2497" h="1452" extrusionOk="0">
                  <a:moveTo>
                    <a:pt x="1690" y="0"/>
                  </a:moveTo>
                  <a:cubicBezTo>
                    <a:pt x="1357" y="0"/>
                    <a:pt x="1016" y="138"/>
                    <a:pt x="760" y="393"/>
                  </a:cubicBezTo>
                  <a:cubicBezTo>
                    <a:pt x="489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59" y="1451"/>
                    <a:pt x="1818" y="1180"/>
                    <a:pt x="2361" y="638"/>
                  </a:cubicBezTo>
                  <a:cubicBezTo>
                    <a:pt x="2496" y="448"/>
                    <a:pt x="2469" y="258"/>
                    <a:pt x="2252" y="149"/>
                  </a:cubicBezTo>
                  <a:cubicBezTo>
                    <a:pt x="2081" y="48"/>
                    <a:pt x="188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5592863" y="3615775"/>
              <a:ext cx="63775" cy="35850"/>
            </a:xfrm>
            <a:custGeom>
              <a:avLst/>
              <a:gdLst/>
              <a:ahLst/>
              <a:cxnLst/>
              <a:rect l="l" t="t" r="r" b="b"/>
              <a:pathLst>
                <a:path w="2551" h="1434" extrusionOk="0">
                  <a:moveTo>
                    <a:pt x="1714" y="1"/>
                  </a:moveTo>
                  <a:cubicBezTo>
                    <a:pt x="139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2"/>
                    <a:pt x="109" y="1434"/>
                    <a:pt x="326" y="1434"/>
                  </a:cubicBezTo>
                  <a:cubicBezTo>
                    <a:pt x="1085" y="1434"/>
                    <a:pt x="1845" y="1162"/>
                    <a:pt x="2387" y="620"/>
                  </a:cubicBezTo>
                  <a:cubicBezTo>
                    <a:pt x="2550" y="457"/>
                    <a:pt x="2496" y="240"/>
                    <a:pt x="2306" y="159"/>
                  </a:cubicBezTo>
                  <a:cubicBezTo>
                    <a:pt x="2126" y="53"/>
                    <a:pt x="1921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5794938" y="3609900"/>
              <a:ext cx="64450" cy="35625"/>
            </a:xfrm>
            <a:custGeom>
              <a:avLst/>
              <a:gdLst/>
              <a:ahLst/>
              <a:cxnLst/>
              <a:rect l="l" t="t" r="r" b="b"/>
              <a:pathLst>
                <a:path w="2578" h="1425" extrusionOk="0">
                  <a:moveTo>
                    <a:pt x="1770" y="0"/>
                  </a:moveTo>
                  <a:cubicBezTo>
                    <a:pt x="1438" y="0"/>
                    <a:pt x="1097" y="138"/>
                    <a:pt x="841" y="394"/>
                  </a:cubicBezTo>
                  <a:cubicBezTo>
                    <a:pt x="570" y="557"/>
                    <a:pt x="326" y="746"/>
                    <a:pt x="163" y="991"/>
                  </a:cubicBezTo>
                  <a:cubicBezTo>
                    <a:pt x="0" y="1153"/>
                    <a:pt x="109" y="1425"/>
                    <a:pt x="326" y="1425"/>
                  </a:cubicBezTo>
                  <a:cubicBezTo>
                    <a:pt x="1112" y="1425"/>
                    <a:pt x="1872" y="1153"/>
                    <a:pt x="2414" y="611"/>
                  </a:cubicBezTo>
                  <a:cubicBezTo>
                    <a:pt x="2577" y="448"/>
                    <a:pt x="2496" y="258"/>
                    <a:pt x="2333" y="150"/>
                  </a:cubicBezTo>
                  <a:cubicBezTo>
                    <a:pt x="2161" y="49"/>
                    <a:pt x="1967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284338" y="42880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4"/>
                  </a:cubicBezTo>
                  <a:cubicBezTo>
                    <a:pt x="515" y="556"/>
                    <a:pt x="271" y="746"/>
                    <a:pt x="109" y="990"/>
                  </a:cubicBezTo>
                  <a:cubicBezTo>
                    <a:pt x="0" y="1153"/>
                    <a:pt x="109" y="1424"/>
                    <a:pt x="326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23" y="448"/>
                    <a:pt x="2495" y="258"/>
                    <a:pt x="2278" y="149"/>
                  </a:cubicBezTo>
                  <a:cubicBezTo>
                    <a:pt x="2107" y="49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555563" y="3703925"/>
              <a:ext cx="64450" cy="35850"/>
            </a:xfrm>
            <a:custGeom>
              <a:avLst/>
              <a:gdLst/>
              <a:ahLst/>
              <a:cxnLst/>
              <a:rect l="l" t="t" r="r" b="b"/>
              <a:pathLst>
                <a:path w="2578" h="1434" extrusionOk="0">
                  <a:moveTo>
                    <a:pt x="1755" y="1"/>
                  </a:moveTo>
                  <a:cubicBezTo>
                    <a:pt x="1431" y="1"/>
                    <a:pt x="1106" y="128"/>
                    <a:pt x="841" y="376"/>
                  </a:cubicBezTo>
                  <a:cubicBezTo>
                    <a:pt x="597" y="566"/>
                    <a:pt x="353" y="756"/>
                    <a:pt x="163" y="1000"/>
                  </a:cubicBezTo>
                  <a:cubicBezTo>
                    <a:pt x="1" y="1162"/>
                    <a:pt x="136" y="1434"/>
                    <a:pt x="353" y="1434"/>
                  </a:cubicBezTo>
                  <a:cubicBezTo>
                    <a:pt x="1140" y="1434"/>
                    <a:pt x="1872" y="1162"/>
                    <a:pt x="2415" y="620"/>
                  </a:cubicBezTo>
                  <a:cubicBezTo>
                    <a:pt x="2577" y="457"/>
                    <a:pt x="2523" y="240"/>
                    <a:pt x="2360" y="159"/>
                  </a:cubicBezTo>
                  <a:cubicBezTo>
                    <a:pt x="2170" y="53"/>
                    <a:pt x="196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5986163" y="36777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326" y="1425"/>
                  </a:cubicBezTo>
                  <a:cubicBezTo>
                    <a:pt x="1085" y="1425"/>
                    <a:pt x="1845" y="1154"/>
                    <a:pt x="2387" y="611"/>
                  </a:cubicBezTo>
                  <a:cubicBezTo>
                    <a:pt x="2523" y="448"/>
                    <a:pt x="2496" y="259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5891213" y="389470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44" y="0"/>
                  </a:moveTo>
                  <a:cubicBezTo>
                    <a:pt x="1411" y="0"/>
                    <a:pt x="1070" y="138"/>
                    <a:pt x="815" y="394"/>
                  </a:cubicBezTo>
                  <a:cubicBezTo>
                    <a:pt x="543" y="502"/>
                    <a:pt x="326" y="719"/>
                    <a:pt x="109" y="991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45" y="1153"/>
                    <a:pt x="2388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35" y="49"/>
                    <a:pt x="1941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5914963" y="4011325"/>
              <a:ext cx="63075" cy="36300"/>
            </a:xfrm>
            <a:custGeom>
              <a:avLst/>
              <a:gdLst/>
              <a:ahLst/>
              <a:cxnLst/>
              <a:rect l="l" t="t" r="r" b="b"/>
              <a:pathLst>
                <a:path w="2523" h="1452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74"/>
                    <a:pt x="109" y="1018"/>
                  </a:cubicBezTo>
                  <a:cubicBezTo>
                    <a:pt x="0" y="1181"/>
                    <a:pt x="109" y="1452"/>
                    <a:pt x="299" y="1452"/>
                  </a:cubicBezTo>
                  <a:cubicBezTo>
                    <a:pt x="1085" y="1452"/>
                    <a:pt x="1845" y="1181"/>
                    <a:pt x="2387" y="638"/>
                  </a:cubicBezTo>
                  <a:cubicBezTo>
                    <a:pt x="2523" y="475"/>
                    <a:pt x="2496" y="258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 rot="1230574">
            <a:off x="158707" y="399513"/>
            <a:ext cx="1109047" cy="737735"/>
            <a:chOff x="3264963" y="236725"/>
            <a:chExt cx="998125" cy="663950"/>
          </a:xfrm>
        </p:grpSpPr>
        <p:sp>
          <p:nvSpPr>
            <p:cNvPr id="497" name="Google Shape;497;p23"/>
            <p:cNvSpPr/>
            <p:nvPr/>
          </p:nvSpPr>
          <p:spPr>
            <a:xfrm>
              <a:off x="3477188" y="236725"/>
              <a:ext cx="59550" cy="38900"/>
            </a:xfrm>
            <a:custGeom>
              <a:avLst/>
              <a:gdLst/>
              <a:ahLst/>
              <a:cxnLst/>
              <a:rect l="l" t="t" r="r" b="b"/>
              <a:pathLst>
                <a:path w="2382" h="1556" extrusionOk="0">
                  <a:moveTo>
                    <a:pt x="381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2" y="1465"/>
                    <a:pt x="2008" y="1546"/>
                  </a:cubicBezTo>
                  <a:cubicBezTo>
                    <a:pt x="2037" y="1553"/>
                    <a:pt x="2064" y="1556"/>
                    <a:pt x="2090" y="1556"/>
                  </a:cubicBezTo>
                  <a:cubicBezTo>
                    <a:pt x="2282" y="1556"/>
                    <a:pt x="2381" y="1388"/>
                    <a:pt x="2334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1032" y="27"/>
                    <a:pt x="70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3367338" y="2747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9" y="1576"/>
                    <a:pt x="2017" y="1577"/>
                    <a:pt x="2034" y="1577"/>
                  </a:cubicBezTo>
                  <a:cubicBezTo>
                    <a:pt x="2220" y="1577"/>
                    <a:pt x="2331" y="1444"/>
                    <a:pt x="2306" y="1221"/>
                  </a:cubicBezTo>
                  <a:cubicBezTo>
                    <a:pt x="2225" y="678"/>
                    <a:pt x="1791" y="244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560613" y="356050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74"/>
                  </a:cubicBezTo>
                  <a:cubicBezTo>
                    <a:pt x="1996" y="1576"/>
                    <a:pt x="2012" y="1578"/>
                    <a:pt x="2028" y="1578"/>
                  </a:cubicBezTo>
                  <a:cubicBezTo>
                    <a:pt x="2196" y="1578"/>
                    <a:pt x="2331" y="1445"/>
                    <a:pt x="2306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449388" y="3716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8" y="1"/>
                  </a:moveTo>
                  <a:cubicBezTo>
                    <a:pt x="164" y="1"/>
                    <a:pt x="1" y="218"/>
                    <a:pt x="136" y="408"/>
                  </a:cubicBezTo>
                  <a:cubicBezTo>
                    <a:pt x="570" y="1032"/>
                    <a:pt x="1249" y="1438"/>
                    <a:pt x="2035" y="1547"/>
                  </a:cubicBezTo>
                  <a:cubicBezTo>
                    <a:pt x="2053" y="1549"/>
                    <a:pt x="2071" y="1550"/>
                    <a:pt x="2087" y="1550"/>
                  </a:cubicBezTo>
                  <a:cubicBezTo>
                    <a:pt x="2298" y="1550"/>
                    <a:pt x="2411" y="1397"/>
                    <a:pt x="2361" y="1221"/>
                  </a:cubicBezTo>
                  <a:cubicBezTo>
                    <a:pt x="2306" y="679"/>
                    <a:pt x="1872" y="218"/>
                    <a:pt x="1330" y="164"/>
                  </a:cubicBezTo>
                  <a:cubicBezTo>
                    <a:pt x="1059" y="28"/>
                    <a:pt x="73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313088" y="395400"/>
              <a:ext cx="58300" cy="38750"/>
            </a:xfrm>
            <a:custGeom>
              <a:avLst/>
              <a:gdLst/>
              <a:ahLst/>
              <a:cxnLst/>
              <a:rect l="l" t="t" r="r" b="b"/>
              <a:pathLst>
                <a:path w="2332" h="1550" extrusionOk="0">
                  <a:moveTo>
                    <a:pt x="326" y="0"/>
                  </a:moveTo>
                  <a:cubicBezTo>
                    <a:pt x="137" y="0"/>
                    <a:pt x="1" y="217"/>
                    <a:pt x="109" y="407"/>
                  </a:cubicBezTo>
                  <a:cubicBezTo>
                    <a:pt x="543" y="1031"/>
                    <a:pt x="1222" y="1438"/>
                    <a:pt x="2008" y="1546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20" y="1550"/>
                    <a:pt x="2331" y="1419"/>
                    <a:pt x="2307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450063" y="4632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354" y="1"/>
                  </a:moveTo>
                  <a:cubicBezTo>
                    <a:pt x="137" y="1"/>
                    <a:pt x="1" y="218"/>
                    <a:pt x="109" y="407"/>
                  </a:cubicBezTo>
                  <a:cubicBezTo>
                    <a:pt x="543" y="1031"/>
                    <a:pt x="1222" y="1438"/>
                    <a:pt x="2008" y="1547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44" y="1550"/>
                    <a:pt x="2357" y="1397"/>
                    <a:pt x="2307" y="1221"/>
                  </a:cubicBezTo>
                  <a:cubicBezTo>
                    <a:pt x="2252" y="679"/>
                    <a:pt x="1791" y="218"/>
                    <a:pt x="1276" y="163"/>
                  </a:cubicBezTo>
                  <a:cubicBezTo>
                    <a:pt x="1005" y="28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3777888" y="296900"/>
              <a:ext cx="59350" cy="38925"/>
            </a:xfrm>
            <a:custGeom>
              <a:avLst/>
              <a:gdLst/>
              <a:ahLst/>
              <a:cxnLst/>
              <a:rect l="l" t="t" r="r" b="b"/>
              <a:pathLst>
                <a:path w="2374" h="1557" extrusionOk="0">
                  <a:moveTo>
                    <a:pt x="333" y="0"/>
                  </a:moveTo>
                  <a:cubicBezTo>
                    <a:pt x="125" y="0"/>
                    <a:pt x="1" y="241"/>
                    <a:pt x="124" y="414"/>
                  </a:cubicBezTo>
                  <a:cubicBezTo>
                    <a:pt x="558" y="1038"/>
                    <a:pt x="1237" y="1445"/>
                    <a:pt x="2023" y="1553"/>
                  </a:cubicBezTo>
                  <a:cubicBezTo>
                    <a:pt x="2039" y="1555"/>
                    <a:pt x="2055" y="1556"/>
                    <a:pt x="2070" y="1556"/>
                  </a:cubicBezTo>
                  <a:cubicBezTo>
                    <a:pt x="2259" y="1556"/>
                    <a:pt x="2374" y="1404"/>
                    <a:pt x="2349" y="1228"/>
                  </a:cubicBezTo>
                  <a:cubicBezTo>
                    <a:pt x="2294" y="685"/>
                    <a:pt x="1833" y="224"/>
                    <a:pt x="1318" y="170"/>
                  </a:cubicBezTo>
                  <a:cubicBezTo>
                    <a:pt x="1047" y="34"/>
                    <a:pt x="721" y="7"/>
                    <a:pt x="396" y="7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639263" y="3072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7" y="0"/>
                  </a:moveTo>
                  <a:cubicBezTo>
                    <a:pt x="163" y="0"/>
                    <a:pt x="1" y="217"/>
                    <a:pt x="136" y="380"/>
                  </a:cubicBezTo>
                  <a:cubicBezTo>
                    <a:pt x="570" y="1031"/>
                    <a:pt x="1248" y="1438"/>
                    <a:pt x="2035" y="1546"/>
                  </a:cubicBezTo>
                  <a:cubicBezTo>
                    <a:pt x="2053" y="1548"/>
                    <a:pt x="2070" y="1549"/>
                    <a:pt x="2087" y="1549"/>
                  </a:cubicBezTo>
                  <a:cubicBezTo>
                    <a:pt x="2298" y="1549"/>
                    <a:pt x="2411" y="1396"/>
                    <a:pt x="2360" y="1221"/>
                  </a:cubicBezTo>
                  <a:cubicBezTo>
                    <a:pt x="2306" y="678"/>
                    <a:pt x="1872" y="217"/>
                    <a:pt x="1330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835913" y="427250"/>
              <a:ext cx="58975" cy="39450"/>
            </a:xfrm>
            <a:custGeom>
              <a:avLst/>
              <a:gdLst/>
              <a:ahLst/>
              <a:cxnLst/>
              <a:rect l="l" t="t" r="r" b="b"/>
              <a:pathLst>
                <a:path w="2359" h="1578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8" y="1574"/>
                  </a:cubicBezTo>
                  <a:cubicBezTo>
                    <a:pt x="2026" y="1576"/>
                    <a:pt x="2043" y="1577"/>
                    <a:pt x="2059" y="1577"/>
                  </a:cubicBezTo>
                  <a:cubicBezTo>
                    <a:pt x="2267" y="1577"/>
                    <a:pt x="2358" y="1423"/>
                    <a:pt x="2333" y="1222"/>
                  </a:cubicBezTo>
                  <a:cubicBezTo>
                    <a:pt x="2279" y="679"/>
                    <a:pt x="1818" y="245"/>
                    <a:pt x="1275" y="164"/>
                  </a:cubicBezTo>
                  <a:cubicBezTo>
                    <a:pt x="1031" y="28"/>
                    <a:pt x="706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700963" y="406925"/>
              <a:ext cx="59650" cy="39425"/>
            </a:xfrm>
            <a:custGeom>
              <a:avLst/>
              <a:gdLst/>
              <a:ahLst/>
              <a:cxnLst/>
              <a:rect l="l" t="t" r="r" b="b"/>
              <a:pathLst>
                <a:path w="238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6" y="1575"/>
                    <a:pt x="2043" y="1576"/>
                    <a:pt x="2060" y="1576"/>
                  </a:cubicBezTo>
                  <a:cubicBezTo>
                    <a:pt x="2271" y="1576"/>
                    <a:pt x="2386" y="1422"/>
                    <a:pt x="2361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950" y="82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3608738" y="4584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54" y="1"/>
                  </a:moveTo>
                  <a:cubicBezTo>
                    <a:pt x="137" y="1"/>
                    <a:pt x="1" y="245"/>
                    <a:pt x="109" y="408"/>
                  </a:cubicBezTo>
                  <a:cubicBezTo>
                    <a:pt x="543" y="1031"/>
                    <a:pt x="1194" y="1465"/>
                    <a:pt x="1981" y="1574"/>
                  </a:cubicBezTo>
                  <a:cubicBezTo>
                    <a:pt x="1997" y="1576"/>
                    <a:pt x="2012" y="1577"/>
                    <a:pt x="2027" y="1577"/>
                  </a:cubicBezTo>
                  <a:cubicBezTo>
                    <a:pt x="2217" y="1577"/>
                    <a:pt x="2332" y="1422"/>
                    <a:pt x="2307" y="1221"/>
                  </a:cubicBezTo>
                  <a:cubicBezTo>
                    <a:pt x="2225" y="679"/>
                    <a:pt x="1791" y="245"/>
                    <a:pt x="1249" y="191"/>
                  </a:cubicBezTo>
                  <a:cubicBezTo>
                    <a:pt x="977" y="55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3761313" y="53780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53" y="0"/>
                  </a:moveTo>
                  <a:cubicBezTo>
                    <a:pt x="136" y="0"/>
                    <a:pt x="1" y="217"/>
                    <a:pt x="109" y="380"/>
                  </a:cubicBezTo>
                  <a:cubicBezTo>
                    <a:pt x="543" y="1031"/>
                    <a:pt x="1221" y="1438"/>
                    <a:pt x="2008" y="1546"/>
                  </a:cubicBezTo>
                  <a:cubicBezTo>
                    <a:pt x="2024" y="1548"/>
                    <a:pt x="2040" y="1549"/>
                    <a:pt x="2055" y="1549"/>
                  </a:cubicBezTo>
                  <a:cubicBezTo>
                    <a:pt x="2244" y="1549"/>
                    <a:pt x="2359" y="1397"/>
                    <a:pt x="2334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50" y="27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3601288" y="5561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31"/>
                    <a:pt x="1221" y="1465"/>
                    <a:pt x="1954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3478563" y="56017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82" y="407"/>
                  </a:cubicBezTo>
                  <a:cubicBezTo>
                    <a:pt x="543" y="1058"/>
                    <a:pt x="1221" y="1465"/>
                    <a:pt x="1980" y="1573"/>
                  </a:cubicBezTo>
                  <a:cubicBezTo>
                    <a:pt x="1999" y="1576"/>
                    <a:pt x="2016" y="1577"/>
                    <a:pt x="2033" y="1577"/>
                  </a:cubicBezTo>
                  <a:cubicBezTo>
                    <a:pt x="2219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90"/>
                  </a:cubicBezTo>
                  <a:cubicBezTo>
                    <a:pt x="977" y="54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3380238" y="6123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407" y="1"/>
                  </a:moveTo>
                  <a:cubicBezTo>
                    <a:pt x="163" y="1"/>
                    <a:pt x="0" y="218"/>
                    <a:pt x="136" y="408"/>
                  </a:cubicBezTo>
                  <a:cubicBezTo>
                    <a:pt x="570" y="1031"/>
                    <a:pt x="1248" y="1438"/>
                    <a:pt x="2035" y="1547"/>
                  </a:cubicBezTo>
                  <a:cubicBezTo>
                    <a:pt x="2051" y="1549"/>
                    <a:pt x="2066" y="1550"/>
                    <a:pt x="2081" y="1550"/>
                  </a:cubicBezTo>
                  <a:cubicBezTo>
                    <a:pt x="2271" y="1550"/>
                    <a:pt x="2385" y="1397"/>
                    <a:pt x="2360" y="1221"/>
                  </a:cubicBezTo>
                  <a:cubicBezTo>
                    <a:pt x="2306" y="679"/>
                    <a:pt x="1845" y="218"/>
                    <a:pt x="1302" y="164"/>
                  </a:cubicBezTo>
                  <a:cubicBezTo>
                    <a:pt x="1031" y="28"/>
                    <a:pt x="733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3511113" y="688325"/>
              <a:ext cx="58900" cy="39450"/>
            </a:xfrm>
            <a:custGeom>
              <a:avLst/>
              <a:gdLst/>
              <a:ahLst/>
              <a:cxnLst/>
              <a:rect l="l" t="t" r="r" b="b"/>
              <a:pathLst>
                <a:path w="2356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7"/>
                  </a:cubicBezTo>
                  <a:cubicBezTo>
                    <a:pt x="543" y="1058"/>
                    <a:pt x="1221" y="1465"/>
                    <a:pt x="2007" y="1574"/>
                  </a:cubicBezTo>
                  <a:cubicBezTo>
                    <a:pt x="2026" y="1576"/>
                    <a:pt x="2043" y="1577"/>
                    <a:pt x="2061" y="1577"/>
                  </a:cubicBezTo>
                  <a:cubicBezTo>
                    <a:pt x="2246" y="1577"/>
                    <a:pt x="2355" y="1445"/>
                    <a:pt x="2306" y="1221"/>
                  </a:cubicBezTo>
                  <a:cubicBezTo>
                    <a:pt x="2251" y="679"/>
                    <a:pt x="1817" y="245"/>
                    <a:pt x="1275" y="163"/>
                  </a:cubicBezTo>
                  <a:cubicBezTo>
                    <a:pt x="1004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3384988" y="703925"/>
              <a:ext cx="58275" cy="38750"/>
            </a:xfrm>
            <a:custGeom>
              <a:avLst/>
              <a:gdLst/>
              <a:ahLst/>
              <a:cxnLst/>
              <a:rect l="l" t="t" r="r" b="b"/>
              <a:pathLst>
                <a:path w="2331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7"/>
                  </a:cubicBezTo>
                  <a:cubicBezTo>
                    <a:pt x="2021" y="1549"/>
                    <a:pt x="2035" y="1550"/>
                    <a:pt x="2048" y="1550"/>
                  </a:cubicBezTo>
                  <a:cubicBezTo>
                    <a:pt x="2216" y="1550"/>
                    <a:pt x="2331" y="1397"/>
                    <a:pt x="2306" y="1221"/>
                  </a:cubicBezTo>
                  <a:cubicBezTo>
                    <a:pt x="2251" y="679"/>
                    <a:pt x="1790" y="217"/>
                    <a:pt x="1248" y="163"/>
                  </a:cubicBezTo>
                  <a:cubicBezTo>
                    <a:pt x="977" y="28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3264963" y="68425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47"/>
                  </a:cubicBezTo>
                  <a:cubicBezTo>
                    <a:pt x="2006" y="1553"/>
                    <a:pt x="2030" y="1556"/>
                    <a:pt x="2054" y="1556"/>
                  </a:cubicBezTo>
                  <a:cubicBezTo>
                    <a:pt x="2227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3506363" y="807000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109" y="407"/>
                  </a:cubicBezTo>
                  <a:cubicBezTo>
                    <a:pt x="543" y="1058"/>
                    <a:pt x="1221" y="1465"/>
                    <a:pt x="2007" y="1573"/>
                  </a:cubicBezTo>
                  <a:cubicBezTo>
                    <a:pt x="2021" y="1576"/>
                    <a:pt x="2035" y="1577"/>
                    <a:pt x="2049" y="1577"/>
                  </a:cubicBezTo>
                  <a:cubicBezTo>
                    <a:pt x="2196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63"/>
                  </a:cubicBezTo>
                  <a:cubicBezTo>
                    <a:pt x="977" y="27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3736913" y="640850"/>
              <a:ext cx="58300" cy="39450"/>
            </a:xfrm>
            <a:custGeom>
              <a:avLst/>
              <a:gdLst/>
              <a:ahLst/>
              <a:cxnLst/>
              <a:rect l="l" t="t" r="r" b="b"/>
              <a:pathLst>
                <a:path w="2332" h="1578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32"/>
                    <a:pt x="1167" y="1466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6" y="1577"/>
                    <a:pt x="2331" y="1423"/>
                    <a:pt x="2306" y="1222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3598588" y="65102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2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841338" y="7493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31"/>
                    <a:pt x="1167" y="1465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3724038" y="750025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3"/>
                    <a:pt x="2306" y="1221"/>
                  </a:cubicBezTo>
                  <a:cubicBezTo>
                    <a:pt x="2251" y="679"/>
                    <a:pt x="1790" y="245"/>
                    <a:pt x="1248" y="191"/>
                  </a:cubicBezTo>
                  <a:cubicBezTo>
                    <a:pt x="976" y="55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3612813" y="779875"/>
              <a:ext cx="58900" cy="39425"/>
            </a:xfrm>
            <a:custGeom>
              <a:avLst/>
              <a:gdLst/>
              <a:ahLst/>
              <a:cxnLst/>
              <a:rect l="l" t="t" r="r" b="b"/>
              <a:pathLst>
                <a:path w="235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50" y="1577"/>
                  </a:cubicBezTo>
                  <a:cubicBezTo>
                    <a:pt x="2201" y="1577"/>
                    <a:pt x="2356" y="1444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3745038" y="861250"/>
              <a:ext cx="58925" cy="39425"/>
            </a:xfrm>
            <a:custGeom>
              <a:avLst/>
              <a:gdLst/>
              <a:ahLst/>
              <a:cxnLst/>
              <a:rect l="l" t="t" r="r" b="b"/>
              <a:pathLst>
                <a:path w="2357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2" y="1575"/>
                    <a:pt x="2036" y="1576"/>
                    <a:pt x="2049" y="1576"/>
                  </a:cubicBezTo>
                  <a:cubicBezTo>
                    <a:pt x="2221" y="1576"/>
                    <a:pt x="2357" y="1422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031888" y="494400"/>
              <a:ext cx="59600" cy="38900"/>
            </a:xfrm>
            <a:custGeom>
              <a:avLst/>
              <a:gdLst/>
              <a:ahLst/>
              <a:cxnLst/>
              <a:rect l="l" t="t" r="r" b="b"/>
              <a:pathLst>
                <a:path w="2384" h="1556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46"/>
                  </a:cubicBezTo>
                  <a:cubicBezTo>
                    <a:pt x="2063" y="1553"/>
                    <a:pt x="2090" y="1556"/>
                    <a:pt x="2115" y="1556"/>
                  </a:cubicBezTo>
                  <a:cubicBezTo>
                    <a:pt x="2302" y="1556"/>
                    <a:pt x="2384" y="1388"/>
                    <a:pt x="2360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33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3920663" y="532375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8" y="0"/>
                  </a:moveTo>
                  <a:cubicBezTo>
                    <a:pt x="164" y="0"/>
                    <a:pt x="1" y="244"/>
                    <a:pt x="137" y="407"/>
                  </a:cubicBezTo>
                  <a:cubicBezTo>
                    <a:pt x="571" y="1058"/>
                    <a:pt x="1249" y="1465"/>
                    <a:pt x="2035" y="1573"/>
                  </a:cubicBezTo>
                  <a:cubicBezTo>
                    <a:pt x="2053" y="1575"/>
                    <a:pt x="2070" y="1576"/>
                    <a:pt x="2087" y="1576"/>
                  </a:cubicBezTo>
                  <a:cubicBezTo>
                    <a:pt x="2298" y="1576"/>
                    <a:pt x="2413" y="1422"/>
                    <a:pt x="2388" y="1221"/>
                  </a:cubicBezTo>
                  <a:cubicBezTo>
                    <a:pt x="2306" y="678"/>
                    <a:pt x="1873" y="244"/>
                    <a:pt x="1330" y="163"/>
                  </a:cubicBezTo>
                  <a:cubicBezTo>
                    <a:pt x="1059" y="27"/>
                    <a:pt x="76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4113938" y="613750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73"/>
                  </a:cubicBezTo>
                  <a:cubicBezTo>
                    <a:pt x="2052" y="1575"/>
                    <a:pt x="2070" y="1576"/>
                    <a:pt x="2087" y="1576"/>
                  </a:cubicBezTo>
                  <a:cubicBezTo>
                    <a:pt x="2298" y="1576"/>
                    <a:pt x="2412" y="1422"/>
                    <a:pt x="2387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4004763" y="630000"/>
              <a:ext cx="58925" cy="38925"/>
            </a:xfrm>
            <a:custGeom>
              <a:avLst/>
              <a:gdLst/>
              <a:ahLst/>
              <a:cxnLst/>
              <a:rect l="l" t="t" r="r" b="b"/>
              <a:pathLst>
                <a:path w="2357" h="1557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9"/>
                    <a:pt x="2007" y="1547"/>
                  </a:cubicBezTo>
                  <a:cubicBezTo>
                    <a:pt x="2033" y="1553"/>
                    <a:pt x="2058" y="1556"/>
                    <a:pt x="2081" y="1556"/>
                  </a:cubicBezTo>
                  <a:cubicBezTo>
                    <a:pt x="2254" y="1556"/>
                    <a:pt x="2357" y="1389"/>
                    <a:pt x="2333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50" y="28"/>
                    <a:pt x="651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3867113" y="6530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6"/>
                  </a:cubicBezTo>
                  <a:cubicBezTo>
                    <a:pt x="2025" y="1548"/>
                    <a:pt x="2043" y="1549"/>
                    <a:pt x="2060" y="1549"/>
                  </a:cubicBezTo>
                  <a:cubicBezTo>
                    <a:pt x="2271" y="1549"/>
                    <a:pt x="2385" y="1397"/>
                    <a:pt x="2360" y="1221"/>
                  </a:cubicBezTo>
                  <a:cubicBezTo>
                    <a:pt x="2279" y="678"/>
                    <a:pt x="1845" y="217"/>
                    <a:pt x="1302" y="163"/>
                  </a:cubicBezTo>
                  <a:cubicBezTo>
                    <a:pt x="1004" y="54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4092238" y="73850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5"/>
                    <a:pt x="1980" y="1547"/>
                  </a:cubicBezTo>
                  <a:cubicBezTo>
                    <a:pt x="2003" y="1553"/>
                    <a:pt x="2025" y="1556"/>
                    <a:pt x="2046" y="1556"/>
                  </a:cubicBezTo>
                  <a:cubicBezTo>
                    <a:pt x="2206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019813" y="360075"/>
              <a:ext cx="59500" cy="39475"/>
            </a:xfrm>
            <a:custGeom>
              <a:avLst/>
              <a:gdLst/>
              <a:ahLst/>
              <a:cxnLst/>
              <a:rect l="l" t="t" r="r" b="b"/>
              <a:pathLst>
                <a:path w="2380" h="1579" extrusionOk="0">
                  <a:moveTo>
                    <a:pt x="341" y="1"/>
                  </a:moveTo>
                  <a:cubicBezTo>
                    <a:pt x="118" y="1"/>
                    <a:pt x="0" y="254"/>
                    <a:pt x="104" y="410"/>
                  </a:cubicBezTo>
                  <a:cubicBezTo>
                    <a:pt x="538" y="1061"/>
                    <a:pt x="1216" y="1467"/>
                    <a:pt x="2002" y="1576"/>
                  </a:cubicBezTo>
                  <a:cubicBezTo>
                    <a:pt x="2020" y="1578"/>
                    <a:pt x="2037" y="1579"/>
                    <a:pt x="2054" y="1579"/>
                  </a:cubicBezTo>
                  <a:cubicBezTo>
                    <a:pt x="2265" y="1579"/>
                    <a:pt x="2380" y="1424"/>
                    <a:pt x="2355" y="1223"/>
                  </a:cubicBezTo>
                  <a:cubicBezTo>
                    <a:pt x="2273" y="681"/>
                    <a:pt x="1839" y="247"/>
                    <a:pt x="1297" y="193"/>
                  </a:cubicBezTo>
                  <a:cubicBezTo>
                    <a:pt x="1026" y="57"/>
                    <a:pt x="727" y="3"/>
                    <a:pt x="375" y="3"/>
                  </a:cubicBezTo>
                  <a:cubicBezTo>
                    <a:pt x="363" y="1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4144438" y="518800"/>
              <a:ext cx="60275" cy="39425"/>
            </a:xfrm>
            <a:custGeom>
              <a:avLst/>
              <a:gdLst/>
              <a:ahLst/>
              <a:cxnLst/>
              <a:rect l="l" t="t" r="r" b="b"/>
              <a:pathLst>
                <a:path w="2411" h="1577" extrusionOk="0">
                  <a:moveTo>
                    <a:pt x="408" y="1"/>
                  </a:moveTo>
                  <a:cubicBezTo>
                    <a:pt x="164" y="1"/>
                    <a:pt x="1" y="245"/>
                    <a:pt x="136" y="408"/>
                  </a:cubicBezTo>
                  <a:cubicBezTo>
                    <a:pt x="570" y="1059"/>
                    <a:pt x="1249" y="1465"/>
                    <a:pt x="2035" y="1574"/>
                  </a:cubicBezTo>
                  <a:cubicBezTo>
                    <a:pt x="2053" y="1576"/>
                    <a:pt x="2070" y="1577"/>
                    <a:pt x="2087" y="1577"/>
                  </a:cubicBezTo>
                  <a:cubicBezTo>
                    <a:pt x="2298" y="1577"/>
                    <a:pt x="2411" y="1422"/>
                    <a:pt x="2361" y="1221"/>
                  </a:cubicBezTo>
                  <a:cubicBezTo>
                    <a:pt x="2306" y="679"/>
                    <a:pt x="1872" y="245"/>
                    <a:pt x="1330" y="163"/>
                  </a:cubicBezTo>
                  <a:cubicBezTo>
                    <a:pt x="1059" y="28"/>
                    <a:pt x="760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296138" y="512025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49" y="1577"/>
                  </a:cubicBezTo>
                  <a:cubicBezTo>
                    <a:pt x="2217" y="1577"/>
                    <a:pt x="2332" y="1422"/>
                    <a:pt x="2306" y="1221"/>
                  </a:cubicBezTo>
                  <a:cubicBezTo>
                    <a:pt x="2225" y="679"/>
                    <a:pt x="1791" y="245"/>
                    <a:pt x="1249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3927463" y="382500"/>
              <a:ext cx="59525" cy="38925"/>
            </a:xfrm>
            <a:custGeom>
              <a:avLst/>
              <a:gdLst/>
              <a:ahLst/>
              <a:cxnLst/>
              <a:rect l="l" t="t" r="r" b="b"/>
              <a:pathLst>
                <a:path w="2381" h="1557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8"/>
                    <a:pt x="2007" y="1547"/>
                  </a:cubicBezTo>
                  <a:cubicBezTo>
                    <a:pt x="2036" y="1553"/>
                    <a:pt x="2064" y="1556"/>
                    <a:pt x="2089" y="1556"/>
                  </a:cubicBezTo>
                  <a:cubicBezTo>
                    <a:pt x="2281" y="1556"/>
                    <a:pt x="2381" y="1389"/>
                    <a:pt x="2333" y="1221"/>
                  </a:cubicBezTo>
                  <a:cubicBezTo>
                    <a:pt x="2279" y="679"/>
                    <a:pt x="1845" y="245"/>
                    <a:pt x="1302" y="164"/>
                  </a:cubicBezTo>
                  <a:cubicBezTo>
                    <a:pt x="1031" y="28"/>
                    <a:pt x="705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4204788" y="7127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7" y="1575"/>
                    <a:pt x="2012" y="1576"/>
                    <a:pt x="2027" y="1576"/>
                  </a:cubicBezTo>
                  <a:cubicBezTo>
                    <a:pt x="2217" y="1576"/>
                    <a:pt x="2332" y="1422"/>
                    <a:pt x="2306" y="1221"/>
                  </a:cubicBezTo>
                  <a:cubicBezTo>
                    <a:pt x="2225" y="678"/>
                    <a:pt x="1791" y="244"/>
                    <a:pt x="1249" y="190"/>
                  </a:cubicBezTo>
                  <a:cubicBezTo>
                    <a:pt x="977" y="54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3973563" y="76495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26" y="1"/>
                  </a:moveTo>
                  <a:cubicBezTo>
                    <a:pt x="136" y="1"/>
                    <a:pt x="1" y="218"/>
                    <a:pt x="82" y="407"/>
                  </a:cubicBezTo>
                  <a:cubicBezTo>
                    <a:pt x="543" y="1031"/>
                    <a:pt x="1221" y="1438"/>
                    <a:pt x="1981" y="1547"/>
                  </a:cubicBezTo>
                  <a:cubicBezTo>
                    <a:pt x="1999" y="1549"/>
                    <a:pt x="2016" y="1550"/>
                    <a:pt x="2033" y="1550"/>
                  </a:cubicBezTo>
                  <a:cubicBezTo>
                    <a:pt x="2244" y="1550"/>
                    <a:pt x="2358" y="1397"/>
                    <a:pt x="2333" y="1221"/>
                  </a:cubicBezTo>
                  <a:cubicBezTo>
                    <a:pt x="2252" y="679"/>
                    <a:pt x="1818" y="218"/>
                    <a:pt x="1275" y="163"/>
                  </a:cubicBezTo>
                  <a:cubicBezTo>
                    <a:pt x="977" y="55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3893563" y="853775"/>
              <a:ext cx="58225" cy="38975"/>
            </a:xfrm>
            <a:custGeom>
              <a:avLst/>
              <a:gdLst/>
              <a:ahLst/>
              <a:cxnLst/>
              <a:rect l="l" t="t" r="r" b="b"/>
              <a:pathLst>
                <a:path w="2329" h="1559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2" y="1059"/>
                    <a:pt x="1221" y="1466"/>
                    <a:pt x="2007" y="1547"/>
                  </a:cubicBezTo>
                  <a:cubicBezTo>
                    <a:pt x="2035" y="1555"/>
                    <a:pt x="2062" y="1559"/>
                    <a:pt x="2087" y="1559"/>
                  </a:cubicBezTo>
                  <a:cubicBezTo>
                    <a:pt x="2234" y="1559"/>
                    <a:pt x="2329" y="1430"/>
                    <a:pt x="2306" y="1221"/>
                  </a:cubicBezTo>
                  <a:cubicBezTo>
                    <a:pt x="2251" y="679"/>
                    <a:pt x="1790" y="245"/>
                    <a:pt x="1248" y="164"/>
                  </a:cubicBezTo>
                  <a:cubicBezTo>
                    <a:pt x="976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447;p83">
            <a:extLst>
              <a:ext uri="{FF2B5EF4-FFF2-40B4-BE49-F238E27FC236}">
                <a16:creationId xmlns:a16="http://schemas.microsoft.com/office/drawing/2014/main" id="{69D56ECA-68F2-436F-AA1C-657215BF0214}"/>
              </a:ext>
            </a:extLst>
          </p:cNvPr>
          <p:cNvSpPr txBox="1">
            <a:spLocks/>
          </p:cNvSpPr>
          <p:nvPr/>
        </p:nvSpPr>
        <p:spPr>
          <a:xfrm>
            <a:off x="599772" y="1063098"/>
            <a:ext cx="77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Researchers grapple with the challenges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of how to </a:t>
            </a:r>
            <a:r>
              <a:rPr lang="en-US" altLang="zh-TW" sz="2000" b="1" dirty="0">
                <a:solidFill>
                  <a:srgbClr val="FF0000"/>
                </a:solidFill>
              </a:rPr>
              <a:t>leverage AI integrated BA</a:t>
            </a:r>
            <a:r>
              <a:rPr lang="en-US" altLang="zh-TW" sz="2000" b="1" dirty="0"/>
              <a:t> for the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creation of </a:t>
            </a:r>
            <a:r>
              <a:rPr lang="en-US" altLang="zh-TW" sz="2000" b="1" dirty="0">
                <a:solidFill>
                  <a:srgbClr val="FF0000"/>
                </a:solidFill>
              </a:rPr>
              <a:t>business values</a:t>
            </a:r>
            <a:r>
              <a:rPr lang="en-US" altLang="zh-TW" sz="2000" b="1" dirty="0"/>
              <a:t> that would supplement</a:t>
            </a:r>
            <a:r>
              <a:rPr lang="zh-TW" altLang="en-US" sz="2000" b="1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competitive advantage</a:t>
            </a:r>
            <a:r>
              <a:rPr lang="en-US" altLang="zh-TW" sz="2000" b="1" dirty="0"/>
              <a:t>.</a:t>
            </a:r>
          </a:p>
          <a:p>
            <a:pPr marL="342900" indent="-342900">
              <a:lnSpc>
                <a:spcPct val="150000"/>
              </a:lnSpc>
              <a:buClrTx/>
              <a:buSzPct val="100000"/>
            </a:pPr>
            <a:endParaRPr lang="en-US" altLang="zh-TW" sz="2000" b="1" dirty="0"/>
          </a:p>
          <a:p>
            <a:pPr marL="342900" indent="-342900">
              <a:lnSpc>
                <a:spcPct val="15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The solution as the analytical insights provided by intelligent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machines.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447;p83">
            <a:extLst>
              <a:ext uri="{FF2B5EF4-FFF2-40B4-BE49-F238E27FC236}">
                <a16:creationId xmlns:a16="http://schemas.microsoft.com/office/drawing/2014/main" id="{69D56ECA-68F2-436F-AA1C-657215BF0214}"/>
              </a:ext>
            </a:extLst>
          </p:cNvPr>
          <p:cNvSpPr txBox="1">
            <a:spLocks/>
          </p:cNvSpPr>
          <p:nvPr/>
        </p:nvSpPr>
        <p:spPr>
          <a:xfrm>
            <a:off x="599772" y="1063098"/>
            <a:ext cx="81946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The system developers ensure that these data are </a:t>
            </a:r>
            <a:r>
              <a:rPr lang="en-US" altLang="zh-TW" sz="2000" b="1" dirty="0">
                <a:solidFill>
                  <a:srgbClr val="FF0000"/>
                </a:solidFill>
              </a:rPr>
              <a:t>valuable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usable</a:t>
            </a:r>
            <a:r>
              <a:rPr lang="en-US" altLang="zh-TW" sz="2000" b="1" dirty="0"/>
              <a:t>, and </a:t>
            </a:r>
            <a:r>
              <a:rPr lang="en-US" altLang="zh-TW" sz="2000" b="1" dirty="0">
                <a:solidFill>
                  <a:srgbClr val="FF0000"/>
                </a:solidFill>
              </a:rPr>
              <a:t>curated</a:t>
            </a:r>
            <a:r>
              <a:rPr lang="en-US" altLang="zh-TW" sz="2000" b="1" dirty="0"/>
              <a:t>.</a:t>
            </a:r>
          </a:p>
          <a:p>
            <a:pPr marL="342900" indent="-342900">
              <a:lnSpc>
                <a:spcPct val="150000"/>
              </a:lnSpc>
              <a:buClrTx/>
              <a:buSzPct val="100000"/>
            </a:pPr>
            <a:endParaRPr lang="en-US" altLang="zh-TW" sz="2000" b="1" dirty="0"/>
          </a:p>
          <a:p>
            <a:pPr marL="342900" indent="-342900">
              <a:lnSpc>
                <a:spcPct val="15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Proper training is to be imparted to the employees of the firms to improve their </a:t>
            </a:r>
            <a:r>
              <a:rPr lang="en-US" altLang="zh-TW" sz="2000" b="1" dirty="0">
                <a:solidFill>
                  <a:srgbClr val="FF0000"/>
                </a:solidFill>
              </a:rPr>
              <a:t>level of understanding</a:t>
            </a:r>
            <a:r>
              <a:rPr lang="en-US" altLang="zh-TW" sz="2000" b="1" dirty="0"/>
              <a:t> and </a:t>
            </a:r>
            <a:r>
              <a:rPr lang="en-US" altLang="zh-TW" sz="2000" b="1" dirty="0">
                <a:solidFill>
                  <a:srgbClr val="FF0000"/>
                </a:solidFill>
              </a:rPr>
              <a:t>absorptive capacity</a:t>
            </a:r>
            <a:r>
              <a:rPr lang="en-US" altLang="zh-TW" sz="2000" b="1" dirty="0"/>
              <a:t> for the selection of the right and appropriate outputs.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8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447;p83">
            <a:extLst>
              <a:ext uri="{FF2B5EF4-FFF2-40B4-BE49-F238E27FC236}">
                <a16:creationId xmlns:a16="http://schemas.microsoft.com/office/drawing/2014/main" id="{69D56ECA-68F2-436F-AA1C-657215BF0214}"/>
              </a:ext>
            </a:extLst>
          </p:cNvPr>
          <p:cNvSpPr txBox="1">
            <a:spLocks/>
          </p:cNvSpPr>
          <p:nvPr/>
        </p:nvSpPr>
        <p:spPr>
          <a:xfrm>
            <a:off x="599772" y="1063097"/>
            <a:ext cx="8194604" cy="380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Big data analytics has been widely studied in the context of IS with regard to </a:t>
            </a:r>
            <a:r>
              <a:rPr lang="en-US" altLang="zh-TW" sz="2000" b="1" dirty="0">
                <a:solidFill>
                  <a:srgbClr val="FF0000"/>
                </a:solidFill>
              </a:rPr>
              <a:t>big data investments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information sources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big data infrastructure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information value chain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firm performance</a:t>
            </a:r>
            <a:r>
              <a:rPr lang="en-US" altLang="zh-TW" sz="2000" b="1" dirty="0"/>
              <a:t> and </a:t>
            </a:r>
            <a:r>
              <a:rPr lang="en-US" altLang="zh-TW" sz="2000" b="1" dirty="0">
                <a:solidFill>
                  <a:srgbClr val="FF0000"/>
                </a:solidFill>
              </a:rPr>
              <a:t>innovation capabilities</a:t>
            </a:r>
            <a:r>
              <a:rPr lang="en-US" altLang="zh-TW" sz="2000" b="1" dirty="0"/>
              <a:t>.</a:t>
            </a:r>
          </a:p>
          <a:p>
            <a:pPr marL="342900" indent="-342900">
              <a:lnSpc>
                <a:spcPct val="150000"/>
              </a:lnSpc>
              <a:buClrTx/>
              <a:buSzPct val="100000"/>
            </a:pPr>
            <a:endParaRPr lang="en-US" altLang="zh-TW" sz="2000" b="1" dirty="0"/>
          </a:p>
          <a:p>
            <a:pPr marL="342900" indent="-342900">
              <a:lnSpc>
                <a:spcPct val="15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An AI-BA </a:t>
            </a:r>
            <a:r>
              <a:rPr lang="en-US" altLang="zh-TW" sz="2000" b="1" dirty="0">
                <a:solidFill>
                  <a:srgbClr val="FF0000"/>
                </a:solidFill>
              </a:rPr>
              <a:t>opacity</a:t>
            </a:r>
            <a:r>
              <a:rPr lang="en-US" altLang="zh-TW" sz="2000" b="1" dirty="0"/>
              <a:t> and its salient negative consequences, such as </a:t>
            </a:r>
            <a:r>
              <a:rPr lang="en-US" altLang="zh-TW" sz="2000" b="1" dirty="0">
                <a:solidFill>
                  <a:srgbClr val="FF0000"/>
                </a:solidFill>
              </a:rPr>
              <a:t>operational inefficiency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employee’s dissatisfaction</a:t>
            </a:r>
            <a:r>
              <a:rPr lang="en-US" altLang="zh-TW" sz="2000" b="1" dirty="0"/>
              <a:t> and </a:t>
            </a:r>
            <a:r>
              <a:rPr lang="en-US" altLang="zh-TW" sz="2000" b="1" dirty="0">
                <a:solidFill>
                  <a:srgbClr val="FF0000"/>
                </a:solidFill>
              </a:rPr>
              <a:t>firm’s competitive disadvantages</a:t>
            </a:r>
            <a:r>
              <a:rPr lang="en-US" altLang="zh-TW" sz="2000" b="1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90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13" name="Google Shape;5447;p83">
            <a:extLst>
              <a:ext uri="{FF2B5EF4-FFF2-40B4-BE49-F238E27FC236}">
                <a16:creationId xmlns:a16="http://schemas.microsoft.com/office/drawing/2014/main" id="{69D56ECA-68F2-436F-AA1C-657215BF0214}"/>
              </a:ext>
            </a:extLst>
          </p:cNvPr>
          <p:cNvSpPr txBox="1">
            <a:spLocks/>
          </p:cNvSpPr>
          <p:nvPr/>
        </p:nvSpPr>
        <p:spPr>
          <a:xfrm>
            <a:off x="599772" y="1063097"/>
            <a:ext cx="8194604" cy="380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RQ1: What are the </a:t>
            </a:r>
            <a:r>
              <a:rPr lang="en-US" altLang="zh-TW" sz="2000" b="1" dirty="0">
                <a:solidFill>
                  <a:srgbClr val="FF0000"/>
                </a:solidFill>
              </a:rPr>
              <a:t>components</a:t>
            </a:r>
            <a:r>
              <a:rPr lang="en-US" altLang="zh-TW" sz="2000" b="1" dirty="0"/>
              <a:t> and </a:t>
            </a:r>
            <a:r>
              <a:rPr lang="en-US" altLang="zh-TW" sz="2000" b="1" dirty="0">
                <a:solidFill>
                  <a:srgbClr val="FF0000"/>
                </a:solidFill>
              </a:rPr>
              <a:t>effects</a:t>
            </a:r>
            <a:r>
              <a:rPr lang="en-US" altLang="zh-TW" sz="2000" b="1" dirty="0"/>
              <a:t> of an AI-BA opacity?</a:t>
            </a:r>
          </a:p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RQ2: Is there any moderating effect of contingency plan between suboptimal business decision and operational inefficiency and perceived risk and operational inefficiency of a firm?</a:t>
            </a:r>
          </a:p>
          <a:p>
            <a:pPr marL="342900" indent="-342900">
              <a:lnSpc>
                <a:spcPct val="150000"/>
              </a:lnSpc>
              <a:buClrTx/>
              <a:buSzPct val="100000"/>
            </a:pP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9082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"/>
          <p:cNvSpPr txBox="1">
            <a:spLocks noGrp="1"/>
          </p:cNvSpPr>
          <p:nvPr>
            <p:ph type="title"/>
          </p:nvPr>
        </p:nvSpPr>
        <p:spPr>
          <a:xfrm>
            <a:off x="720000" y="348729"/>
            <a:ext cx="77040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emergence of AI integrated BA</a:t>
            </a:r>
            <a:endParaRPr dirty="0"/>
          </a:p>
        </p:txBody>
      </p:sp>
      <p:sp>
        <p:nvSpPr>
          <p:cNvPr id="13" name="Google Shape;5447;p83">
            <a:extLst>
              <a:ext uri="{FF2B5EF4-FFF2-40B4-BE49-F238E27FC236}">
                <a16:creationId xmlns:a16="http://schemas.microsoft.com/office/drawing/2014/main" id="{69D56ECA-68F2-436F-AA1C-657215BF0214}"/>
              </a:ext>
            </a:extLst>
          </p:cNvPr>
          <p:cNvSpPr txBox="1">
            <a:spLocks/>
          </p:cNvSpPr>
          <p:nvPr/>
        </p:nvSpPr>
        <p:spPr>
          <a:xfrm>
            <a:off x="599772" y="1063097"/>
            <a:ext cx="8194604" cy="380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The extant literature identifies both the </a:t>
            </a:r>
            <a:r>
              <a:rPr lang="en-US" altLang="zh-TW" sz="2000" b="1" dirty="0">
                <a:solidFill>
                  <a:srgbClr val="FF0000"/>
                </a:solidFill>
              </a:rPr>
              <a:t>positive</a:t>
            </a:r>
            <a:r>
              <a:rPr lang="en-US" altLang="zh-TW" sz="2000" b="1" dirty="0"/>
              <a:t> and </a:t>
            </a:r>
            <a:r>
              <a:rPr lang="en-US" altLang="zh-TW" sz="2000" b="1" dirty="0">
                <a:solidFill>
                  <a:srgbClr val="FF0000"/>
                </a:solidFill>
              </a:rPr>
              <a:t>negative</a:t>
            </a:r>
            <a:r>
              <a:rPr lang="en-US" altLang="zh-TW" sz="2000" b="1" dirty="0"/>
              <a:t> effects of AI integrated BA on </a:t>
            </a:r>
            <a:r>
              <a:rPr lang="en-US" altLang="zh-TW" sz="2000" b="1" dirty="0">
                <a:solidFill>
                  <a:srgbClr val="FF0000"/>
                </a:solidFill>
              </a:rPr>
              <a:t>operational efficiency</a:t>
            </a:r>
            <a:r>
              <a:rPr lang="en-US" altLang="zh-TW" sz="2000" b="1" dirty="0"/>
              <a:t> and </a:t>
            </a:r>
            <a:r>
              <a:rPr lang="en-US" altLang="zh-TW" sz="2000" b="1" dirty="0">
                <a:solidFill>
                  <a:srgbClr val="FF0000"/>
                </a:solidFill>
              </a:rPr>
              <a:t>employee empowerment</a:t>
            </a:r>
            <a:r>
              <a:rPr lang="en-US" altLang="zh-TW" sz="2000" b="1" dirty="0"/>
              <a:t>.</a:t>
            </a:r>
          </a:p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342900" indent="-342900">
              <a:lnSpc>
                <a:spcPct val="15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zh-TW" sz="2000" b="1" dirty="0"/>
              <a:t>This risk may include many issues like </a:t>
            </a:r>
            <a:r>
              <a:rPr lang="en-US" altLang="zh-TW" sz="2000" b="1" dirty="0">
                <a:solidFill>
                  <a:srgbClr val="FF0000"/>
                </a:solidFill>
              </a:rPr>
              <a:t>technical risk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privacy risk</a:t>
            </a:r>
            <a:r>
              <a:rPr lang="en-US" altLang="zh-TW" sz="2000" b="1" dirty="0"/>
              <a:t> as well as a </a:t>
            </a:r>
            <a:r>
              <a:rPr lang="en-US" altLang="zh-TW" sz="2000" b="1" dirty="0">
                <a:solidFill>
                  <a:srgbClr val="FF0000"/>
                </a:solidFill>
              </a:rPr>
              <a:t>security risk</a:t>
            </a:r>
            <a:r>
              <a:rPr lang="en-US" altLang="zh-TW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3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>
            <a:spLocks noGrp="1"/>
          </p:cNvSpPr>
          <p:nvPr>
            <p:ph type="title"/>
          </p:nvPr>
        </p:nvSpPr>
        <p:spPr>
          <a:xfrm>
            <a:off x="1412913" y="1591838"/>
            <a:ext cx="18147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title" idx="2"/>
          </p:nvPr>
        </p:nvSpPr>
        <p:spPr>
          <a:xfrm>
            <a:off x="3558988" y="1591850"/>
            <a:ext cx="41721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Background</a:t>
            </a:r>
          </a:p>
        </p:txBody>
      </p:sp>
      <p:sp>
        <p:nvSpPr>
          <p:cNvPr id="556" name="Google Shape;556;p25"/>
          <p:cNvSpPr/>
          <p:nvPr/>
        </p:nvSpPr>
        <p:spPr>
          <a:xfrm flipH="1">
            <a:off x="450284" y="3608270"/>
            <a:ext cx="1424025" cy="1188436"/>
          </a:xfrm>
          <a:custGeom>
            <a:avLst/>
            <a:gdLst/>
            <a:ahLst/>
            <a:cxnLst/>
            <a:rect l="l" t="t" r="r" b="b"/>
            <a:pathLst>
              <a:path w="37730" h="31488" extrusionOk="0">
                <a:moveTo>
                  <a:pt x="20715" y="1"/>
                </a:moveTo>
                <a:cubicBezTo>
                  <a:pt x="18875" y="1"/>
                  <a:pt x="17034" y="291"/>
                  <a:pt x="15271" y="862"/>
                </a:cubicBezTo>
                <a:cubicBezTo>
                  <a:pt x="11827" y="1676"/>
                  <a:pt x="8545" y="3411"/>
                  <a:pt x="5968" y="5798"/>
                </a:cubicBezTo>
                <a:cubicBezTo>
                  <a:pt x="1" y="11304"/>
                  <a:pt x="1682" y="22696"/>
                  <a:pt x="7541" y="27633"/>
                </a:cubicBezTo>
                <a:cubicBezTo>
                  <a:pt x="11338" y="30834"/>
                  <a:pt x="16329" y="30834"/>
                  <a:pt x="21022" y="31105"/>
                </a:cubicBezTo>
                <a:cubicBezTo>
                  <a:pt x="22864" y="31211"/>
                  <a:pt x="24892" y="31487"/>
                  <a:pt x="26870" y="31487"/>
                </a:cubicBezTo>
                <a:cubicBezTo>
                  <a:pt x="29434" y="31487"/>
                  <a:pt x="31914" y="31023"/>
                  <a:pt x="33797" y="29125"/>
                </a:cubicBezTo>
                <a:cubicBezTo>
                  <a:pt x="36835" y="25978"/>
                  <a:pt x="37730" y="20228"/>
                  <a:pt x="37486" y="16024"/>
                </a:cubicBezTo>
                <a:cubicBezTo>
                  <a:pt x="37242" y="11684"/>
                  <a:pt x="35316" y="7426"/>
                  <a:pt x="32142" y="4442"/>
                </a:cubicBezTo>
                <a:cubicBezTo>
                  <a:pt x="28921" y="1446"/>
                  <a:pt x="24820" y="1"/>
                  <a:pt x="20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5"/>
          <p:cNvGrpSpPr/>
          <p:nvPr/>
        </p:nvGrpSpPr>
        <p:grpSpPr>
          <a:xfrm flipH="1">
            <a:off x="91759" y="3571479"/>
            <a:ext cx="1423992" cy="1891923"/>
            <a:chOff x="5902763" y="3319325"/>
            <a:chExt cx="1194825" cy="1587450"/>
          </a:xfrm>
        </p:grpSpPr>
        <p:sp>
          <p:nvSpPr>
            <p:cNvPr id="558" name="Google Shape;558;p25"/>
            <p:cNvSpPr/>
            <p:nvPr/>
          </p:nvSpPr>
          <p:spPr>
            <a:xfrm>
              <a:off x="6189588" y="3319325"/>
              <a:ext cx="406875" cy="648300"/>
            </a:xfrm>
            <a:custGeom>
              <a:avLst/>
              <a:gdLst/>
              <a:ahLst/>
              <a:cxnLst/>
              <a:rect l="l" t="t" r="r" b="b"/>
              <a:pathLst>
                <a:path w="16275" h="25932" fill="none" extrusionOk="0">
                  <a:moveTo>
                    <a:pt x="15108" y="18174"/>
                  </a:moveTo>
                  <a:cubicBezTo>
                    <a:pt x="14295" y="16628"/>
                    <a:pt x="12450" y="15760"/>
                    <a:pt x="11637" y="14187"/>
                  </a:cubicBezTo>
                  <a:cubicBezTo>
                    <a:pt x="11121" y="13183"/>
                    <a:pt x="11067" y="12044"/>
                    <a:pt x="10633" y="11013"/>
                  </a:cubicBezTo>
                  <a:cubicBezTo>
                    <a:pt x="9765" y="9169"/>
                    <a:pt x="7785" y="8165"/>
                    <a:pt x="6103" y="7026"/>
                  </a:cubicBezTo>
                  <a:cubicBezTo>
                    <a:pt x="3527" y="5263"/>
                    <a:pt x="1411" y="2822"/>
                    <a:pt x="0" y="1"/>
                  </a:cubicBezTo>
                  <a:cubicBezTo>
                    <a:pt x="1411" y="2659"/>
                    <a:pt x="1411" y="5805"/>
                    <a:pt x="1167" y="8789"/>
                  </a:cubicBezTo>
                  <a:cubicBezTo>
                    <a:pt x="1058" y="10064"/>
                    <a:pt x="923" y="11420"/>
                    <a:pt x="1492" y="12586"/>
                  </a:cubicBezTo>
                  <a:cubicBezTo>
                    <a:pt x="2252" y="14132"/>
                    <a:pt x="4069" y="14919"/>
                    <a:pt x="4964" y="16411"/>
                  </a:cubicBezTo>
                  <a:cubicBezTo>
                    <a:pt x="5778" y="17767"/>
                    <a:pt x="5778" y="19611"/>
                    <a:pt x="6971" y="20588"/>
                  </a:cubicBezTo>
                  <a:cubicBezTo>
                    <a:pt x="7432" y="20968"/>
                    <a:pt x="8083" y="21158"/>
                    <a:pt x="8544" y="21537"/>
                  </a:cubicBezTo>
                  <a:cubicBezTo>
                    <a:pt x="9602" y="22324"/>
                    <a:pt x="10091" y="23761"/>
                    <a:pt x="11230" y="24358"/>
                  </a:cubicBezTo>
                  <a:cubicBezTo>
                    <a:pt x="11935" y="24684"/>
                    <a:pt x="12749" y="24656"/>
                    <a:pt x="13535" y="24765"/>
                  </a:cubicBezTo>
                  <a:cubicBezTo>
                    <a:pt x="14295" y="24846"/>
                    <a:pt x="15054" y="25199"/>
                    <a:pt x="15380" y="25931"/>
                  </a:cubicBezTo>
                  <a:cubicBezTo>
                    <a:pt x="15108" y="23463"/>
                    <a:pt x="16275" y="20425"/>
                    <a:pt x="15108" y="18174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6206538" y="3362050"/>
              <a:ext cx="368900" cy="615750"/>
            </a:xfrm>
            <a:custGeom>
              <a:avLst/>
              <a:gdLst/>
              <a:ahLst/>
              <a:cxnLst/>
              <a:rect l="l" t="t" r="r" b="b"/>
              <a:pathLst>
                <a:path w="14756" h="24630" fill="none" extrusionOk="0">
                  <a:moveTo>
                    <a:pt x="14702" y="24629"/>
                  </a:moveTo>
                  <a:cubicBezTo>
                    <a:pt x="14756" y="22947"/>
                    <a:pt x="13834" y="21347"/>
                    <a:pt x="12749" y="20072"/>
                  </a:cubicBezTo>
                  <a:cubicBezTo>
                    <a:pt x="11637" y="18770"/>
                    <a:pt x="10308" y="17685"/>
                    <a:pt x="9223" y="16356"/>
                  </a:cubicBezTo>
                  <a:cubicBezTo>
                    <a:pt x="6782" y="13373"/>
                    <a:pt x="5832" y="9440"/>
                    <a:pt x="3608" y="6321"/>
                  </a:cubicBezTo>
                  <a:cubicBezTo>
                    <a:pt x="2225" y="4422"/>
                    <a:pt x="950" y="1411"/>
                    <a:pt x="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6564563" y="3939125"/>
              <a:ext cx="298400" cy="967650"/>
            </a:xfrm>
            <a:custGeom>
              <a:avLst/>
              <a:gdLst/>
              <a:ahLst/>
              <a:cxnLst/>
              <a:rect l="l" t="t" r="r" b="b"/>
              <a:pathLst>
                <a:path w="11936" h="38706" fill="none" extrusionOk="0">
                  <a:moveTo>
                    <a:pt x="1" y="0"/>
                  </a:moveTo>
                  <a:cubicBezTo>
                    <a:pt x="869" y="3418"/>
                    <a:pt x="3039" y="6374"/>
                    <a:pt x="4504" y="9629"/>
                  </a:cubicBezTo>
                  <a:cubicBezTo>
                    <a:pt x="5670" y="12206"/>
                    <a:pt x="6402" y="14918"/>
                    <a:pt x="7107" y="17631"/>
                  </a:cubicBezTo>
                  <a:cubicBezTo>
                    <a:pt x="8979" y="24601"/>
                    <a:pt x="10823" y="31599"/>
                    <a:pt x="11935" y="3870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6609338" y="3319325"/>
              <a:ext cx="242775" cy="674750"/>
            </a:xfrm>
            <a:custGeom>
              <a:avLst/>
              <a:gdLst/>
              <a:ahLst/>
              <a:cxnLst/>
              <a:rect l="l" t="t" r="r" b="b"/>
              <a:pathLst>
                <a:path w="9711" h="26990" fill="none" extrusionOk="0">
                  <a:moveTo>
                    <a:pt x="2034" y="14648"/>
                  </a:moveTo>
                  <a:cubicBezTo>
                    <a:pt x="1926" y="13319"/>
                    <a:pt x="1519" y="11963"/>
                    <a:pt x="2007" y="10742"/>
                  </a:cubicBezTo>
                  <a:cubicBezTo>
                    <a:pt x="2468" y="9576"/>
                    <a:pt x="3662" y="8843"/>
                    <a:pt x="4584" y="7948"/>
                  </a:cubicBezTo>
                  <a:cubicBezTo>
                    <a:pt x="6862" y="5724"/>
                    <a:pt x="7595" y="2334"/>
                    <a:pt x="9710" y="1"/>
                  </a:cubicBezTo>
                  <a:cubicBezTo>
                    <a:pt x="9656" y="1927"/>
                    <a:pt x="8707" y="3744"/>
                    <a:pt x="8517" y="5643"/>
                  </a:cubicBezTo>
                  <a:cubicBezTo>
                    <a:pt x="8273" y="8138"/>
                    <a:pt x="9331" y="10688"/>
                    <a:pt x="8843" y="13156"/>
                  </a:cubicBezTo>
                  <a:cubicBezTo>
                    <a:pt x="8381" y="15624"/>
                    <a:pt x="6401" y="17631"/>
                    <a:pt x="6049" y="20100"/>
                  </a:cubicBezTo>
                  <a:cubicBezTo>
                    <a:pt x="5778" y="22053"/>
                    <a:pt x="5805" y="23463"/>
                    <a:pt x="4448" y="24982"/>
                  </a:cubicBezTo>
                  <a:cubicBezTo>
                    <a:pt x="3418" y="26148"/>
                    <a:pt x="2170" y="26989"/>
                    <a:pt x="1058" y="25443"/>
                  </a:cubicBezTo>
                  <a:cubicBezTo>
                    <a:pt x="0" y="23951"/>
                    <a:pt x="787" y="22080"/>
                    <a:pt x="1194" y="20507"/>
                  </a:cubicBezTo>
                  <a:cubicBezTo>
                    <a:pt x="1709" y="18662"/>
                    <a:pt x="2197" y="16682"/>
                    <a:pt x="2034" y="14648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6666963" y="3329500"/>
              <a:ext cx="179050" cy="648300"/>
            </a:xfrm>
            <a:custGeom>
              <a:avLst/>
              <a:gdLst/>
              <a:ahLst/>
              <a:cxnLst/>
              <a:rect l="l" t="t" r="r" b="b"/>
              <a:pathLst>
                <a:path w="7162" h="25932" fill="none" extrusionOk="0">
                  <a:moveTo>
                    <a:pt x="218" y="25931"/>
                  </a:moveTo>
                  <a:cubicBezTo>
                    <a:pt x="1" y="23843"/>
                    <a:pt x="353" y="22134"/>
                    <a:pt x="1167" y="20208"/>
                  </a:cubicBezTo>
                  <a:cubicBezTo>
                    <a:pt x="1845" y="18581"/>
                    <a:pt x="2849" y="17116"/>
                    <a:pt x="3554" y="15489"/>
                  </a:cubicBezTo>
                  <a:cubicBezTo>
                    <a:pt x="5670" y="10579"/>
                    <a:pt x="4612" y="4693"/>
                    <a:pt x="7161" y="1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6648663" y="3963525"/>
              <a:ext cx="25100" cy="158700"/>
            </a:xfrm>
            <a:custGeom>
              <a:avLst/>
              <a:gdLst/>
              <a:ahLst/>
              <a:cxnLst/>
              <a:rect l="l" t="t" r="r" b="b"/>
              <a:pathLst>
                <a:path w="1004" h="6348" fill="none" extrusionOk="0">
                  <a:moveTo>
                    <a:pt x="1004" y="1"/>
                  </a:moveTo>
                  <a:cubicBezTo>
                    <a:pt x="353" y="2062"/>
                    <a:pt x="27" y="4205"/>
                    <a:pt x="0" y="6348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918338" y="3841475"/>
              <a:ext cx="593375" cy="283475"/>
            </a:xfrm>
            <a:custGeom>
              <a:avLst/>
              <a:gdLst/>
              <a:ahLst/>
              <a:cxnLst/>
              <a:rect l="l" t="t" r="r" b="b"/>
              <a:pathLst>
                <a:path w="23735" h="11339" fill="none" extrusionOk="0">
                  <a:moveTo>
                    <a:pt x="19177" y="5317"/>
                  </a:moveTo>
                  <a:cubicBezTo>
                    <a:pt x="17225" y="4313"/>
                    <a:pt x="15190" y="3608"/>
                    <a:pt x="13210" y="2713"/>
                  </a:cubicBezTo>
                  <a:cubicBezTo>
                    <a:pt x="11773" y="2062"/>
                    <a:pt x="10416" y="1356"/>
                    <a:pt x="8925" y="895"/>
                  </a:cubicBezTo>
                  <a:cubicBezTo>
                    <a:pt x="6050" y="0"/>
                    <a:pt x="2985" y="244"/>
                    <a:pt x="1" y="624"/>
                  </a:cubicBezTo>
                  <a:cubicBezTo>
                    <a:pt x="733" y="841"/>
                    <a:pt x="1411" y="1248"/>
                    <a:pt x="1981" y="1736"/>
                  </a:cubicBezTo>
                  <a:cubicBezTo>
                    <a:pt x="2985" y="2550"/>
                    <a:pt x="3744" y="3662"/>
                    <a:pt x="4612" y="4584"/>
                  </a:cubicBezTo>
                  <a:cubicBezTo>
                    <a:pt x="5670" y="5669"/>
                    <a:pt x="6890" y="6510"/>
                    <a:pt x="8111" y="7351"/>
                  </a:cubicBezTo>
                  <a:cubicBezTo>
                    <a:pt x="9196" y="8110"/>
                    <a:pt x="10308" y="8897"/>
                    <a:pt x="11610" y="9222"/>
                  </a:cubicBezTo>
                  <a:cubicBezTo>
                    <a:pt x="12532" y="9494"/>
                    <a:pt x="13509" y="9494"/>
                    <a:pt x="14458" y="9765"/>
                  </a:cubicBezTo>
                  <a:cubicBezTo>
                    <a:pt x="15977" y="10172"/>
                    <a:pt x="17360" y="11202"/>
                    <a:pt x="18960" y="11257"/>
                  </a:cubicBezTo>
                  <a:cubicBezTo>
                    <a:pt x="20262" y="11338"/>
                    <a:pt x="23734" y="10714"/>
                    <a:pt x="23409" y="8951"/>
                  </a:cubicBezTo>
                  <a:cubicBezTo>
                    <a:pt x="23138" y="7324"/>
                    <a:pt x="20452" y="5995"/>
                    <a:pt x="19177" y="5317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5929888" y="3857750"/>
              <a:ext cx="585200" cy="238025"/>
            </a:xfrm>
            <a:custGeom>
              <a:avLst/>
              <a:gdLst/>
              <a:ahLst/>
              <a:cxnLst/>
              <a:rect l="l" t="t" r="r" b="b"/>
              <a:pathLst>
                <a:path w="23408" h="9521" fill="none" extrusionOk="0">
                  <a:moveTo>
                    <a:pt x="23408" y="9521"/>
                  </a:moveTo>
                  <a:cubicBezTo>
                    <a:pt x="22052" y="8598"/>
                    <a:pt x="20750" y="7703"/>
                    <a:pt x="19394" y="6727"/>
                  </a:cubicBezTo>
                  <a:cubicBezTo>
                    <a:pt x="18065" y="5832"/>
                    <a:pt x="16735" y="4910"/>
                    <a:pt x="15244" y="4340"/>
                  </a:cubicBezTo>
                  <a:cubicBezTo>
                    <a:pt x="13887" y="3798"/>
                    <a:pt x="12423" y="3526"/>
                    <a:pt x="10985" y="3228"/>
                  </a:cubicBezTo>
                  <a:cubicBezTo>
                    <a:pt x="7242" y="2414"/>
                    <a:pt x="3607" y="1194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6492688" y="4082875"/>
              <a:ext cx="183800" cy="105125"/>
            </a:xfrm>
            <a:custGeom>
              <a:avLst/>
              <a:gdLst/>
              <a:ahLst/>
              <a:cxnLst/>
              <a:rect l="l" t="t" r="r" b="b"/>
              <a:pathLst>
                <a:path w="7352" h="4205" fill="none" extrusionOk="0">
                  <a:moveTo>
                    <a:pt x="1" y="0"/>
                  </a:moveTo>
                  <a:cubicBezTo>
                    <a:pt x="1249" y="814"/>
                    <a:pt x="2496" y="1628"/>
                    <a:pt x="3744" y="2387"/>
                  </a:cubicBezTo>
                  <a:cubicBezTo>
                    <a:pt x="4341" y="2713"/>
                    <a:pt x="4910" y="3065"/>
                    <a:pt x="5507" y="3364"/>
                  </a:cubicBezTo>
                  <a:cubicBezTo>
                    <a:pt x="6131" y="3635"/>
                    <a:pt x="6782" y="3879"/>
                    <a:pt x="7351" y="4205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6760538" y="3478700"/>
              <a:ext cx="337050" cy="695050"/>
            </a:xfrm>
            <a:custGeom>
              <a:avLst/>
              <a:gdLst/>
              <a:ahLst/>
              <a:cxnLst/>
              <a:rect l="l" t="t" r="r" b="b"/>
              <a:pathLst>
                <a:path w="13482" h="27802" fill="none" extrusionOk="0">
                  <a:moveTo>
                    <a:pt x="2632" y="21536"/>
                  </a:moveTo>
                  <a:cubicBezTo>
                    <a:pt x="3798" y="19556"/>
                    <a:pt x="5181" y="17739"/>
                    <a:pt x="5860" y="15569"/>
                  </a:cubicBezTo>
                  <a:cubicBezTo>
                    <a:pt x="6375" y="13915"/>
                    <a:pt x="6429" y="12097"/>
                    <a:pt x="6972" y="10443"/>
                  </a:cubicBezTo>
                  <a:cubicBezTo>
                    <a:pt x="8192" y="6591"/>
                    <a:pt x="11718" y="3797"/>
                    <a:pt x="13156" y="0"/>
                  </a:cubicBezTo>
                  <a:cubicBezTo>
                    <a:pt x="13481" y="3689"/>
                    <a:pt x="13481" y="7459"/>
                    <a:pt x="13183" y="11148"/>
                  </a:cubicBezTo>
                  <a:cubicBezTo>
                    <a:pt x="12966" y="13318"/>
                    <a:pt x="12668" y="15542"/>
                    <a:pt x="11610" y="17468"/>
                  </a:cubicBezTo>
                  <a:cubicBezTo>
                    <a:pt x="9955" y="20479"/>
                    <a:pt x="6863" y="22214"/>
                    <a:pt x="4395" y="24411"/>
                  </a:cubicBezTo>
                  <a:cubicBezTo>
                    <a:pt x="3744" y="24954"/>
                    <a:pt x="1682" y="27802"/>
                    <a:pt x="1140" y="27287"/>
                  </a:cubicBezTo>
                  <a:cubicBezTo>
                    <a:pt x="1" y="26310"/>
                    <a:pt x="2089" y="22486"/>
                    <a:pt x="2632" y="21536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785638" y="3478700"/>
              <a:ext cx="310600" cy="685575"/>
            </a:xfrm>
            <a:custGeom>
              <a:avLst/>
              <a:gdLst/>
              <a:ahLst/>
              <a:cxnLst/>
              <a:rect l="l" t="t" r="r" b="b"/>
              <a:pathLst>
                <a:path w="12424" h="27423" fill="none" extrusionOk="0">
                  <a:moveTo>
                    <a:pt x="12423" y="0"/>
                  </a:moveTo>
                  <a:cubicBezTo>
                    <a:pt x="11121" y="8815"/>
                    <a:pt x="6130" y="16546"/>
                    <a:pt x="1519" y="24167"/>
                  </a:cubicBezTo>
                  <a:cubicBezTo>
                    <a:pt x="923" y="25198"/>
                    <a:pt x="272" y="26283"/>
                    <a:pt x="0" y="27422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6743588" y="4139825"/>
              <a:ext cx="55625" cy="161425"/>
            </a:xfrm>
            <a:custGeom>
              <a:avLst/>
              <a:gdLst/>
              <a:ahLst/>
              <a:cxnLst/>
              <a:rect l="l" t="t" r="r" b="b"/>
              <a:pathLst>
                <a:path w="2225" h="6457" fill="none" extrusionOk="0">
                  <a:moveTo>
                    <a:pt x="2225" y="1"/>
                  </a:moveTo>
                  <a:cubicBezTo>
                    <a:pt x="1113" y="2008"/>
                    <a:pt x="353" y="4178"/>
                    <a:pt x="1" y="6456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6560513" y="4297150"/>
              <a:ext cx="183775" cy="90200"/>
            </a:xfrm>
            <a:custGeom>
              <a:avLst/>
              <a:gdLst/>
              <a:ahLst/>
              <a:cxnLst/>
              <a:rect l="l" t="t" r="r" b="b"/>
              <a:pathLst>
                <a:path w="7351" h="3608" fill="none" extrusionOk="0">
                  <a:moveTo>
                    <a:pt x="7351" y="3608"/>
                  </a:moveTo>
                  <a:cubicBezTo>
                    <a:pt x="4910" y="2414"/>
                    <a:pt x="2468" y="1248"/>
                    <a:pt x="0" y="0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5902763" y="4203575"/>
              <a:ext cx="691675" cy="216325"/>
            </a:xfrm>
            <a:custGeom>
              <a:avLst/>
              <a:gdLst/>
              <a:ahLst/>
              <a:cxnLst/>
              <a:rect l="l" t="t" r="r" b="b"/>
              <a:pathLst>
                <a:path w="27667" h="8653" fill="none" extrusionOk="0">
                  <a:moveTo>
                    <a:pt x="24330" y="2713"/>
                  </a:moveTo>
                  <a:cubicBezTo>
                    <a:pt x="23001" y="2496"/>
                    <a:pt x="21645" y="2604"/>
                    <a:pt x="20343" y="2442"/>
                  </a:cubicBezTo>
                  <a:cubicBezTo>
                    <a:pt x="17956" y="2143"/>
                    <a:pt x="15759" y="977"/>
                    <a:pt x="13372" y="651"/>
                  </a:cubicBezTo>
                  <a:cubicBezTo>
                    <a:pt x="8897" y="0"/>
                    <a:pt x="4530" y="2360"/>
                    <a:pt x="0" y="2686"/>
                  </a:cubicBezTo>
                  <a:cubicBezTo>
                    <a:pt x="1031" y="3282"/>
                    <a:pt x="2170" y="3716"/>
                    <a:pt x="3201" y="4313"/>
                  </a:cubicBezTo>
                  <a:cubicBezTo>
                    <a:pt x="6022" y="5832"/>
                    <a:pt x="8598" y="8138"/>
                    <a:pt x="11799" y="8436"/>
                  </a:cubicBezTo>
                  <a:cubicBezTo>
                    <a:pt x="14023" y="8653"/>
                    <a:pt x="16274" y="7839"/>
                    <a:pt x="18499" y="7921"/>
                  </a:cubicBezTo>
                  <a:cubicBezTo>
                    <a:pt x="19339" y="7975"/>
                    <a:pt x="20207" y="8165"/>
                    <a:pt x="21021" y="8029"/>
                  </a:cubicBezTo>
                  <a:cubicBezTo>
                    <a:pt x="21889" y="7921"/>
                    <a:pt x="22703" y="7487"/>
                    <a:pt x="23489" y="7080"/>
                  </a:cubicBezTo>
                  <a:cubicBezTo>
                    <a:pt x="24276" y="6673"/>
                    <a:pt x="27531" y="5479"/>
                    <a:pt x="27558" y="4530"/>
                  </a:cubicBezTo>
                  <a:cubicBezTo>
                    <a:pt x="27666" y="3282"/>
                    <a:pt x="25117" y="2984"/>
                    <a:pt x="24330" y="2713"/>
                  </a:cubicBezTo>
                  <a:close/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5916988" y="4268675"/>
              <a:ext cx="671350" cy="75275"/>
            </a:xfrm>
            <a:custGeom>
              <a:avLst/>
              <a:gdLst/>
              <a:ahLst/>
              <a:cxnLst/>
              <a:rect l="l" t="t" r="r" b="b"/>
              <a:pathLst>
                <a:path w="26854" h="3011" fill="none" extrusionOk="0">
                  <a:moveTo>
                    <a:pt x="1" y="272"/>
                  </a:moveTo>
                  <a:cubicBezTo>
                    <a:pt x="2333" y="0"/>
                    <a:pt x="4720" y="217"/>
                    <a:pt x="6971" y="814"/>
                  </a:cubicBezTo>
                  <a:cubicBezTo>
                    <a:pt x="8545" y="1248"/>
                    <a:pt x="10036" y="1899"/>
                    <a:pt x="11583" y="2279"/>
                  </a:cubicBezTo>
                  <a:cubicBezTo>
                    <a:pt x="14620" y="3011"/>
                    <a:pt x="17794" y="2821"/>
                    <a:pt x="20805" y="2116"/>
                  </a:cubicBezTo>
                  <a:cubicBezTo>
                    <a:pt x="22812" y="1628"/>
                    <a:pt x="25009" y="950"/>
                    <a:pt x="26853" y="1899"/>
                  </a:cubicBezTo>
                </a:path>
              </a:pathLst>
            </a:custGeom>
            <a:noFill/>
            <a:ln w="122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 flipH="1">
            <a:off x="1219051" y="3853615"/>
            <a:ext cx="1170387" cy="1079536"/>
            <a:chOff x="5136513" y="3609900"/>
            <a:chExt cx="912725" cy="841875"/>
          </a:xfrm>
        </p:grpSpPr>
        <p:sp>
          <p:nvSpPr>
            <p:cNvPr id="574" name="Google Shape;574;p25"/>
            <p:cNvSpPr/>
            <p:nvPr/>
          </p:nvSpPr>
          <p:spPr>
            <a:xfrm>
              <a:off x="5171088" y="397855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18" y="1163"/>
                    <a:pt x="2360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5136513" y="4090300"/>
              <a:ext cx="62400" cy="36000"/>
            </a:xfrm>
            <a:custGeom>
              <a:avLst/>
              <a:gdLst/>
              <a:ahLst/>
              <a:cxnLst/>
              <a:rect l="l" t="t" r="r" b="b"/>
              <a:pathLst>
                <a:path w="2496" h="1440" extrusionOk="0">
                  <a:moveTo>
                    <a:pt x="1684" y="0"/>
                  </a:moveTo>
                  <a:cubicBezTo>
                    <a:pt x="1353" y="0"/>
                    <a:pt x="1014" y="127"/>
                    <a:pt x="760" y="381"/>
                  </a:cubicBezTo>
                  <a:cubicBezTo>
                    <a:pt x="488" y="571"/>
                    <a:pt x="271" y="761"/>
                    <a:pt x="81" y="1005"/>
                  </a:cubicBezTo>
                  <a:cubicBezTo>
                    <a:pt x="0" y="1168"/>
                    <a:pt x="81" y="1439"/>
                    <a:pt x="298" y="1439"/>
                  </a:cubicBezTo>
                  <a:cubicBezTo>
                    <a:pt x="1085" y="1439"/>
                    <a:pt x="1817" y="1168"/>
                    <a:pt x="2360" y="626"/>
                  </a:cubicBezTo>
                  <a:cubicBezTo>
                    <a:pt x="2495" y="463"/>
                    <a:pt x="2468" y="246"/>
                    <a:pt x="2251" y="137"/>
                  </a:cubicBezTo>
                  <a:cubicBezTo>
                    <a:pt x="2078" y="46"/>
                    <a:pt x="1883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5316888" y="39835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48"/>
                    <a:pt x="2441" y="258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5263313" y="40811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3" y="557"/>
                    <a:pt x="299" y="746"/>
                    <a:pt x="136" y="991"/>
                  </a:cubicBezTo>
                  <a:cubicBezTo>
                    <a:pt x="0" y="1153"/>
                    <a:pt x="109" y="1425"/>
                    <a:pt x="299" y="1425"/>
                  </a:cubicBezTo>
                  <a:cubicBezTo>
                    <a:pt x="1085" y="1425"/>
                    <a:pt x="1845" y="1153"/>
                    <a:pt x="2360" y="611"/>
                  </a:cubicBezTo>
                  <a:cubicBezTo>
                    <a:pt x="2550" y="448"/>
                    <a:pt x="2469" y="258"/>
                    <a:pt x="2306" y="150"/>
                  </a:cubicBezTo>
                  <a:cubicBezTo>
                    <a:pt x="2124" y="49"/>
                    <a:pt x="1928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5201588" y="4204600"/>
              <a:ext cx="61750" cy="36300"/>
            </a:xfrm>
            <a:custGeom>
              <a:avLst/>
              <a:gdLst/>
              <a:ahLst/>
              <a:cxnLst/>
              <a:rect l="l" t="t" r="r" b="b"/>
              <a:pathLst>
                <a:path w="2470" h="1452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3"/>
                  </a:cubicBezTo>
                  <a:cubicBezTo>
                    <a:pt x="516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86" y="1451"/>
                    <a:pt x="1818" y="1180"/>
                    <a:pt x="2361" y="637"/>
                  </a:cubicBezTo>
                  <a:cubicBezTo>
                    <a:pt x="2469" y="502"/>
                    <a:pt x="2442" y="258"/>
                    <a:pt x="2279" y="149"/>
                  </a:cubicBezTo>
                  <a:cubicBezTo>
                    <a:pt x="2098" y="48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5337213" y="4135425"/>
              <a:ext cx="62425" cy="35625"/>
            </a:xfrm>
            <a:custGeom>
              <a:avLst/>
              <a:gdLst/>
              <a:ahLst/>
              <a:cxnLst/>
              <a:rect l="l" t="t" r="r" b="b"/>
              <a:pathLst>
                <a:path w="2497" h="1425" extrusionOk="0">
                  <a:moveTo>
                    <a:pt x="1703" y="0"/>
                  </a:moveTo>
                  <a:cubicBezTo>
                    <a:pt x="1370" y="0"/>
                    <a:pt x="1033" y="138"/>
                    <a:pt x="760" y="394"/>
                  </a:cubicBezTo>
                  <a:cubicBezTo>
                    <a:pt x="516" y="556"/>
                    <a:pt x="272" y="746"/>
                    <a:pt x="82" y="990"/>
                  </a:cubicBezTo>
                  <a:cubicBezTo>
                    <a:pt x="1" y="1153"/>
                    <a:pt x="82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496" y="448"/>
                    <a:pt x="2442" y="258"/>
                    <a:pt x="2279" y="150"/>
                  </a:cubicBezTo>
                  <a:cubicBezTo>
                    <a:pt x="2098" y="49"/>
                    <a:pt x="1901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5398238" y="377265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0"/>
                  </a:moveTo>
                  <a:cubicBezTo>
                    <a:pt x="1401" y="0"/>
                    <a:pt x="1070" y="138"/>
                    <a:pt x="815" y="394"/>
                  </a:cubicBezTo>
                  <a:cubicBezTo>
                    <a:pt x="543" y="556"/>
                    <a:pt x="299" y="746"/>
                    <a:pt x="137" y="990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18" y="1153"/>
                    <a:pt x="2361" y="611"/>
                  </a:cubicBezTo>
                  <a:cubicBezTo>
                    <a:pt x="2551" y="448"/>
                    <a:pt x="2469" y="258"/>
                    <a:pt x="2306" y="149"/>
                  </a:cubicBezTo>
                  <a:cubicBezTo>
                    <a:pt x="2125" y="49"/>
                    <a:pt x="192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5324338" y="3890400"/>
              <a:ext cx="63750" cy="35850"/>
            </a:xfrm>
            <a:custGeom>
              <a:avLst/>
              <a:gdLst/>
              <a:ahLst/>
              <a:cxnLst/>
              <a:rect l="l" t="t" r="r" b="b"/>
              <a:pathLst>
                <a:path w="2550" h="1434" extrusionOk="0">
                  <a:moveTo>
                    <a:pt x="1702" y="1"/>
                  </a:moveTo>
                  <a:cubicBezTo>
                    <a:pt x="138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3"/>
                    <a:pt x="109" y="1434"/>
                    <a:pt x="299" y="1434"/>
                  </a:cubicBezTo>
                  <a:cubicBezTo>
                    <a:pt x="1085" y="1434"/>
                    <a:pt x="1845" y="1163"/>
                    <a:pt x="2387" y="620"/>
                  </a:cubicBezTo>
                  <a:cubicBezTo>
                    <a:pt x="2550" y="457"/>
                    <a:pt x="2469" y="240"/>
                    <a:pt x="2306" y="159"/>
                  </a:cubicBezTo>
                  <a:cubicBezTo>
                    <a:pt x="2115" y="53"/>
                    <a:pt x="1908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5537938" y="38038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1" y="1"/>
                  </a:moveTo>
                  <a:cubicBezTo>
                    <a:pt x="1400" y="1"/>
                    <a:pt x="1070" y="139"/>
                    <a:pt x="814" y="394"/>
                  </a:cubicBezTo>
                  <a:cubicBezTo>
                    <a:pt x="543" y="557"/>
                    <a:pt x="299" y="774"/>
                    <a:pt x="136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45" y="1181"/>
                    <a:pt x="2387" y="638"/>
                  </a:cubicBezTo>
                  <a:cubicBezTo>
                    <a:pt x="2550" y="448"/>
                    <a:pt x="2469" y="259"/>
                    <a:pt x="2306" y="150"/>
                  </a:cubicBezTo>
                  <a:cubicBezTo>
                    <a:pt x="2124" y="49"/>
                    <a:pt x="192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441638" y="39005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1"/>
                  </a:moveTo>
                  <a:cubicBezTo>
                    <a:pt x="1364" y="1"/>
                    <a:pt x="1035" y="128"/>
                    <a:pt x="787" y="376"/>
                  </a:cubicBezTo>
                  <a:cubicBezTo>
                    <a:pt x="489" y="511"/>
                    <a:pt x="299" y="728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86" y="1434"/>
                    <a:pt x="1818" y="1162"/>
                    <a:pt x="2361" y="620"/>
                  </a:cubicBezTo>
                  <a:cubicBezTo>
                    <a:pt x="2523" y="457"/>
                    <a:pt x="2469" y="240"/>
                    <a:pt x="2279" y="159"/>
                  </a:cubicBezTo>
                  <a:cubicBezTo>
                    <a:pt x="2099" y="53"/>
                    <a:pt x="189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428088" y="4004550"/>
              <a:ext cx="62400" cy="36350"/>
            </a:xfrm>
            <a:custGeom>
              <a:avLst/>
              <a:gdLst/>
              <a:ahLst/>
              <a:cxnLst/>
              <a:rect l="l" t="t" r="r" b="b"/>
              <a:pathLst>
                <a:path w="2496" h="1454" extrusionOk="0">
                  <a:moveTo>
                    <a:pt x="1689" y="0"/>
                  </a:moveTo>
                  <a:cubicBezTo>
                    <a:pt x="1356" y="0"/>
                    <a:pt x="1015" y="138"/>
                    <a:pt x="760" y="394"/>
                  </a:cubicBezTo>
                  <a:cubicBezTo>
                    <a:pt x="489" y="557"/>
                    <a:pt x="272" y="774"/>
                    <a:pt x="82" y="1018"/>
                  </a:cubicBezTo>
                  <a:cubicBezTo>
                    <a:pt x="0" y="1180"/>
                    <a:pt x="82" y="1452"/>
                    <a:pt x="299" y="1452"/>
                  </a:cubicBezTo>
                  <a:cubicBezTo>
                    <a:pt x="332" y="1453"/>
                    <a:pt x="365" y="1454"/>
                    <a:pt x="399" y="1454"/>
                  </a:cubicBezTo>
                  <a:cubicBezTo>
                    <a:pt x="1100" y="1454"/>
                    <a:pt x="1815" y="1182"/>
                    <a:pt x="2333" y="638"/>
                  </a:cubicBezTo>
                  <a:cubicBezTo>
                    <a:pt x="2496" y="475"/>
                    <a:pt x="2441" y="258"/>
                    <a:pt x="2252" y="150"/>
                  </a:cubicBezTo>
                  <a:cubicBezTo>
                    <a:pt x="2080" y="49"/>
                    <a:pt x="1886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5582013" y="3929450"/>
              <a:ext cx="63775" cy="36825"/>
            </a:xfrm>
            <a:custGeom>
              <a:avLst/>
              <a:gdLst/>
              <a:ahLst/>
              <a:cxnLst/>
              <a:rect l="l" t="t" r="r" b="b"/>
              <a:pathLst>
                <a:path w="2551" h="1473" extrusionOk="0">
                  <a:moveTo>
                    <a:pt x="1689" y="0"/>
                  </a:moveTo>
                  <a:cubicBezTo>
                    <a:pt x="1362" y="0"/>
                    <a:pt x="1047" y="138"/>
                    <a:pt x="814" y="387"/>
                  </a:cubicBezTo>
                  <a:cubicBezTo>
                    <a:pt x="543" y="550"/>
                    <a:pt x="299" y="767"/>
                    <a:pt x="109" y="1038"/>
                  </a:cubicBezTo>
                  <a:cubicBezTo>
                    <a:pt x="0" y="1201"/>
                    <a:pt x="109" y="1472"/>
                    <a:pt x="299" y="1472"/>
                  </a:cubicBezTo>
                  <a:cubicBezTo>
                    <a:pt x="1085" y="1472"/>
                    <a:pt x="1845" y="1201"/>
                    <a:pt x="2387" y="658"/>
                  </a:cubicBezTo>
                  <a:cubicBezTo>
                    <a:pt x="2550" y="468"/>
                    <a:pt x="2469" y="279"/>
                    <a:pt x="2306" y="170"/>
                  </a:cubicBezTo>
                  <a:cubicBezTo>
                    <a:pt x="2107" y="55"/>
                    <a:pt x="1895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5501313" y="4068975"/>
              <a:ext cx="63100" cy="36350"/>
            </a:xfrm>
            <a:custGeom>
              <a:avLst/>
              <a:gdLst/>
              <a:ahLst/>
              <a:cxnLst/>
              <a:rect l="l" t="t" r="r" b="b"/>
              <a:pathLst>
                <a:path w="2524" h="1454" extrusionOk="0">
                  <a:moveTo>
                    <a:pt x="1717" y="0"/>
                  </a:moveTo>
                  <a:cubicBezTo>
                    <a:pt x="1384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1017"/>
                  </a:cubicBezTo>
                  <a:cubicBezTo>
                    <a:pt x="1" y="1180"/>
                    <a:pt x="109" y="1451"/>
                    <a:pt x="299" y="1451"/>
                  </a:cubicBezTo>
                  <a:cubicBezTo>
                    <a:pt x="332" y="1453"/>
                    <a:pt x="365" y="1453"/>
                    <a:pt x="398" y="1453"/>
                  </a:cubicBezTo>
                  <a:cubicBezTo>
                    <a:pt x="1147" y="1453"/>
                    <a:pt x="1841" y="1157"/>
                    <a:pt x="2360" y="638"/>
                  </a:cubicBezTo>
                  <a:cubicBezTo>
                    <a:pt x="2523" y="475"/>
                    <a:pt x="2442" y="258"/>
                    <a:pt x="2279" y="149"/>
                  </a:cubicBezTo>
                  <a:cubicBezTo>
                    <a:pt x="2108" y="49"/>
                    <a:pt x="1914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432163" y="417067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4" y="1"/>
                  </a:moveTo>
                  <a:cubicBezTo>
                    <a:pt x="1373" y="1"/>
                    <a:pt x="1042" y="139"/>
                    <a:pt x="787" y="394"/>
                  </a:cubicBezTo>
                  <a:cubicBezTo>
                    <a:pt x="515" y="557"/>
                    <a:pt x="271" y="774"/>
                    <a:pt x="109" y="991"/>
                  </a:cubicBezTo>
                  <a:cubicBezTo>
                    <a:pt x="0" y="1181"/>
                    <a:pt x="109" y="1452"/>
                    <a:pt x="298" y="1452"/>
                  </a:cubicBezTo>
                  <a:cubicBezTo>
                    <a:pt x="1085" y="1452"/>
                    <a:pt x="1817" y="1181"/>
                    <a:pt x="2360" y="638"/>
                  </a:cubicBezTo>
                  <a:cubicBezTo>
                    <a:pt x="2495" y="476"/>
                    <a:pt x="2468" y="259"/>
                    <a:pt x="2278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415188" y="4280325"/>
              <a:ext cx="64450" cy="35825"/>
            </a:xfrm>
            <a:custGeom>
              <a:avLst/>
              <a:gdLst/>
              <a:ahLst/>
              <a:cxnLst/>
              <a:rect l="l" t="t" r="r" b="b"/>
              <a:pathLst>
                <a:path w="2578" h="1433" extrusionOk="0">
                  <a:moveTo>
                    <a:pt x="1730" y="0"/>
                  </a:moveTo>
                  <a:cubicBezTo>
                    <a:pt x="1408" y="0"/>
                    <a:pt x="1090" y="127"/>
                    <a:pt x="842" y="375"/>
                  </a:cubicBezTo>
                  <a:cubicBezTo>
                    <a:pt x="571" y="565"/>
                    <a:pt x="326" y="755"/>
                    <a:pt x="164" y="999"/>
                  </a:cubicBezTo>
                  <a:cubicBezTo>
                    <a:pt x="1" y="1162"/>
                    <a:pt x="109" y="1433"/>
                    <a:pt x="326" y="1433"/>
                  </a:cubicBezTo>
                  <a:cubicBezTo>
                    <a:pt x="1113" y="1433"/>
                    <a:pt x="1873" y="1162"/>
                    <a:pt x="2388" y="619"/>
                  </a:cubicBezTo>
                  <a:cubicBezTo>
                    <a:pt x="2578" y="456"/>
                    <a:pt x="2496" y="239"/>
                    <a:pt x="2334" y="158"/>
                  </a:cubicBezTo>
                  <a:cubicBezTo>
                    <a:pt x="2143" y="52"/>
                    <a:pt x="193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554888" y="4220175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3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299" y="1425"/>
                  </a:cubicBezTo>
                  <a:cubicBezTo>
                    <a:pt x="1085" y="1425"/>
                    <a:pt x="1818" y="1154"/>
                    <a:pt x="2360" y="611"/>
                  </a:cubicBezTo>
                  <a:cubicBezTo>
                    <a:pt x="2523" y="476"/>
                    <a:pt x="2442" y="259"/>
                    <a:pt x="2279" y="150"/>
                  </a:cubicBezTo>
                  <a:cubicBezTo>
                    <a:pt x="2097" y="49"/>
                    <a:pt x="1901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5491138" y="4331175"/>
              <a:ext cx="63100" cy="35850"/>
            </a:xfrm>
            <a:custGeom>
              <a:avLst/>
              <a:gdLst/>
              <a:ahLst/>
              <a:cxnLst/>
              <a:rect l="l" t="t" r="r" b="b"/>
              <a:pathLst>
                <a:path w="2524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1" y="1162"/>
                    <a:pt x="109" y="1433"/>
                    <a:pt x="299" y="1433"/>
                  </a:cubicBezTo>
                  <a:cubicBezTo>
                    <a:pt x="1086" y="1433"/>
                    <a:pt x="1845" y="1162"/>
                    <a:pt x="2388" y="620"/>
                  </a:cubicBezTo>
                  <a:cubicBezTo>
                    <a:pt x="2523" y="457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5404338" y="4415925"/>
              <a:ext cx="62425" cy="35850"/>
            </a:xfrm>
            <a:custGeom>
              <a:avLst/>
              <a:gdLst/>
              <a:ahLst/>
              <a:cxnLst/>
              <a:rect l="l" t="t" r="r" b="b"/>
              <a:pathLst>
                <a:path w="2497" h="1434" extrusionOk="0">
                  <a:moveTo>
                    <a:pt x="1660" y="1"/>
                  </a:moveTo>
                  <a:cubicBezTo>
                    <a:pt x="1337" y="1"/>
                    <a:pt x="1008" y="128"/>
                    <a:pt x="760" y="376"/>
                  </a:cubicBezTo>
                  <a:cubicBezTo>
                    <a:pt x="489" y="566"/>
                    <a:pt x="272" y="756"/>
                    <a:pt x="82" y="1000"/>
                  </a:cubicBezTo>
                  <a:cubicBezTo>
                    <a:pt x="1" y="1162"/>
                    <a:pt x="82" y="1434"/>
                    <a:pt x="299" y="1434"/>
                  </a:cubicBezTo>
                  <a:cubicBezTo>
                    <a:pt x="1059" y="1434"/>
                    <a:pt x="1818" y="1162"/>
                    <a:pt x="2361" y="620"/>
                  </a:cubicBezTo>
                  <a:cubicBezTo>
                    <a:pt x="2496" y="457"/>
                    <a:pt x="2469" y="240"/>
                    <a:pt x="2252" y="159"/>
                  </a:cubicBezTo>
                  <a:cubicBezTo>
                    <a:pt x="2072" y="53"/>
                    <a:pt x="1867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5646438" y="429545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04" y="1"/>
                  </a:moveTo>
                  <a:cubicBezTo>
                    <a:pt x="1373" y="1"/>
                    <a:pt x="1042" y="138"/>
                    <a:pt x="787" y="394"/>
                  </a:cubicBezTo>
                  <a:cubicBezTo>
                    <a:pt x="516" y="557"/>
                    <a:pt x="271" y="774"/>
                    <a:pt x="109" y="991"/>
                  </a:cubicBezTo>
                  <a:cubicBezTo>
                    <a:pt x="0" y="1181"/>
                    <a:pt x="109" y="1425"/>
                    <a:pt x="299" y="1425"/>
                  </a:cubicBezTo>
                  <a:cubicBezTo>
                    <a:pt x="1085" y="1425"/>
                    <a:pt x="1818" y="1181"/>
                    <a:pt x="2360" y="638"/>
                  </a:cubicBezTo>
                  <a:cubicBezTo>
                    <a:pt x="2523" y="448"/>
                    <a:pt x="2469" y="258"/>
                    <a:pt x="2279" y="150"/>
                  </a:cubicBezTo>
                  <a:cubicBezTo>
                    <a:pt x="2097" y="49"/>
                    <a:pt x="1900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5650488" y="4010650"/>
              <a:ext cx="63100" cy="35800"/>
            </a:xfrm>
            <a:custGeom>
              <a:avLst/>
              <a:gdLst/>
              <a:ahLst/>
              <a:cxnLst/>
              <a:rect l="l" t="t" r="r" b="b"/>
              <a:pathLst>
                <a:path w="2524" h="1432" extrusionOk="0">
                  <a:moveTo>
                    <a:pt x="1705" y="1"/>
                  </a:moveTo>
                  <a:cubicBezTo>
                    <a:pt x="1373" y="1"/>
                    <a:pt x="1043" y="138"/>
                    <a:pt x="788" y="394"/>
                  </a:cubicBezTo>
                  <a:cubicBezTo>
                    <a:pt x="516" y="557"/>
                    <a:pt x="272" y="774"/>
                    <a:pt x="109" y="991"/>
                  </a:cubicBezTo>
                  <a:cubicBezTo>
                    <a:pt x="1" y="1181"/>
                    <a:pt x="109" y="1425"/>
                    <a:pt x="299" y="1425"/>
                  </a:cubicBezTo>
                  <a:cubicBezTo>
                    <a:pt x="363" y="1429"/>
                    <a:pt x="426" y="1431"/>
                    <a:pt x="489" y="1431"/>
                  </a:cubicBezTo>
                  <a:cubicBezTo>
                    <a:pt x="1184" y="1431"/>
                    <a:pt x="1863" y="1158"/>
                    <a:pt x="2361" y="611"/>
                  </a:cubicBezTo>
                  <a:cubicBezTo>
                    <a:pt x="2523" y="448"/>
                    <a:pt x="2442" y="258"/>
                    <a:pt x="2279" y="150"/>
                  </a:cubicBezTo>
                  <a:cubicBezTo>
                    <a:pt x="2098" y="49"/>
                    <a:pt x="1901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5575913" y="4127750"/>
              <a:ext cx="63075" cy="35850"/>
            </a:xfrm>
            <a:custGeom>
              <a:avLst/>
              <a:gdLst/>
              <a:ahLst/>
              <a:cxnLst/>
              <a:rect l="l" t="t" r="r" b="b"/>
              <a:pathLst>
                <a:path w="2523" h="1434" extrusionOk="0">
                  <a:moveTo>
                    <a:pt x="1687" y="0"/>
                  </a:moveTo>
                  <a:cubicBezTo>
                    <a:pt x="1364" y="0"/>
                    <a:pt x="1035" y="127"/>
                    <a:pt x="787" y="375"/>
                  </a:cubicBezTo>
                  <a:cubicBezTo>
                    <a:pt x="516" y="565"/>
                    <a:pt x="272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45" y="1162"/>
                    <a:pt x="2387" y="619"/>
                  </a:cubicBezTo>
                  <a:cubicBezTo>
                    <a:pt x="2523" y="484"/>
                    <a:pt x="2496" y="240"/>
                    <a:pt x="2279" y="158"/>
                  </a:cubicBezTo>
                  <a:cubicBezTo>
                    <a:pt x="2099" y="52"/>
                    <a:pt x="1894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5799688" y="3991000"/>
              <a:ext cx="63075" cy="36350"/>
            </a:xfrm>
            <a:custGeom>
              <a:avLst/>
              <a:gdLst/>
              <a:ahLst/>
              <a:cxnLst/>
              <a:rect l="l" t="t" r="r" b="b"/>
              <a:pathLst>
                <a:path w="2523" h="1454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3"/>
                  </a:cubicBezTo>
                  <a:cubicBezTo>
                    <a:pt x="516" y="556"/>
                    <a:pt x="271" y="773"/>
                    <a:pt x="109" y="1017"/>
                  </a:cubicBezTo>
                  <a:cubicBezTo>
                    <a:pt x="0" y="1180"/>
                    <a:pt x="109" y="1451"/>
                    <a:pt x="326" y="1451"/>
                  </a:cubicBezTo>
                  <a:cubicBezTo>
                    <a:pt x="359" y="1452"/>
                    <a:pt x="392" y="1453"/>
                    <a:pt x="425" y="1453"/>
                  </a:cubicBezTo>
                  <a:cubicBezTo>
                    <a:pt x="1122" y="1453"/>
                    <a:pt x="1790" y="1181"/>
                    <a:pt x="2360" y="637"/>
                  </a:cubicBezTo>
                  <a:cubicBezTo>
                    <a:pt x="2523" y="475"/>
                    <a:pt x="2441" y="258"/>
                    <a:pt x="2279" y="149"/>
                  </a:cubicBezTo>
                  <a:cubicBezTo>
                    <a:pt x="2107" y="48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5730513" y="4085925"/>
              <a:ext cx="62400" cy="36300"/>
            </a:xfrm>
            <a:custGeom>
              <a:avLst/>
              <a:gdLst/>
              <a:ahLst/>
              <a:cxnLst/>
              <a:rect l="l" t="t" r="r" b="b"/>
              <a:pathLst>
                <a:path w="2496" h="1452" extrusionOk="0">
                  <a:moveTo>
                    <a:pt x="1705" y="0"/>
                  </a:moveTo>
                  <a:cubicBezTo>
                    <a:pt x="1373" y="0"/>
                    <a:pt x="1043" y="138"/>
                    <a:pt x="787" y="394"/>
                  </a:cubicBezTo>
                  <a:cubicBezTo>
                    <a:pt x="516" y="556"/>
                    <a:pt x="272" y="773"/>
                    <a:pt x="109" y="990"/>
                  </a:cubicBezTo>
                  <a:cubicBezTo>
                    <a:pt x="1" y="1180"/>
                    <a:pt x="109" y="1452"/>
                    <a:pt x="299" y="1452"/>
                  </a:cubicBezTo>
                  <a:cubicBezTo>
                    <a:pt x="1086" y="1452"/>
                    <a:pt x="1818" y="1180"/>
                    <a:pt x="2360" y="638"/>
                  </a:cubicBezTo>
                  <a:cubicBezTo>
                    <a:pt x="2496" y="475"/>
                    <a:pt x="2469" y="258"/>
                    <a:pt x="2279" y="150"/>
                  </a:cubicBezTo>
                  <a:cubicBezTo>
                    <a:pt x="2097" y="49"/>
                    <a:pt x="1901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5689163" y="4193050"/>
              <a:ext cx="62400" cy="35625"/>
            </a:xfrm>
            <a:custGeom>
              <a:avLst/>
              <a:gdLst/>
              <a:ahLst/>
              <a:cxnLst/>
              <a:rect l="l" t="t" r="r" b="b"/>
              <a:pathLst>
                <a:path w="2496" h="1425" extrusionOk="0">
                  <a:moveTo>
                    <a:pt x="1689" y="1"/>
                  </a:moveTo>
                  <a:cubicBezTo>
                    <a:pt x="1356" y="1"/>
                    <a:pt x="1015" y="139"/>
                    <a:pt x="760" y="394"/>
                  </a:cubicBezTo>
                  <a:cubicBezTo>
                    <a:pt x="488" y="557"/>
                    <a:pt x="244" y="747"/>
                    <a:pt x="81" y="991"/>
                  </a:cubicBezTo>
                  <a:cubicBezTo>
                    <a:pt x="0" y="1154"/>
                    <a:pt x="81" y="1425"/>
                    <a:pt x="298" y="1425"/>
                  </a:cubicBezTo>
                  <a:cubicBezTo>
                    <a:pt x="1058" y="1425"/>
                    <a:pt x="1817" y="1154"/>
                    <a:pt x="2360" y="611"/>
                  </a:cubicBezTo>
                  <a:cubicBezTo>
                    <a:pt x="2495" y="476"/>
                    <a:pt x="2441" y="259"/>
                    <a:pt x="2251" y="150"/>
                  </a:cubicBezTo>
                  <a:cubicBezTo>
                    <a:pt x="2080" y="49"/>
                    <a:pt x="1886" y="1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832238" y="4134525"/>
              <a:ext cx="62400" cy="35850"/>
            </a:xfrm>
            <a:custGeom>
              <a:avLst/>
              <a:gdLst/>
              <a:ahLst/>
              <a:cxnLst/>
              <a:rect l="l" t="t" r="r" b="b"/>
              <a:pathLst>
                <a:path w="2496" h="1434" extrusionOk="0">
                  <a:moveTo>
                    <a:pt x="1675" y="0"/>
                  </a:moveTo>
                  <a:cubicBezTo>
                    <a:pt x="1353" y="0"/>
                    <a:pt x="1035" y="128"/>
                    <a:pt x="787" y="375"/>
                  </a:cubicBezTo>
                  <a:cubicBezTo>
                    <a:pt x="516" y="565"/>
                    <a:pt x="271" y="755"/>
                    <a:pt x="109" y="999"/>
                  </a:cubicBezTo>
                  <a:cubicBezTo>
                    <a:pt x="0" y="1162"/>
                    <a:pt x="109" y="1433"/>
                    <a:pt x="299" y="1433"/>
                  </a:cubicBezTo>
                  <a:cubicBezTo>
                    <a:pt x="1085" y="1433"/>
                    <a:pt x="1817" y="1162"/>
                    <a:pt x="2360" y="620"/>
                  </a:cubicBezTo>
                  <a:cubicBezTo>
                    <a:pt x="2496" y="457"/>
                    <a:pt x="2468" y="240"/>
                    <a:pt x="2279" y="159"/>
                  </a:cubicBezTo>
                  <a:cubicBezTo>
                    <a:pt x="2088" y="53"/>
                    <a:pt x="1881" y="0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5708138" y="3685850"/>
              <a:ext cx="63775" cy="36300"/>
            </a:xfrm>
            <a:custGeom>
              <a:avLst/>
              <a:gdLst/>
              <a:ahLst/>
              <a:cxnLst/>
              <a:rect l="l" t="t" r="r" b="b"/>
              <a:pathLst>
                <a:path w="2551" h="1452" extrusionOk="0">
                  <a:moveTo>
                    <a:pt x="1743" y="0"/>
                  </a:moveTo>
                  <a:cubicBezTo>
                    <a:pt x="1411" y="0"/>
                    <a:pt x="1070" y="138"/>
                    <a:pt x="814" y="394"/>
                  </a:cubicBezTo>
                  <a:cubicBezTo>
                    <a:pt x="543" y="556"/>
                    <a:pt x="299" y="773"/>
                    <a:pt x="136" y="1018"/>
                  </a:cubicBezTo>
                  <a:cubicBezTo>
                    <a:pt x="1" y="1180"/>
                    <a:pt x="109" y="1451"/>
                    <a:pt x="326" y="1451"/>
                  </a:cubicBezTo>
                  <a:cubicBezTo>
                    <a:pt x="1085" y="1451"/>
                    <a:pt x="1845" y="1180"/>
                    <a:pt x="2387" y="638"/>
                  </a:cubicBezTo>
                  <a:cubicBezTo>
                    <a:pt x="2550" y="475"/>
                    <a:pt x="2469" y="258"/>
                    <a:pt x="2306" y="150"/>
                  </a:cubicBezTo>
                  <a:cubicBezTo>
                    <a:pt x="2135" y="49"/>
                    <a:pt x="1940" y="0"/>
                    <a:pt x="1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5672888" y="3797725"/>
              <a:ext cx="64425" cy="36300"/>
            </a:xfrm>
            <a:custGeom>
              <a:avLst/>
              <a:gdLst/>
              <a:ahLst/>
              <a:cxnLst/>
              <a:rect l="l" t="t" r="r" b="b"/>
              <a:pathLst>
                <a:path w="2577" h="1452" extrusionOk="0">
                  <a:moveTo>
                    <a:pt x="1758" y="1"/>
                  </a:moveTo>
                  <a:cubicBezTo>
                    <a:pt x="1427" y="1"/>
                    <a:pt x="1096" y="139"/>
                    <a:pt x="841" y="394"/>
                  </a:cubicBezTo>
                  <a:cubicBezTo>
                    <a:pt x="570" y="557"/>
                    <a:pt x="326" y="774"/>
                    <a:pt x="163" y="1018"/>
                  </a:cubicBezTo>
                  <a:cubicBezTo>
                    <a:pt x="0" y="1181"/>
                    <a:pt x="109" y="1452"/>
                    <a:pt x="326" y="1452"/>
                  </a:cubicBezTo>
                  <a:cubicBezTo>
                    <a:pt x="1112" y="1452"/>
                    <a:pt x="1872" y="1181"/>
                    <a:pt x="2414" y="638"/>
                  </a:cubicBezTo>
                  <a:cubicBezTo>
                    <a:pt x="2577" y="475"/>
                    <a:pt x="2495" y="258"/>
                    <a:pt x="2333" y="150"/>
                  </a:cubicBezTo>
                  <a:cubicBezTo>
                    <a:pt x="2151" y="49"/>
                    <a:pt x="1954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5853263" y="3691275"/>
              <a:ext cx="63750" cy="35625"/>
            </a:xfrm>
            <a:custGeom>
              <a:avLst/>
              <a:gdLst/>
              <a:ahLst/>
              <a:cxnLst/>
              <a:rect l="l" t="t" r="r" b="b"/>
              <a:pathLst>
                <a:path w="2550" h="1425" extrusionOk="0">
                  <a:moveTo>
                    <a:pt x="1731" y="0"/>
                  </a:moveTo>
                  <a:cubicBezTo>
                    <a:pt x="1400" y="0"/>
                    <a:pt x="1069" y="138"/>
                    <a:pt x="814" y="394"/>
                  </a:cubicBezTo>
                  <a:cubicBezTo>
                    <a:pt x="542" y="556"/>
                    <a:pt x="298" y="746"/>
                    <a:pt x="136" y="990"/>
                  </a:cubicBezTo>
                  <a:cubicBezTo>
                    <a:pt x="0" y="1153"/>
                    <a:pt x="109" y="1424"/>
                    <a:pt x="298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50" y="448"/>
                    <a:pt x="2468" y="258"/>
                    <a:pt x="2306" y="150"/>
                  </a:cubicBezTo>
                  <a:cubicBezTo>
                    <a:pt x="2124" y="49"/>
                    <a:pt x="1927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5801038" y="3788500"/>
              <a:ext cx="63075" cy="36050"/>
            </a:xfrm>
            <a:custGeom>
              <a:avLst/>
              <a:gdLst/>
              <a:ahLst/>
              <a:cxnLst/>
              <a:rect l="l" t="t" r="r" b="b"/>
              <a:pathLst>
                <a:path w="2523" h="1442" extrusionOk="0">
                  <a:moveTo>
                    <a:pt x="1691" y="0"/>
                  </a:moveTo>
                  <a:cubicBezTo>
                    <a:pt x="1355" y="0"/>
                    <a:pt x="1032" y="121"/>
                    <a:pt x="814" y="356"/>
                  </a:cubicBezTo>
                  <a:cubicBezTo>
                    <a:pt x="543" y="519"/>
                    <a:pt x="299" y="736"/>
                    <a:pt x="82" y="1007"/>
                  </a:cubicBezTo>
                  <a:cubicBezTo>
                    <a:pt x="0" y="1170"/>
                    <a:pt x="82" y="1441"/>
                    <a:pt x="299" y="1441"/>
                  </a:cubicBezTo>
                  <a:cubicBezTo>
                    <a:pt x="1085" y="1441"/>
                    <a:pt x="1818" y="1170"/>
                    <a:pt x="2360" y="627"/>
                  </a:cubicBezTo>
                  <a:cubicBezTo>
                    <a:pt x="2523" y="465"/>
                    <a:pt x="2469" y="248"/>
                    <a:pt x="2306" y="139"/>
                  </a:cubicBezTo>
                  <a:cubicBezTo>
                    <a:pt x="2110" y="46"/>
                    <a:pt x="1898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5737963" y="3912325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32" y="1"/>
                  </a:moveTo>
                  <a:cubicBezTo>
                    <a:pt x="1401" y="1"/>
                    <a:pt x="1070" y="138"/>
                    <a:pt x="815" y="394"/>
                  </a:cubicBezTo>
                  <a:cubicBezTo>
                    <a:pt x="543" y="557"/>
                    <a:pt x="299" y="774"/>
                    <a:pt x="109" y="991"/>
                  </a:cubicBezTo>
                  <a:cubicBezTo>
                    <a:pt x="1" y="1153"/>
                    <a:pt x="109" y="1425"/>
                    <a:pt x="299" y="1425"/>
                  </a:cubicBezTo>
                  <a:cubicBezTo>
                    <a:pt x="1086" y="1425"/>
                    <a:pt x="1845" y="1153"/>
                    <a:pt x="2361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25" y="49"/>
                    <a:pt x="1928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5940038" y="3783500"/>
              <a:ext cx="62425" cy="36300"/>
            </a:xfrm>
            <a:custGeom>
              <a:avLst/>
              <a:gdLst/>
              <a:ahLst/>
              <a:cxnLst/>
              <a:rect l="l" t="t" r="r" b="b"/>
              <a:pathLst>
                <a:path w="2497" h="1452" extrusionOk="0">
                  <a:moveTo>
                    <a:pt x="1690" y="0"/>
                  </a:moveTo>
                  <a:cubicBezTo>
                    <a:pt x="1357" y="0"/>
                    <a:pt x="1016" y="138"/>
                    <a:pt x="760" y="393"/>
                  </a:cubicBezTo>
                  <a:cubicBezTo>
                    <a:pt x="489" y="556"/>
                    <a:pt x="272" y="773"/>
                    <a:pt x="82" y="990"/>
                  </a:cubicBezTo>
                  <a:cubicBezTo>
                    <a:pt x="1" y="1180"/>
                    <a:pt x="82" y="1451"/>
                    <a:pt x="299" y="1451"/>
                  </a:cubicBezTo>
                  <a:cubicBezTo>
                    <a:pt x="1059" y="1451"/>
                    <a:pt x="1818" y="1180"/>
                    <a:pt x="2361" y="638"/>
                  </a:cubicBezTo>
                  <a:cubicBezTo>
                    <a:pt x="2496" y="448"/>
                    <a:pt x="2469" y="258"/>
                    <a:pt x="2252" y="149"/>
                  </a:cubicBezTo>
                  <a:cubicBezTo>
                    <a:pt x="2081" y="48"/>
                    <a:pt x="188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5592863" y="3615775"/>
              <a:ext cx="63775" cy="35850"/>
            </a:xfrm>
            <a:custGeom>
              <a:avLst/>
              <a:gdLst/>
              <a:ahLst/>
              <a:cxnLst/>
              <a:rect l="l" t="t" r="r" b="b"/>
              <a:pathLst>
                <a:path w="2551" h="1434" extrusionOk="0">
                  <a:moveTo>
                    <a:pt x="1714" y="1"/>
                  </a:moveTo>
                  <a:cubicBezTo>
                    <a:pt x="1391" y="1"/>
                    <a:pt x="1062" y="128"/>
                    <a:pt x="814" y="376"/>
                  </a:cubicBezTo>
                  <a:cubicBezTo>
                    <a:pt x="543" y="566"/>
                    <a:pt x="299" y="756"/>
                    <a:pt x="136" y="1000"/>
                  </a:cubicBezTo>
                  <a:cubicBezTo>
                    <a:pt x="0" y="1162"/>
                    <a:pt x="109" y="1434"/>
                    <a:pt x="326" y="1434"/>
                  </a:cubicBezTo>
                  <a:cubicBezTo>
                    <a:pt x="1085" y="1434"/>
                    <a:pt x="1845" y="1162"/>
                    <a:pt x="2387" y="620"/>
                  </a:cubicBezTo>
                  <a:cubicBezTo>
                    <a:pt x="2550" y="457"/>
                    <a:pt x="2496" y="240"/>
                    <a:pt x="2306" y="159"/>
                  </a:cubicBezTo>
                  <a:cubicBezTo>
                    <a:pt x="2126" y="53"/>
                    <a:pt x="1921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794938" y="3609900"/>
              <a:ext cx="64450" cy="35625"/>
            </a:xfrm>
            <a:custGeom>
              <a:avLst/>
              <a:gdLst/>
              <a:ahLst/>
              <a:cxnLst/>
              <a:rect l="l" t="t" r="r" b="b"/>
              <a:pathLst>
                <a:path w="2578" h="1425" extrusionOk="0">
                  <a:moveTo>
                    <a:pt x="1770" y="0"/>
                  </a:moveTo>
                  <a:cubicBezTo>
                    <a:pt x="1438" y="0"/>
                    <a:pt x="1097" y="138"/>
                    <a:pt x="841" y="394"/>
                  </a:cubicBezTo>
                  <a:cubicBezTo>
                    <a:pt x="570" y="557"/>
                    <a:pt x="326" y="746"/>
                    <a:pt x="163" y="991"/>
                  </a:cubicBezTo>
                  <a:cubicBezTo>
                    <a:pt x="0" y="1153"/>
                    <a:pt x="109" y="1425"/>
                    <a:pt x="326" y="1425"/>
                  </a:cubicBezTo>
                  <a:cubicBezTo>
                    <a:pt x="1112" y="1425"/>
                    <a:pt x="1872" y="1153"/>
                    <a:pt x="2414" y="611"/>
                  </a:cubicBezTo>
                  <a:cubicBezTo>
                    <a:pt x="2577" y="448"/>
                    <a:pt x="2496" y="258"/>
                    <a:pt x="2333" y="150"/>
                  </a:cubicBezTo>
                  <a:cubicBezTo>
                    <a:pt x="2161" y="49"/>
                    <a:pt x="1967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284338" y="42880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0"/>
                  </a:moveTo>
                  <a:cubicBezTo>
                    <a:pt x="1383" y="0"/>
                    <a:pt x="1042" y="138"/>
                    <a:pt x="787" y="394"/>
                  </a:cubicBezTo>
                  <a:cubicBezTo>
                    <a:pt x="515" y="556"/>
                    <a:pt x="271" y="746"/>
                    <a:pt x="109" y="990"/>
                  </a:cubicBezTo>
                  <a:cubicBezTo>
                    <a:pt x="0" y="1153"/>
                    <a:pt x="109" y="1424"/>
                    <a:pt x="326" y="1424"/>
                  </a:cubicBezTo>
                  <a:cubicBezTo>
                    <a:pt x="1085" y="1424"/>
                    <a:pt x="1844" y="1153"/>
                    <a:pt x="2387" y="611"/>
                  </a:cubicBezTo>
                  <a:cubicBezTo>
                    <a:pt x="2523" y="448"/>
                    <a:pt x="2495" y="258"/>
                    <a:pt x="2278" y="149"/>
                  </a:cubicBezTo>
                  <a:cubicBezTo>
                    <a:pt x="2107" y="49"/>
                    <a:pt x="1913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5555563" y="3703925"/>
              <a:ext cx="64450" cy="35850"/>
            </a:xfrm>
            <a:custGeom>
              <a:avLst/>
              <a:gdLst/>
              <a:ahLst/>
              <a:cxnLst/>
              <a:rect l="l" t="t" r="r" b="b"/>
              <a:pathLst>
                <a:path w="2578" h="1434" extrusionOk="0">
                  <a:moveTo>
                    <a:pt x="1755" y="1"/>
                  </a:moveTo>
                  <a:cubicBezTo>
                    <a:pt x="1431" y="1"/>
                    <a:pt x="1106" y="128"/>
                    <a:pt x="841" y="376"/>
                  </a:cubicBezTo>
                  <a:cubicBezTo>
                    <a:pt x="597" y="566"/>
                    <a:pt x="353" y="756"/>
                    <a:pt x="163" y="1000"/>
                  </a:cubicBezTo>
                  <a:cubicBezTo>
                    <a:pt x="1" y="1162"/>
                    <a:pt x="136" y="1434"/>
                    <a:pt x="353" y="1434"/>
                  </a:cubicBezTo>
                  <a:cubicBezTo>
                    <a:pt x="1140" y="1434"/>
                    <a:pt x="1872" y="1162"/>
                    <a:pt x="2415" y="620"/>
                  </a:cubicBezTo>
                  <a:cubicBezTo>
                    <a:pt x="2577" y="457"/>
                    <a:pt x="2523" y="240"/>
                    <a:pt x="2360" y="159"/>
                  </a:cubicBezTo>
                  <a:cubicBezTo>
                    <a:pt x="2170" y="53"/>
                    <a:pt x="196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986163" y="3677700"/>
              <a:ext cx="63075" cy="35625"/>
            </a:xfrm>
            <a:custGeom>
              <a:avLst/>
              <a:gdLst/>
              <a:ahLst/>
              <a:cxnLst/>
              <a:rect l="l" t="t" r="r" b="b"/>
              <a:pathLst>
                <a:path w="2523" h="1425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47"/>
                    <a:pt x="109" y="991"/>
                  </a:cubicBezTo>
                  <a:cubicBezTo>
                    <a:pt x="0" y="1154"/>
                    <a:pt x="109" y="1425"/>
                    <a:pt x="326" y="1425"/>
                  </a:cubicBezTo>
                  <a:cubicBezTo>
                    <a:pt x="1085" y="1425"/>
                    <a:pt x="1845" y="1154"/>
                    <a:pt x="2387" y="611"/>
                  </a:cubicBezTo>
                  <a:cubicBezTo>
                    <a:pt x="2523" y="448"/>
                    <a:pt x="2496" y="259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891213" y="3894700"/>
              <a:ext cx="63775" cy="35625"/>
            </a:xfrm>
            <a:custGeom>
              <a:avLst/>
              <a:gdLst/>
              <a:ahLst/>
              <a:cxnLst/>
              <a:rect l="l" t="t" r="r" b="b"/>
              <a:pathLst>
                <a:path w="2551" h="1425" extrusionOk="0">
                  <a:moveTo>
                    <a:pt x="1744" y="0"/>
                  </a:moveTo>
                  <a:cubicBezTo>
                    <a:pt x="1411" y="0"/>
                    <a:pt x="1070" y="138"/>
                    <a:pt x="815" y="394"/>
                  </a:cubicBezTo>
                  <a:cubicBezTo>
                    <a:pt x="543" y="502"/>
                    <a:pt x="326" y="719"/>
                    <a:pt x="109" y="991"/>
                  </a:cubicBezTo>
                  <a:cubicBezTo>
                    <a:pt x="1" y="1153"/>
                    <a:pt x="109" y="1424"/>
                    <a:pt x="299" y="1424"/>
                  </a:cubicBezTo>
                  <a:cubicBezTo>
                    <a:pt x="1086" y="1424"/>
                    <a:pt x="1845" y="1153"/>
                    <a:pt x="2388" y="611"/>
                  </a:cubicBezTo>
                  <a:cubicBezTo>
                    <a:pt x="2551" y="448"/>
                    <a:pt x="2469" y="258"/>
                    <a:pt x="2306" y="150"/>
                  </a:cubicBezTo>
                  <a:cubicBezTo>
                    <a:pt x="2135" y="49"/>
                    <a:pt x="1941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5914963" y="4011325"/>
              <a:ext cx="63075" cy="36300"/>
            </a:xfrm>
            <a:custGeom>
              <a:avLst/>
              <a:gdLst/>
              <a:ahLst/>
              <a:cxnLst/>
              <a:rect l="l" t="t" r="r" b="b"/>
              <a:pathLst>
                <a:path w="2523" h="1452" extrusionOk="0">
                  <a:moveTo>
                    <a:pt x="1716" y="1"/>
                  </a:moveTo>
                  <a:cubicBezTo>
                    <a:pt x="1384" y="1"/>
                    <a:pt x="1042" y="139"/>
                    <a:pt x="787" y="394"/>
                  </a:cubicBezTo>
                  <a:cubicBezTo>
                    <a:pt x="516" y="557"/>
                    <a:pt x="272" y="774"/>
                    <a:pt x="109" y="1018"/>
                  </a:cubicBezTo>
                  <a:cubicBezTo>
                    <a:pt x="0" y="1181"/>
                    <a:pt x="109" y="1452"/>
                    <a:pt x="299" y="1452"/>
                  </a:cubicBezTo>
                  <a:cubicBezTo>
                    <a:pt x="1085" y="1452"/>
                    <a:pt x="1845" y="1181"/>
                    <a:pt x="2387" y="638"/>
                  </a:cubicBezTo>
                  <a:cubicBezTo>
                    <a:pt x="2523" y="475"/>
                    <a:pt x="2496" y="258"/>
                    <a:pt x="2279" y="150"/>
                  </a:cubicBezTo>
                  <a:cubicBezTo>
                    <a:pt x="2107" y="49"/>
                    <a:pt x="1913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25"/>
          <p:cNvGrpSpPr/>
          <p:nvPr/>
        </p:nvGrpSpPr>
        <p:grpSpPr>
          <a:xfrm rot="1230574">
            <a:off x="7876249" y="829488"/>
            <a:ext cx="1109047" cy="737735"/>
            <a:chOff x="3264963" y="236725"/>
            <a:chExt cx="998125" cy="663950"/>
          </a:xfrm>
        </p:grpSpPr>
        <p:sp>
          <p:nvSpPr>
            <p:cNvPr id="613" name="Google Shape;613;p25"/>
            <p:cNvSpPr/>
            <p:nvPr/>
          </p:nvSpPr>
          <p:spPr>
            <a:xfrm>
              <a:off x="3477188" y="236725"/>
              <a:ext cx="59550" cy="38900"/>
            </a:xfrm>
            <a:custGeom>
              <a:avLst/>
              <a:gdLst/>
              <a:ahLst/>
              <a:cxnLst/>
              <a:rect l="l" t="t" r="r" b="b"/>
              <a:pathLst>
                <a:path w="2382" h="1556" extrusionOk="0">
                  <a:moveTo>
                    <a:pt x="381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2" y="1465"/>
                    <a:pt x="2008" y="1546"/>
                  </a:cubicBezTo>
                  <a:cubicBezTo>
                    <a:pt x="2037" y="1553"/>
                    <a:pt x="2064" y="1556"/>
                    <a:pt x="2090" y="1556"/>
                  </a:cubicBezTo>
                  <a:cubicBezTo>
                    <a:pt x="2282" y="1556"/>
                    <a:pt x="2381" y="1388"/>
                    <a:pt x="2334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1032" y="27"/>
                    <a:pt x="706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3367338" y="2747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7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9" y="1576"/>
                    <a:pt x="2017" y="1577"/>
                    <a:pt x="2034" y="1577"/>
                  </a:cubicBezTo>
                  <a:cubicBezTo>
                    <a:pt x="2220" y="1577"/>
                    <a:pt x="2331" y="1444"/>
                    <a:pt x="2306" y="1221"/>
                  </a:cubicBezTo>
                  <a:cubicBezTo>
                    <a:pt x="2225" y="678"/>
                    <a:pt x="1791" y="244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60613" y="356050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74"/>
                  </a:cubicBezTo>
                  <a:cubicBezTo>
                    <a:pt x="1996" y="1576"/>
                    <a:pt x="2012" y="1578"/>
                    <a:pt x="2028" y="1578"/>
                  </a:cubicBezTo>
                  <a:cubicBezTo>
                    <a:pt x="2196" y="1578"/>
                    <a:pt x="2331" y="1445"/>
                    <a:pt x="2306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3449388" y="3716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8" y="1"/>
                  </a:moveTo>
                  <a:cubicBezTo>
                    <a:pt x="164" y="1"/>
                    <a:pt x="1" y="218"/>
                    <a:pt x="136" y="408"/>
                  </a:cubicBezTo>
                  <a:cubicBezTo>
                    <a:pt x="570" y="1032"/>
                    <a:pt x="1249" y="1438"/>
                    <a:pt x="2035" y="1547"/>
                  </a:cubicBezTo>
                  <a:cubicBezTo>
                    <a:pt x="2053" y="1549"/>
                    <a:pt x="2071" y="1550"/>
                    <a:pt x="2087" y="1550"/>
                  </a:cubicBezTo>
                  <a:cubicBezTo>
                    <a:pt x="2298" y="1550"/>
                    <a:pt x="2411" y="1397"/>
                    <a:pt x="2361" y="1221"/>
                  </a:cubicBezTo>
                  <a:cubicBezTo>
                    <a:pt x="2306" y="679"/>
                    <a:pt x="1872" y="218"/>
                    <a:pt x="1330" y="164"/>
                  </a:cubicBezTo>
                  <a:cubicBezTo>
                    <a:pt x="1059" y="28"/>
                    <a:pt x="73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313088" y="395400"/>
              <a:ext cx="58300" cy="38750"/>
            </a:xfrm>
            <a:custGeom>
              <a:avLst/>
              <a:gdLst/>
              <a:ahLst/>
              <a:cxnLst/>
              <a:rect l="l" t="t" r="r" b="b"/>
              <a:pathLst>
                <a:path w="2332" h="1550" extrusionOk="0">
                  <a:moveTo>
                    <a:pt x="326" y="0"/>
                  </a:moveTo>
                  <a:cubicBezTo>
                    <a:pt x="137" y="0"/>
                    <a:pt x="1" y="217"/>
                    <a:pt x="109" y="407"/>
                  </a:cubicBezTo>
                  <a:cubicBezTo>
                    <a:pt x="543" y="1031"/>
                    <a:pt x="1222" y="1438"/>
                    <a:pt x="2008" y="1546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20" y="1550"/>
                    <a:pt x="2331" y="1419"/>
                    <a:pt x="2307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77" y="27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450063" y="4632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354" y="1"/>
                  </a:moveTo>
                  <a:cubicBezTo>
                    <a:pt x="137" y="1"/>
                    <a:pt x="1" y="218"/>
                    <a:pt x="109" y="407"/>
                  </a:cubicBezTo>
                  <a:cubicBezTo>
                    <a:pt x="543" y="1031"/>
                    <a:pt x="1222" y="1438"/>
                    <a:pt x="2008" y="1547"/>
                  </a:cubicBezTo>
                  <a:cubicBezTo>
                    <a:pt x="2024" y="1549"/>
                    <a:pt x="2040" y="1550"/>
                    <a:pt x="2055" y="1550"/>
                  </a:cubicBezTo>
                  <a:cubicBezTo>
                    <a:pt x="2244" y="1550"/>
                    <a:pt x="2357" y="1397"/>
                    <a:pt x="2307" y="1221"/>
                  </a:cubicBezTo>
                  <a:cubicBezTo>
                    <a:pt x="2252" y="679"/>
                    <a:pt x="1791" y="218"/>
                    <a:pt x="1276" y="163"/>
                  </a:cubicBezTo>
                  <a:cubicBezTo>
                    <a:pt x="1005" y="28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777888" y="296900"/>
              <a:ext cx="59350" cy="38925"/>
            </a:xfrm>
            <a:custGeom>
              <a:avLst/>
              <a:gdLst/>
              <a:ahLst/>
              <a:cxnLst/>
              <a:rect l="l" t="t" r="r" b="b"/>
              <a:pathLst>
                <a:path w="2374" h="1557" extrusionOk="0">
                  <a:moveTo>
                    <a:pt x="333" y="0"/>
                  </a:moveTo>
                  <a:cubicBezTo>
                    <a:pt x="125" y="0"/>
                    <a:pt x="1" y="241"/>
                    <a:pt x="124" y="414"/>
                  </a:cubicBezTo>
                  <a:cubicBezTo>
                    <a:pt x="558" y="1038"/>
                    <a:pt x="1237" y="1445"/>
                    <a:pt x="2023" y="1553"/>
                  </a:cubicBezTo>
                  <a:cubicBezTo>
                    <a:pt x="2039" y="1555"/>
                    <a:pt x="2055" y="1556"/>
                    <a:pt x="2070" y="1556"/>
                  </a:cubicBezTo>
                  <a:cubicBezTo>
                    <a:pt x="2259" y="1556"/>
                    <a:pt x="2374" y="1404"/>
                    <a:pt x="2349" y="1228"/>
                  </a:cubicBezTo>
                  <a:cubicBezTo>
                    <a:pt x="2294" y="685"/>
                    <a:pt x="1833" y="224"/>
                    <a:pt x="1318" y="170"/>
                  </a:cubicBezTo>
                  <a:cubicBezTo>
                    <a:pt x="1047" y="34"/>
                    <a:pt x="721" y="7"/>
                    <a:pt x="396" y="7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3639263" y="307250"/>
              <a:ext cx="60275" cy="38750"/>
            </a:xfrm>
            <a:custGeom>
              <a:avLst/>
              <a:gdLst/>
              <a:ahLst/>
              <a:cxnLst/>
              <a:rect l="l" t="t" r="r" b="b"/>
              <a:pathLst>
                <a:path w="2411" h="1550" extrusionOk="0">
                  <a:moveTo>
                    <a:pt x="407" y="0"/>
                  </a:moveTo>
                  <a:cubicBezTo>
                    <a:pt x="163" y="0"/>
                    <a:pt x="1" y="217"/>
                    <a:pt x="136" y="380"/>
                  </a:cubicBezTo>
                  <a:cubicBezTo>
                    <a:pt x="570" y="1031"/>
                    <a:pt x="1248" y="1438"/>
                    <a:pt x="2035" y="1546"/>
                  </a:cubicBezTo>
                  <a:cubicBezTo>
                    <a:pt x="2053" y="1548"/>
                    <a:pt x="2070" y="1549"/>
                    <a:pt x="2087" y="1549"/>
                  </a:cubicBezTo>
                  <a:cubicBezTo>
                    <a:pt x="2298" y="1549"/>
                    <a:pt x="2411" y="1396"/>
                    <a:pt x="2360" y="1221"/>
                  </a:cubicBezTo>
                  <a:cubicBezTo>
                    <a:pt x="2306" y="678"/>
                    <a:pt x="1872" y="217"/>
                    <a:pt x="1330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3835913" y="427250"/>
              <a:ext cx="58975" cy="39450"/>
            </a:xfrm>
            <a:custGeom>
              <a:avLst/>
              <a:gdLst/>
              <a:ahLst/>
              <a:cxnLst/>
              <a:rect l="l" t="t" r="r" b="b"/>
              <a:pathLst>
                <a:path w="2359" h="1578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8" y="1574"/>
                  </a:cubicBezTo>
                  <a:cubicBezTo>
                    <a:pt x="2026" y="1576"/>
                    <a:pt x="2043" y="1577"/>
                    <a:pt x="2059" y="1577"/>
                  </a:cubicBezTo>
                  <a:cubicBezTo>
                    <a:pt x="2267" y="1577"/>
                    <a:pt x="2358" y="1423"/>
                    <a:pt x="2333" y="1222"/>
                  </a:cubicBezTo>
                  <a:cubicBezTo>
                    <a:pt x="2279" y="679"/>
                    <a:pt x="1818" y="245"/>
                    <a:pt x="1275" y="164"/>
                  </a:cubicBezTo>
                  <a:cubicBezTo>
                    <a:pt x="1031" y="28"/>
                    <a:pt x="706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3700963" y="406925"/>
              <a:ext cx="59650" cy="39425"/>
            </a:xfrm>
            <a:custGeom>
              <a:avLst/>
              <a:gdLst/>
              <a:ahLst/>
              <a:cxnLst/>
              <a:rect l="l" t="t" r="r" b="b"/>
              <a:pathLst>
                <a:path w="238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6" y="1575"/>
                    <a:pt x="2043" y="1576"/>
                    <a:pt x="2060" y="1576"/>
                  </a:cubicBezTo>
                  <a:cubicBezTo>
                    <a:pt x="2271" y="1576"/>
                    <a:pt x="2386" y="1422"/>
                    <a:pt x="2361" y="1221"/>
                  </a:cubicBezTo>
                  <a:cubicBezTo>
                    <a:pt x="2279" y="678"/>
                    <a:pt x="1845" y="244"/>
                    <a:pt x="1303" y="163"/>
                  </a:cubicBezTo>
                  <a:cubicBezTo>
                    <a:pt x="950" y="82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608738" y="4584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54" y="1"/>
                  </a:moveTo>
                  <a:cubicBezTo>
                    <a:pt x="137" y="1"/>
                    <a:pt x="1" y="245"/>
                    <a:pt x="109" y="408"/>
                  </a:cubicBezTo>
                  <a:cubicBezTo>
                    <a:pt x="543" y="1031"/>
                    <a:pt x="1194" y="1465"/>
                    <a:pt x="1981" y="1574"/>
                  </a:cubicBezTo>
                  <a:cubicBezTo>
                    <a:pt x="1997" y="1576"/>
                    <a:pt x="2012" y="1577"/>
                    <a:pt x="2027" y="1577"/>
                  </a:cubicBezTo>
                  <a:cubicBezTo>
                    <a:pt x="2217" y="1577"/>
                    <a:pt x="2332" y="1422"/>
                    <a:pt x="2307" y="1221"/>
                  </a:cubicBezTo>
                  <a:cubicBezTo>
                    <a:pt x="2225" y="679"/>
                    <a:pt x="1791" y="245"/>
                    <a:pt x="1249" y="191"/>
                  </a:cubicBezTo>
                  <a:cubicBezTo>
                    <a:pt x="977" y="55"/>
                    <a:pt x="67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761313" y="53780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53" y="0"/>
                  </a:moveTo>
                  <a:cubicBezTo>
                    <a:pt x="136" y="0"/>
                    <a:pt x="1" y="217"/>
                    <a:pt x="109" y="380"/>
                  </a:cubicBezTo>
                  <a:cubicBezTo>
                    <a:pt x="543" y="1031"/>
                    <a:pt x="1221" y="1438"/>
                    <a:pt x="2008" y="1546"/>
                  </a:cubicBezTo>
                  <a:cubicBezTo>
                    <a:pt x="2024" y="1548"/>
                    <a:pt x="2040" y="1549"/>
                    <a:pt x="2055" y="1549"/>
                  </a:cubicBezTo>
                  <a:cubicBezTo>
                    <a:pt x="2244" y="1549"/>
                    <a:pt x="2359" y="1397"/>
                    <a:pt x="2334" y="1221"/>
                  </a:cubicBezTo>
                  <a:cubicBezTo>
                    <a:pt x="2225" y="678"/>
                    <a:pt x="1791" y="217"/>
                    <a:pt x="1249" y="163"/>
                  </a:cubicBezTo>
                  <a:cubicBezTo>
                    <a:pt x="950" y="27"/>
                    <a:pt x="652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601288" y="55610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31"/>
                    <a:pt x="1221" y="1465"/>
                    <a:pt x="1954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478563" y="56017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82" y="407"/>
                  </a:cubicBezTo>
                  <a:cubicBezTo>
                    <a:pt x="543" y="1058"/>
                    <a:pt x="1221" y="1465"/>
                    <a:pt x="1980" y="1573"/>
                  </a:cubicBezTo>
                  <a:cubicBezTo>
                    <a:pt x="1999" y="1576"/>
                    <a:pt x="2016" y="1577"/>
                    <a:pt x="2033" y="1577"/>
                  </a:cubicBezTo>
                  <a:cubicBezTo>
                    <a:pt x="2219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90"/>
                  </a:cubicBezTo>
                  <a:cubicBezTo>
                    <a:pt x="977" y="54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3380238" y="6123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407" y="1"/>
                  </a:moveTo>
                  <a:cubicBezTo>
                    <a:pt x="163" y="1"/>
                    <a:pt x="0" y="218"/>
                    <a:pt x="136" y="408"/>
                  </a:cubicBezTo>
                  <a:cubicBezTo>
                    <a:pt x="570" y="1031"/>
                    <a:pt x="1248" y="1438"/>
                    <a:pt x="2035" y="1547"/>
                  </a:cubicBezTo>
                  <a:cubicBezTo>
                    <a:pt x="2051" y="1549"/>
                    <a:pt x="2066" y="1550"/>
                    <a:pt x="2081" y="1550"/>
                  </a:cubicBezTo>
                  <a:cubicBezTo>
                    <a:pt x="2271" y="1550"/>
                    <a:pt x="2385" y="1397"/>
                    <a:pt x="2360" y="1221"/>
                  </a:cubicBezTo>
                  <a:cubicBezTo>
                    <a:pt x="2306" y="679"/>
                    <a:pt x="1845" y="218"/>
                    <a:pt x="1302" y="164"/>
                  </a:cubicBezTo>
                  <a:cubicBezTo>
                    <a:pt x="1031" y="28"/>
                    <a:pt x="733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3511113" y="688325"/>
              <a:ext cx="58900" cy="39450"/>
            </a:xfrm>
            <a:custGeom>
              <a:avLst/>
              <a:gdLst/>
              <a:ahLst/>
              <a:cxnLst/>
              <a:rect l="l" t="t" r="r" b="b"/>
              <a:pathLst>
                <a:path w="2356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7"/>
                  </a:cubicBezTo>
                  <a:cubicBezTo>
                    <a:pt x="543" y="1058"/>
                    <a:pt x="1221" y="1465"/>
                    <a:pt x="2007" y="1574"/>
                  </a:cubicBezTo>
                  <a:cubicBezTo>
                    <a:pt x="2026" y="1576"/>
                    <a:pt x="2043" y="1577"/>
                    <a:pt x="2061" y="1577"/>
                  </a:cubicBezTo>
                  <a:cubicBezTo>
                    <a:pt x="2246" y="1577"/>
                    <a:pt x="2355" y="1445"/>
                    <a:pt x="2306" y="1221"/>
                  </a:cubicBezTo>
                  <a:cubicBezTo>
                    <a:pt x="2251" y="679"/>
                    <a:pt x="1817" y="245"/>
                    <a:pt x="1275" y="163"/>
                  </a:cubicBezTo>
                  <a:cubicBezTo>
                    <a:pt x="1004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3384988" y="703925"/>
              <a:ext cx="58275" cy="38750"/>
            </a:xfrm>
            <a:custGeom>
              <a:avLst/>
              <a:gdLst/>
              <a:ahLst/>
              <a:cxnLst/>
              <a:rect l="l" t="t" r="r" b="b"/>
              <a:pathLst>
                <a:path w="2331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7"/>
                  </a:cubicBezTo>
                  <a:cubicBezTo>
                    <a:pt x="2021" y="1549"/>
                    <a:pt x="2035" y="1550"/>
                    <a:pt x="2048" y="1550"/>
                  </a:cubicBezTo>
                  <a:cubicBezTo>
                    <a:pt x="2216" y="1550"/>
                    <a:pt x="2331" y="1397"/>
                    <a:pt x="2306" y="1221"/>
                  </a:cubicBezTo>
                  <a:cubicBezTo>
                    <a:pt x="2251" y="679"/>
                    <a:pt x="1790" y="217"/>
                    <a:pt x="1248" y="163"/>
                  </a:cubicBezTo>
                  <a:cubicBezTo>
                    <a:pt x="977" y="28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64963" y="68425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6"/>
                    <a:pt x="1980" y="1547"/>
                  </a:cubicBezTo>
                  <a:cubicBezTo>
                    <a:pt x="2006" y="1553"/>
                    <a:pt x="2030" y="1556"/>
                    <a:pt x="2054" y="1556"/>
                  </a:cubicBezTo>
                  <a:cubicBezTo>
                    <a:pt x="2227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506363" y="807000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26" y="0"/>
                  </a:moveTo>
                  <a:cubicBezTo>
                    <a:pt x="136" y="0"/>
                    <a:pt x="0" y="244"/>
                    <a:pt x="109" y="407"/>
                  </a:cubicBezTo>
                  <a:cubicBezTo>
                    <a:pt x="543" y="1058"/>
                    <a:pt x="1221" y="1465"/>
                    <a:pt x="2007" y="1573"/>
                  </a:cubicBezTo>
                  <a:cubicBezTo>
                    <a:pt x="2021" y="1576"/>
                    <a:pt x="2035" y="1577"/>
                    <a:pt x="2049" y="1577"/>
                  </a:cubicBezTo>
                  <a:cubicBezTo>
                    <a:pt x="2196" y="1577"/>
                    <a:pt x="2331" y="1444"/>
                    <a:pt x="2306" y="1221"/>
                  </a:cubicBezTo>
                  <a:cubicBezTo>
                    <a:pt x="2224" y="678"/>
                    <a:pt x="1790" y="244"/>
                    <a:pt x="1248" y="163"/>
                  </a:cubicBezTo>
                  <a:cubicBezTo>
                    <a:pt x="977" y="27"/>
                    <a:pt x="678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3736913" y="640850"/>
              <a:ext cx="58300" cy="39450"/>
            </a:xfrm>
            <a:custGeom>
              <a:avLst/>
              <a:gdLst/>
              <a:ahLst/>
              <a:cxnLst/>
              <a:rect l="l" t="t" r="r" b="b"/>
              <a:pathLst>
                <a:path w="2332" h="1578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32"/>
                    <a:pt x="1167" y="1466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6" y="1577"/>
                    <a:pt x="2331" y="1423"/>
                    <a:pt x="2306" y="1222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3598588" y="651025"/>
              <a:ext cx="58275" cy="39425"/>
            </a:xfrm>
            <a:custGeom>
              <a:avLst/>
              <a:gdLst/>
              <a:ahLst/>
              <a:cxnLst/>
              <a:rect l="l" t="t" r="r" b="b"/>
              <a:pathLst>
                <a:path w="2331" h="1577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2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3841338" y="7493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31"/>
                    <a:pt x="1167" y="1465"/>
                    <a:pt x="1953" y="1574"/>
                  </a:cubicBezTo>
                  <a:cubicBezTo>
                    <a:pt x="1971" y="1576"/>
                    <a:pt x="1989" y="1577"/>
                    <a:pt x="2005" y="1577"/>
                  </a:cubicBezTo>
                  <a:cubicBezTo>
                    <a:pt x="2217" y="1577"/>
                    <a:pt x="2331" y="1422"/>
                    <a:pt x="2306" y="1221"/>
                  </a:cubicBezTo>
                  <a:cubicBezTo>
                    <a:pt x="2225" y="679"/>
                    <a:pt x="1791" y="245"/>
                    <a:pt x="1248" y="164"/>
                  </a:cubicBezTo>
                  <a:cubicBezTo>
                    <a:pt x="977" y="28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724038" y="750025"/>
              <a:ext cx="58275" cy="39450"/>
            </a:xfrm>
            <a:custGeom>
              <a:avLst/>
              <a:gdLst/>
              <a:ahLst/>
              <a:cxnLst/>
              <a:rect l="l" t="t" r="r" b="b"/>
              <a:pathLst>
                <a:path w="2331" h="1578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66"/>
                    <a:pt x="2007" y="1574"/>
                  </a:cubicBezTo>
                  <a:cubicBezTo>
                    <a:pt x="2021" y="1576"/>
                    <a:pt x="2035" y="1577"/>
                    <a:pt x="2048" y="1577"/>
                  </a:cubicBezTo>
                  <a:cubicBezTo>
                    <a:pt x="2216" y="1577"/>
                    <a:pt x="2331" y="1423"/>
                    <a:pt x="2306" y="1221"/>
                  </a:cubicBezTo>
                  <a:cubicBezTo>
                    <a:pt x="2251" y="679"/>
                    <a:pt x="1790" y="245"/>
                    <a:pt x="1248" y="191"/>
                  </a:cubicBezTo>
                  <a:cubicBezTo>
                    <a:pt x="976" y="55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612813" y="779875"/>
              <a:ext cx="58900" cy="39425"/>
            </a:xfrm>
            <a:custGeom>
              <a:avLst/>
              <a:gdLst/>
              <a:ahLst/>
              <a:cxnLst/>
              <a:rect l="l" t="t" r="r" b="b"/>
              <a:pathLst>
                <a:path w="2356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50" y="1577"/>
                  </a:cubicBezTo>
                  <a:cubicBezTo>
                    <a:pt x="2201" y="1577"/>
                    <a:pt x="2356" y="1444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745038" y="861250"/>
              <a:ext cx="58925" cy="39425"/>
            </a:xfrm>
            <a:custGeom>
              <a:avLst/>
              <a:gdLst/>
              <a:ahLst/>
              <a:cxnLst/>
              <a:rect l="l" t="t" r="r" b="b"/>
              <a:pathLst>
                <a:path w="2357" h="1577" extrusionOk="0">
                  <a:moveTo>
                    <a:pt x="353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2008" y="1573"/>
                  </a:cubicBezTo>
                  <a:cubicBezTo>
                    <a:pt x="2022" y="1575"/>
                    <a:pt x="2036" y="1576"/>
                    <a:pt x="2049" y="1576"/>
                  </a:cubicBezTo>
                  <a:cubicBezTo>
                    <a:pt x="2221" y="1576"/>
                    <a:pt x="2357" y="1422"/>
                    <a:pt x="2306" y="1221"/>
                  </a:cubicBezTo>
                  <a:cubicBezTo>
                    <a:pt x="2252" y="678"/>
                    <a:pt x="1818" y="244"/>
                    <a:pt x="1276" y="163"/>
                  </a:cubicBezTo>
                  <a:cubicBezTo>
                    <a:pt x="1004" y="27"/>
                    <a:pt x="679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4031888" y="494400"/>
              <a:ext cx="59600" cy="38900"/>
            </a:xfrm>
            <a:custGeom>
              <a:avLst/>
              <a:gdLst/>
              <a:ahLst/>
              <a:cxnLst/>
              <a:rect l="l" t="t" r="r" b="b"/>
              <a:pathLst>
                <a:path w="2384" h="1556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46"/>
                  </a:cubicBezTo>
                  <a:cubicBezTo>
                    <a:pt x="2063" y="1553"/>
                    <a:pt x="2090" y="1556"/>
                    <a:pt x="2115" y="1556"/>
                  </a:cubicBezTo>
                  <a:cubicBezTo>
                    <a:pt x="2302" y="1556"/>
                    <a:pt x="2384" y="1388"/>
                    <a:pt x="2360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33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3920663" y="532375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8" y="0"/>
                  </a:moveTo>
                  <a:cubicBezTo>
                    <a:pt x="164" y="0"/>
                    <a:pt x="1" y="244"/>
                    <a:pt x="137" y="407"/>
                  </a:cubicBezTo>
                  <a:cubicBezTo>
                    <a:pt x="571" y="1058"/>
                    <a:pt x="1249" y="1465"/>
                    <a:pt x="2035" y="1573"/>
                  </a:cubicBezTo>
                  <a:cubicBezTo>
                    <a:pt x="2053" y="1575"/>
                    <a:pt x="2070" y="1576"/>
                    <a:pt x="2087" y="1576"/>
                  </a:cubicBezTo>
                  <a:cubicBezTo>
                    <a:pt x="2298" y="1576"/>
                    <a:pt x="2413" y="1422"/>
                    <a:pt x="2388" y="1221"/>
                  </a:cubicBezTo>
                  <a:cubicBezTo>
                    <a:pt x="2306" y="678"/>
                    <a:pt x="1873" y="244"/>
                    <a:pt x="1330" y="163"/>
                  </a:cubicBezTo>
                  <a:cubicBezTo>
                    <a:pt x="1059" y="27"/>
                    <a:pt x="76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4113938" y="613750"/>
              <a:ext cx="60325" cy="39425"/>
            </a:xfrm>
            <a:custGeom>
              <a:avLst/>
              <a:gdLst/>
              <a:ahLst/>
              <a:cxnLst/>
              <a:rect l="l" t="t" r="r" b="b"/>
              <a:pathLst>
                <a:path w="2413" h="1577" extrusionOk="0">
                  <a:moveTo>
                    <a:pt x="407" y="0"/>
                  </a:moveTo>
                  <a:cubicBezTo>
                    <a:pt x="163" y="0"/>
                    <a:pt x="0" y="244"/>
                    <a:pt x="136" y="407"/>
                  </a:cubicBezTo>
                  <a:cubicBezTo>
                    <a:pt x="570" y="1058"/>
                    <a:pt x="1248" y="1465"/>
                    <a:pt x="2035" y="1573"/>
                  </a:cubicBezTo>
                  <a:cubicBezTo>
                    <a:pt x="2052" y="1575"/>
                    <a:pt x="2070" y="1576"/>
                    <a:pt x="2087" y="1576"/>
                  </a:cubicBezTo>
                  <a:cubicBezTo>
                    <a:pt x="2298" y="1576"/>
                    <a:pt x="2412" y="1422"/>
                    <a:pt x="2387" y="1221"/>
                  </a:cubicBezTo>
                  <a:cubicBezTo>
                    <a:pt x="2306" y="678"/>
                    <a:pt x="1872" y="244"/>
                    <a:pt x="1329" y="163"/>
                  </a:cubicBezTo>
                  <a:cubicBezTo>
                    <a:pt x="1058" y="27"/>
                    <a:pt x="760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4004763" y="630000"/>
              <a:ext cx="58925" cy="38925"/>
            </a:xfrm>
            <a:custGeom>
              <a:avLst/>
              <a:gdLst/>
              <a:ahLst/>
              <a:cxnLst/>
              <a:rect l="l" t="t" r="r" b="b"/>
              <a:pathLst>
                <a:path w="2357" h="1557" extrusionOk="0">
                  <a:moveTo>
                    <a:pt x="326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9"/>
                    <a:pt x="2007" y="1547"/>
                  </a:cubicBezTo>
                  <a:cubicBezTo>
                    <a:pt x="2033" y="1553"/>
                    <a:pt x="2058" y="1556"/>
                    <a:pt x="2081" y="1556"/>
                  </a:cubicBezTo>
                  <a:cubicBezTo>
                    <a:pt x="2254" y="1556"/>
                    <a:pt x="2357" y="1389"/>
                    <a:pt x="2333" y="1222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50" y="28"/>
                    <a:pt x="651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3867113" y="653075"/>
              <a:ext cx="59650" cy="38750"/>
            </a:xfrm>
            <a:custGeom>
              <a:avLst/>
              <a:gdLst/>
              <a:ahLst/>
              <a:cxnLst/>
              <a:rect l="l" t="t" r="r" b="b"/>
              <a:pathLst>
                <a:path w="2386" h="1550" extrusionOk="0">
                  <a:moveTo>
                    <a:pt x="353" y="0"/>
                  </a:moveTo>
                  <a:cubicBezTo>
                    <a:pt x="136" y="0"/>
                    <a:pt x="0" y="217"/>
                    <a:pt x="109" y="407"/>
                  </a:cubicBezTo>
                  <a:cubicBezTo>
                    <a:pt x="543" y="1031"/>
                    <a:pt x="1221" y="1438"/>
                    <a:pt x="2007" y="1546"/>
                  </a:cubicBezTo>
                  <a:cubicBezTo>
                    <a:pt x="2025" y="1548"/>
                    <a:pt x="2043" y="1549"/>
                    <a:pt x="2060" y="1549"/>
                  </a:cubicBezTo>
                  <a:cubicBezTo>
                    <a:pt x="2271" y="1549"/>
                    <a:pt x="2385" y="1397"/>
                    <a:pt x="2360" y="1221"/>
                  </a:cubicBezTo>
                  <a:cubicBezTo>
                    <a:pt x="2279" y="678"/>
                    <a:pt x="1845" y="217"/>
                    <a:pt x="1302" y="163"/>
                  </a:cubicBezTo>
                  <a:cubicBezTo>
                    <a:pt x="1004" y="54"/>
                    <a:pt x="67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4092238" y="738500"/>
              <a:ext cx="58250" cy="38925"/>
            </a:xfrm>
            <a:custGeom>
              <a:avLst/>
              <a:gdLst/>
              <a:ahLst/>
              <a:cxnLst/>
              <a:rect l="l" t="t" r="r" b="b"/>
              <a:pathLst>
                <a:path w="2330" h="1557" extrusionOk="0">
                  <a:moveTo>
                    <a:pt x="326" y="1"/>
                  </a:moveTo>
                  <a:cubicBezTo>
                    <a:pt x="136" y="1"/>
                    <a:pt x="0" y="245"/>
                    <a:pt x="82" y="408"/>
                  </a:cubicBezTo>
                  <a:cubicBezTo>
                    <a:pt x="543" y="1059"/>
                    <a:pt x="1221" y="1465"/>
                    <a:pt x="1980" y="1547"/>
                  </a:cubicBezTo>
                  <a:cubicBezTo>
                    <a:pt x="2003" y="1553"/>
                    <a:pt x="2025" y="1556"/>
                    <a:pt x="2046" y="1556"/>
                  </a:cubicBezTo>
                  <a:cubicBezTo>
                    <a:pt x="2206" y="1556"/>
                    <a:pt x="2330" y="1389"/>
                    <a:pt x="2306" y="1221"/>
                  </a:cubicBezTo>
                  <a:cubicBezTo>
                    <a:pt x="2224" y="679"/>
                    <a:pt x="1790" y="245"/>
                    <a:pt x="1248" y="164"/>
                  </a:cubicBezTo>
                  <a:cubicBezTo>
                    <a:pt x="977" y="28"/>
                    <a:pt x="678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4019813" y="360075"/>
              <a:ext cx="59500" cy="39475"/>
            </a:xfrm>
            <a:custGeom>
              <a:avLst/>
              <a:gdLst/>
              <a:ahLst/>
              <a:cxnLst/>
              <a:rect l="l" t="t" r="r" b="b"/>
              <a:pathLst>
                <a:path w="2380" h="1579" extrusionOk="0">
                  <a:moveTo>
                    <a:pt x="341" y="1"/>
                  </a:moveTo>
                  <a:cubicBezTo>
                    <a:pt x="118" y="1"/>
                    <a:pt x="0" y="254"/>
                    <a:pt x="104" y="410"/>
                  </a:cubicBezTo>
                  <a:cubicBezTo>
                    <a:pt x="538" y="1061"/>
                    <a:pt x="1216" y="1467"/>
                    <a:pt x="2002" y="1576"/>
                  </a:cubicBezTo>
                  <a:cubicBezTo>
                    <a:pt x="2020" y="1578"/>
                    <a:pt x="2037" y="1579"/>
                    <a:pt x="2054" y="1579"/>
                  </a:cubicBezTo>
                  <a:cubicBezTo>
                    <a:pt x="2265" y="1579"/>
                    <a:pt x="2380" y="1424"/>
                    <a:pt x="2355" y="1223"/>
                  </a:cubicBezTo>
                  <a:cubicBezTo>
                    <a:pt x="2273" y="681"/>
                    <a:pt x="1839" y="247"/>
                    <a:pt x="1297" y="193"/>
                  </a:cubicBezTo>
                  <a:cubicBezTo>
                    <a:pt x="1026" y="57"/>
                    <a:pt x="727" y="3"/>
                    <a:pt x="375" y="3"/>
                  </a:cubicBezTo>
                  <a:cubicBezTo>
                    <a:pt x="363" y="1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4144438" y="518800"/>
              <a:ext cx="60275" cy="39425"/>
            </a:xfrm>
            <a:custGeom>
              <a:avLst/>
              <a:gdLst/>
              <a:ahLst/>
              <a:cxnLst/>
              <a:rect l="l" t="t" r="r" b="b"/>
              <a:pathLst>
                <a:path w="2411" h="1577" extrusionOk="0">
                  <a:moveTo>
                    <a:pt x="408" y="1"/>
                  </a:moveTo>
                  <a:cubicBezTo>
                    <a:pt x="164" y="1"/>
                    <a:pt x="1" y="245"/>
                    <a:pt x="136" y="408"/>
                  </a:cubicBezTo>
                  <a:cubicBezTo>
                    <a:pt x="570" y="1059"/>
                    <a:pt x="1249" y="1465"/>
                    <a:pt x="2035" y="1574"/>
                  </a:cubicBezTo>
                  <a:cubicBezTo>
                    <a:pt x="2053" y="1576"/>
                    <a:pt x="2070" y="1577"/>
                    <a:pt x="2087" y="1577"/>
                  </a:cubicBezTo>
                  <a:cubicBezTo>
                    <a:pt x="2298" y="1577"/>
                    <a:pt x="2411" y="1422"/>
                    <a:pt x="2361" y="1221"/>
                  </a:cubicBezTo>
                  <a:cubicBezTo>
                    <a:pt x="2306" y="679"/>
                    <a:pt x="1872" y="245"/>
                    <a:pt x="1330" y="163"/>
                  </a:cubicBezTo>
                  <a:cubicBezTo>
                    <a:pt x="1059" y="28"/>
                    <a:pt x="760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296138" y="512025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5"/>
                    <a:pt x="109" y="407"/>
                  </a:cubicBezTo>
                  <a:cubicBezTo>
                    <a:pt x="543" y="1058"/>
                    <a:pt x="1221" y="1465"/>
                    <a:pt x="2008" y="1574"/>
                  </a:cubicBezTo>
                  <a:cubicBezTo>
                    <a:pt x="2022" y="1576"/>
                    <a:pt x="2036" y="1577"/>
                    <a:pt x="2049" y="1577"/>
                  </a:cubicBezTo>
                  <a:cubicBezTo>
                    <a:pt x="2217" y="1577"/>
                    <a:pt x="2332" y="1422"/>
                    <a:pt x="2306" y="1221"/>
                  </a:cubicBezTo>
                  <a:cubicBezTo>
                    <a:pt x="2225" y="679"/>
                    <a:pt x="1791" y="245"/>
                    <a:pt x="1249" y="163"/>
                  </a:cubicBezTo>
                  <a:cubicBezTo>
                    <a:pt x="977" y="28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927463" y="382500"/>
              <a:ext cx="59525" cy="38925"/>
            </a:xfrm>
            <a:custGeom>
              <a:avLst/>
              <a:gdLst/>
              <a:ahLst/>
              <a:cxnLst/>
              <a:rect l="l" t="t" r="r" b="b"/>
              <a:pathLst>
                <a:path w="2381" h="1557" extrusionOk="0">
                  <a:moveTo>
                    <a:pt x="380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3" y="1059"/>
                    <a:pt x="1221" y="1438"/>
                    <a:pt x="2007" y="1547"/>
                  </a:cubicBezTo>
                  <a:cubicBezTo>
                    <a:pt x="2036" y="1553"/>
                    <a:pt x="2064" y="1556"/>
                    <a:pt x="2089" y="1556"/>
                  </a:cubicBezTo>
                  <a:cubicBezTo>
                    <a:pt x="2281" y="1556"/>
                    <a:pt x="2381" y="1389"/>
                    <a:pt x="2333" y="1221"/>
                  </a:cubicBezTo>
                  <a:cubicBezTo>
                    <a:pt x="2279" y="679"/>
                    <a:pt x="1845" y="245"/>
                    <a:pt x="1302" y="164"/>
                  </a:cubicBezTo>
                  <a:cubicBezTo>
                    <a:pt x="1031" y="28"/>
                    <a:pt x="705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4204788" y="712750"/>
              <a:ext cx="58300" cy="39425"/>
            </a:xfrm>
            <a:custGeom>
              <a:avLst/>
              <a:gdLst/>
              <a:ahLst/>
              <a:cxnLst/>
              <a:rect l="l" t="t" r="r" b="b"/>
              <a:pathLst>
                <a:path w="2332" h="1577" extrusionOk="0">
                  <a:moveTo>
                    <a:pt x="326" y="0"/>
                  </a:moveTo>
                  <a:cubicBezTo>
                    <a:pt x="136" y="0"/>
                    <a:pt x="1" y="244"/>
                    <a:pt x="109" y="407"/>
                  </a:cubicBezTo>
                  <a:cubicBezTo>
                    <a:pt x="543" y="1058"/>
                    <a:pt x="1221" y="1465"/>
                    <a:pt x="1981" y="1573"/>
                  </a:cubicBezTo>
                  <a:cubicBezTo>
                    <a:pt x="1997" y="1575"/>
                    <a:pt x="2012" y="1576"/>
                    <a:pt x="2027" y="1576"/>
                  </a:cubicBezTo>
                  <a:cubicBezTo>
                    <a:pt x="2217" y="1576"/>
                    <a:pt x="2332" y="1422"/>
                    <a:pt x="2306" y="1221"/>
                  </a:cubicBezTo>
                  <a:cubicBezTo>
                    <a:pt x="2225" y="678"/>
                    <a:pt x="1791" y="244"/>
                    <a:pt x="1249" y="190"/>
                  </a:cubicBezTo>
                  <a:cubicBezTo>
                    <a:pt x="977" y="54"/>
                    <a:pt x="67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3973563" y="764950"/>
              <a:ext cx="58975" cy="38750"/>
            </a:xfrm>
            <a:custGeom>
              <a:avLst/>
              <a:gdLst/>
              <a:ahLst/>
              <a:cxnLst/>
              <a:rect l="l" t="t" r="r" b="b"/>
              <a:pathLst>
                <a:path w="2359" h="1550" extrusionOk="0">
                  <a:moveTo>
                    <a:pt x="326" y="1"/>
                  </a:moveTo>
                  <a:cubicBezTo>
                    <a:pt x="136" y="1"/>
                    <a:pt x="1" y="218"/>
                    <a:pt x="82" y="407"/>
                  </a:cubicBezTo>
                  <a:cubicBezTo>
                    <a:pt x="543" y="1031"/>
                    <a:pt x="1221" y="1438"/>
                    <a:pt x="1981" y="1547"/>
                  </a:cubicBezTo>
                  <a:cubicBezTo>
                    <a:pt x="1999" y="1549"/>
                    <a:pt x="2016" y="1550"/>
                    <a:pt x="2033" y="1550"/>
                  </a:cubicBezTo>
                  <a:cubicBezTo>
                    <a:pt x="2244" y="1550"/>
                    <a:pt x="2358" y="1397"/>
                    <a:pt x="2333" y="1221"/>
                  </a:cubicBezTo>
                  <a:cubicBezTo>
                    <a:pt x="2252" y="679"/>
                    <a:pt x="1818" y="218"/>
                    <a:pt x="1275" y="163"/>
                  </a:cubicBezTo>
                  <a:cubicBezTo>
                    <a:pt x="977" y="55"/>
                    <a:pt x="67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3893563" y="853775"/>
              <a:ext cx="58225" cy="38975"/>
            </a:xfrm>
            <a:custGeom>
              <a:avLst/>
              <a:gdLst/>
              <a:ahLst/>
              <a:cxnLst/>
              <a:rect l="l" t="t" r="r" b="b"/>
              <a:pathLst>
                <a:path w="2329" h="1559" extrusionOk="0">
                  <a:moveTo>
                    <a:pt x="353" y="1"/>
                  </a:moveTo>
                  <a:cubicBezTo>
                    <a:pt x="136" y="1"/>
                    <a:pt x="0" y="245"/>
                    <a:pt x="109" y="408"/>
                  </a:cubicBezTo>
                  <a:cubicBezTo>
                    <a:pt x="542" y="1059"/>
                    <a:pt x="1221" y="1466"/>
                    <a:pt x="2007" y="1547"/>
                  </a:cubicBezTo>
                  <a:cubicBezTo>
                    <a:pt x="2035" y="1555"/>
                    <a:pt x="2062" y="1559"/>
                    <a:pt x="2087" y="1559"/>
                  </a:cubicBezTo>
                  <a:cubicBezTo>
                    <a:pt x="2234" y="1559"/>
                    <a:pt x="2329" y="1430"/>
                    <a:pt x="2306" y="1221"/>
                  </a:cubicBezTo>
                  <a:cubicBezTo>
                    <a:pt x="2251" y="679"/>
                    <a:pt x="1790" y="245"/>
                    <a:pt x="1248" y="164"/>
                  </a:cubicBezTo>
                  <a:cubicBezTo>
                    <a:pt x="976" y="28"/>
                    <a:pt x="67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pes of Attention and How to Work on them in Students with ADHD by Slidesgo">
  <a:themeElements>
    <a:clrScheme name="Simple Light">
      <a:dk1>
        <a:srgbClr val="191919"/>
      </a:dk1>
      <a:lt1>
        <a:srgbClr val="FFFFFF"/>
      </a:lt1>
      <a:dk2>
        <a:srgbClr val="A1C4FD"/>
      </a:dk2>
      <a:lt2>
        <a:srgbClr val="FFD57C"/>
      </a:lt2>
      <a:accent1>
        <a:srgbClr val="F7F5DB"/>
      </a:accent1>
      <a:accent2>
        <a:srgbClr val="D5E5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397</Words>
  <Application>Microsoft Office PowerPoint</Application>
  <PresentationFormat>如螢幕大小 (16:9)</PresentationFormat>
  <Paragraphs>49</Paragraphs>
  <Slides>19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Bebas Neue</vt:lpstr>
      <vt:lpstr>新細明體</vt:lpstr>
      <vt:lpstr>Proxima Nova</vt:lpstr>
      <vt:lpstr>Montserrat ExtraBold</vt:lpstr>
      <vt:lpstr>Arial</vt:lpstr>
      <vt:lpstr>Montserrat</vt:lpstr>
      <vt:lpstr>Inter</vt:lpstr>
      <vt:lpstr>Types of Attention and How to Work on them in Students with ADHD by Slidesgo</vt:lpstr>
      <vt:lpstr>Slidesgo Final Pages</vt:lpstr>
      <vt:lpstr>Understanding dark side of artificial intelligence (AI) integrated business analytics: assessing firm’s operational inefficiency and competitiveness</vt:lpstr>
      <vt:lpstr>Table of contents</vt:lpstr>
      <vt:lpstr>01</vt:lpstr>
      <vt:lpstr>Background </vt:lpstr>
      <vt:lpstr>Background </vt:lpstr>
      <vt:lpstr>Background </vt:lpstr>
      <vt:lpstr>Problem</vt:lpstr>
      <vt:lpstr>The emergence of AI integrated BA</vt:lpstr>
      <vt:lpstr>02</vt:lpstr>
      <vt:lpstr>Hypothesis Development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04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Attention and How to Work on them in Students with ADHD</dc:title>
  <dc:creator>陳秉言</dc:creator>
  <cp:lastModifiedBy>劉維洋劉維洋</cp:lastModifiedBy>
  <cp:revision>19</cp:revision>
  <dcterms:modified xsi:type="dcterms:W3CDTF">2023-02-27T14:57:01Z</dcterms:modified>
</cp:coreProperties>
</file>