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D706-EF9D-4ED5-A066-33B757EE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A4FA3-EBAE-40E6-8CFC-9FC8E368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0B18-3960-41C2-9AD1-7FC15C62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234BD-13FB-430F-943C-DB59C36A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76156-42D6-4EBB-809B-390581C2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21080-A764-46E0-9977-BC7961D0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C33FE-5125-43C0-BE6F-F35A0D10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97595-4415-4D31-B74B-441C417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26DE3-481C-4AAB-A4B2-783DAB4D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96D36-98D1-415D-BD70-6F50EE1D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9582A2-7B96-4010-AA43-0756DF303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B0957-220F-4EAE-9A39-B2A4424E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8F4DB-7FBD-4DD6-B8DA-BE6CFE0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2C3C7-5F53-40F7-A344-A85DF7A0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77568-C796-4223-A061-9C1677E7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C514-087E-43D2-95C5-C3943436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ACB89-666F-4A5D-B853-FE0D8887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2E1D3-ABE9-4B91-B935-322D2D3A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399DE-CA66-4848-AE3E-55D5FB3A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17690-F7DE-4633-ADC7-2EE8163B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0B88-5664-4B5F-A475-0AB82DFA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3680-8FDD-4E0E-B36D-171375B20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CA1F5-8DE0-4DA0-8D6A-B961425A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6F74C-3741-4D56-BF7E-EF6D4166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18797-3724-4F4D-8673-1370A11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3200-3482-464C-B64D-03618221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9EECE-D0B9-4125-BA13-DAB7BA71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A11963-C65D-449A-9A5A-21B657BD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E0681-9D6A-4CB8-B9A7-1F30E37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29D2B-289A-44A8-B066-6AE3A8EC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D9AE9-45B2-42CA-B550-4F8B8E61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F3E29-08C2-46A2-BB59-0F369991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FD927-D976-4DF6-8F9E-0264D8E4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E1D49-7BA7-4412-B30D-06DF5137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F7BB1-967B-43A8-B5D6-4BB42409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02DA52-4826-49D2-B5FE-B67CFEB9F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FED20-8D0E-4FAF-AD28-D362D347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7FCBAC-D59F-49ED-ABAB-17DC8660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1DD13D-2034-40E9-8E2A-C2AF430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FF04B-8EDD-465C-AD09-B40664E1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A5CC5-3189-4394-A17F-251758D5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B46BA-2C96-445F-95B1-7100165D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B4AE52-80AE-42A8-81F9-7735300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8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ACB29-331F-44AD-9416-157F8893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19D21-B6FD-4ACC-9DAE-21B7CAC3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C4A9D-1D12-46C2-89BB-5565DBAA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7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F90F-92F8-436C-ACE3-66FA82E0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979D1-2914-4D32-AFF3-867F9000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E67FC-59B9-4F5F-B4D7-C2108688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21DC0-3B1E-4624-95AB-1DD5FC3A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8AE66-851D-48EA-8594-72186A3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86BD1-3619-4E36-A85F-C40D232A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4B8B6-DD36-4D13-B521-7AF89976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BCDC69-7A54-41AE-B72C-893CC573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50CE6-3DCE-4DBD-83DF-405732B3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8372D-664E-4A43-A1BA-172366AC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DE345-5AFE-4AD9-B797-09C70F0C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54A52-292E-4E74-BD91-154CBBF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FEEC2-9DD2-481F-ACDC-B1177FE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E5818-286D-447E-80FF-B1A2AD6D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F974-5E86-4245-BF5D-1775F63B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89B0-47F7-4AE1-849B-4E2763F3756E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E63-64B1-4019-8B7C-60638C8FD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0D49-4CB5-4393-A443-90A7DFB04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631D-6FA8-4F34-9277-901F5D9FB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69DC9-297E-49FC-BE52-D022402B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2511893"/>
            <a:ext cx="9144000" cy="2387600"/>
          </a:xfrm>
        </p:spPr>
        <p:txBody>
          <a:bodyPr/>
          <a:lstStyle/>
          <a:p>
            <a:r>
              <a:rPr lang="en-US" altLang="ko-KR" dirty="0"/>
              <a:t>Back-End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68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924A-35E4-4E56-8A2C-DC4CFB05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클라이언트 서버 통신방법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CA952-A192-4EC0-B23B-241A0E1D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서버에서 소켓 생성</a:t>
            </a:r>
            <a:r>
              <a:rPr lang="en-US" altLang="ko-KR" dirty="0"/>
              <a:t> -&gt; IP, Port </a:t>
            </a:r>
            <a:r>
              <a:rPr lang="ko-KR" altLang="en-US" dirty="0"/>
              <a:t>번호 설정</a:t>
            </a:r>
            <a:endParaRPr lang="en-US" altLang="ko-KR" dirty="0"/>
          </a:p>
          <a:p>
            <a:r>
              <a:rPr lang="ko-KR" altLang="en-US" dirty="0"/>
              <a:t>클라이언트에서 서버의 </a:t>
            </a:r>
            <a:r>
              <a:rPr lang="en-US" altLang="ko-KR" dirty="0"/>
              <a:t>IP, Port </a:t>
            </a:r>
            <a:r>
              <a:rPr lang="ko-KR" altLang="en-US" dirty="0"/>
              <a:t>번호로 접속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서버의 소켓을 </a:t>
            </a:r>
            <a:r>
              <a:rPr lang="ko-KR" altLang="en-US" dirty="0" err="1"/>
              <a:t>생성해놓고</a:t>
            </a:r>
            <a:r>
              <a:rPr lang="ko-KR" altLang="en-US" dirty="0"/>
              <a:t> 항상 </a:t>
            </a:r>
            <a:r>
              <a:rPr lang="ko-KR" altLang="en-US" dirty="0" err="1"/>
              <a:t>켜놓는다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서버의 </a:t>
            </a:r>
            <a:r>
              <a:rPr lang="en-US" altLang="ko-KR" dirty="0" err="1"/>
              <a:t>ip</a:t>
            </a:r>
            <a:r>
              <a:rPr lang="ko-KR" altLang="en-US" dirty="0"/>
              <a:t>는 고정이니까 클라이언트에 서버의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와 사용할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port</a:t>
            </a:r>
            <a:r>
              <a:rPr lang="ko-KR" altLang="en-US" dirty="0"/>
              <a:t>를 주고 연결하게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79C4-ABE1-4F41-923D-0B1BC93B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유저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E3308-0366-4C8A-B876-BF657054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유저의 정보를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유저정보 인스턴스 변수들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1.</a:t>
            </a:r>
            <a:r>
              <a:rPr lang="ko-KR" altLang="en-US" dirty="0"/>
              <a:t>이름 </a:t>
            </a:r>
            <a:r>
              <a:rPr lang="en-US" altLang="ko-KR" dirty="0"/>
              <a:t>2.</a:t>
            </a:r>
            <a:r>
              <a:rPr lang="ko-KR" altLang="en-US" dirty="0"/>
              <a:t>성별 </a:t>
            </a:r>
            <a:r>
              <a:rPr lang="en-US" altLang="ko-KR" dirty="0"/>
              <a:t>3.</a:t>
            </a:r>
            <a:r>
              <a:rPr lang="ko-KR" altLang="en-US" dirty="0"/>
              <a:t>나이 </a:t>
            </a:r>
            <a:r>
              <a:rPr lang="en-US" altLang="ko-KR" dirty="0"/>
              <a:t>4.</a:t>
            </a:r>
            <a:r>
              <a:rPr lang="ko-KR" altLang="en-US" dirty="0"/>
              <a:t>학교 </a:t>
            </a:r>
            <a:r>
              <a:rPr lang="en-US" altLang="ko-KR" dirty="0"/>
              <a:t>5.</a:t>
            </a:r>
            <a:r>
              <a:rPr lang="ko-KR" altLang="en-US" dirty="0"/>
              <a:t>닉네임 </a:t>
            </a:r>
            <a:r>
              <a:rPr lang="en-US" altLang="ko-KR" dirty="0"/>
              <a:t>6. ID/PW 7. Online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입력된 정보로 유저 객체를 생성할 생성자 만들기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361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F54F-73D3-4530-B16B-C981E20E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유저 정보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5223F-1096-4D48-B5FF-5A681097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프론트엔드에서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정보를 유저클래스의 인스턴스 변수에 저장한다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TextField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CheckBox</a:t>
            </a:r>
            <a:r>
              <a:rPr lang="ko-KR" altLang="en-US" sz="2000" dirty="0"/>
              <a:t>에 들어간 내용을 받아 온 다음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getText</a:t>
            </a:r>
            <a:r>
              <a:rPr lang="en-US" altLang="ko-KR" sz="2000" dirty="0"/>
              <a:t>()</a:t>
            </a:r>
            <a:r>
              <a:rPr lang="ko-KR" altLang="en-US" sz="2000" dirty="0"/>
              <a:t>같은 메소드를 이용해서 인스턴스 변수에 저장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유저 정보를 입력 받을 때부터 성별에 따라 서로 다른 배열로 나눈다 </a:t>
            </a:r>
            <a:r>
              <a:rPr lang="en-US" altLang="ko-KR" dirty="0"/>
              <a:t>ex) </a:t>
            </a:r>
            <a:r>
              <a:rPr lang="ko-KR" altLang="en-US" dirty="0"/>
              <a:t>여자만 있는 배열</a:t>
            </a:r>
            <a:r>
              <a:rPr lang="en-US" altLang="ko-KR" dirty="0"/>
              <a:t>, </a:t>
            </a:r>
            <a:r>
              <a:rPr lang="ko-KR" altLang="en-US" dirty="0"/>
              <a:t>남자만 있는 배열</a:t>
            </a:r>
            <a:endParaRPr lang="en-US" altLang="ko-KR" dirty="0"/>
          </a:p>
          <a:p>
            <a:r>
              <a:rPr lang="ko-KR" altLang="en-US" dirty="0"/>
              <a:t>로그인 할 때 </a:t>
            </a:r>
            <a:r>
              <a:rPr lang="en-US" altLang="ko-KR" dirty="0"/>
              <a:t>Online</a:t>
            </a:r>
            <a:r>
              <a:rPr lang="ko-KR" altLang="en-US" dirty="0"/>
              <a:t>변수에 </a:t>
            </a:r>
            <a:r>
              <a:rPr lang="en-US" altLang="ko-KR" dirty="0"/>
              <a:t>True </a:t>
            </a:r>
            <a:r>
              <a:rPr lang="ko-KR" altLang="en-US" dirty="0"/>
              <a:t>값 </a:t>
            </a:r>
            <a:r>
              <a:rPr lang="ko-KR" altLang="en-US" dirty="0" err="1"/>
              <a:t>넣어주기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72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71EA-500C-45F2-A804-7DE7933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305126"/>
            <a:ext cx="8507506" cy="3044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매칭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45C01-C884-424F-9327-7DE342EF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29154"/>
            <a:ext cx="11362765" cy="56237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일반 매칭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온라인 상태의 유저 배열에서 </a:t>
            </a:r>
            <a:r>
              <a:rPr lang="en-US" altLang="ko-KR" dirty="0" err="1"/>
              <a:t>randomMatching</a:t>
            </a:r>
            <a:r>
              <a:rPr lang="en-US" altLang="ko-KR" dirty="0"/>
              <a:t>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온라인 상태 구분은 소켓 연결상태를 통해 확인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프리미엄 매칭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1.</a:t>
            </a:r>
            <a:r>
              <a:rPr lang="ko-KR" altLang="en-US" dirty="0"/>
              <a:t> 나이</a:t>
            </a:r>
            <a:r>
              <a:rPr lang="en-US" altLang="ko-KR" dirty="0"/>
              <a:t>,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학교를 고른다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2. 3</a:t>
            </a:r>
            <a:r>
              <a:rPr lang="ko-KR" altLang="en-US" dirty="0"/>
              <a:t>가지 </a:t>
            </a:r>
            <a:r>
              <a:rPr lang="en-US" altLang="ko-KR" dirty="0"/>
              <a:t>if</a:t>
            </a:r>
            <a:r>
              <a:rPr lang="ko-KR" altLang="en-US" dirty="0"/>
              <a:t>문을 다 만들어 놓고 </a:t>
            </a:r>
            <a:r>
              <a:rPr lang="en-US" altLang="ko-KR" dirty="0"/>
              <a:t>Boolean</a:t>
            </a:r>
            <a:r>
              <a:rPr lang="ko-KR" altLang="en-US" dirty="0"/>
              <a:t> 변수를 이용해서 선택한 조건만 </a:t>
            </a:r>
            <a:r>
              <a:rPr lang="en-US" altLang="ko-KR" dirty="0"/>
              <a:t>if</a:t>
            </a:r>
            <a:r>
              <a:rPr lang="ko-KR" altLang="en-US" dirty="0"/>
              <a:t>문 실행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(</a:t>
            </a:r>
            <a:r>
              <a:rPr lang="ko-KR" altLang="en-US" dirty="0"/>
              <a:t>상관없음을 선택 할 수 있기 때문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조건 메소드에 매개변수를 넣어 호출 할 때 입력된 조건을 넣어 줌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   ex) </a:t>
            </a:r>
            <a:r>
              <a:rPr lang="en-US" altLang="ko-KR" dirty="0" err="1"/>
              <a:t>check_Age</a:t>
            </a:r>
            <a:r>
              <a:rPr lang="en-US" altLang="ko-KR" dirty="0"/>
              <a:t>(int </a:t>
            </a:r>
            <a:r>
              <a:rPr lang="en-US" altLang="ko-KR" dirty="0" err="1"/>
              <a:t>min_age</a:t>
            </a:r>
            <a:r>
              <a:rPr lang="en-US" altLang="ko-KR" dirty="0"/>
              <a:t>, int </a:t>
            </a:r>
            <a:r>
              <a:rPr lang="en-US" altLang="ko-KR" dirty="0" err="1"/>
              <a:t>max_age</a:t>
            </a:r>
            <a:r>
              <a:rPr lang="en-US" altLang="ko-KR" dirty="0"/>
              <a:t>){}   -&gt; </a:t>
            </a:r>
            <a:r>
              <a:rPr lang="ko-KR" altLang="en-US" dirty="0"/>
              <a:t>설정하는 나이대가 다양하기 때문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조건을 모두 만족하는 유저 배열을 생성 후 </a:t>
            </a:r>
            <a:r>
              <a:rPr lang="en-US" altLang="ko-KR" dirty="0" err="1"/>
              <a:t>randomMatching</a:t>
            </a:r>
            <a:r>
              <a:rPr lang="ko-KR" altLang="en-US" dirty="0"/>
              <a:t>메소드 사용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randomMatching</a:t>
            </a:r>
            <a:r>
              <a:rPr lang="ko-KR" altLang="en-US" dirty="0"/>
              <a:t>메소드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배열에서 </a:t>
            </a:r>
            <a:r>
              <a:rPr lang="en-US" altLang="ko-KR" dirty="0"/>
              <a:t>rand()</a:t>
            </a:r>
            <a:r>
              <a:rPr lang="ko-KR" altLang="en-US" dirty="0"/>
              <a:t>메소드를 이용해서 인덱스번호를 랜덤으로 매칭시킨다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8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56E5A-3D77-4136-B2C9-0B7799E0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6" y="203760"/>
            <a:ext cx="8969188" cy="800007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클라이언트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22184-7BE4-439E-8D87-E8717B2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5" y="1171200"/>
            <a:ext cx="11730317" cy="2656729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필요한 메소드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randomMatching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premium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nomal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check_age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check_gender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err="1"/>
              <a:t>check_univ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9992-6E24-4D6A-A7A7-122D95453AD5}"/>
              </a:ext>
            </a:extLst>
          </p:cNvPr>
          <p:cNvSpPr txBox="1"/>
          <p:nvPr/>
        </p:nvSpPr>
        <p:spPr>
          <a:xfrm>
            <a:off x="219636" y="4114800"/>
            <a:ext cx="1217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변수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온라인유저 배열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 배열</a:t>
            </a:r>
            <a:endParaRPr lang="en-US" altLang="ko-KR" dirty="0"/>
          </a:p>
          <a:p>
            <a:r>
              <a:rPr lang="en-US" altLang="ko-KR" dirty="0"/>
              <a:t>3. Premium</a:t>
            </a:r>
            <a:r>
              <a:rPr lang="ko-KR" altLang="en-US" dirty="0"/>
              <a:t> 배열을 </a:t>
            </a:r>
            <a:r>
              <a:rPr lang="ko-KR" altLang="en-US" dirty="0" err="1"/>
              <a:t>만들지말고</a:t>
            </a:r>
            <a:r>
              <a:rPr lang="ko-KR" altLang="en-US" dirty="0"/>
              <a:t> 랜덤을 돌리되 조건에 </a:t>
            </a:r>
            <a:r>
              <a:rPr lang="ko-KR" altLang="en-US" dirty="0" err="1"/>
              <a:t>안맞으면</a:t>
            </a:r>
            <a:r>
              <a:rPr lang="ko-KR" altLang="en-US" dirty="0"/>
              <a:t> 다시 돌리기</a:t>
            </a:r>
            <a:r>
              <a:rPr lang="en-US" altLang="ko-KR" dirty="0"/>
              <a:t>? Or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dirty="0"/>
              <a:t>4. Premium</a:t>
            </a:r>
            <a:r>
              <a:rPr lang="ko-KR" altLang="en-US" dirty="0"/>
              <a:t>에 </a:t>
            </a:r>
            <a:r>
              <a:rPr lang="en-US" altLang="ko-KR" dirty="0"/>
              <a:t>check</a:t>
            </a:r>
            <a:r>
              <a:rPr lang="ko-KR" altLang="en-US" dirty="0"/>
              <a:t>메서드를 넣고 매개변수에 </a:t>
            </a:r>
            <a:r>
              <a:rPr lang="ko-KR" altLang="en-US" dirty="0" err="1"/>
              <a:t>조건값을</a:t>
            </a:r>
            <a:r>
              <a:rPr lang="ko-KR" altLang="en-US" dirty="0"/>
              <a:t> 넣어 실행 </a:t>
            </a:r>
            <a:r>
              <a:rPr lang="en-US" altLang="ko-KR" dirty="0"/>
              <a:t>/ </a:t>
            </a:r>
            <a:r>
              <a:rPr lang="ko-KR" altLang="en-US" dirty="0"/>
              <a:t>조건이 </a:t>
            </a:r>
            <a:r>
              <a:rPr lang="ko-KR" altLang="en-US" dirty="0" err="1"/>
              <a:t>상관없음인</a:t>
            </a:r>
            <a:r>
              <a:rPr lang="ko-KR" altLang="en-US" dirty="0"/>
              <a:t> 메서드는 </a:t>
            </a:r>
            <a:r>
              <a:rPr lang="ko-KR" altLang="en-US" dirty="0" err="1"/>
              <a:t>사용하지않는다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</a:t>
            </a:r>
          </a:p>
          <a:p>
            <a:r>
              <a:rPr lang="en-US" altLang="ko-KR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38586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E7A1A-F197-48E2-89D9-8EEAB64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나 도토리 같은 기능은 나중에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BD54C-F3F2-467E-960C-A2D76DA7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8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362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Back-End </vt:lpstr>
      <vt:lpstr>1. 클라이언트 서버 통신방법</vt:lpstr>
      <vt:lpstr>2. 유저 클래스</vt:lpstr>
      <vt:lpstr>3. 유저 정보 입력</vt:lpstr>
      <vt:lpstr>4. 매칭</vt:lpstr>
      <vt:lpstr>5. 클라이언트 클래스</vt:lpstr>
      <vt:lpstr>DB나 도토리 같은 기능은 나중에 확장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</dc:title>
  <dc:creator>jcy0342@naver.com</dc:creator>
  <cp:lastModifiedBy>jcy0342@naver.com</cp:lastModifiedBy>
  <cp:revision>1</cp:revision>
  <dcterms:created xsi:type="dcterms:W3CDTF">2021-08-22T08:58:10Z</dcterms:created>
  <dcterms:modified xsi:type="dcterms:W3CDTF">2021-08-22T10:54:09Z</dcterms:modified>
</cp:coreProperties>
</file>