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3" r:id="rId3"/>
    <p:sldId id="272" r:id="rId4"/>
    <p:sldId id="274" r:id="rId5"/>
    <p:sldId id="271" r:id="rId6"/>
    <p:sldId id="262" r:id="rId7"/>
    <p:sldId id="275" r:id="rId8"/>
    <p:sldId id="276" r:id="rId9"/>
    <p:sldId id="26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DBCD"/>
    <a:srgbClr val="F8D9B6"/>
    <a:srgbClr val="F8A2EE"/>
    <a:srgbClr val="EECCF8"/>
    <a:srgbClr val="CF74EC"/>
    <a:srgbClr val="FAE3CA"/>
    <a:srgbClr val="FF9999"/>
    <a:srgbClr val="004F91"/>
    <a:srgbClr val="006380"/>
    <a:srgbClr val="0086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76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0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B939AF-EDAA-4E75-B0EF-AD1B00EC5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30106A-1390-40B0-841F-1685F71AE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AE88B-69FA-4080-9CC0-29B5FD740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0EDCCC-A2F3-409E-893E-B076AC58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D75FD3-8F3B-4CAF-91E1-FAFA5BCD8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959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433327-2AA1-4F82-802C-DC8A8E84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50D131-1ED2-433C-9960-491453AA4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54170F-6CD6-45B7-A0A1-3F17D1DB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A6900C-406A-4210-9A74-AEF8CDBA0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B20B21-6076-4224-BA79-0FE5A087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317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270640-BF01-4043-A688-44894BA6E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1199D0-8FEA-4FD4-A9CF-0C3279C21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8233B-5717-4D3E-B11D-11FE4FD01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3B9ABA-0811-45D8-BF65-551670F69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687C3-5672-40DC-A54C-672309CD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62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1D418-F576-4A38-8063-25C621AC8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E35D4F-29F1-451D-B757-EDAF6E8B1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8C7918-FDF1-4094-BA20-C5DA2E74C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5FA876-3D5E-472C-8730-65A709151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B7A82-2441-47CD-AB69-A406E8C2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622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C961E-1530-469B-89B9-D41815310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514DEF-766D-43D5-A733-960C8DA57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8F40EF-1B38-4F3B-BBFC-D709BD040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9E5F50-D32B-471C-9CE7-763238FFA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769826-8A29-490A-AA8D-6AC007528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429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026FC-E9FB-4848-91E5-5298D899A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197AF1-560C-40CA-9F77-C4482D487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C0796C-7EC1-4E5C-A958-404EE7B06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B77541-68E4-4220-B55C-32A24D858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89BEA-B9D2-4315-865D-0922BB8D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8399B8-5430-471A-8327-BC683828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725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CE3AB-0CC2-49EE-9DA0-3CB2C0868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B0D51B-44B7-4408-BC66-099F46D47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61FD69-CFCC-4C2D-B7F4-0644CA98A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0D580-B31D-4CAB-94F1-7EBCE7BE4E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C9EEF7-64C4-4FAD-9CFE-FD473249E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BE591D-57DD-4E41-90A3-ABF3AA388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A6D044-C3E0-4D5E-AF10-FACC94C43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683FC5-E510-41A5-9C66-871362909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451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CF913-0565-4EF5-9DF3-7BBF5C8C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D481E3-9ABB-44E4-BA96-584DA6B50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8FEF85-13E2-4C06-A394-5D793C8FE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59790F-659A-49BB-A168-3AFACB218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58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358B96-B88D-44E0-80FB-A3E5115EC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4965D0-B67C-44FE-B2DF-8A9A1FF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E08DD7-6BB0-4E42-8EE5-AAC66D4E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5AD6E2-3E31-4034-8FF1-64F8A46401D0}"/>
              </a:ext>
            </a:extLst>
          </p:cNvPr>
          <p:cNvSpPr txBox="1"/>
          <p:nvPr userDrawn="1"/>
        </p:nvSpPr>
        <p:spPr>
          <a:xfrm>
            <a:off x="100069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271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334CD-F1FC-4FC8-A33D-812FC56E4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F2E690-E86A-4722-8316-0FF92D49D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D91116-A8BD-4884-9523-160728CC1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500E92-4799-4898-98C7-B692B9674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A78D38-4CFE-47A6-96B0-555ED1372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9D91FB-39E5-422E-AC1D-39E10E17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400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2DA18-F480-4F43-9A50-EADDABE5D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26B1D8-2477-4DB6-BE7D-112747830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C5D60A-76F5-4617-83B0-E89AD623E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1EC6B5-B075-4D35-AF79-AED23C1CD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F6AC84-AD13-4AE0-81DD-8803DC1E2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04FB3C-BBE8-47DB-9541-199402AF6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747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54567B-AA32-4399-B4A4-FABCF6F6F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78D90E-B19D-496D-A8CD-027F4150F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FBE15F-B2E5-4F5E-9536-3714D94D6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484E9-28E7-414B-8A10-8B88CF2761E2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1C7A53-550B-4CD2-B975-305B0E751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20BB5B-A2EE-4D07-89B8-AA87B48F1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70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01D4D50-8EEB-453B-8DD4-8658573A49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97" y="0"/>
            <a:ext cx="12192000" cy="6858000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D7974FE1-4C44-45A0-9328-80FCD0645472}"/>
              </a:ext>
            </a:extLst>
          </p:cNvPr>
          <p:cNvGrpSpPr/>
          <p:nvPr/>
        </p:nvGrpSpPr>
        <p:grpSpPr>
          <a:xfrm>
            <a:off x="3792955" y="2747210"/>
            <a:ext cx="4606089" cy="1363579"/>
            <a:chOff x="3792955" y="2747210"/>
            <a:chExt cx="4606089" cy="1363579"/>
          </a:xfrm>
          <a:noFill/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7E463ED-4BD5-42F9-96F2-9C70B90152F7}"/>
                </a:ext>
              </a:extLst>
            </p:cNvPr>
            <p:cNvSpPr/>
            <p:nvPr/>
          </p:nvSpPr>
          <p:spPr>
            <a:xfrm>
              <a:off x="3792955" y="2747210"/>
              <a:ext cx="4606089" cy="13635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17282E7-FE6A-4789-A025-64312C9596EB}"/>
                </a:ext>
              </a:extLst>
            </p:cNvPr>
            <p:cNvSpPr txBox="1"/>
            <p:nvPr/>
          </p:nvSpPr>
          <p:spPr>
            <a:xfrm>
              <a:off x="5379006" y="2747211"/>
              <a:ext cx="1433983" cy="70788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1"/>
                  </a:solidFill>
                </a:rPr>
                <a:t>90Kg</a:t>
              </a:r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21707D4-0C1D-4523-BCBF-C7B5CF8C3B3D}"/>
                </a:ext>
              </a:extLst>
            </p:cNvPr>
            <p:cNvSpPr txBox="1"/>
            <p:nvPr/>
          </p:nvSpPr>
          <p:spPr>
            <a:xfrm>
              <a:off x="4344129" y="3582888"/>
              <a:ext cx="3503736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</a:rPr>
                <a:t>-Backend project-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C9D7342-D647-4D17-987E-AD9E2B1BACC0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</a:rPr>
              <a:t>ⓒSaebyeol Yu.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</a:rPr>
              <a:t>Saebyeol’s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>
                <a:solidFill>
                  <a:schemeClr val="bg1"/>
                </a:solidFill>
              </a:rPr>
              <a:t>PowerPoint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128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78E1DBB-13E2-4867-9811-D742501245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D0B557EB-C578-416A-92EE-78FECCB949BA}"/>
              </a:ext>
            </a:extLst>
          </p:cNvPr>
          <p:cNvGrpSpPr/>
          <p:nvPr/>
        </p:nvGrpSpPr>
        <p:grpSpPr>
          <a:xfrm>
            <a:off x="440154" y="408177"/>
            <a:ext cx="3700046" cy="823724"/>
            <a:chOff x="389354" y="547877"/>
            <a:chExt cx="3700046" cy="82372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66D9CC6-945B-4BEF-90E1-EE553E70A42F}"/>
                </a:ext>
              </a:extLst>
            </p:cNvPr>
            <p:cNvSpPr/>
            <p:nvPr/>
          </p:nvSpPr>
          <p:spPr>
            <a:xfrm>
              <a:off x="389354" y="547877"/>
              <a:ext cx="3700046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EECFE1-1A00-4D67-9FB4-22FC31915675}"/>
                </a:ext>
              </a:extLst>
            </p:cNvPr>
            <p:cNvSpPr txBox="1"/>
            <p:nvPr/>
          </p:nvSpPr>
          <p:spPr>
            <a:xfrm>
              <a:off x="567305" y="714705"/>
              <a:ext cx="3344144" cy="479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목차</a:t>
              </a: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E1892D3-4436-43F1-8740-AEBFB858AD41}"/>
              </a:ext>
            </a:extLst>
          </p:cNvPr>
          <p:cNvCxnSpPr>
            <a:cxnSpLocks/>
          </p:cNvCxnSpPr>
          <p:nvPr/>
        </p:nvCxnSpPr>
        <p:spPr>
          <a:xfrm>
            <a:off x="389354" y="1625600"/>
            <a:ext cx="570664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E2BB20F-FE40-4D0B-A9CC-91C252B14083}"/>
              </a:ext>
            </a:extLst>
          </p:cNvPr>
          <p:cNvGrpSpPr/>
          <p:nvPr/>
        </p:nvGrpSpPr>
        <p:grpSpPr>
          <a:xfrm>
            <a:off x="440154" y="2230106"/>
            <a:ext cx="4005649" cy="3841859"/>
            <a:chOff x="440154" y="2095500"/>
            <a:chExt cx="4005649" cy="384185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09F5C2F-BB1F-4D38-B2B6-B4A7F5E215DC}"/>
                </a:ext>
              </a:extLst>
            </p:cNvPr>
            <p:cNvSpPr/>
            <p:nvPr/>
          </p:nvSpPr>
          <p:spPr>
            <a:xfrm>
              <a:off x="440154" y="2095500"/>
              <a:ext cx="690146" cy="6901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B0A348F-3BB5-43F1-A55C-DDA4D457E7E0}"/>
                </a:ext>
              </a:extLst>
            </p:cNvPr>
            <p:cNvSpPr txBox="1"/>
            <p:nvPr/>
          </p:nvSpPr>
          <p:spPr>
            <a:xfrm>
              <a:off x="561448" y="2117408"/>
              <a:ext cx="447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B2380DA-6342-490C-9DFF-163A21F81BD1}"/>
                </a:ext>
              </a:extLst>
            </p:cNvPr>
            <p:cNvSpPr txBox="1"/>
            <p:nvPr/>
          </p:nvSpPr>
          <p:spPr>
            <a:xfrm>
              <a:off x="1251594" y="2178963"/>
              <a:ext cx="2303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err="1"/>
                <a:t>채팅방</a:t>
              </a:r>
              <a:r>
                <a:rPr lang="ko-KR" altLang="en-US" sz="2800" spc="-150" dirty="0"/>
                <a:t> 리스트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1129ACE-DB4D-411E-81E1-8FA875DAD7FA}"/>
                </a:ext>
              </a:extLst>
            </p:cNvPr>
            <p:cNvSpPr txBox="1"/>
            <p:nvPr/>
          </p:nvSpPr>
          <p:spPr>
            <a:xfrm>
              <a:off x="1683508" y="5141095"/>
              <a:ext cx="11336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 err="1"/>
                <a:t>랜덤매칭</a:t>
              </a:r>
              <a:endParaRPr lang="ko-KR" altLang="en-US" sz="2000" spc="-15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03C2CBD-23B5-4F77-A324-9C55A31EA9AA}"/>
                </a:ext>
              </a:extLst>
            </p:cNvPr>
            <p:cNvSpPr txBox="1"/>
            <p:nvPr/>
          </p:nvSpPr>
          <p:spPr>
            <a:xfrm>
              <a:off x="1683508" y="2853198"/>
              <a:ext cx="27622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 err="1"/>
                <a:t>채팅방</a:t>
              </a:r>
              <a:r>
                <a:rPr lang="ko-KR" altLang="en-US" sz="2000" spc="-150" dirty="0"/>
                <a:t>  안 채팅내용 확인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64FB219-7303-49F7-8D7A-CEC45BCD3A4C}"/>
                </a:ext>
              </a:extLst>
            </p:cNvPr>
            <p:cNvSpPr txBox="1"/>
            <p:nvPr/>
          </p:nvSpPr>
          <p:spPr>
            <a:xfrm>
              <a:off x="1683508" y="5537249"/>
              <a:ext cx="11336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 err="1"/>
                <a:t>조건매칭</a:t>
              </a:r>
              <a:endParaRPr lang="ko-KR" altLang="en-US" sz="2000" spc="-15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0C26065-7565-44C4-B747-8CD3299F72A7}"/>
              </a:ext>
            </a:extLst>
          </p:cNvPr>
          <p:cNvGrpSpPr/>
          <p:nvPr/>
        </p:nvGrpSpPr>
        <p:grpSpPr>
          <a:xfrm>
            <a:off x="440154" y="3504475"/>
            <a:ext cx="3458318" cy="690146"/>
            <a:chOff x="440154" y="2095500"/>
            <a:chExt cx="3458318" cy="690146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FC55D33-0CAD-4614-8632-70A10A37F09E}"/>
                </a:ext>
              </a:extLst>
            </p:cNvPr>
            <p:cNvSpPr/>
            <p:nvPr/>
          </p:nvSpPr>
          <p:spPr>
            <a:xfrm>
              <a:off x="440154" y="2095500"/>
              <a:ext cx="690146" cy="6901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8A5E395-D5DB-4B03-8B8E-60B1A41329C7}"/>
                </a:ext>
              </a:extLst>
            </p:cNvPr>
            <p:cNvSpPr txBox="1"/>
            <p:nvPr/>
          </p:nvSpPr>
          <p:spPr>
            <a:xfrm>
              <a:off x="561448" y="2117408"/>
              <a:ext cx="447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F148239-00A2-4932-82B1-EF14501DD728}"/>
                </a:ext>
              </a:extLst>
            </p:cNvPr>
            <p:cNvSpPr txBox="1"/>
            <p:nvPr/>
          </p:nvSpPr>
          <p:spPr>
            <a:xfrm>
              <a:off x="1251594" y="2178963"/>
              <a:ext cx="26468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/>
                <a:t>온라인</a:t>
              </a:r>
              <a:r>
                <a:rPr lang="en-US" altLang="ko-KR" sz="2800" spc="-150" dirty="0"/>
                <a:t>/</a:t>
              </a:r>
              <a:r>
                <a:rPr lang="ko-KR" altLang="en-US" sz="2800" spc="-150" dirty="0"/>
                <a:t>오프라인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203C965-E688-465C-921F-C4F64167E8A9}"/>
              </a:ext>
            </a:extLst>
          </p:cNvPr>
          <p:cNvGrpSpPr/>
          <p:nvPr/>
        </p:nvGrpSpPr>
        <p:grpSpPr>
          <a:xfrm>
            <a:off x="440154" y="4452268"/>
            <a:ext cx="2355452" cy="690146"/>
            <a:chOff x="440154" y="2095500"/>
            <a:chExt cx="2355452" cy="69014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A24C94C-5395-46F3-A365-649314DE0215}"/>
                </a:ext>
              </a:extLst>
            </p:cNvPr>
            <p:cNvSpPr/>
            <p:nvPr/>
          </p:nvSpPr>
          <p:spPr>
            <a:xfrm>
              <a:off x="440154" y="2095500"/>
              <a:ext cx="690146" cy="6901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A268A45-50A3-4F79-B09E-7CAC3ADBCF7B}"/>
                </a:ext>
              </a:extLst>
            </p:cNvPr>
            <p:cNvSpPr txBox="1"/>
            <p:nvPr/>
          </p:nvSpPr>
          <p:spPr>
            <a:xfrm>
              <a:off x="561448" y="2117408"/>
              <a:ext cx="447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31DDCBD-1FF9-423F-9399-0882363FC909}"/>
                </a:ext>
              </a:extLst>
            </p:cNvPr>
            <p:cNvSpPr txBox="1"/>
            <p:nvPr/>
          </p:nvSpPr>
          <p:spPr>
            <a:xfrm>
              <a:off x="1251594" y="2178963"/>
              <a:ext cx="15440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err="1"/>
                <a:t>매칭방법</a:t>
              </a:r>
              <a:endParaRPr lang="ko-KR" altLang="en-US" sz="2800" spc="-150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4C1F1A1-404A-470B-9E30-C4347D243A5E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</a:rPr>
              <a:t>ⓒSaebyeol Yu.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</a:rPr>
              <a:t>Saebyeol’s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>
                <a:solidFill>
                  <a:schemeClr val="bg1"/>
                </a:solidFill>
              </a:rPr>
              <a:t>PowerPoint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C676E919-2EE6-4D4B-BEA0-B8758FBBD3EE}"/>
              </a:ext>
            </a:extLst>
          </p:cNvPr>
          <p:cNvGrpSpPr/>
          <p:nvPr/>
        </p:nvGrpSpPr>
        <p:grpSpPr>
          <a:xfrm>
            <a:off x="1009006" y="3044441"/>
            <a:ext cx="471604" cy="336216"/>
            <a:chOff x="368912" y="2095500"/>
            <a:chExt cx="832629" cy="69014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2ACC0DC-103F-40E3-8C99-FCA3EF7669E7}"/>
                </a:ext>
              </a:extLst>
            </p:cNvPr>
            <p:cNvSpPr/>
            <p:nvPr/>
          </p:nvSpPr>
          <p:spPr>
            <a:xfrm>
              <a:off x="440154" y="2095500"/>
              <a:ext cx="690146" cy="6901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D0791C3-0725-4E8F-ABC0-8B8C26762C2D}"/>
                </a:ext>
              </a:extLst>
            </p:cNvPr>
            <p:cNvSpPr txBox="1"/>
            <p:nvPr/>
          </p:nvSpPr>
          <p:spPr>
            <a:xfrm>
              <a:off x="368912" y="2117409"/>
              <a:ext cx="832629" cy="531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1-1</a:t>
              </a:r>
              <a:endPara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A8783C8-2BD5-4B30-9066-F8CDF93AC557}"/>
              </a:ext>
            </a:extLst>
          </p:cNvPr>
          <p:cNvGrpSpPr/>
          <p:nvPr/>
        </p:nvGrpSpPr>
        <p:grpSpPr>
          <a:xfrm>
            <a:off x="1009006" y="5315416"/>
            <a:ext cx="471604" cy="336216"/>
            <a:chOff x="368911" y="2095500"/>
            <a:chExt cx="832629" cy="69014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E3A746B-29BE-4977-A11A-398198997EFF}"/>
                </a:ext>
              </a:extLst>
            </p:cNvPr>
            <p:cNvSpPr/>
            <p:nvPr/>
          </p:nvSpPr>
          <p:spPr>
            <a:xfrm>
              <a:off x="440154" y="2095500"/>
              <a:ext cx="690146" cy="6901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43FAA83-D128-42BF-82FF-4AC53C441FD6}"/>
                </a:ext>
              </a:extLst>
            </p:cNvPr>
            <p:cNvSpPr txBox="1"/>
            <p:nvPr/>
          </p:nvSpPr>
          <p:spPr>
            <a:xfrm>
              <a:off x="368911" y="2117408"/>
              <a:ext cx="832629" cy="663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3-1</a:t>
              </a:r>
              <a:endPara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65F23BC-7CE0-49E3-A361-740ED4D42BD6}"/>
              </a:ext>
            </a:extLst>
          </p:cNvPr>
          <p:cNvGrpSpPr/>
          <p:nvPr/>
        </p:nvGrpSpPr>
        <p:grpSpPr>
          <a:xfrm>
            <a:off x="1009006" y="5703802"/>
            <a:ext cx="471604" cy="336216"/>
            <a:chOff x="368911" y="2095500"/>
            <a:chExt cx="832629" cy="69014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7AA4D1F-733C-43FC-9847-1687C4AAF8E1}"/>
                </a:ext>
              </a:extLst>
            </p:cNvPr>
            <p:cNvSpPr/>
            <p:nvPr/>
          </p:nvSpPr>
          <p:spPr>
            <a:xfrm>
              <a:off x="440154" y="2095500"/>
              <a:ext cx="690146" cy="6901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428626E-FD1F-4805-85DD-522FA4CCC4C4}"/>
                </a:ext>
              </a:extLst>
            </p:cNvPr>
            <p:cNvSpPr txBox="1"/>
            <p:nvPr/>
          </p:nvSpPr>
          <p:spPr>
            <a:xfrm>
              <a:off x="368911" y="2117408"/>
              <a:ext cx="832629" cy="663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3-1</a:t>
              </a:r>
              <a:endPara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1950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E6ABD68-8D65-414B-8636-3DC83DFE18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51D307E5-5280-4F48-BC00-E275F1CD1B77}"/>
              </a:ext>
            </a:extLst>
          </p:cNvPr>
          <p:cNvGrpSpPr/>
          <p:nvPr/>
        </p:nvGrpSpPr>
        <p:grpSpPr>
          <a:xfrm>
            <a:off x="507284" y="338555"/>
            <a:ext cx="4335045" cy="1151690"/>
            <a:chOff x="3792955" y="2747211"/>
            <a:chExt cx="4335045" cy="115169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52BDBD4-CA02-4D68-A1B5-951D0166F2A1}"/>
                </a:ext>
              </a:extLst>
            </p:cNvPr>
            <p:cNvSpPr/>
            <p:nvPr/>
          </p:nvSpPr>
          <p:spPr>
            <a:xfrm>
              <a:off x="3792955" y="2747211"/>
              <a:ext cx="4335045" cy="11516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1F4567-BA9C-49C3-B5F9-1275F55A02EC}"/>
                </a:ext>
              </a:extLst>
            </p:cNvPr>
            <p:cNvSpPr txBox="1"/>
            <p:nvPr/>
          </p:nvSpPr>
          <p:spPr>
            <a:xfrm>
              <a:off x="4419830" y="2999890"/>
              <a:ext cx="30812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채팅방</a:t>
              </a:r>
              <a:r>
                <a:rPr lang="ko-KR" altLang="en-US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리스트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9462CBE-36B4-4477-9103-304449E1EB3B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C5EFE43-368C-44BB-8DC8-BE1419519CD5}"/>
              </a:ext>
            </a:extLst>
          </p:cNvPr>
          <p:cNvSpPr/>
          <p:nvPr/>
        </p:nvSpPr>
        <p:spPr>
          <a:xfrm>
            <a:off x="507284" y="1742924"/>
            <a:ext cx="9591030" cy="3857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500" dirty="0">
                <a:solidFill>
                  <a:schemeClr val="tx1"/>
                </a:solidFill>
              </a:rPr>
              <a:t>사용자들의 채팅내용은 </a:t>
            </a:r>
            <a:r>
              <a:rPr lang="en-US" altLang="ko-KR" sz="2500" dirty="0">
                <a:solidFill>
                  <a:schemeClr val="tx1"/>
                </a:solidFill>
              </a:rPr>
              <a:t>90kg </a:t>
            </a:r>
            <a:r>
              <a:rPr lang="ko-KR" altLang="en-US" sz="2500" dirty="0">
                <a:solidFill>
                  <a:schemeClr val="tx1"/>
                </a:solidFill>
              </a:rPr>
              <a:t>서버 </a:t>
            </a:r>
            <a:r>
              <a:rPr lang="en-US" altLang="ko-KR" sz="2500" dirty="0">
                <a:solidFill>
                  <a:schemeClr val="tx1"/>
                </a:solidFill>
              </a:rPr>
              <a:t>DB</a:t>
            </a:r>
            <a:r>
              <a:rPr lang="ko-KR" altLang="en-US" sz="2500" dirty="0">
                <a:solidFill>
                  <a:schemeClr val="tx1"/>
                </a:solidFill>
              </a:rPr>
              <a:t>에 저장된다</a:t>
            </a:r>
            <a:endParaRPr lang="en-US" altLang="ko-KR" sz="2500" dirty="0">
              <a:solidFill>
                <a:schemeClr val="tx1"/>
              </a:solidFill>
            </a:endParaRPr>
          </a:p>
          <a:p>
            <a:r>
              <a:rPr lang="en-US" altLang="ko-KR" sz="2500" dirty="0">
                <a:solidFill>
                  <a:schemeClr val="tx1"/>
                </a:solidFill>
              </a:rPr>
              <a:t>	</a:t>
            </a:r>
            <a:r>
              <a:rPr lang="en-US" altLang="ko-KR" sz="2200" dirty="0">
                <a:solidFill>
                  <a:schemeClr val="tx1"/>
                </a:solidFill>
              </a:rPr>
              <a:t>-&gt;</a:t>
            </a:r>
            <a:r>
              <a:rPr lang="ko-KR" altLang="en-US" sz="2200" dirty="0">
                <a:solidFill>
                  <a:schemeClr val="tx1"/>
                </a:solidFill>
              </a:rPr>
              <a:t>주소를 찾아서 확인</a:t>
            </a:r>
            <a:endParaRPr lang="en-US" altLang="ko-KR" sz="22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500" dirty="0">
                <a:solidFill>
                  <a:schemeClr val="tx1"/>
                </a:solidFill>
              </a:rPr>
              <a:t>공간</a:t>
            </a:r>
            <a:r>
              <a:rPr lang="en-US" altLang="ko-KR" sz="2500" dirty="0">
                <a:solidFill>
                  <a:schemeClr val="tx1"/>
                </a:solidFill>
              </a:rPr>
              <a:t>(=</a:t>
            </a:r>
            <a:r>
              <a:rPr lang="ko-KR" altLang="en-US" sz="2500" dirty="0" err="1">
                <a:solidFill>
                  <a:schemeClr val="tx1"/>
                </a:solidFill>
              </a:rPr>
              <a:t>채팅방</a:t>
            </a:r>
            <a:r>
              <a:rPr lang="en-US" altLang="ko-KR" sz="2500" dirty="0">
                <a:solidFill>
                  <a:schemeClr val="tx1"/>
                </a:solidFill>
              </a:rPr>
              <a:t>)(=</a:t>
            </a:r>
            <a:r>
              <a:rPr lang="ko-KR" altLang="en-US" sz="2500" dirty="0">
                <a:solidFill>
                  <a:schemeClr val="tx1"/>
                </a:solidFill>
              </a:rPr>
              <a:t>메모리</a:t>
            </a:r>
            <a:r>
              <a:rPr lang="en-US" altLang="ko-KR" sz="2500" dirty="0">
                <a:solidFill>
                  <a:schemeClr val="tx1"/>
                </a:solidFill>
              </a:rPr>
              <a:t>)</a:t>
            </a:r>
            <a:r>
              <a:rPr lang="ko-KR" altLang="en-US" sz="2500" dirty="0">
                <a:solidFill>
                  <a:schemeClr val="tx1"/>
                </a:solidFill>
              </a:rPr>
              <a:t>를 할당 받는다</a:t>
            </a:r>
            <a:endParaRPr lang="en-US" altLang="ko-KR" sz="25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500" dirty="0">
                <a:solidFill>
                  <a:schemeClr val="tx1"/>
                </a:solidFill>
              </a:rPr>
              <a:t>주소를 만든다</a:t>
            </a:r>
            <a:r>
              <a:rPr lang="en-US" altLang="ko-KR" sz="25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2200" dirty="0">
                <a:solidFill>
                  <a:schemeClr val="tx1"/>
                </a:solidFill>
              </a:rPr>
              <a:t>	-&gt; </a:t>
            </a:r>
            <a:r>
              <a:rPr lang="ko-KR" altLang="en-US" sz="2200" dirty="0">
                <a:solidFill>
                  <a:schemeClr val="tx1"/>
                </a:solidFill>
              </a:rPr>
              <a:t>기본 부여 주소 </a:t>
            </a:r>
            <a:r>
              <a:rPr lang="en-US" altLang="ko-KR" sz="2200" dirty="0">
                <a:solidFill>
                  <a:schemeClr val="tx1"/>
                </a:solidFill>
              </a:rPr>
              <a:t>90kg.OOOOO.OOO </a:t>
            </a:r>
            <a:r>
              <a:rPr lang="ko-KR" altLang="en-US" sz="2200" dirty="0" err="1">
                <a:solidFill>
                  <a:schemeClr val="tx1"/>
                </a:solidFill>
              </a:rPr>
              <a:t>이런방식</a:t>
            </a:r>
            <a:endParaRPr lang="en-US" altLang="ko-KR" sz="22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500" dirty="0">
                <a:solidFill>
                  <a:schemeClr val="tx1"/>
                </a:solidFill>
              </a:rPr>
              <a:t>애초에 방을 생성할 때 찾기 쉽게 규칙을 만든다</a:t>
            </a:r>
            <a:endParaRPr lang="en-US" altLang="ko-KR" sz="2500" dirty="0">
              <a:solidFill>
                <a:schemeClr val="tx1"/>
              </a:solidFill>
            </a:endParaRPr>
          </a:p>
          <a:p>
            <a:r>
              <a:rPr lang="en-US" altLang="ko-KR" sz="2500" dirty="0">
                <a:solidFill>
                  <a:schemeClr val="tx1"/>
                </a:solidFill>
              </a:rPr>
              <a:t>	</a:t>
            </a:r>
            <a:r>
              <a:rPr lang="en-US" altLang="ko-KR" sz="2200" dirty="0">
                <a:solidFill>
                  <a:schemeClr val="tx1"/>
                </a:solidFill>
              </a:rPr>
              <a:t>-&gt;90kg.status</a:t>
            </a:r>
            <a:r>
              <a:rPr lang="ko-KR" altLang="en-US" sz="2200" dirty="0">
                <a:solidFill>
                  <a:schemeClr val="tx1"/>
                </a:solidFill>
              </a:rPr>
              <a:t> </a:t>
            </a:r>
            <a:r>
              <a:rPr lang="en-US" altLang="ko-KR" sz="2200" dirty="0">
                <a:solidFill>
                  <a:schemeClr val="tx1"/>
                </a:solidFill>
              </a:rPr>
              <a:t>-&gt; 84room ‘ON’</a:t>
            </a:r>
          </a:p>
          <a:p>
            <a:r>
              <a:rPr lang="en-US" altLang="ko-KR" sz="2200" dirty="0">
                <a:solidFill>
                  <a:schemeClr val="tx1"/>
                </a:solidFill>
              </a:rPr>
              <a:t>	-&gt;90kg.</a:t>
            </a:r>
            <a:r>
              <a:rPr lang="ko-KR" altLang="en-US" sz="2200" dirty="0">
                <a:solidFill>
                  <a:schemeClr val="tx1"/>
                </a:solidFill>
              </a:rPr>
              <a:t>방 유형</a:t>
            </a:r>
            <a:r>
              <a:rPr lang="en-US" altLang="ko-KR" sz="2200" dirty="0">
                <a:solidFill>
                  <a:schemeClr val="tx1"/>
                </a:solidFill>
              </a:rPr>
              <a:t>.find.</a:t>
            </a:r>
            <a:r>
              <a:rPr lang="ko-KR" altLang="en-US" sz="2200" dirty="0" err="1">
                <a:solidFill>
                  <a:schemeClr val="tx1"/>
                </a:solidFill>
              </a:rPr>
              <a:t>사용자닉네임</a:t>
            </a:r>
            <a:r>
              <a:rPr lang="en-US" altLang="ko-KR" sz="2200" dirty="0">
                <a:solidFill>
                  <a:schemeClr val="tx1"/>
                </a:solidFill>
              </a:rPr>
              <a:t> -&gt;</a:t>
            </a:r>
            <a:r>
              <a:rPr lang="ko-KR" altLang="en-US" sz="2200" dirty="0" err="1">
                <a:solidFill>
                  <a:schemeClr val="tx1"/>
                </a:solidFill>
              </a:rPr>
              <a:t>채팅방</a:t>
            </a:r>
            <a:r>
              <a:rPr lang="ko-KR" altLang="en-US" sz="2200" dirty="0">
                <a:solidFill>
                  <a:schemeClr val="tx1"/>
                </a:solidFill>
              </a:rPr>
              <a:t> 확인가능</a:t>
            </a:r>
            <a:r>
              <a:rPr lang="en-US" altLang="ko-KR" sz="2200" dirty="0">
                <a:solidFill>
                  <a:schemeClr val="tx1"/>
                </a:solidFill>
              </a:rPr>
              <a:t>(</a:t>
            </a:r>
            <a:r>
              <a:rPr lang="ko-KR" altLang="en-US" sz="2200" dirty="0">
                <a:solidFill>
                  <a:schemeClr val="tx1"/>
                </a:solidFill>
              </a:rPr>
              <a:t>채팅 내역이 딱 </a:t>
            </a:r>
            <a:r>
              <a:rPr lang="en-US" altLang="ko-KR" sz="2200" dirty="0">
                <a:solidFill>
                  <a:schemeClr val="tx1"/>
                </a:solidFill>
              </a:rPr>
              <a:t>	</a:t>
            </a:r>
            <a:r>
              <a:rPr lang="ko-KR" altLang="en-US" sz="2200" dirty="0">
                <a:solidFill>
                  <a:schemeClr val="tx1"/>
                </a:solidFill>
              </a:rPr>
              <a:t>뜸</a:t>
            </a:r>
            <a:r>
              <a:rPr lang="en-US" altLang="ko-KR" sz="2200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1223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6E6F778-AB9C-4E58-9B6C-B4E293A186A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6874F9-2569-4DE6-9A1C-0C9DCFAFECF6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</a:rPr>
              <a:t>ⓒSaebyeol Yu.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</a:rPr>
              <a:t>Saebyeol’s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>
                <a:solidFill>
                  <a:schemeClr val="bg1"/>
                </a:solidFill>
              </a:rPr>
              <a:t>PowerPoint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43A5CBF-7EE3-4B3E-A8C5-F550A501646C}"/>
              </a:ext>
            </a:extLst>
          </p:cNvPr>
          <p:cNvGrpSpPr/>
          <p:nvPr/>
        </p:nvGrpSpPr>
        <p:grpSpPr>
          <a:xfrm>
            <a:off x="507284" y="366836"/>
            <a:ext cx="4335045" cy="1151690"/>
            <a:chOff x="3792955" y="2775492"/>
            <a:chExt cx="4335045" cy="115169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7C11639-76D6-4C08-BE59-06D588F4FFEE}"/>
                </a:ext>
              </a:extLst>
            </p:cNvPr>
            <p:cNvSpPr/>
            <p:nvPr/>
          </p:nvSpPr>
          <p:spPr>
            <a:xfrm>
              <a:off x="3792955" y="2775492"/>
              <a:ext cx="4335045" cy="11516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7C94BDA-8BEA-4AA8-990A-06B62CA971D2}"/>
                </a:ext>
              </a:extLst>
            </p:cNvPr>
            <p:cNvSpPr txBox="1"/>
            <p:nvPr/>
          </p:nvSpPr>
          <p:spPr>
            <a:xfrm>
              <a:off x="4186594" y="2999890"/>
              <a:ext cx="35477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온라인</a:t>
              </a:r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/</a:t>
              </a:r>
              <a:r>
                <a:rPr lang="ko-KR" altLang="en-US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오프라인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1056911-3A78-4C61-9311-A7F3D713AA4F}"/>
              </a:ext>
            </a:extLst>
          </p:cNvPr>
          <p:cNvSpPr/>
          <p:nvPr/>
        </p:nvSpPr>
        <p:spPr>
          <a:xfrm>
            <a:off x="507284" y="1742924"/>
            <a:ext cx="9591030" cy="3857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2500" dirty="0">
                <a:solidFill>
                  <a:schemeClr val="tx1"/>
                </a:solidFill>
              </a:rPr>
              <a:t>회원가입 </a:t>
            </a:r>
            <a:r>
              <a:rPr lang="en-US" altLang="ko-KR" sz="2500" dirty="0">
                <a:solidFill>
                  <a:schemeClr val="tx1"/>
                </a:solidFill>
              </a:rPr>
              <a:t>-&gt; DB</a:t>
            </a:r>
            <a:r>
              <a:rPr lang="ko-KR" altLang="en-US" sz="2500" dirty="0">
                <a:solidFill>
                  <a:schemeClr val="tx1"/>
                </a:solidFill>
              </a:rPr>
              <a:t>에 저장</a:t>
            </a:r>
            <a:endParaRPr lang="en-US" altLang="ko-KR" sz="25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2500" dirty="0">
                <a:solidFill>
                  <a:schemeClr val="tx1"/>
                </a:solidFill>
              </a:rPr>
              <a:t>서버에 접속해 있는 사용자수를 계산해서 온라인 중인 사용자 수를 파악한다</a:t>
            </a:r>
            <a:endParaRPr lang="en-US" altLang="ko-KR" sz="25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2500" dirty="0">
                <a:solidFill>
                  <a:schemeClr val="tx1"/>
                </a:solidFill>
              </a:rPr>
              <a:t>오프라인 이름까진 필요하다 </a:t>
            </a:r>
            <a:r>
              <a:rPr lang="en-US" altLang="ko-KR" sz="2500" dirty="0">
                <a:solidFill>
                  <a:schemeClr val="tx1"/>
                </a:solidFill>
              </a:rPr>
              <a:t>+ </a:t>
            </a:r>
            <a:r>
              <a:rPr lang="ko-KR" altLang="en-US" sz="2500" dirty="0">
                <a:solidFill>
                  <a:schemeClr val="tx1"/>
                </a:solidFill>
              </a:rPr>
              <a:t>몇 명인지</a:t>
            </a:r>
            <a:endParaRPr lang="en-US" altLang="ko-KR" sz="2500" dirty="0">
              <a:solidFill>
                <a:schemeClr val="tx1"/>
              </a:solidFill>
            </a:endParaRPr>
          </a:p>
          <a:p>
            <a:r>
              <a:rPr lang="en-US" altLang="ko-KR" sz="2500" dirty="0">
                <a:solidFill>
                  <a:schemeClr val="tx1"/>
                </a:solidFill>
              </a:rPr>
              <a:t>	</a:t>
            </a:r>
            <a:r>
              <a:rPr lang="en-US" altLang="ko-KR" sz="2200" dirty="0">
                <a:solidFill>
                  <a:schemeClr val="tx1"/>
                </a:solidFill>
              </a:rPr>
              <a:t>-&gt;</a:t>
            </a:r>
            <a:r>
              <a:rPr lang="ko-KR" altLang="en-US" sz="2200" dirty="0">
                <a:solidFill>
                  <a:schemeClr val="tx1"/>
                </a:solidFill>
              </a:rPr>
              <a:t>총 회원 수 몇 명인지 뜨고</a:t>
            </a:r>
            <a:r>
              <a:rPr lang="en-US" altLang="ko-KR" sz="2200" dirty="0">
                <a:solidFill>
                  <a:schemeClr val="tx1"/>
                </a:solidFill>
              </a:rPr>
              <a:t>, </a:t>
            </a:r>
            <a:r>
              <a:rPr lang="ko-KR" altLang="en-US" sz="2200" dirty="0">
                <a:solidFill>
                  <a:schemeClr val="tx1"/>
                </a:solidFill>
              </a:rPr>
              <a:t>지금 온라인중인 회원 수 뜨고</a:t>
            </a:r>
            <a:r>
              <a:rPr lang="en-US" altLang="ko-KR" sz="2200" dirty="0">
                <a:solidFill>
                  <a:schemeClr val="tx1"/>
                </a:solidFill>
              </a:rPr>
              <a:t>, </a:t>
            </a:r>
            <a:r>
              <a:rPr lang="ko-KR" altLang="en-US" sz="2200" dirty="0">
                <a:solidFill>
                  <a:schemeClr val="tx1"/>
                </a:solidFill>
              </a:rPr>
              <a:t>누구인</a:t>
            </a:r>
            <a:r>
              <a:rPr lang="en-US" altLang="ko-KR" sz="2200" dirty="0">
                <a:solidFill>
                  <a:schemeClr val="tx1"/>
                </a:solidFill>
              </a:rPr>
              <a:t>	</a:t>
            </a:r>
            <a:r>
              <a:rPr lang="ko-KR" altLang="en-US" sz="2200" dirty="0">
                <a:solidFill>
                  <a:schemeClr val="tx1"/>
                </a:solidFill>
              </a:rPr>
              <a:t>지</a:t>
            </a:r>
            <a:r>
              <a:rPr lang="en-US" altLang="ko-KR" sz="2200" dirty="0">
                <a:solidFill>
                  <a:schemeClr val="tx1"/>
                </a:solidFill>
              </a:rPr>
              <a:t> </a:t>
            </a:r>
            <a:r>
              <a:rPr lang="ko-KR" altLang="en-US" sz="2200" dirty="0">
                <a:solidFill>
                  <a:schemeClr val="tx1"/>
                </a:solidFill>
              </a:rPr>
              <a:t>파악</a:t>
            </a:r>
            <a:endParaRPr lang="en-US" altLang="ko-KR" sz="2200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9851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694994-6130-4D29-A8BD-3D4D7E1FC4B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" y="23172"/>
            <a:ext cx="12192000" cy="68501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38D7B41-BB90-4642-9CCF-506ECFA9E106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</a:rPr>
              <a:t>ⓒSaebyeol Yu.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</a:rPr>
              <a:t>Saebyeol’s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>
                <a:solidFill>
                  <a:schemeClr val="bg1"/>
                </a:solidFill>
              </a:rPr>
              <a:t>PowerPoint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24F5D0A-FBAA-4416-8025-E0D2F94097F7}"/>
              </a:ext>
            </a:extLst>
          </p:cNvPr>
          <p:cNvGrpSpPr/>
          <p:nvPr/>
        </p:nvGrpSpPr>
        <p:grpSpPr>
          <a:xfrm>
            <a:off x="507284" y="338555"/>
            <a:ext cx="4339793" cy="1151690"/>
            <a:chOff x="3792955" y="2747211"/>
            <a:chExt cx="4339793" cy="115169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CE8AA69-C310-48ED-B0A0-F00F9907BBC5}"/>
                </a:ext>
              </a:extLst>
            </p:cNvPr>
            <p:cNvSpPr/>
            <p:nvPr/>
          </p:nvSpPr>
          <p:spPr>
            <a:xfrm>
              <a:off x="3792955" y="2747211"/>
              <a:ext cx="4335045" cy="11516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355DF3E-9A3E-446D-8965-827F3930C224}"/>
                </a:ext>
              </a:extLst>
            </p:cNvPr>
            <p:cNvSpPr txBox="1"/>
            <p:nvPr/>
          </p:nvSpPr>
          <p:spPr>
            <a:xfrm>
              <a:off x="3847601" y="2999890"/>
              <a:ext cx="42851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매칭방법</a:t>
              </a:r>
              <a:r>
                <a:rPr lang="ko-KR" altLang="en-US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3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랜덤매칭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5B23EE-751E-4EE7-A15E-03985FD4980E}"/>
              </a:ext>
            </a:extLst>
          </p:cNvPr>
          <p:cNvSpPr/>
          <p:nvPr/>
        </p:nvSpPr>
        <p:spPr>
          <a:xfrm>
            <a:off x="507284" y="1742924"/>
            <a:ext cx="9591030" cy="1816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500" dirty="0">
                <a:solidFill>
                  <a:schemeClr val="tx1"/>
                </a:solidFill>
              </a:rPr>
              <a:t>랜덤으로 뽑아서 나온 </a:t>
            </a:r>
            <a:r>
              <a:rPr lang="ko-KR" altLang="en-US" sz="2500" dirty="0" err="1">
                <a:solidFill>
                  <a:schemeClr val="tx1"/>
                </a:solidFill>
              </a:rPr>
              <a:t>두명을</a:t>
            </a:r>
            <a:r>
              <a:rPr lang="ko-KR" altLang="en-US" sz="2500" dirty="0">
                <a:solidFill>
                  <a:schemeClr val="tx1"/>
                </a:solidFill>
              </a:rPr>
              <a:t> 매칭</a:t>
            </a:r>
            <a:endParaRPr lang="en-US" altLang="ko-KR" sz="25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500" dirty="0" err="1">
                <a:solidFill>
                  <a:schemeClr val="tx1"/>
                </a:solidFill>
              </a:rPr>
              <a:t>매칭을</a:t>
            </a:r>
            <a:r>
              <a:rPr lang="ko-KR" altLang="en-US" sz="2500" dirty="0">
                <a:solidFill>
                  <a:schemeClr val="tx1"/>
                </a:solidFill>
              </a:rPr>
              <a:t> 원하는 사용자들 </a:t>
            </a:r>
            <a:r>
              <a:rPr lang="en-US" altLang="ko-KR" sz="2500" dirty="0">
                <a:solidFill>
                  <a:schemeClr val="tx1"/>
                </a:solidFill>
              </a:rPr>
              <a:t>-&gt; </a:t>
            </a:r>
            <a:r>
              <a:rPr lang="ko-KR" altLang="en-US" sz="2500" dirty="0">
                <a:solidFill>
                  <a:schemeClr val="tx1"/>
                </a:solidFill>
              </a:rPr>
              <a:t>매칭</a:t>
            </a:r>
            <a:endParaRPr lang="en-US" altLang="ko-KR" sz="2500" dirty="0">
              <a:solidFill>
                <a:schemeClr val="tx1"/>
              </a:solidFill>
            </a:endParaRPr>
          </a:p>
          <a:p>
            <a:r>
              <a:rPr lang="en-US" altLang="ko-KR" sz="2200" dirty="0">
                <a:solidFill>
                  <a:schemeClr val="tx1"/>
                </a:solidFill>
              </a:rPr>
              <a:t>	-&gt; </a:t>
            </a:r>
            <a:r>
              <a:rPr lang="ko-KR" altLang="en-US" sz="2200" dirty="0">
                <a:solidFill>
                  <a:schemeClr val="tx1"/>
                </a:solidFill>
              </a:rPr>
              <a:t>기본 온라인 공간과 </a:t>
            </a:r>
            <a:r>
              <a:rPr lang="ko-KR" altLang="en-US" sz="2200" dirty="0" err="1">
                <a:solidFill>
                  <a:schemeClr val="tx1"/>
                </a:solidFill>
              </a:rPr>
              <a:t>매칭중인</a:t>
            </a:r>
            <a:r>
              <a:rPr lang="ko-KR" altLang="en-US" sz="2200" dirty="0">
                <a:solidFill>
                  <a:schemeClr val="tx1"/>
                </a:solidFill>
              </a:rPr>
              <a:t> 유저의 공간을 분리</a:t>
            </a:r>
            <a:endParaRPr lang="en-US" altLang="ko-KR" sz="2200" dirty="0">
              <a:solidFill>
                <a:schemeClr val="tx1"/>
              </a:solidFill>
            </a:endParaRPr>
          </a:p>
          <a:p>
            <a:r>
              <a:rPr lang="en-US" altLang="ko-KR" sz="2200" dirty="0">
                <a:solidFill>
                  <a:schemeClr val="tx1"/>
                </a:solidFill>
              </a:rPr>
              <a:t>	-&gt; </a:t>
            </a:r>
            <a:r>
              <a:rPr lang="ko-KR" altLang="en-US" sz="2200" dirty="0" err="1">
                <a:solidFill>
                  <a:schemeClr val="tx1"/>
                </a:solidFill>
              </a:rPr>
              <a:t>매칭중인</a:t>
            </a:r>
            <a:r>
              <a:rPr lang="ko-KR" altLang="en-US" sz="2200" dirty="0">
                <a:solidFill>
                  <a:schemeClr val="tx1"/>
                </a:solidFill>
              </a:rPr>
              <a:t> 유저들끼리 랜덤하게 매칭이 된다</a:t>
            </a:r>
            <a:endParaRPr lang="en-US" altLang="ko-KR" sz="2200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1CCA1D9-3DA8-4CFC-88B5-0D9FC113963C}"/>
              </a:ext>
            </a:extLst>
          </p:cNvPr>
          <p:cNvSpPr/>
          <p:nvPr/>
        </p:nvSpPr>
        <p:spPr>
          <a:xfrm>
            <a:off x="1373079" y="4001294"/>
            <a:ext cx="1518081" cy="162461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EAA9351-B318-4E59-AAEA-A083503E6286}"/>
              </a:ext>
            </a:extLst>
          </p:cNvPr>
          <p:cNvSpPr/>
          <p:nvPr/>
        </p:nvSpPr>
        <p:spPr>
          <a:xfrm>
            <a:off x="6578353" y="4001294"/>
            <a:ext cx="756082" cy="4552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E6DBB91-2C9B-4844-950C-522B2083B79D}"/>
              </a:ext>
            </a:extLst>
          </p:cNvPr>
          <p:cNvSpPr/>
          <p:nvPr/>
        </p:nvSpPr>
        <p:spPr>
          <a:xfrm>
            <a:off x="3543670" y="4001294"/>
            <a:ext cx="1518081" cy="162461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B2799A1-9E32-4A55-98ED-F554B0295558}"/>
              </a:ext>
            </a:extLst>
          </p:cNvPr>
          <p:cNvSpPr/>
          <p:nvPr/>
        </p:nvSpPr>
        <p:spPr>
          <a:xfrm>
            <a:off x="5442011" y="4100428"/>
            <a:ext cx="756082" cy="4552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776722-9A0C-409C-856A-972F7C41C772}"/>
              </a:ext>
            </a:extLst>
          </p:cNvPr>
          <p:cNvSpPr/>
          <p:nvPr/>
        </p:nvSpPr>
        <p:spPr>
          <a:xfrm>
            <a:off x="6034225" y="4911047"/>
            <a:ext cx="756082" cy="4552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337D6C0-D22E-4141-B67C-4BA13402E1E8}"/>
              </a:ext>
            </a:extLst>
          </p:cNvPr>
          <p:cNvSpPr/>
          <p:nvPr/>
        </p:nvSpPr>
        <p:spPr>
          <a:xfrm>
            <a:off x="7123221" y="4800500"/>
            <a:ext cx="756082" cy="4552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3CCBF4-F034-4B72-866D-0A83BE2B056F}"/>
              </a:ext>
            </a:extLst>
          </p:cNvPr>
          <p:cNvSpPr/>
          <p:nvPr/>
        </p:nvSpPr>
        <p:spPr>
          <a:xfrm>
            <a:off x="5420556" y="5593152"/>
            <a:ext cx="756082" cy="4552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8CC696C-57F9-4ED9-9287-8D07AA0A7C49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>
            <a:off x="2891160" y="4813601"/>
            <a:ext cx="652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6587D02-B9E7-42FE-9F3E-E78B71561241}"/>
              </a:ext>
            </a:extLst>
          </p:cNvPr>
          <p:cNvCxnSpPr>
            <a:cxnSpLocks/>
          </p:cNvCxnSpPr>
          <p:nvPr/>
        </p:nvCxnSpPr>
        <p:spPr>
          <a:xfrm flipV="1">
            <a:off x="5061751" y="4555724"/>
            <a:ext cx="380260" cy="25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6AC1FD3-6C9E-4E36-9F8A-A8FB9BBC17C1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5061751" y="5138695"/>
            <a:ext cx="972474" cy="21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BC1D38E-CB76-4ADD-86D9-9ADC532AD1B0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5061751" y="5366343"/>
            <a:ext cx="736846" cy="226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F6E877A-ACA7-456A-B9D7-3D14B35409B7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5061751" y="4456590"/>
            <a:ext cx="1894643" cy="457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6B9ECB7-5F0F-45D3-9C1F-887A7AD8976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054721" y="5028148"/>
            <a:ext cx="2068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B3DF83F-A662-44C3-A1B8-039F104D64B1}"/>
              </a:ext>
            </a:extLst>
          </p:cNvPr>
          <p:cNvSpPr txBox="1"/>
          <p:nvPr/>
        </p:nvSpPr>
        <p:spPr>
          <a:xfrm>
            <a:off x="1587254" y="4225771"/>
            <a:ext cx="1219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Online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(=</a:t>
            </a:r>
            <a:r>
              <a:rPr lang="ko-KR" altLang="en-US" dirty="0">
                <a:solidFill>
                  <a:schemeClr val="bg1"/>
                </a:solidFill>
              </a:rPr>
              <a:t>매칭 전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41EC1E-2311-49CD-9D16-B8F0C506A86B}"/>
              </a:ext>
            </a:extLst>
          </p:cNvPr>
          <p:cNvSpPr txBox="1"/>
          <p:nvPr/>
        </p:nvSpPr>
        <p:spPr>
          <a:xfrm>
            <a:off x="3675354" y="4177627"/>
            <a:ext cx="1219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Matching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area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(=</a:t>
            </a:r>
            <a:r>
              <a:rPr lang="ko-KR" altLang="en-US" dirty="0">
                <a:solidFill>
                  <a:schemeClr val="bg1"/>
                </a:solidFill>
              </a:rPr>
              <a:t>매칭 후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9BA2D1-8903-4275-B8C8-C6646863C60C}"/>
              </a:ext>
            </a:extLst>
          </p:cNvPr>
          <p:cNvSpPr txBox="1"/>
          <p:nvPr/>
        </p:nvSpPr>
        <p:spPr>
          <a:xfrm>
            <a:off x="5276661" y="4147502"/>
            <a:ext cx="108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Room1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EB447A3-EF58-4C78-A02A-D8F268A1E92B}"/>
              </a:ext>
            </a:extLst>
          </p:cNvPr>
          <p:cNvSpPr txBox="1"/>
          <p:nvPr/>
        </p:nvSpPr>
        <p:spPr>
          <a:xfrm>
            <a:off x="6414855" y="4068841"/>
            <a:ext cx="108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Room5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E434A7-CAA7-4276-AA5A-C379731D5B73}"/>
              </a:ext>
            </a:extLst>
          </p:cNvPr>
          <p:cNvSpPr txBox="1"/>
          <p:nvPr/>
        </p:nvSpPr>
        <p:spPr>
          <a:xfrm>
            <a:off x="6957319" y="4843482"/>
            <a:ext cx="108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Room4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B7AB38F-435D-4498-8C86-E6B2E7CA0E16}"/>
              </a:ext>
            </a:extLst>
          </p:cNvPr>
          <p:cNvSpPr txBox="1"/>
          <p:nvPr/>
        </p:nvSpPr>
        <p:spPr>
          <a:xfrm>
            <a:off x="5881083" y="4932849"/>
            <a:ext cx="108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Room3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9845CA-70FA-4C06-B22C-6BF358D86AFB}"/>
              </a:ext>
            </a:extLst>
          </p:cNvPr>
          <p:cNvSpPr txBox="1"/>
          <p:nvPr/>
        </p:nvSpPr>
        <p:spPr>
          <a:xfrm>
            <a:off x="5251881" y="5635295"/>
            <a:ext cx="108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Room2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378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8B96598-A1E1-43BD-9ACA-1ED2689A96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575C9E2-E74E-498C-878E-B2665726B4B8}"/>
              </a:ext>
            </a:extLst>
          </p:cNvPr>
          <p:cNvCxnSpPr>
            <a:cxnSpLocks/>
          </p:cNvCxnSpPr>
          <p:nvPr/>
        </p:nvCxnSpPr>
        <p:spPr>
          <a:xfrm>
            <a:off x="636272" y="4182780"/>
            <a:ext cx="54597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42B957B-AB23-43FB-8EEC-9CF7C16C9C12}"/>
              </a:ext>
            </a:extLst>
          </p:cNvPr>
          <p:cNvGrpSpPr/>
          <p:nvPr/>
        </p:nvGrpSpPr>
        <p:grpSpPr>
          <a:xfrm>
            <a:off x="507284" y="338555"/>
            <a:ext cx="4339793" cy="1151690"/>
            <a:chOff x="3792955" y="2747211"/>
            <a:chExt cx="4339793" cy="115169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6648AD1-650F-4C22-B13A-AE037982E563}"/>
                </a:ext>
              </a:extLst>
            </p:cNvPr>
            <p:cNvSpPr/>
            <p:nvPr/>
          </p:nvSpPr>
          <p:spPr>
            <a:xfrm>
              <a:off x="3792955" y="2747211"/>
              <a:ext cx="4335045" cy="11516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D2332F-55A5-4AB4-9AAB-4C6E87CE83FC}"/>
                </a:ext>
              </a:extLst>
            </p:cNvPr>
            <p:cNvSpPr txBox="1"/>
            <p:nvPr/>
          </p:nvSpPr>
          <p:spPr>
            <a:xfrm>
              <a:off x="3847601" y="2999890"/>
              <a:ext cx="42851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매칭방법</a:t>
              </a:r>
              <a:r>
                <a:rPr lang="ko-KR" altLang="en-US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3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조건매칭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7D1531-A288-4C30-B78B-63FA79D2DC7B}"/>
              </a:ext>
            </a:extLst>
          </p:cNvPr>
          <p:cNvSpPr/>
          <p:nvPr/>
        </p:nvSpPr>
        <p:spPr>
          <a:xfrm>
            <a:off x="507284" y="1742924"/>
            <a:ext cx="9591030" cy="3857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ko-KR" altLang="en-US" sz="2500" dirty="0">
                <a:solidFill>
                  <a:schemeClr val="tx1"/>
                </a:solidFill>
              </a:rPr>
              <a:t>랜덤으로 뽑아서 나온 </a:t>
            </a:r>
            <a:r>
              <a:rPr lang="ko-KR" altLang="en-US" sz="2500" dirty="0" err="1">
                <a:solidFill>
                  <a:schemeClr val="tx1"/>
                </a:solidFill>
              </a:rPr>
              <a:t>두명을</a:t>
            </a:r>
            <a:r>
              <a:rPr lang="ko-KR" altLang="en-US" sz="2500" dirty="0">
                <a:solidFill>
                  <a:schemeClr val="tx1"/>
                </a:solidFill>
              </a:rPr>
              <a:t> 매칭</a:t>
            </a:r>
            <a:endParaRPr lang="en-US" altLang="ko-KR" sz="2500" dirty="0">
              <a:solidFill>
                <a:schemeClr val="tx1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ko-KR" altLang="en-US" sz="2500" dirty="0" err="1">
                <a:solidFill>
                  <a:schemeClr val="tx1"/>
                </a:solidFill>
              </a:rPr>
              <a:t>매칭을</a:t>
            </a:r>
            <a:r>
              <a:rPr lang="ko-KR" altLang="en-US" sz="2500" dirty="0">
                <a:solidFill>
                  <a:schemeClr val="tx1"/>
                </a:solidFill>
              </a:rPr>
              <a:t> 원하는 사용자들 </a:t>
            </a:r>
            <a:r>
              <a:rPr lang="en-US" altLang="ko-KR" sz="2500" dirty="0">
                <a:solidFill>
                  <a:schemeClr val="tx1"/>
                </a:solidFill>
              </a:rPr>
              <a:t>-&gt; </a:t>
            </a:r>
            <a:r>
              <a:rPr lang="ko-KR" altLang="en-US" sz="2500" dirty="0">
                <a:solidFill>
                  <a:schemeClr val="tx1"/>
                </a:solidFill>
              </a:rPr>
              <a:t>매칭</a:t>
            </a:r>
            <a:endParaRPr lang="en-US" altLang="ko-KR" sz="2500" dirty="0">
              <a:solidFill>
                <a:schemeClr val="tx1"/>
              </a:solidFill>
            </a:endParaRPr>
          </a:p>
          <a:p>
            <a:r>
              <a:rPr lang="en-US" altLang="ko-KR" sz="2200" dirty="0">
                <a:solidFill>
                  <a:schemeClr val="tx1"/>
                </a:solidFill>
              </a:rPr>
              <a:t>-&gt; </a:t>
            </a:r>
            <a:r>
              <a:rPr lang="ko-KR" altLang="en-US" sz="2200" dirty="0">
                <a:solidFill>
                  <a:schemeClr val="tx1"/>
                </a:solidFill>
              </a:rPr>
              <a:t>기본 온라인 공간과 </a:t>
            </a:r>
            <a:r>
              <a:rPr lang="ko-KR" altLang="en-US" sz="2200" dirty="0" err="1">
                <a:solidFill>
                  <a:schemeClr val="tx1"/>
                </a:solidFill>
              </a:rPr>
              <a:t>매칭중인</a:t>
            </a:r>
            <a:r>
              <a:rPr lang="ko-KR" altLang="en-US" sz="2200" dirty="0">
                <a:solidFill>
                  <a:schemeClr val="tx1"/>
                </a:solidFill>
              </a:rPr>
              <a:t> 유저의 공간을 분리</a:t>
            </a:r>
            <a:endParaRPr lang="en-US" altLang="ko-KR" sz="2200" dirty="0">
              <a:solidFill>
                <a:schemeClr val="tx1"/>
              </a:solidFill>
            </a:endParaRPr>
          </a:p>
          <a:p>
            <a:r>
              <a:rPr lang="en-US" altLang="ko-KR" sz="2200" dirty="0">
                <a:solidFill>
                  <a:schemeClr val="tx1"/>
                </a:solidFill>
              </a:rPr>
              <a:t>-&gt; </a:t>
            </a:r>
            <a:r>
              <a:rPr lang="ko-KR" altLang="en-US" sz="2200" dirty="0" err="1">
                <a:solidFill>
                  <a:schemeClr val="tx1"/>
                </a:solidFill>
              </a:rPr>
              <a:t>매칭중인</a:t>
            </a:r>
            <a:r>
              <a:rPr lang="ko-KR" altLang="en-US" sz="2200" dirty="0">
                <a:solidFill>
                  <a:schemeClr val="tx1"/>
                </a:solidFill>
              </a:rPr>
              <a:t> 유저들끼리 랜덤하게 매칭이 된다</a:t>
            </a:r>
            <a:endParaRPr lang="en-US" altLang="ko-KR" sz="2200" dirty="0">
              <a:solidFill>
                <a:schemeClr val="tx1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altLang="ko-KR" sz="2500" dirty="0">
                <a:solidFill>
                  <a:schemeClr val="tx1"/>
                </a:solidFill>
              </a:rPr>
              <a:t>+ </a:t>
            </a:r>
            <a:r>
              <a:rPr lang="ko-KR" altLang="en-US" sz="2500" dirty="0">
                <a:solidFill>
                  <a:schemeClr val="tx1"/>
                </a:solidFill>
              </a:rPr>
              <a:t>프리미엄 사용자</a:t>
            </a:r>
            <a:endParaRPr lang="en-US" altLang="ko-KR" sz="2500" dirty="0">
              <a:solidFill>
                <a:schemeClr val="tx1"/>
              </a:solidFill>
            </a:endParaRPr>
          </a:p>
          <a:p>
            <a:r>
              <a:rPr lang="en-US" altLang="ko-KR" sz="2200" dirty="0">
                <a:solidFill>
                  <a:schemeClr val="tx1"/>
                </a:solidFill>
              </a:rPr>
              <a:t>-&gt; </a:t>
            </a:r>
            <a:r>
              <a:rPr lang="ko-KR" altLang="en-US" sz="2200" dirty="0">
                <a:solidFill>
                  <a:schemeClr val="tx1"/>
                </a:solidFill>
              </a:rPr>
              <a:t>조건문을 써서 나이 </a:t>
            </a:r>
            <a:r>
              <a:rPr lang="en-US" altLang="ko-KR" sz="2200" dirty="0">
                <a:solidFill>
                  <a:schemeClr val="tx1"/>
                </a:solidFill>
              </a:rPr>
              <a:t>or </a:t>
            </a:r>
            <a:r>
              <a:rPr lang="ko-KR" altLang="en-US" sz="2200" dirty="0">
                <a:solidFill>
                  <a:schemeClr val="tx1"/>
                </a:solidFill>
              </a:rPr>
              <a:t>성별 </a:t>
            </a:r>
            <a:r>
              <a:rPr lang="en-US" altLang="ko-KR" sz="2200" dirty="0">
                <a:solidFill>
                  <a:schemeClr val="tx1"/>
                </a:solidFill>
              </a:rPr>
              <a:t>or </a:t>
            </a:r>
            <a:r>
              <a:rPr lang="ko-KR" altLang="en-US" sz="2200" dirty="0">
                <a:solidFill>
                  <a:schemeClr val="tx1"/>
                </a:solidFill>
              </a:rPr>
              <a:t>학교를 고를 수 있다</a:t>
            </a:r>
            <a:endParaRPr lang="en-US" altLang="ko-KR" sz="2200" dirty="0">
              <a:solidFill>
                <a:schemeClr val="tx1"/>
              </a:solidFill>
            </a:endParaRPr>
          </a:p>
          <a:p>
            <a:r>
              <a:rPr lang="en-US" altLang="ko-KR" sz="2200" dirty="0">
                <a:solidFill>
                  <a:schemeClr val="tx1"/>
                </a:solidFill>
              </a:rPr>
              <a:t>-&gt; </a:t>
            </a:r>
            <a:r>
              <a:rPr lang="ko-KR" altLang="en-US" sz="2200" dirty="0">
                <a:solidFill>
                  <a:schemeClr val="tx1"/>
                </a:solidFill>
              </a:rPr>
              <a:t>상관 없음도 있다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747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9292E17-2F9B-4BF2-9C8A-A04A56D83438}"/>
              </a:ext>
            </a:extLst>
          </p:cNvPr>
          <p:cNvSpPr/>
          <p:nvPr/>
        </p:nvSpPr>
        <p:spPr>
          <a:xfrm>
            <a:off x="-157851" y="73233"/>
            <a:ext cx="12192000" cy="6858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E6F4C05-9A22-4335-96E7-E03B6045BADD}"/>
              </a:ext>
            </a:extLst>
          </p:cNvPr>
          <p:cNvSpPr/>
          <p:nvPr/>
        </p:nvSpPr>
        <p:spPr>
          <a:xfrm>
            <a:off x="6655509" y="0"/>
            <a:ext cx="2689781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062D73CD-1F27-4909-BBE0-2B179CB7CA77}"/>
              </a:ext>
            </a:extLst>
          </p:cNvPr>
          <p:cNvSpPr/>
          <p:nvPr/>
        </p:nvSpPr>
        <p:spPr>
          <a:xfrm>
            <a:off x="6806245" y="538502"/>
            <a:ext cx="2498103" cy="3056642"/>
          </a:xfrm>
          <a:prstGeom prst="roundRect">
            <a:avLst/>
          </a:prstGeom>
          <a:noFill/>
          <a:ln w="38100" cmpd="tri">
            <a:gradFill>
              <a:gsLst>
                <a:gs pos="0">
                  <a:schemeClr val="accent3">
                    <a:lumMod val="50000"/>
                  </a:schemeClr>
                </a:gs>
                <a:gs pos="43000">
                  <a:schemeClr val="accent3">
                    <a:lumMod val="75000"/>
                  </a:schemeClr>
                </a:gs>
                <a:gs pos="67000">
                  <a:schemeClr val="accent3">
                    <a:lumMod val="75000"/>
                  </a:schemeClr>
                </a:gs>
                <a:gs pos="100000">
                  <a:schemeClr val="accent3">
                    <a:lumMod val="90000"/>
                  </a:schemeClr>
                </a:gs>
              </a:gsLst>
              <a:lin ang="5400000" scaled="1"/>
            </a:gra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98103"/>
                      <a:gd name="connsiteY0" fmla="*/ 416359 h 3353586"/>
                      <a:gd name="connsiteX1" fmla="*/ 416359 w 2498103"/>
                      <a:gd name="connsiteY1" fmla="*/ 0 h 3353586"/>
                      <a:gd name="connsiteX2" fmla="*/ 1004795 w 2498103"/>
                      <a:gd name="connsiteY2" fmla="*/ 0 h 3353586"/>
                      <a:gd name="connsiteX3" fmla="*/ 1543270 w 2498103"/>
                      <a:gd name="connsiteY3" fmla="*/ 0 h 3353586"/>
                      <a:gd name="connsiteX4" fmla="*/ 2081744 w 2498103"/>
                      <a:gd name="connsiteY4" fmla="*/ 0 h 3353586"/>
                      <a:gd name="connsiteX5" fmla="*/ 2498103 w 2498103"/>
                      <a:gd name="connsiteY5" fmla="*/ 416359 h 3353586"/>
                      <a:gd name="connsiteX6" fmla="*/ 2498103 w 2498103"/>
                      <a:gd name="connsiteY6" fmla="*/ 870115 h 3353586"/>
                      <a:gd name="connsiteX7" fmla="*/ 2498103 w 2498103"/>
                      <a:gd name="connsiteY7" fmla="*/ 1323871 h 3353586"/>
                      <a:gd name="connsiteX8" fmla="*/ 2498103 w 2498103"/>
                      <a:gd name="connsiteY8" fmla="*/ 1878462 h 3353586"/>
                      <a:gd name="connsiteX9" fmla="*/ 2498103 w 2498103"/>
                      <a:gd name="connsiteY9" fmla="*/ 2307010 h 3353586"/>
                      <a:gd name="connsiteX10" fmla="*/ 2498103 w 2498103"/>
                      <a:gd name="connsiteY10" fmla="*/ 2937227 h 3353586"/>
                      <a:gd name="connsiteX11" fmla="*/ 2081744 w 2498103"/>
                      <a:gd name="connsiteY11" fmla="*/ 3353586 h 3353586"/>
                      <a:gd name="connsiteX12" fmla="*/ 1576577 w 2498103"/>
                      <a:gd name="connsiteY12" fmla="*/ 3353586 h 3353586"/>
                      <a:gd name="connsiteX13" fmla="*/ 988141 w 2498103"/>
                      <a:gd name="connsiteY13" fmla="*/ 3353586 h 3353586"/>
                      <a:gd name="connsiteX14" fmla="*/ 416359 w 2498103"/>
                      <a:gd name="connsiteY14" fmla="*/ 3353586 h 3353586"/>
                      <a:gd name="connsiteX15" fmla="*/ 0 w 2498103"/>
                      <a:gd name="connsiteY15" fmla="*/ 2937227 h 3353586"/>
                      <a:gd name="connsiteX16" fmla="*/ 0 w 2498103"/>
                      <a:gd name="connsiteY16" fmla="*/ 2407845 h 3353586"/>
                      <a:gd name="connsiteX17" fmla="*/ 0 w 2498103"/>
                      <a:gd name="connsiteY17" fmla="*/ 1979297 h 3353586"/>
                      <a:gd name="connsiteX18" fmla="*/ 0 w 2498103"/>
                      <a:gd name="connsiteY18" fmla="*/ 1525541 h 3353586"/>
                      <a:gd name="connsiteX19" fmla="*/ 0 w 2498103"/>
                      <a:gd name="connsiteY19" fmla="*/ 970950 h 3353586"/>
                      <a:gd name="connsiteX20" fmla="*/ 0 w 2498103"/>
                      <a:gd name="connsiteY20" fmla="*/ 416359 h 33535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2498103" h="3353586" extrusionOk="0">
                        <a:moveTo>
                          <a:pt x="0" y="416359"/>
                        </a:moveTo>
                        <a:cubicBezTo>
                          <a:pt x="-50641" y="155174"/>
                          <a:pt x="128309" y="21806"/>
                          <a:pt x="416359" y="0"/>
                        </a:cubicBezTo>
                        <a:cubicBezTo>
                          <a:pt x="666290" y="-63535"/>
                          <a:pt x="885666" y="28457"/>
                          <a:pt x="1004795" y="0"/>
                        </a:cubicBezTo>
                        <a:cubicBezTo>
                          <a:pt x="1123924" y="-28457"/>
                          <a:pt x="1397801" y="56267"/>
                          <a:pt x="1543270" y="0"/>
                        </a:cubicBezTo>
                        <a:cubicBezTo>
                          <a:pt x="1688739" y="-56267"/>
                          <a:pt x="1840469" y="26100"/>
                          <a:pt x="2081744" y="0"/>
                        </a:cubicBezTo>
                        <a:cubicBezTo>
                          <a:pt x="2309419" y="-7324"/>
                          <a:pt x="2513485" y="129489"/>
                          <a:pt x="2498103" y="416359"/>
                        </a:cubicBezTo>
                        <a:cubicBezTo>
                          <a:pt x="2508907" y="613456"/>
                          <a:pt x="2463632" y="681348"/>
                          <a:pt x="2498103" y="870115"/>
                        </a:cubicBezTo>
                        <a:cubicBezTo>
                          <a:pt x="2532574" y="1058882"/>
                          <a:pt x="2488732" y="1212335"/>
                          <a:pt x="2498103" y="1323871"/>
                        </a:cubicBezTo>
                        <a:cubicBezTo>
                          <a:pt x="2507474" y="1435407"/>
                          <a:pt x="2495703" y="1679551"/>
                          <a:pt x="2498103" y="1878462"/>
                        </a:cubicBezTo>
                        <a:cubicBezTo>
                          <a:pt x="2500503" y="2077373"/>
                          <a:pt x="2450154" y="2108167"/>
                          <a:pt x="2498103" y="2307010"/>
                        </a:cubicBezTo>
                        <a:cubicBezTo>
                          <a:pt x="2546052" y="2505853"/>
                          <a:pt x="2475958" y="2673696"/>
                          <a:pt x="2498103" y="2937227"/>
                        </a:cubicBezTo>
                        <a:cubicBezTo>
                          <a:pt x="2521170" y="3201514"/>
                          <a:pt x="2316486" y="3403229"/>
                          <a:pt x="2081744" y="3353586"/>
                        </a:cubicBezTo>
                        <a:cubicBezTo>
                          <a:pt x="1913737" y="3384385"/>
                          <a:pt x="1815264" y="3308006"/>
                          <a:pt x="1576577" y="3353586"/>
                        </a:cubicBezTo>
                        <a:cubicBezTo>
                          <a:pt x="1337890" y="3399166"/>
                          <a:pt x="1186131" y="3296612"/>
                          <a:pt x="988141" y="3353586"/>
                        </a:cubicBezTo>
                        <a:cubicBezTo>
                          <a:pt x="790151" y="3410560"/>
                          <a:pt x="684597" y="3342861"/>
                          <a:pt x="416359" y="3353586"/>
                        </a:cubicBezTo>
                        <a:cubicBezTo>
                          <a:pt x="143016" y="3312701"/>
                          <a:pt x="-23440" y="3132136"/>
                          <a:pt x="0" y="2937227"/>
                        </a:cubicBezTo>
                        <a:cubicBezTo>
                          <a:pt x="-43788" y="2692988"/>
                          <a:pt x="24010" y="2621690"/>
                          <a:pt x="0" y="2407845"/>
                        </a:cubicBezTo>
                        <a:cubicBezTo>
                          <a:pt x="-24010" y="2194000"/>
                          <a:pt x="21105" y="2165321"/>
                          <a:pt x="0" y="1979297"/>
                        </a:cubicBezTo>
                        <a:cubicBezTo>
                          <a:pt x="-21105" y="1793273"/>
                          <a:pt x="45024" y="1738397"/>
                          <a:pt x="0" y="1525541"/>
                        </a:cubicBezTo>
                        <a:cubicBezTo>
                          <a:pt x="-45024" y="1312685"/>
                          <a:pt x="54062" y="1127929"/>
                          <a:pt x="0" y="970950"/>
                        </a:cubicBezTo>
                        <a:cubicBezTo>
                          <a:pt x="-54062" y="813971"/>
                          <a:pt x="32586" y="540077"/>
                          <a:pt x="0" y="4163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4A37D87-40D7-455F-A215-C95D0647C4FC}"/>
              </a:ext>
            </a:extLst>
          </p:cNvPr>
          <p:cNvSpPr/>
          <p:nvPr/>
        </p:nvSpPr>
        <p:spPr>
          <a:xfrm>
            <a:off x="9158234" y="763571"/>
            <a:ext cx="84842" cy="2573518"/>
          </a:xfrm>
          <a:prstGeom prst="roundRect">
            <a:avLst/>
          </a:prstGeom>
          <a:solidFill>
            <a:schemeClr val="accent3">
              <a:lumMod val="90000"/>
              <a:alpha val="7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F3B70AAD-B33C-48BD-81F6-843831D7EFCE}"/>
              </a:ext>
            </a:extLst>
          </p:cNvPr>
          <p:cNvSpPr/>
          <p:nvPr/>
        </p:nvSpPr>
        <p:spPr>
          <a:xfrm>
            <a:off x="9162947" y="937967"/>
            <a:ext cx="84842" cy="914400"/>
          </a:xfrm>
          <a:prstGeom prst="roundRect">
            <a:avLst/>
          </a:prstGeom>
          <a:solidFill>
            <a:schemeClr val="accent3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위쪽 모서리의 한쪽은 둥글고 다른 한쪽은 잘림 46">
            <a:extLst>
              <a:ext uri="{FF2B5EF4-FFF2-40B4-BE49-F238E27FC236}">
                <a16:creationId xmlns:a16="http://schemas.microsoft.com/office/drawing/2014/main" id="{5A2E0AF1-BF8C-4B77-A500-2B29F3A02AC0}"/>
              </a:ext>
            </a:extLst>
          </p:cNvPr>
          <p:cNvSpPr/>
          <p:nvPr/>
        </p:nvSpPr>
        <p:spPr>
          <a:xfrm>
            <a:off x="6881660" y="1298837"/>
            <a:ext cx="1725105" cy="348792"/>
          </a:xfrm>
          <a:prstGeom prst="snip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Room2(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아이유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: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정운직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-18..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8" name="사각형: 위쪽 모서리의 한쪽은 둥글고 다른 한쪽은 잘림 47">
            <a:extLst>
              <a:ext uri="{FF2B5EF4-FFF2-40B4-BE49-F238E27FC236}">
                <a16:creationId xmlns:a16="http://schemas.microsoft.com/office/drawing/2014/main" id="{F31D6C3D-E158-4B3F-8FD9-6F222A25D80D}"/>
              </a:ext>
            </a:extLst>
          </p:cNvPr>
          <p:cNvSpPr/>
          <p:nvPr/>
        </p:nvSpPr>
        <p:spPr>
          <a:xfrm>
            <a:off x="6881660" y="1708900"/>
            <a:ext cx="1725105" cy="348792"/>
          </a:xfrm>
          <a:prstGeom prst="snip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50" dirty="0">
                <a:solidFill>
                  <a:schemeClr val="tx1"/>
                </a:solidFill>
                <a:latin typeface="+mj-ea"/>
                <a:ea typeface="+mj-ea"/>
              </a:rPr>
              <a:t>Room3(</a:t>
            </a:r>
            <a:r>
              <a:rPr lang="ko-KR" altLang="en-US" sz="950" dirty="0" err="1">
                <a:solidFill>
                  <a:schemeClr val="tx1"/>
                </a:solidFill>
                <a:latin typeface="+mj-ea"/>
                <a:ea typeface="+mj-ea"/>
              </a:rPr>
              <a:t>레이디가가</a:t>
            </a:r>
            <a:r>
              <a:rPr lang="en-US" altLang="ko-KR" sz="950" dirty="0">
                <a:solidFill>
                  <a:schemeClr val="tx1"/>
                </a:solidFill>
                <a:latin typeface="+mj-ea"/>
                <a:ea typeface="+mj-ea"/>
              </a:rPr>
              <a:t>:</a:t>
            </a:r>
            <a:r>
              <a:rPr lang="ko-KR" altLang="en-US" sz="950" dirty="0" err="1">
                <a:solidFill>
                  <a:schemeClr val="tx1"/>
                </a:solidFill>
                <a:latin typeface="+mj-ea"/>
                <a:ea typeface="+mj-ea"/>
              </a:rPr>
              <a:t>주지스</a:t>
            </a:r>
            <a:r>
              <a:rPr lang="en-US" altLang="ko-KR" sz="950" dirty="0">
                <a:solidFill>
                  <a:schemeClr val="tx1"/>
                </a:solidFill>
                <a:latin typeface="+mj-ea"/>
                <a:ea typeface="+mj-ea"/>
              </a:rPr>
              <a:t>..</a:t>
            </a:r>
            <a:endParaRPr lang="ko-KR" altLang="en-US" sz="95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9" name="사각형: 위쪽 모서리의 한쪽은 둥글고 다른 한쪽은 잘림 48">
            <a:extLst>
              <a:ext uri="{FF2B5EF4-FFF2-40B4-BE49-F238E27FC236}">
                <a16:creationId xmlns:a16="http://schemas.microsoft.com/office/drawing/2014/main" id="{C1D4EC43-8940-4AA7-B6DA-6B2566E54F4F}"/>
              </a:ext>
            </a:extLst>
          </p:cNvPr>
          <p:cNvSpPr/>
          <p:nvPr/>
        </p:nvSpPr>
        <p:spPr>
          <a:xfrm>
            <a:off x="6881660" y="2127213"/>
            <a:ext cx="1725105" cy="348792"/>
          </a:xfrm>
          <a:prstGeom prst="snip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Room4(</a:t>
            </a:r>
            <a:r>
              <a:rPr lang="ko-KR" altLang="en-US" sz="1000" dirty="0" err="1">
                <a:solidFill>
                  <a:schemeClr val="tx1"/>
                </a:solidFill>
                <a:latin typeface="+mj-ea"/>
                <a:ea typeface="+mj-ea"/>
              </a:rPr>
              <a:t>손기범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:</a:t>
            </a:r>
            <a:r>
              <a:rPr lang="ko-KR" altLang="en-US" sz="1000" dirty="0" err="1">
                <a:solidFill>
                  <a:schemeClr val="tx1"/>
                </a:solidFill>
                <a:latin typeface="+mj-ea"/>
                <a:ea typeface="+mj-ea"/>
              </a:rPr>
              <a:t>범기손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-18...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2" name="순서도: 병합 51">
            <a:extLst>
              <a:ext uri="{FF2B5EF4-FFF2-40B4-BE49-F238E27FC236}">
                <a16:creationId xmlns:a16="http://schemas.microsoft.com/office/drawing/2014/main" id="{F4B4BE2D-8804-43A9-9330-601DAB0E3829}"/>
              </a:ext>
            </a:extLst>
          </p:cNvPr>
          <p:cNvSpPr/>
          <p:nvPr/>
        </p:nvSpPr>
        <p:spPr>
          <a:xfrm>
            <a:off x="8672753" y="964774"/>
            <a:ext cx="273377" cy="268664"/>
          </a:xfrm>
          <a:prstGeom prst="flowChartMerge">
            <a:avLst/>
          </a:prstGeom>
          <a:solidFill>
            <a:schemeClr val="accent3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순서도: 병합 52">
            <a:extLst>
              <a:ext uri="{FF2B5EF4-FFF2-40B4-BE49-F238E27FC236}">
                <a16:creationId xmlns:a16="http://schemas.microsoft.com/office/drawing/2014/main" id="{A1547313-84C0-4038-9676-11E396182826}"/>
              </a:ext>
            </a:extLst>
          </p:cNvPr>
          <p:cNvSpPr/>
          <p:nvPr/>
        </p:nvSpPr>
        <p:spPr>
          <a:xfrm>
            <a:off x="8672753" y="1360112"/>
            <a:ext cx="273377" cy="268664"/>
          </a:xfrm>
          <a:prstGeom prst="flowChartMerge">
            <a:avLst/>
          </a:prstGeom>
          <a:solidFill>
            <a:schemeClr val="accent3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순서도: 병합 53">
            <a:extLst>
              <a:ext uri="{FF2B5EF4-FFF2-40B4-BE49-F238E27FC236}">
                <a16:creationId xmlns:a16="http://schemas.microsoft.com/office/drawing/2014/main" id="{4CC1358A-D4F3-4370-B1E7-1A858C1D2007}"/>
              </a:ext>
            </a:extLst>
          </p:cNvPr>
          <p:cNvSpPr/>
          <p:nvPr/>
        </p:nvSpPr>
        <p:spPr>
          <a:xfrm>
            <a:off x="8672753" y="1771650"/>
            <a:ext cx="273377" cy="268664"/>
          </a:xfrm>
          <a:prstGeom prst="flowChartMerge">
            <a:avLst/>
          </a:prstGeom>
          <a:solidFill>
            <a:schemeClr val="accent3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순서도: 병합 54">
            <a:extLst>
              <a:ext uri="{FF2B5EF4-FFF2-40B4-BE49-F238E27FC236}">
                <a16:creationId xmlns:a16="http://schemas.microsoft.com/office/drawing/2014/main" id="{7A1ED2CF-D6A0-4C45-82A6-40520087F372}"/>
              </a:ext>
            </a:extLst>
          </p:cNvPr>
          <p:cNvSpPr/>
          <p:nvPr/>
        </p:nvSpPr>
        <p:spPr>
          <a:xfrm>
            <a:off x="8672753" y="2167277"/>
            <a:ext cx="273377" cy="268664"/>
          </a:xfrm>
          <a:prstGeom prst="flowChartMerge">
            <a:avLst/>
          </a:prstGeom>
          <a:solidFill>
            <a:schemeClr val="accent3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069D53C2-2F7D-4083-ACA7-02EE505BE16B}"/>
              </a:ext>
            </a:extLst>
          </p:cNvPr>
          <p:cNvSpPr/>
          <p:nvPr/>
        </p:nvSpPr>
        <p:spPr>
          <a:xfrm>
            <a:off x="6881660" y="452487"/>
            <a:ext cx="1385740" cy="348792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Room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53B308-B873-4F2B-8BF5-C9157C04420E}"/>
              </a:ext>
            </a:extLst>
          </p:cNvPr>
          <p:cNvSpPr/>
          <p:nvPr/>
        </p:nvSpPr>
        <p:spPr>
          <a:xfrm>
            <a:off x="9502219" y="0"/>
            <a:ext cx="2689781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1E70DC5-0F16-424B-8919-534A938D6D0B}"/>
              </a:ext>
            </a:extLst>
          </p:cNvPr>
          <p:cNvSpPr/>
          <p:nvPr/>
        </p:nvSpPr>
        <p:spPr>
          <a:xfrm>
            <a:off x="9605913" y="538502"/>
            <a:ext cx="2498103" cy="3056642"/>
          </a:xfrm>
          <a:prstGeom prst="roundRect">
            <a:avLst/>
          </a:prstGeom>
          <a:noFill/>
          <a:ln w="38100" cmpd="tri">
            <a:gradFill>
              <a:gsLst>
                <a:gs pos="0">
                  <a:schemeClr val="accent3">
                    <a:lumMod val="50000"/>
                  </a:schemeClr>
                </a:gs>
                <a:gs pos="43000">
                  <a:schemeClr val="accent3">
                    <a:lumMod val="75000"/>
                  </a:schemeClr>
                </a:gs>
                <a:gs pos="67000">
                  <a:schemeClr val="accent3">
                    <a:lumMod val="75000"/>
                  </a:schemeClr>
                </a:gs>
                <a:gs pos="100000">
                  <a:schemeClr val="accent3">
                    <a:lumMod val="90000"/>
                  </a:schemeClr>
                </a:gs>
              </a:gsLst>
              <a:lin ang="5400000" scaled="1"/>
            </a:gra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98103"/>
                      <a:gd name="connsiteY0" fmla="*/ 416359 h 3353586"/>
                      <a:gd name="connsiteX1" fmla="*/ 416359 w 2498103"/>
                      <a:gd name="connsiteY1" fmla="*/ 0 h 3353586"/>
                      <a:gd name="connsiteX2" fmla="*/ 1004795 w 2498103"/>
                      <a:gd name="connsiteY2" fmla="*/ 0 h 3353586"/>
                      <a:gd name="connsiteX3" fmla="*/ 1543270 w 2498103"/>
                      <a:gd name="connsiteY3" fmla="*/ 0 h 3353586"/>
                      <a:gd name="connsiteX4" fmla="*/ 2081744 w 2498103"/>
                      <a:gd name="connsiteY4" fmla="*/ 0 h 3353586"/>
                      <a:gd name="connsiteX5" fmla="*/ 2498103 w 2498103"/>
                      <a:gd name="connsiteY5" fmla="*/ 416359 h 3353586"/>
                      <a:gd name="connsiteX6" fmla="*/ 2498103 w 2498103"/>
                      <a:gd name="connsiteY6" fmla="*/ 870115 h 3353586"/>
                      <a:gd name="connsiteX7" fmla="*/ 2498103 w 2498103"/>
                      <a:gd name="connsiteY7" fmla="*/ 1323871 h 3353586"/>
                      <a:gd name="connsiteX8" fmla="*/ 2498103 w 2498103"/>
                      <a:gd name="connsiteY8" fmla="*/ 1878462 h 3353586"/>
                      <a:gd name="connsiteX9" fmla="*/ 2498103 w 2498103"/>
                      <a:gd name="connsiteY9" fmla="*/ 2307010 h 3353586"/>
                      <a:gd name="connsiteX10" fmla="*/ 2498103 w 2498103"/>
                      <a:gd name="connsiteY10" fmla="*/ 2937227 h 3353586"/>
                      <a:gd name="connsiteX11" fmla="*/ 2081744 w 2498103"/>
                      <a:gd name="connsiteY11" fmla="*/ 3353586 h 3353586"/>
                      <a:gd name="connsiteX12" fmla="*/ 1576577 w 2498103"/>
                      <a:gd name="connsiteY12" fmla="*/ 3353586 h 3353586"/>
                      <a:gd name="connsiteX13" fmla="*/ 988141 w 2498103"/>
                      <a:gd name="connsiteY13" fmla="*/ 3353586 h 3353586"/>
                      <a:gd name="connsiteX14" fmla="*/ 416359 w 2498103"/>
                      <a:gd name="connsiteY14" fmla="*/ 3353586 h 3353586"/>
                      <a:gd name="connsiteX15" fmla="*/ 0 w 2498103"/>
                      <a:gd name="connsiteY15" fmla="*/ 2937227 h 3353586"/>
                      <a:gd name="connsiteX16" fmla="*/ 0 w 2498103"/>
                      <a:gd name="connsiteY16" fmla="*/ 2407845 h 3353586"/>
                      <a:gd name="connsiteX17" fmla="*/ 0 w 2498103"/>
                      <a:gd name="connsiteY17" fmla="*/ 1979297 h 3353586"/>
                      <a:gd name="connsiteX18" fmla="*/ 0 w 2498103"/>
                      <a:gd name="connsiteY18" fmla="*/ 1525541 h 3353586"/>
                      <a:gd name="connsiteX19" fmla="*/ 0 w 2498103"/>
                      <a:gd name="connsiteY19" fmla="*/ 970950 h 3353586"/>
                      <a:gd name="connsiteX20" fmla="*/ 0 w 2498103"/>
                      <a:gd name="connsiteY20" fmla="*/ 416359 h 33535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2498103" h="3353586" extrusionOk="0">
                        <a:moveTo>
                          <a:pt x="0" y="416359"/>
                        </a:moveTo>
                        <a:cubicBezTo>
                          <a:pt x="-50641" y="155174"/>
                          <a:pt x="128309" y="21806"/>
                          <a:pt x="416359" y="0"/>
                        </a:cubicBezTo>
                        <a:cubicBezTo>
                          <a:pt x="666290" y="-63535"/>
                          <a:pt x="885666" y="28457"/>
                          <a:pt x="1004795" y="0"/>
                        </a:cubicBezTo>
                        <a:cubicBezTo>
                          <a:pt x="1123924" y="-28457"/>
                          <a:pt x="1397801" y="56267"/>
                          <a:pt x="1543270" y="0"/>
                        </a:cubicBezTo>
                        <a:cubicBezTo>
                          <a:pt x="1688739" y="-56267"/>
                          <a:pt x="1840469" y="26100"/>
                          <a:pt x="2081744" y="0"/>
                        </a:cubicBezTo>
                        <a:cubicBezTo>
                          <a:pt x="2309419" y="-7324"/>
                          <a:pt x="2513485" y="129489"/>
                          <a:pt x="2498103" y="416359"/>
                        </a:cubicBezTo>
                        <a:cubicBezTo>
                          <a:pt x="2508907" y="613456"/>
                          <a:pt x="2463632" y="681348"/>
                          <a:pt x="2498103" y="870115"/>
                        </a:cubicBezTo>
                        <a:cubicBezTo>
                          <a:pt x="2532574" y="1058882"/>
                          <a:pt x="2488732" y="1212335"/>
                          <a:pt x="2498103" y="1323871"/>
                        </a:cubicBezTo>
                        <a:cubicBezTo>
                          <a:pt x="2507474" y="1435407"/>
                          <a:pt x="2495703" y="1679551"/>
                          <a:pt x="2498103" y="1878462"/>
                        </a:cubicBezTo>
                        <a:cubicBezTo>
                          <a:pt x="2500503" y="2077373"/>
                          <a:pt x="2450154" y="2108167"/>
                          <a:pt x="2498103" y="2307010"/>
                        </a:cubicBezTo>
                        <a:cubicBezTo>
                          <a:pt x="2546052" y="2505853"/>
                          <a:pt x="2475958" y="2673696"/>
                          <a:pt x="2498103" y="2937227"/>
                        </a:cubicBezTo>
                        <a:cubicBezTo>
                          <a:pt x="2521170" y="3201514"/>
                          <a:pt x="2316486" y="3403229"/>
                          <a:pt x="2081744" y="3353586"/>
                        </a:cubicBezTo>
                        <a:cubicBezTo>
                          <a:pt x="1913737" y="3384385"/>
                          <a:pt x="1815264" y="3308006"/>
                          <a:pt x="1576577" y="3353586"/>
                        </a:cubicBezTo>
                        <a:cubicBezTo>
                          <a:pt x="1337890" y="3399166"/>
                          <a:pt x="1186131" y="3296612"/>
                          <a:pt x="988141" y="3353586"/>
                        </a:cubicBezTo>
                        <a:cubicBezTo>
                          <a:pt x="790151" y="3410560"/>
                          <a:pt x="684597" y="3342861"/>
                          <a:pt x="416359" y="3353586"/>
                        </a:cubicBezTo>
                        <a:cubicBezTo>
                          <a:pt x="143016" y="3312701"/>
                          <a:pt x="-23440" y="3132136"/>
                          <a:pt x="0" y="2937227"/>
                        </a:cubicBezTo>
                        <a:cubicBezTo>
                          <a:pt x="-43788" y="2692988"/>
                          <a:pt x="24010" y="2621690"/>
                          <a:pt x="0" y="2407845"/>
                        </a:cubicBezTo>
                        <a:cubicBezTo>
                          <a:pt x="-24010" y="2194000"/>
                          <a:pt x="21105" y="2165321"/>
                          <a:pt x="0" y="1979297"/>
                        </a:cubicBezTo>
                        <a:cubicBezTo>
                          <a:pt x="-21105" y="1793273"/>
                          <a:pt x="45024" y="1738397"/>
                          <a:pt x="0" y="1525541"/>
                        </a:cubicBezTo>
                        <a:cubicBezTo>
                          <a:pt x="-45024" y="1312685"/>
                          <a:pt x="54062" y="1127929"/>
                          <a:pt x="0" y="970950"/>
                        </a:cubicBezTo>
                        <a:cubicBezTo>
                          <a:pt x="-54062" y="813971"/>
                          <a:pt x="32586" y="540077"/>
                          <a:pt x="0" y="4163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9A9F750-0DBB-406C-A9E3-726880A7ADB4}"/>
              </a:ext>
            </a:extLst>
          </p:cNvPr>
          <p:cNvSpPr/>
          <p:nvPr/>
        </p:nvSpPr>
        <p:spPr>
          <a:xfrm>
            <a:off x="9605913" y="3725942"/>
            <a:ext cx="2507529" cy="3056643"/>
          </a:xfrm>
          <a:prstGeom prst="roundRect">
            <a:avLst/>
          </a:prstGeom>
          <a:noFill/>
          <a:ln w="38100" cmpd="tri">
            <a:gradFill>
              <a:gsLst>
                <a:gs pos="0">
                  <a:schemeClr val="accent3">
                    <a:lumMod val="50000"/>
                  </a:schemeClr>
                </a:gs>
                <a:gs pos="43000">
                  <a:schemeClr val="accent3">
                    <a:lumMod val="75000"/>
                  </a:schemeClr>
                </a:gs>
                <a:gs pos="67000">
                  <a:schemeClr val="accent3">
                    <a:lumMod val="75000"/>
                  </a:schemeClr>
                </a:gs>
                <a:gs pos="100000">
                  <a:schemeClr val="accent3">
                    <a:lumMod val="90000"/>
                  </a:schemeClr>
                </a:gs>
              </a:gsLst>
              <a:lin ang="5400000" scaled="1"/>
            </a:gra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98103"/>
                      <a:gd name="connsiteY0" fmla="*/ 416359 h 3353586"/>
                      <a:gd name="connsiteX1" fmla="*/ 416359 w 2498103"/>
                      <a:gd name="connsiteY1" fmla="*/ 0 h 3353586"/>
                      <a:gd name="connsiteX2" fmla="*/ 1004795 w 2498103"/>
                      <a:gd name="connsiteY2" fmla="*/ 0 h 3353586"/>
                      <a:gd name="connsiteX3" fmla="*/ 1543270 w 2498103"/>
                      <a:gd name="connsiteY3" fmla="*/ 0 h 3353586"/>
                      <a:gd name="connsiteX4" fmla="*/ 2081744 w 2498103"/>
                      <a:gd name="connsiteY4" fmla="*/ 0 h 3353586"/>
                      <a:gd name="connsiteX5" fmla="*/ 2498103 w 2498103"/>
                      <a:gd name="connsiteY5" fmla="*/ 416359 h 3353586"/>
                      <a:gd name="connsiteX6" fmla="*/ 2498103 w 2498103"/>
                      <a:gd name="connsiteY6" fmla="*/ 870115 h 3353586"/>
                      <a:gd name="connsiteX7" fmla="*/ 2498103 w 2498103"/>
                      <a:gd name="connsiteY7" fmla="*/ 1323871 h 3353586"/>
                      <a:gd name="connsiteX8" fmla="*/ 2498103 w 2498103"/>
                      <a:gd name="connsiteY8" fmla="*/ 1878462 h 3353586"/>
                      <a:gd name="connsiteX9" fmla="*/ 2498103 w 2498103"/>
                      <a:gd name="connsiteY9" fmla="*/ 2307010 h 3353586"/>
                      <a:gd name="connsiteX10" fmla="*/ 2498103 w 2498103"/>
                      <a:gd name="connsiteY10" fmla="*/ 2937227 h 3353586"/>
                      <a:gd name="connsiteX11" fmla="*/ 2081744 w 2498103"/>
                      <a:gd name="connsiteY11" fmla="*/ 3353586 h 3353586"/>
                      <a:gd name="connsiteX12" fmla="*/ 1576577 w 2498103"/>
                      <a:gd name="connsiteY12" fmla="*/ 3353586 h 3353586"/>
                      <a:gd name="connsiteX13" fmla="*/ 988141 w 2498103"/>
                      <a:gd name="connsiteY13" fmla="*/ 3353586 h 3353586"/>
                      <a:gd name="connsiteX14" fmla="*/ 416359 w 2498103"/>
                      <a:gd name="connsiteY14" fmla="*/ 3353586 h 3353586"/>
                      <a:gd name="connsiteX15" fmla="*/ 0 w 2498103"/>
                      <a:gd name="connsiteY15" fmla="*/ 2937227 h 3353586"/>
                      <a:gd name="connsiteX16" fmla="*/ 0 w 2498103"/>
                      <a:gd name="connsiteY16" fmla="*/ 2407845 h 3353586"/>
                      <a:gd name="connsiteX17" fmla="*/ 0 w 2498103"/>
                      <a:gd name="connsiteY17" fmla="*/ 1979297 h 3353586"/>
                      <a:gd name="connsiteX18" fmla="*/ 0 w 2498103"/>
                      <a:gd name="connsiteY18" fmla="*/ 1525541 h 3353586"/>
                      <a:gd name="connsiteX19" fmla="*/ 0 w 2498103"/>
                      <a:gd name="connsiteY19" fmla="*/ 970950 h 3353586"/>
                      <a:gd name="connsiteX20" fmla="*/ 0 w 2498103"/>
                      <a:gd name="connsiteY20" fmla="*/ 416359 h 33535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2498103" h="3353586" extrusionOk="0">
                        <a:moveTo>
                          <a:pt x="0" y="416359"/>
                        </a:moveTo>
                        <a:cubicBezTo>
                          <a:pt x="-50641" y="155174"/>
                          <a:pt x="128309" y="21806"/>
                          <a:pt x="416359" y="0"/>
                        </a:cubicBezTo>
                        <a:cubicBezTo>
                          <a:pt x="666290" y="-63535"/>
                          <a:pt x="885666" y="28457"/>
                          <a:pt x="1004795" y="0"/>
                        </a:cubicBezTo>
                        <a:cubicBezTo>
                          <a:pt x="1123924" y="-28457"/>
                          <a:pt x="1397801" y="56267"/>
                          <a:pt x="1543270" y="0"/>
                        </a:cubicBezTo>
                        <a:cubicBezTo>
                          <a:pt x="1688739" y="-56267"/>
                          <a:pt x="1840469" y="26100"/>
                          <a:pt x="2081744" y="0"/>
                        </a:cubicBezTo>
                        <a:cubicBezTo>
                          <a:pt x="2309419" y="-7324"/>
                          <a:pt x="2513485" y="129489"/>
                          <a:pt x="2498103" y="416359"/>
                        </a:cubicBezTo>
                        <a:cubicBezTo>
                          <a:pt x="2508907" y="613456"/>
                          <a:pt x="2463632" y="681348"/>
                          <a:pt x="2498103" y="870115"/>
                        </a:cubicBezTo>
                        <a:cubicBezTo>
                          <a:pt x="2532574" y="1058882"/>
                          <a:pt x="2488732" y="1212335"/>
                          <a:pt x="2498103" y="1323871"/>
                        </a:cubicBezTo>
                        <a:cubicBezTo>
                          <a:pt x="2507474" y="1435407"/>
                          <a:pt x="2495703" y="1679551"/>
                          <a:pt x="2498103" y="1878462"/>
                        </a:cubicBezTo>
                        <a:cubicBezTo>
                          <a:pt x="2500503" y="2077373"/>
                          <a:pt x="2450154" y="2108167"/>
                          <a:pt x="2498103" y="2307010"/>
                        </a:cubicBezTo>
                        <a:cubicBezTo>
                          <a:pt x="2546052" y="2505853"/>
                          <a:pt x="2475958" y="2673696"/>
                          <a:pt x="2498103" y="2937227"/>
                        </a:cubicBezTo>
                        <a:cubicBezTo>
                          <a:pt x="2521170" y="3201514"/>
                          <a:pt x="2316486" y="3403229"/>
                          <a:pt x="2081744" y="3353586"/>
                        </a:cubicBezTo>
                        <a:cubicBezTo>
                          <a:pt x="1913737" y="3384385"/>
                          <a:pt x="1815264" y="3308006"/>
                          <a:pt x="1576577" y="3353586"/>
                        </a:cubicBezTo>
                        <a:cubicBezTo>
                          <a:pt x="1337890" y="3399166"/>
                          <a:pt x="1186131" y="3296612"/>
                          <a:pt x="988141" y="3353586"/>
                        </a:cubicBezTo>
                        <a:cubicBezTo>
                          <a:pt x="790151" y="3410560"/>
                          <a:pt x="684597" y="3342861"/>
                          <a:pt x="416359" y="3353586"/>
                        </a:cubicBezTo>
                        <a:cubicBezTo>
                          <a:pt x="143016" y="3312701"/>
                          <a:pt x="-23440" y="3132136"/>
                          <a:pt x="0" y="2937227"/>
                        </a:cubicBezTo>
                        <a:cubicBezTo>
                          <a:pt x="-43788" y="2692988"/>
                          <a:pt x="24010" y="2621690"/>
                          <a:pt x="0" y="2407845"/>
                        </a:cubicBezTo>
                        <a:cubicBezTo>
                          <a:pt x="-24010" y="2194000"/>
                          <a:pt x="21105" y="2165321"/>
                          <a:pt x="0" y="1979297"/>
                        </a:cubicBezTo>
                        <a:cubicBezTo>
                          <a:pt x="-21105" y="1793273"/>
                          <a:pt x="45024" y="1738397"/>
                          <a:pt x="0" y="1525541"/>
                        </a:cubicBezTo>
                        <a:cubicBezTo>
                          <a:pt x="-45024" y="1312685"/>
                          <a:pt x="54062" y="1127929"/>
                          <a:pt x="0" y="970950"/>
                        </a:cubicBezTo>
                        <a:cubicBezTo>
                          <a:pt x="-54062" y="813971"/>
                          <a:pt x="32586" y="540077"/>
                          <a:pt x="0" y="4163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BA97E4E-BF03-42BB-848B-29DF6E2CE229}"/>
              </a:ext>
            </a:extLst>
          </p:cNvPr>
          <p:cNvSpPr/>
          <p:nvPr/>
        </p:nvSpPr>
        <p:spPr>
          <a:xfrm>
            <a:off x="11957902" y="763571"/>
            <a:ext cx="84842" cy="2573518"/>
          </a:xfrm>
          <a:prstGeom prst="roundRect">
            <a:avLst/>
          </a:prstGeom>
          <a:solidFill>
            <a:schemeClr val="accent3">
              <a:lumMod val="90000"/>
              <a:alpha val="7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34D0341-7906-440F-A830-64F8F411183B}"/>
              </a:ext>
            </a:extLst>
          </p:cNvPr>
          <p:cNvSpPr/>
          <p:nvPr/>
        </p:nvSpPr>
        <p:spPr>
          <a:xfrm>
            <a:off x="11962615" y="937967"/>
            <a:ext cx="84842" cy="914400"/>
          </a:xfrm>
          <a:prstGeom prst="roundRect">
            <a:avLst/>
          </a:prstGeom>
          <a:solidFill>
            <a:schemeClr val="accent3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B1A3F81-03EA-400C-8FBF-09FAB2C20BEE}"/>
              </a:ext>
            </a:extLst>
          </p:cNvPr>
          <p:cNvSpPr/>
          <p:nvPr/>
        </p:nvSpPr>
        <p:spPr>
          <a:xfrm>
            <a:off x="11957901" y="3987538"/>
            <a:ext cx="84842" cy="2573518"/>
          </a:xfrm>
          <a:prstGeom prst="roundRect">
            <a:avLst/>
          </a:prstGeom>
          <a:solidFill>
            <a:schemeClr val="accent3">
              <a:lumMod val="90000"/>
              <a:alpha val="7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6CB07CE-39F9-4AE6-BFE1-3841A4158A80}"/>
              </a:ext>
            </a:extLst>
          </p:cNvPr>
          <p:cNvSpPr/>
          <p:nvPr/>
        </p:nvSpPr>
        <p:spPr>
          <a:xfrm>
            <a:off x="11953188" y="5254263"/>
            <a:ext cx="84842" cy="914400"/>
          </a:xfrm>
          <a:prstGeom prst="roundRect">
            <a:avLst/>
          </a:prstGeom>
          <a:solidFill>
            <a:schemeClr val="accent3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위쪽 모서리의 한쪽은 둥글고 다른 한쪽은 잘림 21">
            <a:extLst>
              <a:ext uri="{FF2B5EF4-FFF2-40B4-BE49-F238E27FC236}">
                <a16:creationId xmlns:a16="http://schemas.microsoft.com/office/drawing/2014/main" id="{C4F106C9-8C57-43CA-BFC7-73BEBC12C4F1}"/>
              </a:ext>
            </a:extLst>
          </p:cNvPr>
          <p:cNvSpPr/>
          <p:nvPr/>
        </p:nvSpPr>
        <p:spPr>
          <a:xfrm>
            <a:off x="8993171" y="937967"/>
            <a:ext cx="2413261" cy="348792"/>
          </a:xfrm>
          <a:prstGeom prst="snip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KR-</a:t>
            </a:r>
            <a:r>
              <a:rPr lang="en-US" altLang="ko-KR" sz="1000" dirty="0" err="1">
                <a:solidFill>
                  <a:schemeClr val="tx1"/>
                </a:solidFill>
                <a:latin typeface="+mj-ea"/>
                <a:ea typeface="+mj-ea"/>
              </a:rPr>
              <a:t>Momstouch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r>
              <a:rPr lang="ko-KR" altLang="en-US" sz="1000" dirty="0" err="1">
                <a:solidFill>
                  <a:schemeClr val="tx1"/>
                </a:solidFill>
                <a:latin typeface="+mj-ea"/>
                <a:ea typeface="+mj-ea"/>
              </a:rPr>
              <a:t>엄준식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.-192.64.858.64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9" name="사각형: 위쪽 모서리의 한쪽은 둥글고 다른 한쪽은 잘림 28">
            <a:extLst>
              <a:ext uri="{FF2B5EF4-FFF2-40B4-BE49-F238E27FC236}">
                <a16:creationId xmlns:a16="http://schemas.microsoft.com/office/drawing/2014/main" id="{B86C9ECA-182A-4DFF-B34D-E142D608DA80}"/>
              </a:ext>
            </a:extLst>
          </p:cNvPr>
          <p:cNvSpPr/>
          <p:nvPr/>
        </p:nvSpPr>
        <p:spPr>
          <a:xfrm>
            <a:off x="9681328" y="1352158"/>
            <a:ext cx="1725105" cy="348792"/>
          </a:xfrm>
          <a:prstGeom prst="snip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+mj-ea"/>
                <a:ea typeface="+mj-ea"/>
              </a:rPr>
              <a:t>Gagalife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-</a:t>
            </a:r>
            <a:r>
              <a:rPr lang="ko-KR" altLang="en-US" sz="1000" dirty="0" err="1">
                <a:solidFill>
                  <a:schemeClr val="tx1"/>
                </a:solidFill>
                <a:latin typeface="+mj-ea"/>
                <a:ea typeface="+mj-ea"/>
              </a:rPr>
              <a:t>레이디가가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.-122..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0" name="사각형: 위쪽 모서리의 한쪽은 둥글고 다른 한쪽은 잘림 29">
            <a:extLst>
              <a:ext uri="{FF2B5EF4-FFF2-40B4-BE49-F238E27FC236}">
                <a16:creationId xmlns:a16="http://schemas.microsoft.com/office/drawing/2014/main" id="{F24089E1-4041-49DF-978C-0A5BC8321BFA}"/>
              </a:ext>
            </a:extLst>
          </p:cNvPr>
          <p:cNvSpPr/>
          <p:nvPr/>
        </p:nvSpPr>
        <p:spPr>
          <a:xfrm>
            <a:off x="9681328" y="1762221"/>
            <a:ext cx="1725105" cy="348792"/>
          </a:xfrm>
          <a:prstGeom prst="snip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+mj-ea"/>
                <a:ea typeface="+mj-ea"/>
              </a:rPr>
              <a:t>yeeeeeing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-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장지환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.-142..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1" name="사각형: 위쪽 모서리의 한쪽은 둥글고 다른 한쪽은 잘림 30">
            <a:extLst>
              <a:ext uri="{FF2B5EF4-FFF2-40B4-BE49-F238E27FC236}">
                <a16:creationId xmlns:a16="http://schemas.microsoft.com/office/drawing/2014/main" id="{F0378F07-3B44-4A59-BD28-B25586D9B0D6}"/>
              </a:ext>
            </a:extLst>
          </p:cNvPr>
          <p:cNvSpPr/>
          <p:nvPr/>
        </p:nvSpPr>
        <p:spPr>
          <a:xfrm>
            <a:off x="9681328" y="2180534"/>
            <a:ext cx="1725105" cy="348792"/>
          </a:xfrm>
          <a:prstGeom prst="snip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+mj-ea"/>
                <a:ea typeface="+mj-ea"/>
              </a:rPr>
              <a:t>INseoul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-</a:t>
            </a:r>
            <a:r>
              <a:rPr lang="ko-KR" altLang="en-US" sz="1000" dirty="0" err="1">
                <a:solidFill>
                  <a:schemeClr val="tx1"/>
                </a:solidFill>
                <a:latin typeface="+mj-ea"/>
                <a:ea typeface="+mj-ea"/>
              </a:rPr>
              <a:t>김철근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.-192..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2" name="사각형: 위쪽 모서리의 한쪽은 둥글고 다른 한쪽은 잘림 31">
            <a:extLst>
              <a:ext uri="{FF2B5EF4-FFF2-40B4-BE49-F238E27FC236}">
                <a16:creationId xmlns:a16="http://schemas.microsoft.com/office/drawing/2014/main" id="{632B39B9-E03F-4AF7-8798-B12983087A76}"/>
              </a:ext>
            </a:extLst>
          </p:cNvPr>
          <p:cNvSpPr/>
          <p:nvPr/>
        </p:nvSpPr>
        <p:spPr>
          <a:xfrm>
            <a:off x="9681328" y="2590597"/>
            <a:ext cx="1725105" cy="348792"/>
          </a:xfrm>
          <a:prstGeom prst="snip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E-ZBAR-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최홍만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.-192..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3" name="사각형: 위쪽 모서리의 한쪽은 둥글고 다른 한쪽은 잘림 32">
            <a:extLst>
              <a:ext uri="{FF2B5EF4-FFF2-40B4-BE49-F238E27FC236}">
                <a16:creationId xmlns:a16="http://schemas.microsoft.com/office/drawing/2014/main" id="{52BF698B-06F6-4637-A1E0-734B4A87CF34}"/>
              </a:ext>
            </a:extLst>
          </p:cNvPr>
          <p:cNvSpPr/>
          <p:nvPr/>
        </p:nvSpPr>
        <p:spPr>
          <a:xfrm>
            <a:off x="9681328" y="3011258"/>
            <a:ext cx="1725105" cy="348792"/>
          </a:xfrm>
          <a:prstGeom prst="snip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+mj-ea"/>
                <a:ea typeface="+mj-ea"/>
              </a:rPr>
              <a:t>Kimciboy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-</a:t>
            </a:r>
            <a:r>
              <a:rPr lang="ko-KR" altLang="en-US" sz="1000" dirty="0" err="1">
                <a:solidFill>
                  <a:schemeClr val="tx1"/>
                </a:solidFill>
                <a:latin typeface="+mj-ea"/>
                <a:ea typeface="+mj-ea"/>
              </a:rPr>
              <a:t>박스시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-192..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19395EFC-B0D1-4A77-970F-D1A201303C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404" y="1153060"/>
            <a:ext cx="380952" cy="371429"/>
          </a:xfrm>
          <a:prstGeom prst="rect">
            <a:avLst/>
          </a:prstGeom>
        </p:spPr>
      </p:pic>
      <p:sp>
        <p:nvSpPr>
          <p:cNvPr id="34" name="순서도: 병합 33">
            <a:extLst>
              <a:ext uri="{FF2B5EF4-FFF2-40B4-BE49-F238E27FC236}">
                <a16:creationId xmlns:a16="http://schemas.microsoft.com/office/drawing/2014/main" id="{2B3FECDC-314F-4D2C-BC2D-B0AA57749F01}"/>
              </a:ext>
            </a:extLst>
          </p:cNvPr>
          <p:cNvSpPr/>
          <p:nvPr/>
        </p:nvSpPr>
        <p:spPr>
          <a:xfrm>
            <a:off x="11472421" y="1018095"/>
            <a:ext cx="273377" cy="268664"/>
          </a:xfrm>
          <a:prstGeom prst="flowChartMerge">
            <a:avLst/>
          </a:prstGeom>
          <a:solidFill>
            <a:schemeClr val="accent3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병합 34">
            <a:extLst>
              <a:ext uri="{FF2B5EF4-FFF2-40B4-BE49-F238E27FC236}">
                <a16:creationId xmlns:a16="http://schemas.microsoft.com/office/drawing/2014/main" id="{1EC0D79F-04F9-407D-B75D-D342E2358ED3}"/>
              </a:ext>
            </a:extLst>
          </p:cNvPr>
          <p:cNvSpPr/>
          <p:nvPr/>
        </p:nvSpPr>
        <p:spPr>
          <a:xfrm>
            <a:off x="11472421" y="1413433"/>
            <a:ext cx="273377" cy="268664"/>
          </a:xfrm>
          <a:prstGeom prst="flowChartMerge">
            <a:avLst/>
          </a:prstGeom>
          <a:solidFill>
            <a:schemeClr val="accent3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병합 35">
            <a:extLst>
              <a:ext uri="{FF2B5EF4-FFF2-40B4-BE49-F238E27FC236}">
                <a16:creationId xmlns:a16="http://schemas.microsoft.com/office/drawing/2014/main" id="{6DB7E150-B41A-4E38-8215-2937221CA5EE}"/>
              </a:ext>
            </a:extLst>
          </p:cNvPr>
          <p:cNvSpPr/>
          <p:nvPr/>
        </p:nvSpPr>
        <p:spPr>
          <a:xfrm>
            <a:off x="11472421" y="1824971"/>
            <a:ext cx="273377" cy="268664"/>
          </a:xfrm>
          <a:prstGeom prst="flowChartMerge">
            <a:avLst/>
          </a:prstGeom>
          <a:solidFill>
            <a:schemeClr val="accent3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병합 36">
            <a:extLst>
              <a:ext uri="{FF2B5EF4-FFF2-40B4-BE49-F238E27FC236}">
                <a16:creationId xmlns:a16="http://schemas.microsoft.com/office/drawing/2014/main" id="{6A36A2B1-8C05-4FAA-A9B7-CFE16C964024}"/>
              </a:ext>
            </a:extLst>
          </p:cNvPr>
          <p:cNvSpPr/>
          <p:nvPr/>
        </p:nvSpPr>
        <p:spPr>
          <a:xfrm>
            <a:off x="11472421" y="2220598"/>
            <a:ext cx="273377" cy="268664"/>
          </a:xfrm>
          <a:prstGeom prst="flowChartMerge">
            <a:avLst/>
          </a:prstGeom>
          <a:solidFill>
            <a:schemeClr val="accent3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병합 37">
            <a:extLst>
              <a:ext uri="{FF2B5EF4-FFF2-40B4-BE49-F238E27FC236}">
                <a16:creationId xmlns:a16="http://schemas.microsoft.com/office/drawing/2014/main" id="{188A99A3-8E97-4655-9D8D-3C63E171549D}"/>
              </a:ext>
            </a:extLst>
          </p:cNvPr>
          <p:cNvSpPr/>
          <p:nvPr/>
        </p:nvSpPr>
        <p:spPr>
          <a:xfrm>
            <a:off x="11472421" y="2639207"/>
            <a:ext cx="273377" cy="268664"/>
          </a:xfrm>
          <a:prstGeom prst="flowChartMerge">
            <a:avLst/>
          </a:prstGeom>
          <a:solidFill>
            <a:schemeClr val="accent3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순서도: 병합 38">
            <a:extLst>
              <a:ext uri="{FF2B5EF4-FFF2-40B4-BE49-F238E27FC236}">
                <a16:creationId xmlns:a16="http://schemas.microsoft.com/office/drawing/2014/main" id="{73B07135-3C15-4644-A71F-DC2F2432972A}"/>
              </a:ext>
            </a:extLst>
          </p:cNvPr>
          <p:cNvSpPr/>
          <p:nvPr/>
        </p:nvSpPr>
        <p:spPr>
          <a:xfrm>
            <a:off x="11472421" y="3051322"/>
            <a:ext cx="273377" cy="268664"/>
          </a:xfrm>
          <a:prstGeom prst="flowChartMerge">
            <a:avLst/>
          </a:prstGeom>
          <a:solidFill>
            <a:schemeClr val="accent3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4FDE10D-A578-414D-990D-A29256F9F7C0}"/>
              </a:ext>
            </a:extLst>
          </p:cNvPr>
          <p:cNvSpPr/>
          <p:nvPr/>
        </p:nvSpPr>
        <p:spPr>
          <a:xfrm>
            <a:off x="9681328" y="452487"/>
            <a:ext cx="1385740" cy="348792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ONline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F6037BB5-5676-4089-ACBF-CAA47CA4CC01}"/>
              </a:ext>
            </a:extLst>
          </p:cNvPr>
          <p:cNvSpPr/>
          <p:nvPr/>
        </p:nvSpPr>
        <p:spPr>
          <a:xfrm>
            <a:off x="9681328" y="3650527"/>
            <a:ext cx="1385740" cy="348792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OFFline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사각형: 위쪽 모서리의 한쪽은 둥글고 다른 한쪽은 잘림 58">
            <a:extLst>
              <a:ext uri="{FF2B5EF4-FFF2-40B4-BE49-F238E27FC236}">
                <a16:creationId xmlns:a16="http://schemas.microsoft.com/office/drawing/2014/main" id="{B34C326A-5536-4934-89D7-BBDF6F019F21}"/>
              </a:ext>
            </a:extLst>
          </p:cNvPr>
          <p:cNvSpPr/>
          <p:nvPr/>
        </p:nvSpPr>
        <p:spPr>
          <a:xfrm>
            <a:off x="6881660" y="884646"/>
            <a:ext cx="1725105" cy="348792"/>
          </a:xfrm>
          <a:prstGeom prst="snip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Room1(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장지환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: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최홍만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-19..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0" name="사각형: 위쪽 모서리의 한쪽은 둥글고 다른 한쪽은 잘림 59">
            <a:extLst>
              <a:ext uri="{FF2B5EF4-FFF2-40B4-BE49-F238E27FC236}">
                <a16:creationId xmlns:a16="http://schemas.microsoft.com/office/drawing/2014/main" id="{B6625985-56BD-497F-8A9B-BB75501CE0CD}"/>
              </a:ext>
            </a:extLst>
          </p:cNvPr>
          <p:cNvSpPr/>
          <p:nvPr/>
        </p:nvSpPr>
        <p:spPr>
          <a:xfrm>
            <a:off x="9658732" y="4501316"/>
            <a:ext cx="1725105" cy="348792"/>
          </a:xfrm>
          <a:prstGeom prst="snip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Earthquake-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김도형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.-182..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F86101C0-0477-4088-8FDD-DB6A953C726F}"/>
              </a:ext>
            </a:extLst>
          </p:cNvPr>
          <p:cNvSpPr/>
          <p:nvPr/>
        </p:nvSpPr>
        <p:spPr>
          <a:xfrm>
            <a:off x="9658732" y="4911379"/>
            <a:ext cx="1725105" cy="348792"/>
          </a:xfrm>
          <a:prstGeom prst="snip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+mj-ea"/>
                <a:ea typeface="+mj-ea"/>
              </a:rPr>
              <a:t>changebody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-</a:t>
            </a:r>
            <a:r>
              <a:rPr lang="ko-KR" altLang="en-US" sz="1000" dirty="0" err="1">
                <a:solidFill>
                  <a:schemeClr val="tx1"/>
                </a:solidFill>
                <a:latin typeface="+mj-ea"/>
                <a:ea typeface="+mj-ea"/>
              </a:rPr>
              <a:t>김찬호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.-142..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EAC8458C-FE9D-4D8C-860D-94620ECFB11D}"/>
              </a:ext>
            </a:extLst>
          </p:cNvPr>
          <p:cNvSpPr/>
          <p:nvPr/>
        </p:nvSpPr>
        <p:spPr>
          <a:xfrm>
            <a:off x="9658732" y="5329692"/>
            <a:ext cx="1725105" cy="348792"/>
          </a:xfrm>
          <a:prstGeom prst="snip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Nuclear-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김정은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.-92..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3" name="사각형: 위쪽 모서리의 한쪽은 둥글고 다른 한쪽은 잘림 62">
            <a:extLst>
              <a:ext uri="{FF2B5EF4-FFF2-40B4-BE49-F238E27FC236}">
                <a16:creationId xmlns:a16="http://schemas.microsoft.com/office/drawing/2014/main" id="{02773C89-4BF5-40EB-B1AE-C7122E841CEE}"/>
              </a:ext>
            </a:extLst>
          </p:cNvPr>
          <p:cNvSpPr/>
          <p:nvPr/>
        </p:nvSpPr>
        <p:spPr>
          <a:xfrm>
            <a:off x="9658732" y="5739755"/>
            <a:ext cx="1725105" cy="348792"/>
          </a:xfrm>
          <a:prstGeom prst="snip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+mj-ea"/>
                <a:ea typeface="+mj-ea"/>
              </a:rPr>
              <a:t>sexyboy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-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홍석천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.-192..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4" name="사각형: 위쪽 모서리의 한쪽은 둥글고 다른 한쪽은 잘림 63">
            <a:extLst>
              <a:ext uri="{FF2B5EF4-FFF2-40B4-BE49-F238E27FC236}">
                <a16:creationId xmlns:a16="http://schemas.microsoft.com/office/drawing/2014/main" id="{A7A32899-B618-4F46-ADCD-D2394EBCF25D}"/>
              </a:ext>
            </a:extLst>
          </p:cNvPr>
          <p:cNvSpPr/>
          <p:nvPr/>
        </p:nvSpPr>
        <p:spPr>
          <a:xfrm>
            <a:off x="9658732" y="6160416"/>
            <a:ext cx="1725105" cy="348792"/>
          </a:xfrm>
          <a:prstGeom prst="snip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+mj-ea"/>
                <a:ea typeface="+mj-ea"/>
              </a:rPr>
              <a:t>ILovegirl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-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전재민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-192..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5" name="순서도: 병합 64">
            <a:extLst>
              <a:ext uri="{FF2B5EF4-FFF2-40B4-BE49-F238E27FC236}">
                <a16:creationId xmlns:a16="http://schemas.microsoft.com/office/drawing/2014/main" id="{23889532-D6ED-4A8C-B006-4FEF861D3899}"/>
              </a:ext>
            </a:extLst>
          </p:cNvPr>
          <p:cNvSpPr/>
          <p:nvPr/>
        </p:nvSpPr>
        <p:spPr>
          <a:xfrm>
            <a:off x="11449825" y="4167253"/>
            <a:ext cx="273377" cy="268664"/>
          </a:xfrm>
          <a:prstGeom prst="flowChartMerge">
            <a:avLst/>
          </a:prstGeom>
          <a:solidFill>
            <a:schemeClr val="accent3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순서도: 병합 65">
            <a:extLst>
              <a:ext uri="{FF2B5EF4-FFF2-40B4-BE49-F238E27FC236}">
                <a16:creationId xmlns:a16="http://schemas.microsoft.com/office/drawing/2014/main" id="{85EC3E4A-5B66-413E-8CCA-0D36264BCE38}"/>
              </a:ext>
            </a:extLst>
          </p:cNvPr>
          <p:cNvSpPr/>
          <p:nvPr/>
        </p:nvSpPr>
        <p:spPr>
          <a:xfrm>
            <a:off x="11449825" y="4562591"/>
            <a:ext cx="273377" cy="268664"/>
          </a:xfrm>
          <a:prstGeom prst="flowChartMerge">
            <a:avLst/>
          </a:prstGeom>
          <a:solidFill>
            <a:schemeClr val="accent3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병합 66">
            <a:extLst>
              <a:ext uri="{FF2B5EF4-FFF2-40B4-BE49-F238E27FC236}">
                <a16:creationId xmlns:a16="http://schemas.microsoft.com/office/drawing/2014/main" id="{E6F4EC7D-B109-4016-B569-1E35C0CE7582}"/>
              </a:ext>
            </a:extLst>
          </p:cNvPr>
          <p:cNvSpPr/>
          <p:nvPr/>
        </p:nvSpPr>
        <p:spPr>
          <a:xfrm>
            <a:off x="11449825" y="4974129"/>
            <a:ext cx="273377" cy="268664"/>
          </a:xfrm>
          <a:prstGeom prst="flowChartMerge">
            <a:avLst/>
          </a:prstGeom>
          <a:solidFill>
            <a:schemeClr val="accent3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순서도: 병합 67">
            <a:extLst>
              <a:ext uri="{FF2B5EF4-FFF2-40B4-BE49-F238E27FC236}">
                <a16:creationId xmlns:a16="http://schemas.microsoft.com/office/drawing/2014/main" id="{B9C7FA31-287F-413F-89DB-52EBCAEBD182}"/>
              </a:ext>
            </a:extLst>
          </p:cNvPr>
          <p:cNvSpPr/>
          <p:nvPr/>
        </p:nvSpPr>
        <p:spPr>
          <a:xfrm>
            <a:off x="11449825" y="5369756"/>
            <a:ext cx="273377" cy="268664"/>
          </a:xfrm>
          <a:prstGeom prst="flowChartMerge">
            <a:avLst/>
          </a:prstGeom>
          <a:solidFill>
            <a:schemeClr val="accent3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순서도: 병합 68">
            <a:extLst>
              <a:ext uri="{FF2B5EF4-FFF2-40B4-BE49-F238E27FC236}">
                <a16:creationId xmlns:a16="http://schemas.microsoft.com/office/drawing/2014/main" id="{F3F51A75-A308-4D34-BDDF-75DAB68448E0}"/>
              </a:ext>
            </a:extLst>
          </p:cNvPr>
          <p:cNvSpPr/>
          <p:nvPr/>
        </p:nvSpPr>
        <p:spPr>
          <a:xfrm>
            <a:off x="11449825" y="5788365"/>
            <a:ext cx="273377" cy="268664"/>
          </a:xfrm>
          <a:prstGeom prst="flowChartMerge">
            <a:avLst/>
          </a:prstGeom>
          <a:solidFill>
            <a:schemeClr val="accent3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순서도: 병합 69">
            <a:extLst>
              <a:ext uri="{FF2B5EF4-FFF2-40B4-BE49-F238E27FC236}">
                <a16:creationId xmlns:a16="http://schemas.microsoft.com/office/drawing/2014/main" id="{4E35511B-2F94-4C29-A710-9F294C4618EB}"/>
              </a:ext>
            </a:extLst>
          </p:cNvPr>
          <p:cNvSpPr/>
          <p:nvPr/>
        </p:nvSpPr>
        <p:spPr>
          <a:xfrm>
            <a:off x="11449825" y="6200480"/>
            <a:ext cx="273377" cy="268664"/>
          </a:xfrm>
          <a:prstGeom prst="flowChartMerge">
            <a:avLst/>
          </a:prstGeom>
          <a:solidFill>
            <a:schemeClr val="accent3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위쪽 모서리의 한쪽은 둥글고 다른 한쪽은 잘림 70">
            <a:extLst>
              <a:ext uri="{FF2B5EF4-FFF2-40B4-BE49-F238E27FC236}">
                <a16:creationId xmlns:a16="http://schemas.microsoft.com/office/drawing/2014/main" id="{0D0E5BD1-0C81-40BA-A938-BB96F4CD142C}"/>
              </a:ext>
            </a:extLst>
          </p:cNvPr>
          <p:cNvSpPr/>
          <p:nvPr/>
        </p:nvSpPr>
        <p:spPr>
          <a:xfrm>
            <a:off x="9658732" y="4087125"/>
            <a:ext cx="1725105" cy="348792"/>
          </a:xfrm>
          <a:prstGeom prst="snip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+mj-ea"/>
                <a:ea typeface="+mj-ea"/>
              </a:rPr>
              <a:t>punchking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-</a:t>
            </a:r>
            <a:r>
              <a:rPr lang="ko-KR" altLang="en-US" sz="1000" dirty="0" err="1">
                <a:solidFill>
                  <a:schemeClr val="tx1"/>
                </a:solidFill>
                <a:latin typeface="+mj-ea"/>
                <a:ea typeface="+mj-ea"/>
              </a:rPr>
              <a:t>정찬영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.-182..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8A39419-63F9-4AB2-B186-CEA422603CE1}"/>
              </a:ext>
            </a:extLst>
          </p:cNvPr>
          <p:cNvSpPr/>
          <p:nvPr/>
        </p:nvSpPr>
        <p:spPr>
          <a:xfrm>
            <a:off x="-149904" y="0"/>
            <a:ext cx="12341904" cy="2954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Algerian" panose="04020705040A02060702" pitchFamily="82" charset="0"/>
              </a:rPr>
              <a:t>server client</a:t>
            </a:r>
            <a:endParaRPr lang="ko-KR" altLang="en-US" sz="15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BCFF2CFF-42A9-4046-AAEB-6ED4956C35F4}"/>
              </a:ext>
            </a:extLst>
          </p:cNvPr>
          <p:cNvCxnSpPr>
            <a:cxnSpLocks/>
          </p:cNvCxnSpPr>
          <p:nvPr/>
        </p:nvCxnSpPr>
        <p:spPr>
          <a:xfrm>
            <a:off x="11180190" y="165329"/>
            <a:ext cx="2036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1E5C71D-6DC7-4AF9-9AF2-637BF4762C39}"/>
              </a:ext>
            </a:extLst>
          </p:cNvPr>
          <p:cNvSpPr/>
          <p:nvPr/>
        </p:nvSpPr>
        <p:spPr>
          <a:xfrm>
            <a:off x="11471911" y="83919"/>
            <a:ext cx="160765" cy="1508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곱하기 기호 77">
            <a:extLst>
              <a:ext uri="{FF2B5EF4-FFF2-40B4-BE49-F238E27FC236}">
                <a16:creationId xmlns:a16="http://schemas.microsoft.com/office/drawing/2014/main" id="{40DA796F-420D-4804-BEF9-87D969CE5795}"/>
              </a:ext>
            </a:extLst>
          </p:cNvPr>
          <p:cNvSpPr/>
          <p:nvPr/>
        </p:nvSpPr>
        <p:spPr>
          <a:xfrm>
            <a:off x="11730225" y="19425"/>
            <a:ext cx="216817" cy="273377"/>
          </a:xfrm>
          <a:prstGeom prst="mathMultiply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4186C788-0C87-4889-A42B-E12FB235BBBD}"/>
              </a:ext>
            </a:extLst>
          </p:cNvPr>
          <p:cNvSpPr/>
          <p:nvPr/>
        </p:nvSpPr>
        <p:spPr>
          <a:xfrm>
            <a:off x="131975" y="452487"/>
            <a:ext cx="2045617" cy="371476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D6B269CB-35A2-4350-A276-08F9B0C1DB7E}"/>
              </a:ext>
            </a:extLst>
          </p:cNvPr>
          <p:cNvSpPr/>
          <p:nvPr/>
        </p:nvSpPr>
        <p:spPr>
          <a:xfrm>
            <a:off x="61276" y="4435917"/>
            <a:ext cx="6523534" cy="23466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/>
              <a:t>Microsoft Windows [Version 10.0.19041.1083]</a:t>
            </a:r>
          </a:p>
          <a:p>
            <a:r>
              <a:rPr lang="en-US" altLang="ko-KR" sz="900" dirty="0"/>
              <a:t>(c) Microsoft Corporation. All rights reserved.</a:t>
            </a:r>
          </a:p>
          <a:p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Sign up =&gt; User1 - </a:t>
            </a:r>
            <a:r>
              <a:rPr lang="ko-KR" altLang="en-US" sz="900" dirty="0"/>
              <a:t> </a:t>
            </a:r>
            <a:r>
              <a:rPr lang="en-US" altLang="ko-KR" sz="900" dirty="0"/>
              <a:t>{</a:t>
            </a:r>
            <a:r>
              <a:rPr lang="ko-KR" altLang="en-US" sz="900" dirty="0"/>
              <a:t> </a:t>
            </a:r>
            <a:r>
              <a:rPr lang="ko-KR" altLang="en-US" sz="900" dirty="0" err="1"/>
              <a:t>정찬영</a:t>
            </a:r>
            <a:r>
              <a:rPr lang="en-US" altLang="ko-KR" sz="900" dirty="0"/>
              <a:t> : 23 : 991123  - XXXXXXXX : 010 – 2395 - 0342 : KMU }</a:t>
            </a:r>
          </a:p>
          <a:p>
            <a:r>
              <a:rPr lang="en-US" altLang="ko-KR" sz="900" dirty="0"/>
              <a:t>(Yes/No)</a:t>
            </a:r>
          </a:p>
          <a:p>
            <a:r>
              <a:rPr lang="en-US" altLang="ko-KR" sz="900" dirty="0"/>
              <a:t>Yes</a:t>
            </a:r>
          </a:p>
          <a:p>
            <a:r>
              <a:rPr lang="en-US" altLang="ko-KR" sz="900" dirty="0"/>
              <a:t>Success !</a:t>
            </a:r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ko-KR" altLang="en-US" sz="900" dirty="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15F71C25-694B-4187-B2A5-15DE39517AB7}"/>
              </a:ext>
            </a:extLst>
          </p:cNvPr>
          <p:cNvSpPr/>
          <p:nvPr/>
        </p:nvSpPr>
        <p:spPr>
          <a:xfrm>
            <a:off x="446202" y="461914"/>
            <a:ext cx="1458012" cy="27337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Online area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0359BDE5-5B86-45B5-B794-09F2BC1B6163}"/>
              </a:ext>
            </a:extLst>
          </p:cNvPr>
          <p:cNvSpPr/>
          <p:nvPr/>
        </p:nvSpPr>
        <p:spPr>
          <a:xfrm>
            <a:off x="2370933" y="471912"/>
            <a:ext cx="2045617" cy="371476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B66112CB-E6A3-4E1D-A26D-10EC0625C251}"/>
              </a:ext>
            </a:extLst>
          </p:cNvPr>
          <p:cNvSpPr/>
          <p:nvPr/>
        </p:nvSpPr>
        <p:spPr>
          <a:xfrm>
            <a:off x="2671953" y="481339"/>
            <a:ext cx="1443576" cy="27337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Matching area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088DD9B4-123A-4610-B738-475DECFDDF3D}"/>
              </a:ext>
            </a:extLst>
          </p:cNvPr>
          <p:cNvSpPr/>
          <p:nvPr/>
        </p:nvSpPr>
        <p:spPr>
          <a:xfrm>
            <a:off x="216816" y="884646"/>
            <a:ext cx="1602647" cy="268414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Inseoul.182.668.7..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8670DFFA-2748-42F2-9EAE-614BF2D443F3}"/>
              </a:ext>
            </a:extLst>
          </p:cNvPr>
          <p:cNvSpPr/>
          <p:nvPr/>
        </p:nvSpPr>
        <p:spPr>
          <a:xfrm>
            <a:off x="216816" y="1204819"/>
            <a:ext cx="1602647" cy="268414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jungwo.182.698.4..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65A7DB05-4775-4005-84A6-D428315C271A}"/>
              </a:ext>
            </a:extLst>
          </p:cNvPr>
          <p:cNvSpPr/>
          <p:nvPr/>
        </p:nvSpPr>
        <p:spPr>
          <a:xfrm>
            <a:off x="216816" y="1522849"/>
            <a:ext cx="1602647" cy="268414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corpaor.172.998.4..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B7414AE7-092F-49A6-8D4F-95ABF4D347D5}"/>
              </a:ext>
            </a:extLst>
          </p:cNvPr>
          <p:cNvSpPr/>
          <p:nvPr/>
        </p:nvSpPr>
        <p:spPr>
          <a:xfrm>
            <a:off x="216816" y="1837802"/>
            <a:ext cx="1602647" cy="268414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Basic.172.608.4..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8DB4B7EF-B6EF-4F0A-83BA-20A4CAD02786}"/>
              </a:ext>
            </a:extLst>
          </p:cNvPr>
          <p:cNvSpPr/>
          <p:nvPr/>
        </p:nvSpPr>
        <p:spPr>
          <a:xfrm>
            <a:off x="216816" y="2157975"/>
            <a:ext cx="1602647" cy="268414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TigerJ.102.618.5..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CA796B72-82C6-42F8-911E-BFAA914F02D8}"/>
              </a:ext>
            </a:extLst>
          </p:cNvPr>
          <p:cNvSpPr/>
          <p:nvPr/>
        </p:nvSpPr>
        <p:spPr>
          <a:xfrm>
            <a:off x="216816" y="2476005"/>
            <a:ext cx="1602647" cy="268414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Anggimo.122.568..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A16E7006-B770-453D-BB0D-5D35CEF07C76}"/>
              </a:ext>
            </a:extLst>
          </p:cNvPr>
          <p:cNvSpPr/>
          <p:nvPr/>
        </p:nvSpPr>
        <p:spPr>
          <a:xfrm>
            <a:off x="216816" y="2790797"/>
            <a:ext cx="1602647" cy="268414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JANio.182.868.9..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B16351AA-7025-4B51-8B77-5157B62BB3F6}"/>
              </a:ext>
            </a:extLst>
          </p:cNvPr>
          <p:cNvSpPr/>
          <p:nvPr/>
        </p:nvSpPr>
        <p:spPr>
          <a:xfrm>
            <a:off x="216816" y="3110970"/>
            <a:ext cx="1602647" cy="268414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Ceobillo.122.648...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5E330C7B-6C29-4DFE-9DB9-1C4D1C3ADFB2}"/>
              </a:ext>
            </a:extLst>
          </p:cNvPr>
          <p:cNvSpPr/>
          <p:nvPr/>
        </p:nvSpPr>
        <p:spPr>
          <a:xfrm>
            <a:off x="216816" y="3429000"/>
            <a:ext cx="1602647" cy="268414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Kpoplove.132.618..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59578D9C-DCEE-493D-8866-7A0419427CED}"/>
              </a:ext>
            </a:extLst>
          </p:cNvPr>
          <p:cNvSpPr/>
          <p:nvPr/>
        </p:nvSpPr>
        <p:spPr>
          <a:xfrm>
            <a:off x="2460444" y="884646"/>
            <a:ext cx="1602647" cy="268414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IULove.122.788.7..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F619EAF7-C38C-45B9-8486-1AC056E70A41}"/>
              </a:ext>
            </a:extLst>
          </p:cNvPr>
          <p:cNvSpPr/>
          <p:nvPr/>
        </p:nvSpPr>
        <p:spPr>
          <a:xfrm>
            <a:off x="2460444" y="1204819"/>
            <a:ext cx="1602647" cy="268414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barball.182.156.6..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40EAD07F-44B2-43CE-8A4F-633D4117F912}"/>
              </a:ext>
            </a:extLst>
          </p:cNvPr>
          <p:cNvSpPr/>
          <p:nvPr/>
        </p:nvSpPr>
        <p:spPr>
          <a:xfrm>
            <a:off x="2460444" y="1522849"/>
            <a:ext cx="1602647" cy="268414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soccer.193.668.7..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F32DFC99-814F-4D05-AB70-3AC9EAEA1FC5}"/>
              </a:ext>
            </a:extLst>
          </p:cNvPr>
          <p:cNvSpPr/>
          <p:nvPr/>
        </p:nvSpPr>
        <p:spPr>
          <a:xfrm>
            <a:off x="2460444" y="1837802"/>
            <a:ext cx="1602647" cy="268414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fuckme.183.558.6..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A1F03CCE-68B8-4CF5-A241-186E6157CE4D}"/>
              </a:ext>
            </a:extLst>
          </p:cNvPr>
          <p:cNvSpPr/>
          <p:nvPr/>
        </p:nvSpPr>
        <p:spPr>
          <a:xfrm>
            <a:off x="1984483" y="884646"/>
            <a:ext cx="84842" cy="2573518"/>
          </a:xfrm>
          <a:prstGeom prst="roundRect">
            <a:avLst/>
          </a:prstGeom>
          <a:solidFill>
            <a:schemeClr val="bg1">
              <a:lumMod val="95000"/>
              <a:alpha val="7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AE998D00-2E35-4D54-A80E-EF66BF0FEA97}"/>
              </a:ext>
            </a:extLst>
          </p:cNvPr>
          <p:cNvSpPr/>
          <p:nvPr/>
        </p:nvSpPr>
        <p:spPr>
          <a:xfrm>
            <a:off x="1989196" y="1059042"/>
            <a:ext cx="84842" cy="914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9AA97CB0-EEE1-4403-95CD-985D6E6B67FB}"/>
              </a:ext>
            </a:extLst>
          </p:cNvPr>
          <p:cNvSpPr/>
          <p:nvPr/>
        </p:nvSpPr>
        <p:spPr>
          <a:xfrm>
            <a:off x="4218634" y="884646"/>
            <a:ext cx="84842" cy="2573518"/>
          </a:xfrm>
          <a:prstGeom prst="roundRect">
            <a:avLst/>
          </a:prstGeom>
          <a:solidFill>
            <a:schemeClr val="bg1">
              <a:lumMod val="95000"/>
              <a:alpha val="7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0FF517BC-98B7-45DB-9C5C-FFCDEAA0D4BD}"/>
              </a:ext>
            </a:extLst>
          </p:cNvPr>
          <p:cNvSpPr/>
          <p:nvPr/>
        </p:nvSpPr>
        <p:spPr>
          <a:xfrm>
            <a:off x="4223347" y="888771"/>
            <a:ext cx="84842" cy="914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실행 단추: 정보 가져오기 11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37D3243-3E91-419D-B162-3AB7E82216B7}"/>
              </a:ext>
            </a:extLst>
          </p:cNvPr>
          <p:cNvSpPr/>
          <p:nvPr/>
        </p:nvSpPr>
        <p:spPr>
          <a:xfrm>
            <a:off x="5891753" y="538502"/>
            <a:ext cx="458771" cy="426272"/>
          </a:xfrm>
          <a:prstGeom prst="actionButtonInformat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별: 꼭짓점 5개 120">
            <a:extLst>
              <a:ext uri="{FF2B5EF4-FFF2-40B4-BE49-F238E27FC236}">
                <a16:creationId xmlns:a16="http://schemas.microsoft.com/office/drawing/2014/main" id="{C796C7A8-816B-4034-B7A0-FFF227A7AC58}"/>
              </a:ext>
            </a:extLst>
          </p:cNvPr>
          <p:cNvSpPr/>
          <p:nvPr/>
        </p:nvSpPr>
        <p:spPr>
          <a:xfrm>
            <a:off x="2403882" y="780950"/>
            <a:ext cx="174396" cy="174396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별: 꼭짓점 5개 121">
            <a:extLst>
              <a:ext uri="{FF2B5EF4-FFF2-40B4-BE49-F238E27FC236}">
                <a16:creationId xmlns:a16="http://schemas.microsoft.com/office/drawing/2014/main" id="{366AA124-F857-48BC-B9AC-FC51CAAD8991}"/>
              </a:ext>
            </a:extLst>
          </p:cNvPr>
          <p:cNvSpPr/>
          <p:nvPr/>
        </p:nvSpPr>
        <p:spPr>
          <a:xfrm>
            <a:off x="2403882" y="1779601"/>
            <a:ext cx="174396" cy="174396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18D3C57B-C0C4-410A-8727-293649D02EA0}"/>
              </a:ext>
            </a:extLst>
          </p:cNvPr>
          <p:cNvSpPr/>
          <p:nvPr/>
        </p:nvSpPr>
        <p:spPr>
          <a:xfrm>
            <a:off x="6881660" y="3725942"/>
            <a:ext cx="1093416" cy="2835113"/>
          </a:xfrm>
          <a:prstGeom prst="roundRect">
            <a:avLst/>
          </a:prstGeom>
          <a:noFill/>
          <a:ln w="3175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F3E1DB80-12ED-47EB-A27C-0A4AB9F6C075}"/>
              </a:ext>
            </a:extLst>
          </p:cNvPr>
          <p:cNvSpPr/>
          <p:nvPr/>
        </p:nvSpPr>
        <p:spPr>
          <a:xfrm>
            <a:off x="8107239" y="3725942"/>
            <a:ext cx="1093416" cy="2835113"/>
          </a:xfrm>
          <a:prstGeom prst="roundRect">
            <a:avLst/>
          </a:prstGeom>
          <a:noFill/>
          <a:ln w="3175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F4C7E9F6-8701-4371-9A36-CA82FD67A3A0}"/>
              </a:ext>
            </a:extLst>
          </p:cNvPr>
          <p:cNvSpPr/>
          <p:nvPr/>
        </p:nvSpPr>
        <p:spPr>
          <a:xfrm>
            <a:off x="7015992" y="3752004"/>
            <a:ext cx="824752" cy="247315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Black List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71F22536-A519-4805-AE04-340AEDEF4924}"/>
              </a:ext>
            </a:extLst>
          </p:cNvPr>
          <p:cNvSpPr/>
          <p:nvPr/>
        </p:nvSpPr>
        <p:spPr>
          <a:xfrm>
            <a:off x="8241571" y="3752004"/>
            <a:ext cx="824752" cy="235534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Premium 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-apple-system"/>
              </a:rPr>
              <a:t>customers</a:t>
            </a:r>
            <a:endParaRPr lang="en-US" altLang="ko-KR" sz="900" b="1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F2A6AF0D-94C4-42C5-B30C-A9FD13D7D6CD}"/>
              </a:ext>
            </a:extLst>
          </p:cNvPr>
          <p:cNvSpPr/>
          <p:nvPr/>
        </p:nvSpPr>
        <p:spPr>
          <a:xfrm>
            <a:off x="6922466" y="4089225"/>
            <a:ext cx="1002523" cy="268414"/>
          </a:xfrm>
          <a:prstGeom prst="roundRect">
            <a:avLst/>
          </a:prstGeom>
          <a:solidFill>
            <a:srgbClr val="ECDBC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정주먹</a:t>
            </a:r>
            <a:r>
              <a:rPr lang="en-US" altLang="ko-KR" sz="900" dirty="0">
                <a:solidFill>
                  <a:schemeClr val="tx1"/>
                </a:solidFill>
              </a:rPr>
              <a:t>.192.94..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2513B16B-F48A-4F7F-BA8B-8D647D4E8073}"/>
              </a:ext>
            </a:extLst>
          </p:cNvPr>
          <p:cNvSpPr/>
          <p:nvPr/>
        </p:nvSpPr>
        <p:spPr>
          <a:xfrm>
            <a:off x="8154718" y="4089225"/>
            <a:ext cx="1002523" cy="268414"/>
          </a:xfrm>
          <a:prstGeom prst="roundRect">
            <a:avLst/>
          </a:prstGeom>
          <a:solidFill>
            <a:srgbClr val="ECDBC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아이유</a:t>
            </a:r>
            <a:r>
              <a:rPr lang="en-US" altLang="ko-KR" sz="900" dirty="0">
                <a:solidFill>
                  <a:schemeClr val="tx1"/>
                </a:solidFill>
              </a:rPr>
              <a:t>.182.44..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599BDE5C-7850-4B23-AF77-C0D25AB7232A}"/>
              </a:ext>
            </a:extLst>
          </p:cNvPr>
          <p:cNvSpPr/>
          <p:nvPr/>
        </p:nvSpPr>
        <p:spPr>
          <a:xfrm>
            <a:off x="8154718" y="4386803"/>
            <a:ext cx="1002523" cy="268414"/>
          </a:xfrm>
          <a:prstGeom prst="roundRect">
            <a:avLst/>
          </a:prstGeom>
          <a:solidFill>
            <a:srgbClr val="ECDBC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정운직</a:t>
            </a:r>
            <a:r>
              <a:rPr lang="en-US" altLang="ko-KR" sz="900" dirty="0">
                <a:solidFill>
                  <a:schemeClr val="tx1"/>
                </a:solidFill>
              </a:rPr>
              <a:t>.122.54..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E3116823-C6BB-4334-A541-494CC313BB39}"/>
              </a:ext>
            </a:extLst>
          </p:cNvPr>
          <p:cNvSpPr/>
          <p:nvPr/>
        </p:nvSpPr>
        <p:spPr>
          <a:xfrm>
            <a:off x="11094981" y="453345"/>
            <a:ext cx="900628" cy="348792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47673E9A-798A-4036-B3A5-F0B645FD6995}"/>
              </a:ext>
            </a:extLst>
          </p:cNvPr>
          <p:cNvSpPr/>
          <p:nvPr/>
        </p:nvSpPr>
        <p:spPr>
          <a:xfrm>
            <a:off x="11094981" y="3644912"/>
            <a:ext cx="900628" cy="348792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6400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B69E7AA-B400-4A07-96F9-ABCA80035ED5}"/>
              </a:ext>
            </a:extLst>
          </p:cNvPr>
          <p:cNvCxnSpPr>
            <a:cxnSpLocks/>
          </p:cNvCxnSpPr>
          <p:nvPr/>
        </p:nvCxnSpPr>
        <p:spPr>
          <a:xfrm flipV="1">
            <a:off x="11805248" y="3541303"/>
            <a:ext cx="199788" cy="238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4E13D17-E5DC-4E0C-A31E-F77F5F341591}"/>
              </a:ext>
            </a:extLst>
          </p:cNvPr>
          <p:cNvSpPr txBox="1"/>
          <p:nvPr/>
        </p:nvSpPr>
        <p:spPr>
          <a:xfrm flipH="1">
            <a:off x="11679327" y="3360553"/>
            <a:ext cx="14687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Offline user</a:t>
            </a:r>
            <a:endParaRPr lang="ko-KR" altLang="en-US" sz="8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3CD6850-D950-4241-9287-276CFB6C75A7}"/>
              </a:ext>
            </a:extLst>
          </p:cNvPr>
          <p:cNvSpPr txBox="1"/>
          <p:nvPr/>
        </p:nvSpPr>
        <p:spPr>
          <a:xfrm flipH="1">
            <a:off x="11962615" y="311399"/>
            <a:ext cx="14687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Offline user</a:t>
            </a:r>
            <a:endParaRPr lang="ko-KR" altLang="en-US" sz="800" dirty="0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1FE01A07-DDE9-4BEF-BDF6-BA2A84CC2096}"/>
              </a:ext>
            </a:extLst>
          </p:cNvPr>
          <p:cNvCxnSpPr>
            <a:cxnSpLocks/>
          </p:cNvCxnSpPr>
          <p:nvPr/>
        </p:nvCxnSpPr>
        <p:spPr>
          <a:xfrm flipV="1">
            <a:off x="11783521" y="498446"/>
            <a:ext cx="348408" cy="107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BFFBF889-F3D5-4D2A-B5FB-B9914B7041A4}"/>
              </a:ext>
            </a:extLst>
          </p:cNvPr>
          <p:cNvSpPr/>
          <p:nvPr/>
        </p:nvSpPr>
        <p:spPr>
          <a:xfrm>
            <a:off x="5836209" y="508128"/>
            <a:ext cx="149904" cy="1243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CE322C10-E429-4F0E-8182-D9DFA14DB45A}"/>
              </a:ext>
            </a:extLst>
          </p:cNvPr>
          <p:cNvSpPr/>
          <p:nvPr/>
        </p:nvSpPr>
        <p:spPr>
          <a:xfrm flipV="1">
            <a:off x="5893719" y="520646"/>
            <a:ext cx="55124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798A138-21BE-441F-BA62-86F7528253E8}"/>
              </a:ext>
            </a:extLst>
          </p:cNvPr>
          <p:cNvCxnSpPr/>
          <p:nvPr/>
        </p:nvCxnSpPr>
        <p:spPr>
          <a:xfrm flipH="1">
            <a:off x="5656729" y="937967"/>
            <a:ext cx="329384" cy="295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D344977-8A5F-468A-A87D-3E1133842EBE}"/>
              </a:ext>
            </a:extLst>
          </p:cNvPr>
          <p:cNvSpPr txBox="1"/>
          <p:nvPr/>
        </p:nvSpPr>
        <p:spPr>
          <a:xfrm>
            <a:off x="5047732" y="1251845"/>
            <a:ext cx="12125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신고내역 확인 버튼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137D85-CDD8-4BF5-B540-200E82BF07D8}"/>
              </a:ext>
            </a:extLst>
          </p:cNvPr>
          <p:cNvSpPr txBox="1"/>
          <p:nvPr/>
        </p:nvSpPr>
        <p:spPr>
          <a:xfrm>
            <a:off x="5090662" y="299338"/>
            <a:ext cx="8412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읽지 않음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B3ED6DA-19EB-4B3C-A1AE-98C708EFBA3E}"/>
              </a:ext>
            </a:extLst>
          </p:cNvPr>
          <p:cNvCxnSpPr>
            <a:cxnSpLocks/>
          </p:cNvCxnSpPr>
          <p:nvPr/>
        </p:nvCxnSpPr>
        <p:spPr>
          <a:xfrm flipH="1" flipV="1">
            <a:off x="5672882" y="466856"/>
            <a:ext cx="176315" cy="93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769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B4A648-7316-44F4-A557-E89D2EBFBBCD}"/>
              </a:ext>
            </a:extLst>
          </p:cNvPr>
          <p:cNvSpPr/>
          <p:nvPr/>
        </p:nvSpPr>
        <p:spPr>
          <a:xfrm>
            <a:off x="0" y="291354"/>
            <a:ext cx="12192000" cy="6858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2C8B25F-0D1C-43BC-9334-D73C765CA1E6}"/>
              </a:ext>
            </a:extLst>
          </p:cNvPr>
          <p:cNvSpPr/>
          <p:nvPr/>
        </p:nvSpPr>
        <p:spPr>
          <a:xfrm>
            <a:off x="2501" y="0"/>
            <a:ext cx="12192000" cy="2954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Algerian" panose="04020705040A02060702" pitchFamily="82" charset="0"/>
              </a:rPr>
              <a:t>server client</a:t>
            </a:r>
            <a:endParaRPr lang="ko-KR" altLang="en-US" sz="15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8FD70C-EF8B-4A56-9338-C51AD5448020}"/>
              </a:ext>
            </a:extLst>
          </p:cNvPr>
          <p:cNvSpPr/>
          <p:nvPr/>
        </p:nvSpPr>
        <p:spPr>
          <a:xfrm>
            <a:off x="295093" y="599023"/>
            <a:ext cx="6042951" cy="312133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/>
              <a:t>Microsoft Windows [Version 10.0.19042.1083]</a:t>
            </a:r>
          </a:p>
          <a:p>
            <a:r>
              <a:rPr lang="en-US" altLang="ko-KR" sz="900" dirty="0"/>
              <a:t>(c) Microsoft Corporation. All rights reserved.</a:t>
            </a:r>
          </a:p>
          <a:p>
            <a:endParaRPr lang="en-US" altLang="ko-KR" sz="900" dirty="0"/>
          </a:p>
          <a:p>
            <a:r>
              <a:rPr lang="en-US" altLang="ko-KR" sz="900" dirty="0"/>
              <a:t>C:\Users\ASUS&gt;</a:t>
            </a:r>
          </a:p>
          <a:p>
            <a:endParaRPr lang="en-US" altLang="ko-KR" sz="900" dirty="0"/>
          </a:p>
          <a:p>
            <a:r>
              <a:rPr lang="en-US" altLang="ko-KR" sz="900" dirty="0"/>
              <a:t>2021-07-16 18:36 </a:t>
            </a:r>
            <a:r>
              <a:rPr lang="ko-KR" altLang="en-US" sz="900" dirty="0" err="1"/>
              <a:t>레이디가가님의</a:t>
            </a:r>
            <a:r>
              <a:rPr lang="ko-KR" altLang="en-US" sz="900" dirty="0"/>
              <a:t> 신고 접수</a:t>
            </a:r>
            <a:endParaRPr lang="en-US" altLang="ko-KR" sz="900" dirty="0"/>
          </a:p>
          <a:p>
            <a:r>
              <a:rPr lang="en-US" altLang="ko-KR" sz="900" dirty="0"/>
              <a:t>(</a:t>
            </a:r>
            <a:r>
              <a:rPr lang="ko-KR" altLang="en-US" sz="900" dirty="0"/>
              <a:t>신고 내용</a:t>
            </a:r>
            <a:r>
              <a:rPr lang="en-US" altLang="ko-KR" sz="900" dirty="0"/>
              <a:t> : </a:t>
            </a:r>
            <a:r>
              <a:rPr lang="ko-KR" altLang="en-US" sz="900" dirty="0"/>
              <a:t>인종차별 발언 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2021-07-16 19:11 </a:t>
            </a:r>
            <a:r>
              <a:rPr lang="ko-KR" altLang="en-US" sz="900" dirty="0"/>
              <a:t>최홍만님의 신고 접수</a:t>
            </a:r>
            <a:endParaRPr lang="en-US" altLang="ko-KR" sz="900" dirty="0"/>
          </a:p>
          <a:p>
            <a:r>
              <a:rPr lang="en-US" altLang="ko-KR" sz="900" dirty="0"/>
              <a:t>(</a:t>
            </a:r>
            <a:r>
              <a:rPr lang="ko-KR" altLang="en-US" sz="900" dirty="0"/>
              <a:t>신고 내용</a:t>
            </a:r>
            <a:r>
              <a:rPr lang="en-US" altLang="ko-KR" sz="900" dirty="0"/>
              <a:t> : </a:t>
            </a:r>
            <a:r>
              <a:rPr lang="ko-KR" altLang="en-US" sz="900" dirty="0"/>
              <a:t>폭언 및 욕설 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2021-07-16 21:10 </a:t>
            </a:r>
            <a:r>
              <a:rPr lang="ko-KR" altLang="en-US" sz="900" dirty="0" err="1"/>
              <a:t>정운직님의</a:t>
            </a:r>
            <a:r>
              <a:rPr lang="ko-KR" altLang="en-US" sz="900" dirty="0"/>
              <a:t> 신고 접수</a:t>
            </a:r>
            <a:endParaRPr lang="en-US" altLang="ko-KR" sz="900" dirty="0"/>
          </a:p>
          <a:p>
            <a:r>
              <a:rPr lang="en-US" altLang="ko-KR" sz="900" dirty="0"/>
              <a:t>(</a:t>
            </a:r>
            <a:r>
              <a:rPr lang="ko-KR" altLang="en-US" sz="900" dirty="0"/>
              <a:t>신고 내용 </a:t>
            </a:r>
            <a:r>
              <a:rPr lang="en-US" altLang="ko-KR" sz="900" dirty="0"/>
              <a:t>: </a:t>
            </a:r>
            <a:r>
              <a:rPr lang="ko-KR" altLang="en-US" sz="900" dirty="0"/>
              <a:t>성추행 </a:t>
            </a:r>
            <a:r>
              <a:rPr lang="en-US" altLang="ko-KR" sz="900" dirty="0"/>
              <a:t>)</a:t>
            </a:r>
          </a:p>
          <a:p>
            <a:endParaRPr lang="en-US" altLang="ko-KR" sz="900" dirty="0"/>
          </a:p>
          <a:p>
            <a:r>
              <a:rPr lang="en-US" altLang="ko-KR" sz="900" dirty="0"/>
              <a:t>----------------------------------------------------------------------------</a:t>
            </a:r>
          </a:p>
          <a:p>
            <a:r>
              <a:rPr lang="ko-KR" altLang="en-US" sz="900" dirty="0"/>
              <a:t>처리 대기 중인 신고 </a:t>
            </a:r>
            <a:r>
              <a:rPr lang="en-US" altLang="ko-KR" sz="900" dirty="0"/>
              <a:t>: 11</a:t>
            </a:r>
          </a:p>
          <a:p>
            <a:r>
              <a:rPr lang="ko-KR" altLang="en-US" sz="900" dirty="0"/>
              <a:t>처리 완료된 신고 </a:t>
            </a:r>
            <a:r>
              <a:rPr lang="en-US" altLang="ko-KR" sz="900" dirty="0"/>
              <a:t>: 31</a:t>
            </a:r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04594CB-ADD7-42BD-B979-1B71D0363EE3}"/>
              </a:ext>
            </a:extLst>
          </p:cNvPr>
          <p:cNvGrpSpPr/>
          <p:nvPr/>
        </p:nvGrpSpPr>
        <p:grpSpPr>
          <a:xfrm>
            <a:off x="6543490" y="599023"/>
            <a:ext cx="493059" cy="430306"/>
            <a:chOff x="8202706" y="1532965"/>
            <a:chExt cx="779929" cy="64097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4DC6548-A3DB-4CA3-BBA0-8FAADA34CF32}"/>
                </a:ext>
              </a:extLst>
            </p:cNvPr>
            <p:cNvSpPr/>
            <p:nvPr/>
          </p:nvSpPr>
          <p:spPr>
            <a:xfrm>
              <a:off x="8202706" y="1532965"/>
              <a:ext cx="779929" cy="64097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화살표: 왼쪽으로 구부러짐 8">
              <a:extLst>
                <a:ext uri="{FF2B5EF4-FFF2-40B4-BE49-F238E27FC236}">
                  <a16:creationId xmlns:a16="http://schemas.microsoft.com/office/drawing/2014/main" id="{EA7CA855-82E8-44A3-903E-3096FF404A8D}"/>
                </a:ext>
              </a:extLst>
            </p:cNvPr>
            <p:cNvSpPr/>
            <p:nvPr/>
          </p:nvSpPr>
          <p:spPr>
            <a:xfrm>
              <a:off x="8319245" y="1618129"/>
              <a:ext cx="528921" cy="461683"/>
            </a:xfrm>
            <a:prstGeom prst="curvedLeftArrow">
              <a:avLst>
                <a:gd name="adj1" fmla="val 25000"/>
                <a:gd name="adj2" fmla="val 38279"/>
                <a:gd name="adj3" fmla="val 25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01E4897-C2D9-4BF6-8B45-3E1E36C820F6}"/>
              </a:ext>
            </a:extLst>
          </p:cNvPr>
          <p:cNvCxnSpPr/>
          <p:nvPr/>
        </p:nvCxnSpPr>
        <p:spPr>
          <a:xfrm flipV="1">
            <a:off x="7050621" y="612082"/>
            <a:ext cx="404157" cy="16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A9068A-6D2D-4D53-AD39-20D7DB9D0F95}"/>
              </a:ext>
            </a:extLst>
          </p:cNvPr>
          <p:cNvSpPr txBox="1"/>
          <p:nvPr/>
        </p:nvSpPr>
        <p:spPr>
          <a:xfrm>
            <a:off x="6840071" y="419455"/>
            <a:ext cx="9681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/>
              <a:t>태초마을</a:t>
            </a:r>
          </a:p>
        </p:txBody>
      </p:sp>
    </p:spTree>
    <p:extLst>
      <p:ext uri="{BB962C8B-B14F-4D97-AF65-F5344CB8AC3E}">
        <p14:creationId xmlns:p14="http://schemas.microsoft.com/office/powerpoint/2010/main" val="3267209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4ED57DE-29DD-43FC-97ED-DF51712840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92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622">
      <a:dk1>
        <a:sysClr val="windowText" lastClr="000000"/>
      </a:dk1>
      <a:lt1>
        <a:sysClr val="window" lastClr="FFFFFF"/>
      </a:lt1>
      <a:dk2>
        <a:srgbClr val="3F3F3F"/>
      </a:dk2>
      <a:lt2>
        <a:srgbClr val="E7E6E6"/>
      </a:lt2>
      <a:accent1>
        <a:srgbClr val="0193A7"/>
      </a:accent1>
      <a:accent2>
        <a:srgbClr val="41CFDA"/>
      </a:accent2>
      <a:accent3>
        <a:srgbClr val="F8D9B6"/>
      </a:accent3>
      <a:accent4>
        <a:srgbClr val="DFC3AB"/>
      </a:accent4>
      <a:accent5>
        <a:srgbClr val="03ABCF"/>
      </a:accent5>
      <a:accent6>
        <a:srgbClr val="006380"/>
      </a:accent6>
      <a:hlink>
        <a:srgbClr val="595959"/>
      </a:hlink>
      <a:folHlink>
        <a:srgbClr val="595959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566</Words>
  <Application>Microsoft Office PowerPoint</Application>
  <PresentationFormat>와이드스크린</PresentationFormat>
  <Paragraphs>131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-apple-system</vt:lpstr>
      <vt:lpstr>나눔스퀘어 Bold</vt:lpstr>
      <vt:lpstr>Algerian</vt:lpstr>
      <vt:lpstr>Arial</vt:lpstr>
      <vt:lpstr>Arial Nova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jcy0342@naver.com</cp:lastModifiedBy>
  <cp:revision>46</cp:revision>
  <dcterms:created xsi:type="dcterms:W3CDTF">2020-06-22T00:57:09Z</dcterms:created>
  <dcterms:modified xsi:type="dcterms:W3CDTF">2021-07-16T09:45:38Z</dcterms:modified>
</cp:coreProperties>
</file>