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99" r:id="rId2"/>
    <p:sldId id="300" r:id="rId3"/>
    <p:sldId id="282" r:id="rId4"/>
    <p:sldId id="325" r:id="rId5"/>
    <p:sldId id="338" r:id="rId6"/>
    <p:sldId id="339" r:id="rId7"/>
    <p:sldId id="340" r:id="rId8"/>
    <p:sldId id="341" r:id="rId9"/>
    <p:sldId id="356" r:id="rId10"/>
    <p:sldId id="357" r:id="rId11"/>
    <p:sldId id="369" r:id="rId12"/>
    <p:sldId id="342" r:id="rId13"/>
    <p:sldId id="350" r:id="rId14"/>
    <p:sldId id="358" r:id="rId15"/>
    <p:sldId id="351" r:id="rId16"/>
    <p:sldId id="359" r:id="rId17"/>
    <p:sldId id="370" r:id="rId18"/>
    <p:sldId id="360" r:id="rId19"/>
    <p:sldId id="352" r:id="rId20"/>
    <p:sldId id="361" r:id="rId21"/>
    <p:sldId id="353" r:id="rId22"/>
    <p:sldId id="362" r:id="rId23"/>
    <p:sldId id="354" r:id="rId24"/>
    <p:sldId id="363" r:id="rId25"/>
    <p:sldId id="371" r:id="rId26"/>
    <p:sldId id="364" r:id="rId27"/>
    <p:sldId id="343" r:id="rId28"/>
    <p:sldId id="344" r:id="rId29"/>
    <p:sldId id="345" r:id="rId30"/>
    <p:sldId id="346" r:id="rId31"/>
    <p:sldId id="349" r:id="rId32"/>
    <p:sldId id="365" r:id="rId33"/>
    <p:sldId id="367" r:id="rId34"/>
    <p:sldId id="368" r:id="rId35"/>
    <p:sldId id="372" r:id="rId36"/>
    <p:sldId id="373" r:id="rId37"/>
    <p:sldId id="374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55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7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4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jpeg"  /><Relationship Id="rId11" Type="http://schemas.openxmlformats.org/officeDocument/2006/relationships/image" Target="../media/image9.png"  /><Relationship Id="rId2" Type="http://schemas.openxmlformats.org/officeDocument/2006/relationships/image" Target="../media/image6.jpeg"  /><Relationship Id="rId3" Type="http://schemas.openxmlformats.org/officeDocument/2006/relationships/image" Target="../media/image6.jpeg"  /><Relationship Id="rId4" Type="http://schemas.openxmlformats.org/officeDocument/2006/relationships/image" Target="../media/image6.jpeg"  /><Relationship Id="rId5" Type="http://schemas.openxmlformats.org/officeDocument/2006/relationships/image" Target="../media/image6.jpeg"  /><Relationship Id="rId6" Type="http://schemas.openxmlformats.org/officeDocument/2006/relationships/image" Target="../media/image7.jpeg"  /><Relationship Id="rId7" Type="http://schemas.openxmlformats.org/officeDocument/2006/relationships/image" Target="../media/image8.png"  /><Relationship Id="rId8" Type="http://schemas.openxmlformats.org/officeDocument/2006/relationships/image" Target="../media/image7.jpeg"  /><Relationship Id="rId9" Type="http://schemas.openxmlformats.org/officeDocument/2006/relationships/image" Target="../media/image7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jpeg"  /><Relationship Id="rId11" Type="http://schemas.openxmlformats.org/officeDocument/2006/relationships/image" Target="../media/image10.png"  /><Relationship Id="rId2" Type="http://schemas.openxmlformats.org/officeDocument/2006/relationships/image" Target="../media/image6.jpeg"  /><Relationship Id="rId3" Type="http://schemas.openxmlformats.org/officeDocument/2006/relationships/image" Target="../media/image6.jpeg"  /><Relationship Id="rId4" Type="http://schemas.openxmlformats.org/officeDocument/2006/relationships/image" Target="../media/image6.jpeg"  /><Relationship Id="rId5" Type="http://schemas.openxmlformats.org/officeDocument/2006/relationships/image" Target="../media/image6.jpeg"  /><Relationship Id="rId6" Type="http://schemas.openxmlformats.org/officeDocument/2006/relationships/image" Target="../media/image7.jpeg"  /><Relationship Id="rId7" Type="http://schemas.openxmlformats.org/officeDocument/2006/relationships/image" Target="../media/image8.png"  /><Relationship Id="rId8" Type="http://schemas.openxmlformats.org/officeDocument/2006/relationships/image" Target="../media/image7.jpeg"  /><Relationship Id="rId9" Type="http://schemas.openxmlformats.org/officeDocument/2006/relationships/image" Target="../media/image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jpeg"  /><Relationship Id="rId11" Type="http://schemas.openxmlformats.org/officeDocument/2006/relationships/image" Target="../media/image7.jpeg"  /><Relationship Id="rId12" Type="http://schemas.openxmlformats.org/officeDocument/2006/relationships/image" Target="../media/image9.png"  /><Relationship Id="rId13" Type="http://schemas.openxmlformats.org/officeDocument/2006/relationships/image" Target="../media/image12.png"  /><Relationship Id="rId2" Type="http://schemas.openxmlformats.org/officeDocument/2006/relationships/image" Target="../media/image6.jpeg"  /><Relationship Id="rId3" Type="http://schemas.openxmlformats.org/officeDocument/2006/relationships/image" Target="../media/image6.jpeg"  /><Relationship Id="rId4" Type="http://schemas.openxmlformats.org/officeDocument/2006/relationships/image" Target="../media/image6.jpeg"  /><Relationship Id="rId5" Type="http://schemas.openxmlformats.org/officeDocument/2006/relationships/image" Target="../media/image6.jpeg"  /><Relationship Id="rId6" Type="http://schemas.openxmlformats.org/officeDocument/2006/relationships/image" Target="../media/image11.jpeg"  /><Relationship Id="rId7" Type="http://schemas.openxmlformats.org/officeDocument/2006/relationships/image" Target="../media/image7.jpeg"  /><Relationship Id="rId8" Type="http://schemas.openxmlformats.org/officeDocument/2006/relationships/image" Target="../media/image8.png"  /><Relationship Id="rId9" Type="http://schemas.openxmlformats.org/officeDocument/2006/relationships/image" Target="../media/image7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4.jpeg"  /><Relationship Id="rId11" Type="http://schemas.openxmlformats.org/officeDocument/2006/relationships/image" Target="../media/image14.jpeg"  /><Relationship Id="rId12" Type="http://schemas.openxmlformats.org/officeDocument/2006/relationships/image" Target="../media/image14.jpeg"  /><Relationship Id="rId13" Type="http://schemas.openxmlformats.org/officeDocument/2006/relationships/image" Target="../media/image14.jpeg"  /><Relationship Id="rId14" Type="http://schemas.openxmlformats.org/officeDocument/2006/relationships/image" Target="../media/image14.jpeg"  /><Relationship Id="rId15" Type="http://schemas.openxmlformats.org/officeDocument/2006/relationships/image" Target="../media/image7.jpeg"  /><Relationship Id="rId16" Type="http://schemas.openxmlformats.org/officeDocument/2006/relationships/image" Target="../media/image8.png"  /><Relationship Id="rId17" Type="http://schemas.openxmlformats.org/officeDocument/2006/relationships/image" Target="../media/image7.jpeg"  /><Relationship Id="rId18" Type="http://schemas.openxmlformats.org/officeDocument/2006/relationships/image" Target="../media/image7.jpeg"  /><Relationship Id="rId19" Type="http://schemas.openxmlformats.org/officeDocument/2006/relationships/image" Target="../media/image7.jpeg"  /><Relationship Id="rId2" Type="http://schemas.openxmlformats.org/officeDocument/2006/relationships/image" Target="../media/image6.jpeg"  /><Relationship Id="rId20" Type="http://schemas.openxmlformats.org/officeDocument/2006/relationships/image" Target="../media/image10.png"  /><Relationship Id="rId3" Type="http://schemas.openxmlformats.org/officeDocument/2006/relationships/image" Target="../media/image6.jpeg"  /><Relationship Id="rId4" Type="http://schemas.openxmlformats.org/officeDocument/2006/relationships/image" Target="../media/image6.jpeg"  /><Relationship Id="rId5" Type="http://schemas.openxmlformats.org/officeDocument/2006/relationships/image" Target="../media/image6.jpeg"  /><Relationship Id="rId6" Type="http://schemas.openxmlformats.org/officeDocument/2006/relationships/image" Target="../media/image13.png"  /><Relationship Id="rId7" Type="http://schemas.openxmlformats.org/officeDocument/2006/relationships/image" Target="../media/image14.jpeg"  /><Relationship Id="rId8" Type="http://schemas.openxmlformats.org/officeDocument/2006/relationships/image" Target="../media/image14.jpeg"  /><Relationship Id="rId9" Type="http://schemas.openxmlformats.org/officeDocument/2006/relationships/image" Target="../media/image14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jpeg"  /><Relationship Id="rId11" Type="http://schemas.openxmlformats.org/officeDocument/2006/relationships/image" Target="../media/image18.png"  /><Relationship Id="rId12" Type="http://schemas.openxmlformats.org/officeDocument/2006/relationships/image" Target="../media/image9.png"  /><Relationship Id="rId2" Type="http://schemas.openxmlformats.org/officeDocument/2006/relationships/image" Target="../media/image15.jpeg"  /><Relationship Id="rId3" Type="http://schemas.openxmlformats.org/officeDocument/2006/relationships/image" Target="../media/image15.jpeg"  /><Relationship Id="rId4" Type="http://schemas.openxmlformats.org/officeDocument/2006/relationships/image" Target="../media/image15.jpe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6.jpeg"  /><Relationship Id="rId9" Type="http://schemas.openxmlformats.org/officeDocument/2006/relationships/image" Target="../media/image16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4.jpeg"  /><Relationship Id="rId11" Type="http://schemas.openxmlformats.org/officeDocument/2006/relationships/image" Target="../media/image14.jpeg"  /><Relationship Id="rId12" Type="http://schemas.openxmlformats.org/officeDocument/2006/relationships/image" Target="../media/image14.jpeg"  /><Relationship Id="rId13" Type="http://schemas.openxmlformats.org/officeDocument/2006/relationships/image" Target="../media/image14.jpeg"  /><Relationship Id="rId14" Type="http://schemas.openxmlformats.org/officeDocument/2006/relationships/image" Target="../media/image14.jpeg"  /><Relationship Id="rId15" Type="http://schemas.openxmlformats.org/officeDocument/2006/relationships/image" Target="../media/image7.jpeg"  /><Relationship Id="rId16" Type="http://schemas.openxmlformats.org/officeDocument/2006/relationships/image" Target="../media/image8.png"  /><Relationship Id="rId17" Type="http://schemas.openxmlformats.org/officeDocument/2006/relationships/image" Target="../media/image7.jpeg"  /><Relationship Id="rId18" Type="http://schemas.openxmlformats.org/officeDocument/2006/relationships/image" Target="../media/image7.jpeg"  /><Relationship Id="rId19" Type="http://schemas.openxmlformats.org/officeDocument/2006/relationships/image" Target="../media/image7.jpeg"  /><Relationship Id="rId2" Type="http://schemas.openxmlformats.org/officeDocument/2006/relationships/image" Target="../media/image6.jpeg"  /><Relationship Id="rId20" Type="http://schemas.openxmlformats.org/officeDocument/2006/relationships/image" Target="../media/image10.png"  /><Relationship Id="rId21" Type="http://schemas.openxmlformats.org/officeDocument/2006/relationships/image" Target="../media/image14.jpeg"  /><Relationship Id="rId22" Type="http://schemas.openxmlformats.org/officeDocument/2006/relationships/image" Target="../media/image14.jpeg"  /><Relationship Id="rId23" Type="http://schemas.openxmlformats.org/officeDocument/2006/relationships/image" Target="../media/image19.png"  /><Relationship Id="rId3" Type="http://schemas.openxmlformats.org/officeDocument/2006/relationships/image" Target="../media/image6.jpeg"  /><Relationship Id="rId4" Type="http://schemas.openxmlformats.org/officeDocument/2006/relationships/image" Target="../media/image6.jpeg"  /><Relationship Id="rId5" Type="http://schemas.openxmlformats.org/officeDocument/2006/relationships/image" Target="../media/image6.jpeg"  /><Relationship Id="rId6" Type="http://schemas.openxmlformats.org/officeDocument/2006/relationships/image" Target="../media/image13.png"  /><Relationship Id="rId7" Type="http://schemas.openxmlformats.org/officeDocument/2006/relationships/image" Target="../media/image14.jpeg"  /><Relationship Id="rId8" Type="http://schemas.openxmlformats.org/officeDocument/2006/relationships/image" Target="../media/image14.jpeg"  /><Relationship Id="rId9" Type="http://schemas.openxmlformats.org/officeDocument/2006/relationships/image" Target="../media/image14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jpeg"  /><Relationship Id="rId11" Type="http://schemas.openxmlformats.org/officeDocument/2006/relationships/image" Target="../media/image7.jpeg"  /><Relationship Id="rId12" Type="http://schemas.openxmlformats.org/officeDocument/2006/relationships/image" Target="../media/image9.png"  /><Relationship Id="rId13" Type="http://schemas.openxmlformats.org/officeDocument/2006/relationships/image" Target="../media/image14.jpeg"  /><Relationship Id="rId14" Type="http://schemas.openxmlformats.org/officeDocument/2006/relationships/image" Target="../media/image14.jpeg"  /><Relationship Id="rId15" Type="http://schemas.openxmlformats.org/officeDocument/2006/relationships/image" Target="../media/image6.jpeg"  /><Relationship Id="rId16" Type="http://schemas.openxmlformats.org/officeDocument/2006/relationships/image" Target="../media/image6.jpeg"  /><Relationship Id="rId17" Type="http://schemas.openxmlformats.org/officeDocument/2006/relationships/image" Target="../media/image6.jpeg"  /><Relationship Id="rId18" Type="http://schemas.openxmlformats.org/officeDocument/2006/relationships/image" Target="../media/image20.jpeg"  /><Relationship Id="rId19" Type="http://schemas.openxmlformats.org/officeDocument/2006/relationships/image" Target="../media/image21.png"  /><Relationship Id="rId2" Type="http://schemas.openxmlformats.org/officeDocument/2006/relationships/image" Target="../media/image6.jpeg"  /><Relationship Id="rId20" Type="http://schemas.openxmlformats.org/officeDocument/2006/relationships/image" Target="../media/image22.jpeg"  /><Relationship Id="rId21" Type="http://schemas.openxmlformats.org/officeDocument/2006/relationships/image" Target="../media/image23.jpeg"  /><Relationship Id="rId3" Type="http://schemas.openxmlformats.org/officeDocument/2006/relationships/image" Target="../media/image6.jpeg"  /><Relationship Id="rId4" Type="http://schemas.openxmlformats.org/officeDocument/2006/relationships/image" Target="../media/image6.jpeg"  /><Relationship Id="rId5" Type="http://schemas.openxmlformats.org/officeDocument/2006/relationships/image" Target="../media/image6.jpeg"  /><Relationship Id="rId6" Type="http://schemas.openxmlformats.org/officeDocument/2006/relationships/image" Target="../media/image11.jpeg"  /><Relationship Id="rId7" Type="http://schemas.openxmlformats.org/officeDocument/2006/relationships/image" Target="../media/image7.jpeg"  /><Relationship Id="rId8" Type="http://schemas.openxmlformats.org/officeDocument/2006/relationships/image" Target="../media/image8.png"  /><Relationship Id="rId9" Type="http://schemas.openxmlformats.org/officeDocument/2006/relationships/image" Target="../media/image7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12.png"  /><Relationship Id="rId5" Type="http://schemas.openxmlformats.org/officeDocument/2006/relationships/image" Target="../media/image2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12.png"  /><Relationship Id="rId5" Type="http://schemas.openxmlformats.org/officeDocument/2006/relationships/image" Target="../media/image2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70921" y="2189379"/>
            <a:ext cx="1897380" cy="909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90Kg</a:t>
            </a:r>
            <a:endParaRPr lang="en-US" altLang="ko-KR" sz="5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761800" y="3259723"/>
            <a:ext cx="2326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bg1"/>
                </a:solidFill>
              </a:rPr>
              <a:t>Front-End Project</a:t>
            </a:r>
            <a:endParaRPr lang="en-US" altLang="ko-KR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10025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회원가입</a:t>
            </a:r>
            <a:r>
              <a:rPr lang="en-US" altLang="ko-KR" sz="1400">
                <a:solidFill>
                  <a:srgbClr val="aad5d5"/>
                </a:solidFill>
              </a:rPr>
              <a:t>2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5001708" y="718793"/>
            <a:ext cx="4512502" cy="136119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8525667" y="401536"/>
            <a:ext cx="903528" cy="277854"/>
          </a:xfrm>
          <a:prstGeom prst="rect">
            <a:avLst/>
          </a:prstGeom>
          <a:noFill/>
          <a:ln w="12700" cap="flat" cmpd="sng" algn="ctr">
            <a:solidFill>
              <a:srgbClr val="769272"/>
            </a:solidFill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rgbClr val="76a1a1"/>
                </a:solidFill>
              </a:rPr>
              <a:t>파일 업로드</a:t>
            </a:r>
            <a:endParaRPr lang="ko-KR" altLang="en-US" sz="1100">
              <a:solidFill>
                <a:srgbClr val="76a1a1"/>
              </a:solidFill>
            </a:endParaRPr>
          </a:p>
        </p:txBody>
      </p:sp>
      <p:grpSp>
        <p:nvGrpSpPr>
          <p:cNvPr id="60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61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7" name=""/>
          <p:cNvSpPr/>
          <p:nvPr/>
        </p:nvSpPr>
        <p:spPr>
          <a:xfrm>
            <a:off x="11978147" y="2588"/>
            <a:ext cx="209041" cy="68233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8" name="">
            <a:hlinkClick r:id="" action="ppaction://noaction" highlightClick="1"/>
          </p:cNvPr>
          <p:cNvSpPr/>
          <p:nvPr/>
        </p:nvSpPr>
        <p:spPr>
          <a:xfrm rot="5414086" flipV="1">
            <a:off x="11984234" y="6650254"/>
            <a:ext cx="193031" cy="183610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9" name="">
            <a:hlinkClick r:id="" action="ppaction://noaction" highlightClick="1"/>
          </p:cNvPr>
          <p:cNvSpPr/>
          <p:nvPr/>
        </p:nvSpPr>
        <p:spPr>
          <a:xfrm rot="16141912">
            <a:off x="11983973" y="9327"/>
            <a:ext cx="174340" cy="179393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0" name=""/>
          <p:cNvSpPr/>
          <p:nvPr/>
        </p:nvSpPr>
        <p:spPr>
          <a:xfrm>
            <a:off x="12031376" y="5224448"/>
            <a:ext cx="112999" cy="1010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1" name=""/>
          <p:cNvSpPr txBox="1"/>
          <p:nvPr/>
        </p:nvSpPr>
        <p:spPr>
          <a:xfrm>
            <a:off x="5093810" y="799213"/>
            <a:ext cx="2608105" cy="28473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300" b="1">
                <a:latin typeface="돋움"/>
                <a:ea typeface="돋움"/>
              </a:rPr>
              <a:t>250kg</a:t>
            </a:r>
            <a:r>
              <a:rPr lang="ko-KR" altLang="en-US" sz="1300" b="1">
                <a:latin typeface="돋움"/>
                <a:ea typeface="돋움"/>
              </a:rPr>
              <a:t> 점진적과부하</a:t>
            </a:r>
            <a:r>
              <a:rPr lang="ko-KR" altLang="en-US" sz="1300">
                <a:latin typeface="돋움"/>
                <a:ea typeface="돋움"/>
              </a:rPr>
              <a:t> 제로투</a:t>
            </a:r>
            <a:r>
              <a:rPr lang="en-US" altLang="ko-KR" sz="1300">
                <a:latin typeface="돋움"/>
                <a:ea typeface="돋움"/>
              </a:rPr>
              <a:t>.png</a:t>
            </a:r>
            <a:endParaRPr lang="en-US" altLang="ko-KR" sz="1300">
              <a:latin typeface="돋움"/>
              <a:ea typeface="돋움"/>
            </a:endParaRPr>
          </a:p>
        </p:txBody>
      </p:sp>
      <p:sp>
        <p:nvSpPr>
          <p:cNvPr id="72" name=""/>
          <p:cNvSpPr/>
          <p:nvPr/>
        </p:nvSpPr>
        <p:spPr>
          <a:xfrm>
            <a:off x="5027042" y="255054"/>
            <a:ext cx="1194117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입학확인서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4985174" y="2664480"/>
            <a:ext cx="4620518" cy="562621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가입하기</a:t>
            </a:r>
            <a:endParaRPr lang="ko-KR" altLang="en-US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1" y="3058923"/>
              <a:ext cx="2971904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아이디 찾기</a:t>
              </a:r>
              <a:endPara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92696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866885" y="2285805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ID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4854639" y="3206037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Password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851529" y="4187695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로그인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197344" y="5070798"/>
            <a:ext cx="1078852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아이디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428402" y="5057581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755681" y="5055248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회원가입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6026416" y="798745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3261096" y="5374445"/>
            <a:ext cx="1726587" cy="298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나 아이디 찾을거임</a:t>
            </a:r>
            <a:r>
              <a:rPr lang="en-US" altLang="ko-KR" sz="1400">
                <a:solidFill>
                  <a:srgbClr val="aad5d5"/>
                </a:solidFill>
              </a:rPr>
              <a:t>!</a:t>
            </a:r>
            <a:endParaRPr lang="en-US" altLang="ko-KR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8" name=""/>
          <p:cNvSpPr/>
          <p:nvPr/>
        </p:nvSpPr>
        <p:spPr>
          <a:xfrm rot="5335541">
            <a:off x="5421417" y="5672777"/>
            <a:ext cx="736469" cy="59899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9" name=""/>
          <p:cNvSpPr txBox="1"/>
          <p:nvPr/>
        </p:nvSpPr>
        <p:spPr>
          <a:xfrm>
            <a:off x="6236442" y="6006644"/>
            <a:ext cx="1423840" cy="36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클릭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12216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아이디 찾기</a:t>
            </a:r>
            <a:r>
              <a:rPr lang="en-US" altLang="ko-KR" sz="1400">
                <a:solidFill>
                  <a:srgbClr val="aad5d5"/>
                </a:solidFill>
              </a:rPr>
              <a:t>1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4866885" y="1752405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이름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6007164" y="2672637"/>
            <a:ext cx="3101287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휴대전화번호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62" name="TextBox 10"/>
          <p:cNvSpPr txBox="1"/>
          <p:nvPr/>
        </p:nvSpPr>
        <p:spPr>
          <a:xfrm>
            <a:off x="4862598" y="671285"/>
            <a:ext cx="206942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아이디찾기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63" name=""/>
          <p:cNvSpPr/>
          <p:nvPr/>
        </p:nvSpPr>
        <p:spPr>
          <a:xfrm>
            <a:off x="4875244" y="2653587"/>
            <a:ext cx="884464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+82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4" name="">
            <a:hlinkClick r:id="" action="ppaction://noaction" highlightClick="1"/>
          </p:cNvPr>
          <p:cNvSpPr/>
          <p:nvPr/>
        </p:nvSpPr>
        <p:spPr>
          <a:xfrm rot="5414086">
            <a:off x="5479339" y="2870822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5" name=""/>
          <p:cNvSpPr/>
          <p:nvPr/>
        </p:nvSpPr>
        <p:spPr>
          <a:xfrm>
            <a:off x="9262258" y="2688153"/>
            <a:ext cx="1510514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인증번호받기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66" name=""/>
          <p:cNvSpPr/>
          <p:nvPr/>
        </p:nvSpPr>
        <p:spPr>
          <a:xfrm>
            <a:off x="4863084" y="3571326"/>
            <a:ext cx="4250179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인증번호 입력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4838142" y="4356892"/>
            <a:ext cx="1814921" cy="3662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rgbClr val="76a1a1"/>
                </a:solidFill>
              </a:rPr>
              <a:t>인증번호가 오지 않나요</a:t>
            </a:r>
            <a:endParaRPr lang="en-US" altLang="ko-KR" sz="1200">
              <a:solidFill>
                <a:srgbClr val="76a1a1"/>
              </a:solidFill>
            </a:endParaRPr>
          </a:p>
        </p:txBody>
      </p:sp>
      <p:sp>
        <p:nvSpPr>
          <p:cNvPr id="68" name="">
            <a:hlinkClick r:id="" action="ppaction://noaction" highlightClick="1"/>
          </p:cNvPr>
          <p:cNvSpPr/>
          <p:nvPr/>
        </p:nvSpPr>
        <p:spPr>
          <a:xfrm>
            <a:off x="6533168" y="4423135"/>
            <a:ext cx="186572" cy="186572"/>
          </a:xfrm>
          <a:prstGeom prst="actionButtonHelp">
            <a:avLst/>
          </a:prstGeom>
          <a:solidFill>
            <a:srgbClr val="b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9370736" y="4366378"/>
            <a:ext cx="1777345" cy="38296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1100">
                <a:solidFill>
                  <a:srgbClr val="b1dddd"/>
                </a:solidFill>
                <a:latin typeface="돋움"/>
                <a:ea typeface="돋움"/>
              </a:rPr>
              <a:t>1588 번호가 스팸 문자로 등록되어 있는 것은 아닌지확인해주세요. 스팸 문자로 등록되어 있지 않다면, 다시 한 번 인증번호 받기를 눌러주세요.</a:t>
            </a:r>
            <a:endParaRPr lang="ko-KR" altLang="en-US" sz="1100">
              <a:solidFill>
                <a:srgbClr val="b1dddd"/>
              </a:solidFill>
              <a:latin typeface="돋움"/>
              <a:ea typeface="돋움"/>
            </a:endParaRPr>
          </a:p>
        </p:txBody>
      </p:sp>
      <p:sp>
        <p:nvSpPr>
          <p:cNvPr id="70" name=""/>
          <p:cNvSpPr/>
          <p:nvPr/>
        </p:nvSpPr>
        <p:spPr>
          <a:xfrm>
            <a:off x="4822070" y="5048677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다음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1" name=""/>
          <p:cNvSpPr/>
          <p:nvPr/>
        </p:nvSpPr>
        <p:spPr>
          <a:xfrm>
            <a:off x="7100347" y="4383365"/>
            <a:ext cx="2091572" cy="30440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cxnSp>
        <p:nvCxnSpPr>
          <p:cNvPr id="72" name="직선 연결선 4"/>
          <p:cNvCxnSpPr/>
          <p:nvPr/>
        </p:nvCxnSpPr>
        <p:spPr>
          <a:xfrm>
            <a:off x="4860171" y="1265882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7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12216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아이디 찾기</a:t>
            </a:r>
            <a:r>
              <a:rPr lang="en-US" altLang="ko-KR" sz="1400">
                <a:solidFill>
                  <a:srgbClr val="aad5d5"/>
                </a:solidFill>
              </a:rPr>
              <a:t>1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4866885" y="1752405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김도형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6007164" y="2672637"/>
            <a:ext cx="3101287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010-6550-****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TextBox 10"/>
          <p:cNvSpPr txBox="1"/>
          <p:nvPr/>
        </p:nvSpPr>
        <p:spPr>
          <a:xfrm>
            <a:off x="4862598" y="671285"/>
            <a:ext cx="206942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아이디찾기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63" name=""/>
          <p:cNvSpPr/>
          <p:nvPr/>
        </p:nvSpPr>
        <p:spPr>
          <a:xfrm>
            <a:off x="4875244" y="2653587"/>
            <a:ext cx="884464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+82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4" name="">
            <a:hlinkClick r:id="" action="ppaction://noaction" highlightClick="1"/>
          </p:cNvPr>
          <p:cNvSpPr/>
          <p:nvPr/>
        </p:nvSpPr>
        <p:spPr>
          <a:xfrm rot="5414086">
            <a:off x="5479339" y="2870822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5" name=""/>
          <p:cNvSpPr/>
          <p:nvPr/>
        </p:nvSpPr>
        <p:spPr>
          <a:xfrm>
            <a:off x="9262258" y="2688153"/>
            <a:ext cx="1461418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인증번호받기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66" name=""/>
          <p:cNvSpPr/>
          <p:nvPr/>
        </p:nvSpPr>
        <p:spPr>
          <a:xfrm>
            <a:off x="4863084" y="3571326"/>
            <a:ext cx="4250179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74834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4838142" y="4356892"/>
            <a:ext cx="1814921" cy="3662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rgbClr val="76a1a1"/>
                </a:solidFill>
              </a:rPr>
              <a:t>인증번호가 오지 않나요</a:t>
            </a:r>
            <a:endParaRPr lang="en-US" altLang="ko-KR" sz="1200">
              <a:solidFill>
                <a:srgbClr val="76a1a1"/>
              </a:solidFill>
            </a:endParaRPr>
          </a:p>
        </p:txBody>
      </p:sp>
      <p:sp>
        <p:nvSpPr>
          <p:cNvPr id="68" name="">
            <a:hlinkClick r:id="" action="ppaction://noaction" highlightClick="1"/>
          </p:cNvPr>
          <p:cNvSpPr/>
          <p:nvPr/>
        </p:nvSpPr>
        <p:spPr>
          <a:xfrm>
            <a:off x="6533168" y="4423135"/>
            <a:ext cx="186572" cy="186572"/>
          </a:xfrm>
          <a:prstGeom prst="actionButtonHelp">
            <a:avLst/>
          </a:prstGeom>
          <a:solidFill>
            <a:srgbClr val="b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9370736" y="4366378"/>
            <a:ext cx="1777345" cy="38296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1100">
                <a:solidFill>
                  <a:srgbClr val="b1dddd"/>
                </a:solidFill>
                <a:latin typeface="돋움"/>
                <a:ea typeface="돋움"/>
              </a:rPr>
              <a:t>1588 번호가 스팸 문자로 등록되어 있는 것은 아닌지확인해주세요. 스팸 문자로 등록되어 있지 않다면, 다시 한 번 인증번호 받기를 눌러주세요.</a:t>
            </a:r>
            <a:endParaRPr lang="ko-KR" altLang="en-US" sz="1100">
              <a:solidFill>
                <a:srgbClr val="b1dddd"/>
              </a:solidFill>
              <a:latin typeface="돋움"/>
              <a:ea typeface="돋움"/>
            </a:endParaRPr>
          </a:p>
        </p:txBody>
      </p:sp>
      <p:sp>
        <p:nvSpPr>
          <p:cNvPr id="70" name=""/>
          <p:cNvSpPr/>
          <p:nvPr/>
        </p:nvSpPr>
        <p:spPr>
          <a:xfrm>
            <a:off x="4822070" y="5048677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다음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1" name=""/>
          <p:cNvSpPr/>
          <p:nvPr/>
        </p:nvSpPr>
        <p:spPr>
          <a:xfrm>
            <a:off x="7100347" y="4383365"/>
            <a:ext cx="2091572" cy="30440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cxnSp>
        <p:nvCxnSpPr>
          <p:cNvPr id="72" name="직선 연결선 4"/>
          <p:cNvCxnSpPr/>
          <p:nvPr/>
        </p:nvCxnSpPr>
        <p:spPr>
          <a:xfrm>
            <a:off x="4860171" y="1265882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7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12216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아이디 찾기</a:t>
            </a:r>
            <a:r>
              <a:rPr lang="en-US" altLang="ko-KR" sz="1400">
                <a:solidFill>
                  <a:srgbClr val="aad5d5"/>
                </a:solidFill>
              </a:rPr>
              <a:t>2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4914510" y="1857180"/>
            <a:ext cx="4247373" cy="260509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5273380" y="4822532"/>
            <a:ext cx="1753198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다음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75" name="TextBox 10"/>
          <p:cNvSpPr txBox="1"/>
          <p:nvPr/>
        </p:nvSpPr>
        <p:spPr>
          <a:xfrm>
            <a:off x="4910223" y="776060"/>
            <a:ext cx="206942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아이디찾기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76" name="직선 연결선 4"/>
          <p:cNvCxnSpPr/>
          <p:nvPr/>
        </p:nvCxnSpPr>
        <p:spPr>
          <a:xfrm>
            <a:off x="4907796" y="1370657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"/>
          <p:cNvSpPr txBox="1"/>
          <p:nvPr/>
        </p:nvSpPr>
        <p:spPr>
          <a:xfrm>
            <a:off x="5410789" y="2003785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500"/>
              <a:t>존잘섹시어깡 김도형</a:t>
            </a:r>
            <a:endParaRPr lang="ko-KR" altLang="en-US" sz="1500"/>
          </a:p>
        </p:txBody>
      </p:sp>
      <p:sp>
        <p:nvSpPr>
          <p:cNvPr id="79" name=""/>
          <p:cNvSpPr txBox="1"/>
          <p:nvPr/>
        </p:nvSpPr>
        <p:spPr>
          <a:xfrm>
            <a:off x="7707920" y="2041751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가입 </a:t>
            </a:r>
            <a:r>
              <a:rPr lang="en-US" altLang="ko-KR" sz="1200" b="1">
                <a:solidFill>
                  <a:schemeClr val="dk1"/>
                </a:solidFill>
              </a:rPr>
              <a:t>:</a:t>
            </a:r>
            <a:r>
              <a:rPr lang="ko-KR" altLang="en-US" sz="1200" b="1">
                <a:solidFill>
                  <a:schemeClr val="dk1"/>
                </a:solidFill>
              </a:rPr>
              <a:t> </a:t>
            </a:r>
            <a:r>
              <a:rPr lang="en-US" altLang="ko-KR" sz="1200" b="1">
                <a:solidFill>
                  <a:schemeClr val="dk1"/>
                </a:solidFill>
              </a:rPr>
              <a:t>2021-07-15</a:t>
            </a:r>
            <a:endParaRPr lang="en-US" altLang="ko-KR" sz="1200" b="1">
              <a:solidFill>
                <a:schemeClr val="dk1"/>
              </a:solidFill>
            </a:endParaRPr>
          </a:p>
        </p:txBody>
      </p:sp>
      <p:sp>
        <p:nvSpPr>
          <p:cNvPr id="80" name=""/>
          <p:cNvSpPr/>
          <p:nvPr/>
        </p:nvSpPr>
        <p:spPr>
          <a:xfrm>
            <a:off x="5124842" y="2512145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1" name=""/>
          <p:cNvSpPr txBox="1"/>
          <p:nvPr/>
        </p:nvSpPr>
        <p:spPr>
          <a:xfrm>
            <a:off x="5420314" y="241336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400"/>
              <a:t>함지산 데드리프트 정운직</a:t>
            </a:r>
            <a:endParaRPr lang="ko-KR" altLang="en-US" sz="1400"/>
          </a:p>
        </p:txBody>
      </p:sp>
      <p:sp>
        <p:nvSpPr>
          <p:cNvPr id="82" name=""/>
          <p:cNvSpPr txBox="1"/>
          <p:nvPr/>
        </p:nvSpPr>
        <p:spPr>
          <a:xfrm>
            <a:off x="7707920" y="2432276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가입 </a:t>
            </a:r>
            <a:r>
              <a:rPr lang="en-US" altLang="ko-KR" sz="1200" b="1">
                <a:solidFill>
                  <a:schemeClr val="dk1"/>
                </a:solidFill>
              </a:rPr>
              <a:t>:</a:t>
            </a:r>
            <a:r>
              <a:rPr lang="ko-KR" altLang="en-US" sz="1200" b="1">
                <a:solidFill>
                  <a:schemeClr val="dk1"/>
                </a:solidFill>
              </a:rPr>
              <a:t> </a:t>
            </a:r>
            <a:r>
              <a:rPr lang="en-US" altLang="ko-KR" sz="1200" b="1">
                <a:solidFill>
                  <a:schemeClr val="dk1"/>
                </a:solidFill>
              </a:rPr>
              <a:t>2018-07-15</a:t>
            </a:r>
            <a:endParaRPr lang="en-US" altLang="ko-KR" sz="1200" b="1">
              <a:solidFill>
                <a:schemeClr val="dk1"/>
              </a:solidFill>
            </a:endParaRPr>
          </a:p>
        </p:txBody>
      </p:sp>
      <p:sp>
        <p:nvSpPr>
          <p:cNvPr id="83" name=""/>
          <p:cNvSpPr/>
          <p:nvPr/>
        </p:nvSpPr>
        <p:spPr>
          <a:xfrm>
            <a:off x="5124842" y="2874095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4" name=""/>
          <p:cNvSpPr txBox="1"/>
          <p:nvPr/>
        </p:nvSpPr>
        <p:spPr>
          <a:xfrm>
            <a:off x="5420314" y="277531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500"/>
              <a:t>전문 베이비시터 전재민</a:t>
            </a:r>
            <a:endParaRPr lang="ko-KR" altLang="en-US" sz="1500"/>
          </a:p>
        </p:txBody>
      </p:sp>
      <p:sp>
        <p:nvSpPr>
          <p:cNvPr id="85" name=""/>
          <p:cNvSpPr/>
          <p:nvPr/>
        </p:nvSpPr>
        <p:spPr>
          <a:xfrm>
            <a:off x="5134367" y="3283670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6" name=""/>
          <p:cNvSpPr txBox="1"/>
          <p:nvPr/>
        </p:nvSpPr>
        <p:spPr>
          <a:xfrm>
            <a:off x="5429839" y="3184885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87" name=""/>
          <p:cNvSpPr txBox="1"/>
          <p:nvPr/>
        </p:nvSpPr>
        <p:spPr>
          <a:xfrm>
            <a:off x="7726381" y="2816712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가입 </a:t>
            </a:r>
            <a:r>
              <a:rPr lang="en-US" altLang="ko-KR" sz="1200" b="1">
                <a:solidFill>
                  <a:schemeClr val="dk1"/>
                </a:solidFill>
              </a:rPr>
              <a:t>:</a:t>
            </a:r>
            <a:r>
              <a:rPr lang="ko-KR" altLang="en-US" sz="1200" b="1">
                <a:solidFill>
                  <a:schemeClr val="dk1"/>
                </a:solidFill>
              </a:rPr>
              <a:t> </a:t>
            </a:r>
            <a:r>
              <a:rPr lang="en-US" altLang="ko-KR" sz="1200" b="1">
                <a:solidFill>
                  <a:schemeClr val="dk1"/>
                </a:solidFill>
              </a:rPr>
              <a:t>2019-07-15</a:t>
            </a:r>
            <a:endParaRPr lang="en-US" altLang="ko-KR" sz="1200" b="1">
              <a:solidFill>
                <a:schemeClr val="dk1"/>
              </a:solidFill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448004" y="318135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500"/>
              <a:t>고양이똥 수집가 정찬영</a:t>
            </a:r>
            <a:endParaRPr lang="ko-KR" altLang="en-US" sz="1500"/>
          </a:p>
        </p:txBody>
      </p:sp>
      <p:sp>
        <p:nvSpPr>
          <p:cNvPr id="89" name=""/>
          <p:cNvSpPr txBox="1"/>
          <p:nvPr/>
        </p:nvSpPr>
        <p:spPr>
          <a:xfrm>
            <a:off x="7738950" y="3183293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rgbClr val="000000"/>
                </a:solidFill>
              </a:rPr>
              <a:t>가입 </a:t>
            </a:r>
            <a:r>
              <a:rPr lang="en-US" altLang="ko-KR" sz="1200" b="1">
                <a:solidFill>
                  <a:srgbClr val="000000"/>
                </a:solidFill>
              </a:rPr>
              <a:t>:</a:t>
            </a:r>
            <a:r>
              <a:rPr lang="ko-KR" altLang="en-US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000000"/>
                </a:solidFill>
              </a:rPr>
              <a:t>2019-03-15</a:t>
            </a: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7219950" y="4828225"/>
            <a:ext cx="166482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비밀번호 찾기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906882" y="1462395"/>
            <a:ext cx="4211301" cy="281862"/>
          </a:xfrm>
          <a:prstGeom prst="rect">
            <a:avLst/>
          </a:prstGeom>
          <a:ln>
            <a:noFill/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고객님의 정보와 일치하는 아이디 리스트입니다</a:t>
            </a:r>
            <a:r>
              <a:rPr lang="en-US" altLang="ko-KR" sz="1200" b="1">
                <a:solidFill>
                  <a:schemeClr val="lt2"/>
                </a:solidFill>
              </a:rPr>
              <a:t>.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5124842" y="2112095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9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9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5134367" y="3687451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1" name=""/>
          <p:cNvSpPr txBox="1"/>
          <p:nvPr/>
        </p:nvSpPr>
        <p:spPr>
          <a:xfrm>
            <a:off x="5429839" y="3626766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102" name=""/>
          <p:cNvSpPr txBox="1"/>
          <p:nvPr/>
        </p:nvSpPr>
        <p:spPr>
          <a:xfrm>
            <a:off x="5448004" y="3613706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400"/>
              <a:t>팀원은 다리우스가 밉다</a:t>
            </a:r>
            <a:endParaRPr lang="ko-KR" altLang="en-US" sz="1400"/>
          </a:p>
        </p:txBody>
      </p:sp>
      <p:sp>
        <p:nvSpPr>
          <p:cNvPr id="103" name=""/>
          <p:cNvSpPr txBox="1"/>
          <p:nvPr/>
        </p:nvSpPr>
        <p:spPr>
          <a:xfrm>
            <a:off x="7738950" y="3615649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rgbClr val="000000"/>
                </a:solidFill>
              </a:rPr>
              <a:t>가입 </a:t>
            </a:r>
            <a:r>
              <a:rPr lang="en-US" altLang="ko-KR" sz="1200" b="1">
                <a:solidFill>
                  <a:srgbClr val="000000"/>
                </a:solidFill>
              </a:rPr>
              <a:t>:</a:t>
            </a:r>
            <a:r>
              <a:rPr lang="ko-KR" altLang="en-US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000000"/>
                </a:solidFill>
              </a:rPr>
              <a:t>2019-05-15</a:t>
            </a:r>
            <a:endParaRPr lang="en-US" altLang="ko-KR" sz="1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12216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아이디 찾기</a:t>
            </a:r>
            <a:r>
              <a:rPr lang="en-US" altLang="ko-KR" sz="1400">
                <a:solidFill>
                  <a:srgbClr val="aad5d5"/>
                </a:solidFill>
              </a:rPr>
              <a:t>2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4914510" y="1857180"/>
            <a:ext cx="4247373" cy="260509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5273380" y="4822532"/>
            <a:ext cx="1753198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로그인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75" name="TextBox 10"/>
          <p:cNvSpPr txBox="1"/>
          <p:nvPr/>
        </p:nvSpPr>
        <p:spPr>
          <a:xfrm>
            <a:off x="4910223" y="776060"/>
            <a:ext cx="206942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아이디찾기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76" name="직선 연결선 4"/>
          <p:cNvCxnSpPr/>
          <p:nvPr/>
        </p:nvCxnSpPr>
        <p:spPr>
          <a:xfrm>
            <a:off x="4907796" y="1370657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"/>
          <p:cNvSpPr txBox="1"/>
          <p:nvPr/>
        </p:nvSpPr>
        <p:spPr>
          <a:xfrm>
            <a:off x="5410789" y="2003785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500"/>
              <a:t>존잘섹시어깡 김도형</a:t>
            </a:r>
            <a:endParaRPr lang="ko-KR" altLang="en-US" sz="1500"/>
          </a:p>
        </p:txBody>
      </p:sp>
      <p:sp>
        <p:nvSpPr>
          <p:cNvPr id="79" name=""/>
          <p:cNvSpPr txBox="1"/>
          <p:nvPr/>
        </p:nvSpPr>
        <p:spPr>
          <a:xfrm>
            <a:off x="7707920" y="2041751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가입 </a:t>
            </a:r>
            <a:r>
              <a:rPr lang="en-US" altLang="ko-KR" sz="1200" b="1">
                <a:solidFill>
                  <a:schemeClr val="dk1"/>
                </a:solidFill>
              </a:rPr>
              <a:t>:</a:t>
            </a:r>
            <a:r>
              <a:rPr lang="ko-KR" altLang="en-US" sz="1200" b="1">
                <a:solidFill>
                  <a:schemeClr val="dk1"/>
                </a:solidFill>
              </a:rPr>
              <a:t> </a:t>
            </a:r>
            <a:r>
              <a:rPr lang="en-US" altLang="ko-KR" sz="1200" b="1">
                <a:solidFill>
                  <a:schemeClr val="dk1"/>
                </a:solidFill>
              </a:rPr>
              <a:t>2021-07-15</a:t>
            </a:r>
            <a:endParaRPr lang="en-US" altLang="ko-KR" sz="1200" b="1">
              <a:solidFill>
                <a:schemeClr val="dk1"/>
              </a:solidFill>
            </a:endParaRPr>
          </a:p>
        </p:txBody>
      </p:sp>
      <p:sp>
        <p:nvSpPr>
          <p:cNvPr id="80" name=""/>
          <p:cNvSpPr/>
          <p:nvPr/>
        </p:nvSpPr>
        <p:spPr>
          <a:xfrm>
            <a:off x="5124842" y="2512145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1" name=""/>
          <p:cNvSpPr txBox="1"/>
          <p:nvPr/>
        </p:nvSpPr>
        <p:spPr>
          <a:xfrm>
            <a:off x="5420314" y="241336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400"/>
              <a:t>함지산 데드리프트 정운직</a:t>
            </a:r>
            <a:endParaRPr lang="ko-KR" altLang="en-US" sz="1400"/>
          </a:p>
        </p:txBody>
      </p:sp>
      <p:sp>
        <p:nvSpPr>
          <p:cNvPr id="82" name=""/>
          <p:cNvSpPr txBox="1"/>
          <p:nvPr/>
        </p:nvSpPr>
        <p:spPr>
          <a:xfrm>
            <a:off x="7707920" y="2432276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가입 </a:t>
            </a:r>
            <a:r>
              <a:rPr lang="en-US" altLang="ko-KR" sz="1200" b="1">
                <a:solidFill>
                  <a:schemeClr val="dk1"/>
                </a:solidFill>
              </a:rPr>
              <a:t>:</a:t>
            </a:r>
            <a:r>
              <a:rPr lang="ko-KR" altLang="en-US" sz="1200" b="1">
                <a:solidFill>
                  <a:schemeClr val="dk1"/>
                </a:solidFill>
              </a:rPr>
              <a:t> </a:t>
            </a:r>
            <a:r>
              <a:rPr lang="en-US" altLang="ko-KR" sz="1200" b="1">
                <a:solidFill>
                  <a:schemeClr val="dk1"/>
                </a:solidFill>
              </a:rPr>
              <a:t>2018-07-15</a:t>
            </a:r>
            <a:endParaRPr lang="en-US" altLang="ko-KR" sz="1200" b="1">
              <a:solidFill>
                <a:schemeClr val="dk1"/>
              </a:solidFill>
            </a:endParaRPr>
          </a:p>
        </p:txBody>
      </p:sp>
      <p:sp>
        <p:nvSpPr>
          <p:cNvPr id="83" name=""/>
          <p:cNvSpPr/>
          <p:nvPr/>
        </p:nvSpPr>
        <p:spPr>
          <a:xfrm>
            <a:off x="5124842" y="2874095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4" name=""/>
          <p:cNvSpPr txBox="1"/>
          <p:nvPr/>
        </p:nvSpPr>
        <p:spPr>
          <a:xfrm>
            <a:off x="5420314" y="277531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500"/>
              <a:t>전문 베이비시터 전재민</a:t>
            </a:r>
            <a:endParaRPr lang="ko-KR" altLang="en-US" sz="1500"/>
          </a:p>
        </p:txBody>
      </p:sp>
      <p:sp>
        <p:nvSpPr>
          <p:cNvPr id="85" name=""/>
          <p:cNvSpPr/>
          <p:nvPr/>
        </p:nvSpPr>
        <p:spPr>
          <a:xfrm>
            <a:off x="5134367" y="3283670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6" name=""/>
          <p:cNvSpPr txBox="1"/>
          <p:nvPr/>
        </p:nvSpPr>
        <p:spPr>
          <a:xfrm>
            <a:off x="5429839" y="3184885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87" name=""/>
          <p:cNvSpPr txBox="1"/>
          <p:nvPr/>
        </p:nvSpPr>
        <p:spPr>
          <a:xfrm>
            <a:off x="7726381" y="2816712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가입 </a:t>
            </a:r>
            <a:r>
              <a:rPr lang="en-US" altLang="ko-KR" sz="1200" b="1">
                <a:solidFill>
                  <a:schemeClr val="dk1"/>
                </a:solidFill>
              </a:rPr>
              <a:t>:</a:t>
            </a:r>
            <a:r>
              <a:rPr lang="ko-KR" altLang="en-US" sz="1200" b="1">
                <a:solidFill>
                  <a:schemeClr val="dk1"/>
                </a:solidFill>
              </a:rPr>
              <a:t> </a:t>
            </a:r>
            <a:r>
              <a:rPr lang="en-US" altLang="ko-KR" sz="1200" b="1">
                <a:solidFill>
                  <a:schemeClr val="dk1"/>
                </a:solidFill>
              </a:rPr>
              <a:t>2019-07-15</a:t>
            </a:r>
            <a:endParaRPr lang="en-US" altLang="ko-KR" sz="1200" b="1">
              <a:solidFill>
                <a:schemeClr val="dk1"/>
              </a:solidFill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448004" y="318135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500"/>
              <a:t>고양이똥 수집가 정찬영</a:t>
            </a:r>
            <a:endParaRPr lang="ko-KR" altLang="en-US" sz="1500"/>
          </a:p>
        </p:txBody>
      </p:sp>
      <p:sp>
        <p:nvSpPr>
          <p:cNvPr id="89" name=""/>
          <p:cNvSpPr txBox="1"/>
          <p:nvPr/>
        </p:nvSpPr>
        <p:spPr>
          <a:xfrm>
            <a:off x="7738950" y="3202343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rgbClr val="000000"/>
                </a:solidFill>
              </a:rPr>
              <a:t>가입 </a:t>
            </a:r>
            <a:r>
              <a:rPr lang="en-US" altLang="ko-KR" sz="1200" b="1">
                <a:solidFill>
                  <a:srgbClr val="000000"/>
                </a:solidFill>
              </a:rPr>
              <a:t>:</a:t>
            </a:r>
            <a:r>
              <a:rPr lang="ko-KR" altLang="en-US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000000"/>
                </a:solidFill>
              </a:rPr>
              <a:t>2019-03-15</a:t>
            </a: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7219950" y="4828225"/>
            <a:ext cx="166482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비밀번호 찾기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906882" y="1462395"/>
            <a:ext cx="4211301" cy="281862"/>
          </a:xfrm>
          <a:prstGeom prst="rect">
            <a:avLst/>
          </a:prstGeom>
          <a:ln>
            <a:noFill/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고객님의 정보와 일치하는 아이디 리스트입니다</a:t>
            </a:r>
            <a:r>
              <a:rPr lang="en-US" altLang="ko-KR" sz="1200" b="1">
                <a:solidFill>
                  <a:schemeClr val="lt2"/>
                </a:solidFill>
              </a:rPr>
              <a:t>.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5124842" y="2112095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9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9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8" name=""/>
          <p:cNvSpPr/>
          <p:nvPr/>
        </p:nvSpPr>
        <p:spPr>
          <a:xfrm>
            <a:off x="5134367" y="3687451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9" name=""/>
          <p:cNvSpPr txBox="1"/>
          <p:nvPr/>
        </p:nvSpPr>
        <p:spPr>
          <a:xfrm>
            <a:off x="5429839" y="3626766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110" name=""/>
          <p:cNvSpPr txBox="1"/>
          <p:nvPr/>
        </p:nvSpPr>
        <p:spPr>
          <a:xfrm>
            <a:off x="5448004" y="3613706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400"/>
              <a:t>팀원은 다리우스가 밉다</a:t>
            </a:r>
            <a:endParaRPr lang="ko-KR" altLang="en-US" sz="1400"/>
          </a:p>
        </p:txBody>
      </p:sp>
      <p:sp>
        <p:nvSpPr>
          <p:cNvPr id="111" name=""/>
          <p:cNvSpPr txBox="1"/>
          <p:nvPr/>
        </p:nvSpPr>
        <p:spPr>
          <a:xfrm>
            <a:off x="7738950" y="3615649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rgbClr val="000000"/>
                </a:solidFill>
              </a:rPr>
              <a:t>가입 </a:t>
            </a:r>
            <a:r>
              <a:rPr lang="en-US" altLang="ko-KR" sz="1200" b="1">
                <a:solidFill>
                  <a:srgbClr val="000000"/>
                </a:solidFill>
              </a:rPr>
              <a:t>:</a:t>
            </a:r>
            <a:r>
              <a:rPr lang="ko-KR" altLang="en-US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000000"/>
                </a:solidFill>
              </a:rPr>
              <a:t>2019-05-15</a:t>
            </a: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112" name=""/>
          <p:cNvSpPr/>
          <p:nvPr/>
        </p:nvSpPr>
        <p:spPr>
          <a:xfrm>
            <a:off x="5143892" y="3723293"/>
            <a:ext cx="108016" cy="98195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3" name=""/>
          <p:cNvSpPr/>
          <p:nvPr/>
        </p:nvSpPr>
        <p:spPr>
          <a:xfrm rot="5335541">
            <a:off x="6034115" y="5859348"/>
            <a:ext cx="736469" cy="59899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4" name=""/>
          <p:cNvSpPr txBox="1"/>
          <p:nvPr/>
        </p:nvSpPr>
        <p:spPr>
          <a:xfrm>
            <a:off x="6849140" y="6193215"/>
            <a:ext cx="1423840" cy="36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클릭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1" y="3058923"/>
              <a:ext cx="34862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비밀번호 찾기</a:t>
              </a:r>
              <a:endPara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92696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866885" y="2285805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ID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4854639" y="3206037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Password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851529" y="4187695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로그인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197344" y="5070798"/>
            <a:ext cx="1078852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아이디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428402" y="5057581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755681" y="5055248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회원가입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6026416" y="798745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7358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로그인</a:t>
            </a: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8" name="TextBox 6"/>
          <p:cNvSpPr txBox="1"/>
          <p:nvPr/>
        </p:nvSpPr>
        <p:spPr>
          <a:xfrm>
            <a:off x="4586740" y="5777048"/>
            <a:ext cx="1864060" cy="300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나 비밀번호 찾을거임</a:t>
            </a:r>
            <a:r>
              <a:rPr lang="en-US" altLang="ko-KR" sz="1400">
                <a:solidFill>
                  <a:srgbClr val="aad5d5"/>
                </a:solidFill>
              </a:rPr>
              <a:t>!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39" name=""/>
          <p:cNvSpPr/>
          <p:nvPr/>
        </p:nvSpPr>
        <p:spPr>
          <a:xfrm rot="5335541">
            <a:off x="6727422" y="5594219"/>
            <a:ext cx="736469" cy="59899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0" name=""/>
          <p:cNvSpPr txBox="1"/>
          <p:nvPr/>
        </p:nvSpPr>
        <p:spPr>
          <a:xfrm>
            <a:off x="7542447" y="5928086"/>
            <a:ext cx="1423840" cy="36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클릭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060527" y="847616"/>
            <a:ext cx="13931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비밀번호 찾기</a:t>
            </a:r>
            <a:r>
              <a:rPr lang="en-US" altLang="ko-KR" sz="1400">
                <a:solidFill>
                  <a:srgbClr val="aad5d5"/>
                </a:solidFill>
              </a:rPr>
              <a:t>1</a:t>
            </a:r>
            <a:endParaRPr lang="en-US" altLang="ko-KR" sz="1400">
              <a:solidFill>
                <a:srgbClr val="aad5d5"/>
              </a:solidFill>
            </a:endParaRPr>
          </a:p>
        </p:txBody>
      </p:sp>
      <p:grpSp>
        <p:nvGrpSpPr>
          <p:cNvPr id="9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9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0" name="TextBox 10"/>
          <p:cNvSpPr txBox="1"/>
          <p:nvPr/>
        </p:nvSpPr>
        <p:spPr>
          <a:xfrm>
            <a:off x="4881647" y="928460"/>
            <a:ext cx="2177441" cy="49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01" name=""/>
          <p:cNvSpPr/>
          <p:nvPr/>
        </p:nvSpPr>
        <p:spPr>
          <a:xfrm>
            <a:off x="4910151" y="3400425"/>
            <a:ext cx="4237552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다음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02" name="직선 연결선 4"/>
          <p:cNvCxnSpPr/>
          <p:nvPr/>
        </p:nvCxnSpPr>
        <p:spPr>
          <a:xfrm>
            <a:off x="4879221" y="1523057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 txBox="1"/>
          <p:nvPr/>
        </p:nvSpPr>
        <p:spPr>
          <a:xfrm>
            <a:off x="4878307" y="1614795"/>
            <a:ext cx="4211301" cy="281862"/>
          </a:xfrm>
          <a:prstGeom prst="rect">
            <a:avLst/>
          </a:prstGeom>
          <a:ln>
            <a:noFill/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비밀번호를 찾고자 하는 아이디를 입력하세요</a:t>
            </a:r>
            <a:r>
              <a:rPr lang="en-US" altLang="ko-KR" sz="1200" b="1">
                <a:solidFill>
                  <a:schemeClr val="lt2"/>
                </a:solidFill>
              </a:rPr>
              <a:t>.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4885935" y="2009580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ID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05" name=""/>
          <p:cNvSpPr/>
          <p:nvPr/>
        </p:nvSpPr>
        <p:spPr>
          <a:xfrm>
            <a:off x="4885767" y="4318792"/>
            <a:ext cx="2001493" cy="3662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rgbClr val="b1dddd"/>
                </a:solidFill>
              </a:rPr>
              <a:t>아이디가 기억나지 않나요</a:t>
            </a:r>
            <a:endParaRPr lang="en-US" altLang="ko-KR" sz="1200">
              <a:solidFill>
                <a:srgbClr val="b1dddd"/>
              </a:solidFill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023787" y="4361825"/>
            <a:ext cx="1658209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 u="sng">
                <a:solidFill>
                  <a:schemeClr val="lt2"/>
                </a:solidFill>
              </a:rPr>
              <a:t>아이디 찾기 바로가기</a:t>
            </a:r>
            <a:endParaRPr lang="ko-KR" altLang="en-US" sz="1200" b="1" u="sng">
              <a:solidFill>
                <a:schemeClr val="lt2"/>
              </a:solidFill>
            </a:endParaRPr>
          </a:p>
        </p:txBody>
      </p:sp>
      <p:sp>
        <p:nvSpPr>
          <p:cNvPr id="108" name="">
            <a:hlinkClick r:id="" action="ppaction://noaction" highlightClick="1"/>
          </p:cNvPr>
          <p:cNvSpPr/>
          <p:nvPr/>
        </p:nvSpPr>
        <p:spPr>
          <a:xfrm>
            <a:off x="6733193" y="4404085"/>
            <a:ext cx="186572" cy="186572"/>
          </a:xfrm>
          <a:prstGeom prst="actionButtonHelp">
            <a:avLst/>
          </a:prstGeom>
          <a:solidFill>
            <a:srgbClr val="b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910" b="117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23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기초화면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023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메인화면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8231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도토리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3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로그인 및 회원가입</a:t>
            </a:r>
            <a:endParaRPr lang="en-US" altLang="ko-KR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36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기능설정 및 기능설명</a:t>
            </a:r>
            <a:endParaRPr lang="ko-KR" altLang="en-US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4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사용방법</a:t>
            </a:r>
            <a:endParaRPr lang="ko-KR" altLang="en-US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획득방법</a:t>
            </a:r>
            <a:endParaRPr lang="ko-KR" altLang="en-US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CONTENTS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060527" y="847616"/>
            <a:ext cx="13931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비밀번호 찾기</a:t>
            </a:r>
            <a:r>
              <a:rPr lang="en-US" altLang="ko-KR" sz="1400">
                <a:solidFill>
                  <a:srgbClr val="aad5d5"/>
                </a:solidFill>
              </a:rPr>
              <a:t>1</a:t>
            </a:r>
            <a:endParaRPr lang="en-US" altLang="ko-KR" sz="1400">
              <a:solidFill>
                <a:srgbClr val="aad5d5"/>
              </a:solidFill>
            </a:endParaRPr>
          </a:p>
        </p:txBody>
      </p:sp>
      <p:grpSp>
        <p:nvGrpSpPr>
          <p:cNvPr id="9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9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0" name="TextBox 10"/>
          <p:cNvSpPr txBox="1"/>
          <p:nvPr/>
        </p:nvSpPr>
        <p:spPr>
          <a:xfrm>
            <a:off x="4881647" y="928460"/>
            <a:ext cx="2177441" cy="49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01" name=""/>
          <p:cNvSpPr/>
          <p:nvPr/>
        </p:nvSpPr>
        <p:spPr>
          <a:xfrm>
            <a:off x="4910151" y="3400425"/>
            <a:ext cx="4237552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다음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02" name="직선 연결선 4"/>
          <p:cNvCxnSpPr/>
          <p:nvPr/>
        </p:nvCxnSpPr>
        <p:spPr>
          <a:xfrm>
            <a:off x="4879221" y="1523057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 txBox="1"/>
          <p:nvPr/>
        </p:nvSpPr>
        <p:spPr>
          <a:xfrm>
            <a:off x="4878307" y="1614795"/>
            <a:ext cx="4211301" cy="281862"/>
          </a:xfrm>
          <a:prstGeom prst="rect">
            <a:avLst/>
          </a:prstGeom>
          <a:ln>
            <a:noFill/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비밀번호를 찾고자 하는 아이디를 입력하세요</a:t>
            </a:r>
            <a:r>
              <a:rPr lang="en-US" altLang="ko-KR" sz="1200" b="1">
                <a:solidFill>
                  <a:schemeClr val="lt2"/>
                </a:solidFill>
              </a:rPr>
              <a:t>.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4885935" y="2009580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팀원은 다리우스가 밉다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05" name=""/>
          <p:cNvSpPr/>
          <p:nvPr/>
        </p:nvSpPr>
        <p:spPr>
          <a:xfrm>
            <a:off x="4885767" y="4318792"/>
            <a:ext cx="2001493" cy="3662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rgbClr val="b1dddd"/>
                </a:solidFill>
              </a:rPr>
              <a:t>아이디가 기억나지 않나요</a:t>
            </a:r>
            <a:endParaRPr lang="en-US" altLang="ko-KR" sz="1200">
              <a:solidFill>
                <a:srgbClr val="b1dddd"/>
              </a:solidFill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023787" y="4361825"/>
            <a:ext cx="1658209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 u="sng">
                <a:solidFill>
                  <a:schemeClr val="lt2"/>
                </a:solidFill>
              </a:rPr>
              <a:t>아이디 찾기 바로가기</a:t>
            </a:r>
            <a:endParaRPr lang="ko-KR" altLang="en-US" sz="1200" b="1" u="sng">
              <a:solidFill>
                <a:schemeClr val="lt2"/>
              </a:solidFill>
            </a:endParaRPr>
          </a:p>
        </p:txBody>
      </p:sp>
      <p:sp>
        <p:nvSpPr>
          <p:cNvPr id="108" name="">
            <a:hlinkClick r:id="" action="ppaction://noaction" highlightClick="1"/>
          </p:cNvPr>
          <p:cNvSpPr/>
          <p:nvPr/>
        </p:nvSpPr>
        <p:spPr>
          <a:xfrm>
            <a:off x="6733193" y="4404085"/>
            <a:ext cx="186572" cy="186572"/>
          </a:xfrm>
          <a:prstGeom prst="actionButtonHelp">
            <a:avLst/>
          </a:prstGeom>
          <a:solidFill>
            <a:srgbClr val="b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060527" y="847616"/>
            <a:ext cx="13931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비밀번호 찾기</a:t>
            </a:r>
            <a:r>
              <a:rPr lang="en-US" altLang="ko-KR" sz="1400">
                <a:solidFill>
                  <a:srgbClr val="aad5d5"/>
                </a:solidFill>
              </a:rPr>
              <a:t>2</a:t>
            </a:r>
            <a:endParaRPr lang="en-US" altLang="ko-KR" sz="1400">
              <a:solidFill>
                <a:srgbClr val="aad5d5"/>
              </a:solidFill>
            </a:endParaRPr>
          </a:p>
        </p:txBody>
      </p:sp>
      <p:grpSp>
        <p:nvGrpSpPr>
          <p:cNvPr id="9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9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9" name="TextBox 10"/>
          <p:cNvSpPr txBox="1"/>
          <p:nvPr/>
        </p:nvSpPr>
        <p:spPr>
          <a:xfrm>
            <a:off x="4587550" y="426188"/>
            <a:ext cx="2177441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110" name="직선 연결선 4"/>
          <p:cNvCxnSpPr/>
          <p:nvPr/>
        </p:nvCxnSpPr>
        <p:spPr>
          <a:xfrm>
            <a:off x="4604763" y="951164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"/>
          <p:cNvSpPr/>
          <p:nvPr/>
        </p:nvSpPr>
        <p:spPr>
          <a:xfrm>
            <a:off x="5463517" y="3307355"/>
            <a:ext cx="229327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lt2"/>
                </a:solidFill>
              </a:rPr>
              <a:t>본인명의 휴대전화번호</a:t>
            </a:r>
            <a:endParaRPr lang="ko-KR" altLang="en-US" sz="1600">
              <a:solidFill>
                <a:schemeClr val="lt2"/>
              </a:solidFill>
            </a:endParaRPr>
          </a:p>
        </p:txBody>
      </p:sp>
      <p:sp>
        <p:nvSpPr>
          <p:cNvPr id="112" name=""/>
          <p:cNvSpPr/>
          <p:nvPr/>
        </p:nvSpPr>
        <p:spPr>
          <a:xfrm>
            <a:off x="4578496" y="3307060"/>
            <a:ext cx="88446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SKT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13" name="">
            <a:hlinkClick r:id="" action="ppaction://noaction" highlightClick="1"/>
          </p:cNvPr>
          <p:cNvSpPr/>
          <p:nvPr/>
        </p:nvSpPr>
        <p:spPr>
          <a:xfrm rot="5414086">
            <a:off x="5133788" y="3402844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4" name=""/>
          <p:cNvSpPr/>
          <p:nvPr/>
        </p:nvSpPr>
        <p:spPr>
          <a:xfrm>
            <a:off x="4617467" y="1200054"/>
            <a:ext cx="4119718" cy="53316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이름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15" name=""/>
          <p:cNvSpPr/>
          <p:nvPr/>
        </p:nvSpPr>
        <p:spPr>
          <a:xfrm>
            <a:off x="4568399" y="3855112"/>
            <a:ext cx="4250179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lt2"/>
                </a:solidFill>
              </a:rPr>
              <a:t>인증번호 입력</a:t>
            </a:r>
            <a:endParaRPr lang="ko-KR" altLang="en-US" sz="1600">
              <a:solidFill>
                <a:schemeClr val="lt2"/>
              </a:solidFill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056411" y="4471153"/>
            <a:ext cx="1777345" cy="38296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100">
                <a:solidFill>
                  <a:srgbClr val="b1dddd"/>
                </a:solidFill>
                <a:latin typeface="돋움"/>
                <a:ea typeface="돋움"/>
              </a:rPr>
              <a:t>1588 번호가 스팸 문자로 등록되어 있는 것은 아닌지확인해주세요. 스팸 문자로 등록되어 있지 않다면, 다시 한 번 인증번호 받기를 눌러주세요.</a:t>
            </a:r>
            <a:endParaRPr lang="ko-KR" altLang="en-US" sz="1100">
              <a:solidFill>
                <a:srgbClr val="b1dddd"/>
              </a:solidFill>
              <a:latin typeface="돋움"/>
              <a:ea typeface="돋움"/>
            </a:endParaRPr>
          </a:p>
        </p:txBody>
      </p:sp>
      <p:sp>
        <p:nvSpPr>
          <p:cNvPr id="119" name=""/>
          <p:cNvSpPr/>
          <p:nvPr/>
        </p:nvSpPr>
        <p:spPr>
          <a:xfrm>
            <a:off x="4586302" y="5077252"/>
            <a:ext cx="4168816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다음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0" name=""/>
          <p:cNvSpPr/>
          <p:nvPr/>
        </p:nvSpPr>
        <p:spPr>
          <a:xfrm>
            <a:off x="6786022" y="4488140"/>
            <a:ext cx="2091572" cy="30440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1" name=""/>
          <p:cNvSpPr/>
          <p:nvPr/>
        </p:nvSpPr>
        <p:spPr>
          <a:xfrm>
            <a:off x="7768994" y="3316880"/>
            <a:ext cx="1039174" cy="3760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인증번호받기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22" name=""/>
          <p:cNvSpPr/>
          <p:nvPr/>
        </p:nvSpPr>
        <p:spPr>
          <a:xfrm>
            <a:off x="4646644" y="1925170"/>
            <a:ext cx="963021" cy="50370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내국인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123" name="">
            <a:hlinkClick r:id="" action="ppaction://noaction" highlightClick="1"/>
          </p:cNvPr>
          <p:cNvSpPr/>
          <p:nvPr/>
        </p:nvSpPr>
        <p:spPr>
          <a:xfrm rot="5414086">
            <a:off x="5341767" y="2071606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4" name=""/>
          <p:cNvSpPr/>
          <p:nvPr/>
        </p:nvSpPr>
        <p:spPr>
          <a:xfrm>
            <a:off x="5877774" y="1958550"/>
            <a:ext cx="1458611" cy="46442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남자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5" name=""/>
          <p:cNvSpPr/>
          <p:nvPr/>
        </p:nvSpPr>
        <p:spPr>
          <a:xfrm>
            <a:off x="7345998" y="1954130"/>
            <a:ext cx="1380054" cy="4644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여자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6" name=""/>
          <p:cNvSpPr/>
          <p:nvPr/>
        </p:nvSpPr>
        <p:spPr>
          <a:xfrm>
            <a:off x="5328009" y="2619223"/>
            <a:ext cx="1332439" cy="4193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lt2"/>
                </a:solidFill>
              </a:rPr>
              <a:t>년</a:t>
            </a:r>
            <a:r>
              <a:rPr lang="en-US" altLang="ko-KR" sz="1600" b="1">
                <a:solidFill>
                  <a:schemeClr val="lt2"/>
                </a:solidFill>
              </a:rPr>
              <a:t>(4</a:t>
            </a:r>
            <a:r>
              <a:rPr lang="ko-KR" altLang="en-US" sz="1600" b="1">
                <a:solidFill>
                  <a:schemeClr val="lt2"/>
                </a:solidFill>
              </a:rPr>
              <a:t>자</a:t>
            </a:r>
            <a:r>
              <a:rPr lang="en-US" altLang="ko-KR" sz="1600" b="1">
                <a:solidFill>
                  <a:schemeClr val="lt2"/>
                </a:solidFill>
              </a:rPr>
              <a:t>)</a:t>
            </a:r>
            <a:endParaRPr lang="en-US" altLang="ko-KR" sz="1600" b="1">
              <a:solidFill>
                <a:schemeClr val="lt2"/>
              </a:solidFill>
            </a:endParaRPr>
          </a:p>
        </p:txBody>
      </p:sp>
      <p:sp>
        <p:nvSpPr>
          <p:cNvPr id="127" name=""/>
          <p:cNvSpPr/>
          <p:nvPr/>
        </p:nvSpPr>
        <p:spPr>
          <a:xfrm>
            <a:off x="6669056" y="2617941"/>
            <a:ext cx="723424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월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128" name="">
            <a:hlinkClick r:id="" action="ppaction://noaction" highlightClick="1"/>
          </p:cNvPr>
          <p:cNvSpPr/>
          <p:nvPr/>
        </p:nvSpPr>
        <p:spPr>
          <a:xfrm rot="5414086">
            <a:off x="7078634" y="2611375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9" name=""/>
          <p:cNvSpPr/>
          <p:nvPr/>
        </p:nvSpPr>
        <p:spPr>
          <a:xfrm>
            <a:off x="7381467" y="2613522"/>
            <a:ext cx="1385264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rgbClr val="e7e6e6"/>
                </a:solidFill>
              </a:rPr>
              <a:t>일</a:t>
            </a:r>
            <a:endParaRPr lang="ko-KR" altLang="en-US" sz="1600">
              <a:solidFill>
                <a:srgbClr val="e7e6e6"/>
              </a:solidFill>
            </a:endParaRPr>
          </a:p>
        </p:txBody>
      </p:sp>
      <p:sp>
        <p:nvSpPr>
          <p:cNvPr id="130" name=""/>
          <p:cNvSpPr/>
          <p:nvPr/>
        </p:nvSpPr>
        <p:spPr>
          <a:xfrm>
            <a:off x="4593897" y="2619517"/>
            <a:ext cx="723624" cy="419350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생일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131" name=""/>
          <p:cNvSpPr/>
          <p:nvPr/>
        </p:nvSpPr>
        <p:spPr>
          <a:xfrm>
            <a:off x="4590492" y="4442617"/>
            <a:ext cx="1814921" cy="3662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rgbClr val="76a1a1"/>
                </a:solidFill>
              </a:rPr>
              <a:t>인증번호가 오지 않나요</a:t>
            </a:r>
            <a:endParaRPr lang="en-US" altLang="ko-KR" sz="1200">
              <a:solidFill>
                <a:srgbClr val="76a1a1"/>
              </a:solidFill>
            </a:endParaRPr>
          </a:p>
        </p:txBody>
      </p:sp>
      <p:sp>
        <p:nvSpPr>
          <p:cNvPr id="132" name="">
            <a:hlinkClick r:id="" action="ppaction://noaction" highlightClick="1"/>
          </p:cNvPr>
          <p:cNvSpPr/>
          <p:nvPr/>
        </p:nvSpPr>
        <p:spPr>
          <a:xfrm>
            <a:off x="6295043" y="4527910"/>
            <a:ext cx="186572" cy="186572"/>
          </a:xfrm>
          <a:prstGeom prst="actionButtonHelp">
            <a:avLst/>
          </a:prstGeom>
          <a:solidFill>
            <a:srgbClr val="b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060527" y="847616"/>
            <a:ext cx="13931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비밀번호 찾기</a:t>
            </a:r>
            <a:r>
              <a:rPr lang="en-US" altLang="ko-KR" sz="1400">
                <a:solidFill>
                  <a:srgbClr val="aad5d5"/>
                </a:solidFill>
              </a:rPr>
              <a:t>2</a:t>
            </a:r>
            <a:endParaRPr lang="en-US" altLang="ko-KR" sz="1400">
              <a:solidFill>
                <a:srgbClr val="aad5d5"/>
              </a:solidFill>
            </a:endParaRPr>
          </a:p>
        </p:txBody>
      </p:sp>
      <p:grpSp>
        <p:nvGrpSpPr>
          <p:cNvPr id="9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9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9" name="TextBox 10"/>
          <p:cNvSpPr txBox="1"/>
          <p:nvPr/>
        </p:nvSpPr>
        <p:spPr>
          <a:xfrm>
            <a:off x="4587550" y="426188"/>
            <a:ext cx="2177441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110" name="직선 연결선 4"/>
          <p:cNvCxnSpPr/>
          <p:nvPr/>
        </p:nvCxnSpPr>
        <p:spPr>
          <a:xfrm>
            <a:off x="4604763" y="951164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"/>
          <p:cNvSpPr/>
          <p:nvPr/>
        </p:nvSpPr>
        <p:spPr>
          <a:xfrm>
            <a:off x="5463517" y="3307355"/>
            <a:ext cx="229327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010-6551-****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12" name=""/>
          <p:cNvSpPr/>
          <p:nvPr/>
        </p:nvSpPr>
        <p:spPr>
          <a:xfrm>
            <a:off x="4578496" y="3307060"/>
            <a:ext cx="88446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SKT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13" name="">
            <a:hlinkClick r:id="" action="ppaction://noaction" highlightClick="1"/>
          </p:cNvPr>
          <p:cNvSpPr/>
          <p:nvPr/>
        </p:nvSpPr>
        <p:spPr>
          <a:xfrm rot="5414086">
            <a:off x="5133788" y="3402844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4" name=""/>
          <p:cNvSpPr/>
          <p:nvPr/>
        </p:nvSpPr>
        <p:spPr>
          <a:xfrm>
            <a:off x="4617467" y="1200054"/>
            <a:ext cx="4119718" cy="53316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김도형	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5" name=""/>
          <p:cNvSpPr/>
          <p:nvPr/>
        </p:nvSpPr>
        <p:spPr>
          <a:xfrm>
            <a:off x="4568399" y="3855112"/>
            <a:ext cx="4250179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75321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056411" y="4471153"/>
            <a:ext cx="1777345" cy="38296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100">
                <a:solidFill>
                  <a:srgbClr val="b1dddd"/>
                </a:solidFill>
                <a:latin typeface="돋움"/>
                <a:ea typeface="돋움"/>
              </a:rPr>
              <a:t>1588 번호가 스팸 문자로 등록되어 있는 것은 아닌지확인해주세요. 스팸 문자로 등록되어 있지 않다면, 다시 한 번 인증번호 받기를 눌러주세요.</a:t>
            </a:r>
            <a:endParaRPr lang="ko-KR" altLang="en-US" sz="1100">
              <a:solidFill>
                <a:srgbClr val="b1dddd"/>
              </a:solidFill>
              <a:latin typeface="돋움"/>
              <a:ea typeface="돋움"/>
            </a:endParaRPr>
          </a:p>
        </p:txBody>
      </p:sp>
      <p:sp>
        <p:nvSpPr>
          <p:cNvPr id="119" name=""/>
          <p:cNvSpPr/>
          <p:nvPr/>
        </p:nvSpPr>
        <p:spPr>
          <a:xfrm>
            <a:off x="4586302" y="5077252"/>
            <a:ext cx="4168816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다음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0" name=""/>
          <p:cNvSpPr/>
          <p:nvPr/>
        </p:nvSpPr>
        <p:spPr>
          <a:xfrm>
            <a:off x="6786022" y="4488140"/>
            <a:ext cx="2091572" cy="30440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1" name=""/>
          <p:cNvSpPr/>
          <p:nvPr/>
        </p:nvSpPr>
        <p:spPr>
          <a:xfrm>
            <a:off x="7768994" y="3316880"/>
            <a:ext cx="1039174" cy="3760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인증번호받기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22" name=""/>
          <p:cNvSpPr/>
          <p:nvPr/>
        </p:nvSpPr>
        <p:spPr>
          <a:xfrm>
            <a:off x="4646644" y="1925170"/>
            <a:ext cx="963021" cy="50370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내국인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123" name="">
            <a:hlinkClick r:id="" action="ppaction://noaction" highlightClick="1"/>
          </p:cNvPr>
          <p:cNvSpPr/>
          <p:nvPr/>
        </p:nvSpPr>
        <p:spPr>
          <a:xfrm rot="5414086">
            <a:off x="5341767" y="2071606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4" name=""/>
          <p:cNvSpPr/>
          <p:nvPr/>
        </p:nvSpPr>
        <p:spPr>
          <a:xfrm>
            <a:off x="5877774" y="1968369"/>
            <a:ext cx="1458611" cy="454606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남자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5" name=""/>
          <p:cNvSpPr/>
          <p:nvPr/>
        </p:nvSpPr>
        <p:spPr>
          <a:xfrm>
            <a:off x="7345998" y="1963655"/>
            <a:ext cx="1380054" cy="4644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여자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6" name=""/>
          <p:cNvSpPr/>
          <p:nvPr/>
        </p:nvSpPr>
        <p:spPr>
          <a:xfrm>
            <a:off x="5328009" y="2619223"/>
            <a:ext cx="1332439" cy="4193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dk1"/>
                </a:solidFill>
              </a:rPr>
              <a:t>2000</a:t>
            </a:r>
            <a:endParaRPr lang="en-US" altLang="ko-KR" sz="1600" b="1">
              <a:solidFill>
                <a:schemeClr val="dk1"/>
              </a:solidFill>
            </a:endParaRPr>
          </a:p>
        </p:txBody>
      </p:sp>
      <p:sp>
        <p:nvSpPr>
          <p:cNvPr id="127" name=""/>
          <p:cNvSpPr/>
          <p:nvPr/>
        </p:nvSpPr>
        <p:spPr>
          <a:xfrm>
            <a:off x="6669056" y="2617941"/>
            <a:ext cx="723424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1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28" name="">
            <a:hlinkClick r:id="" action="ppaction://noaction" highlightClick="1"/>
          </p:cNvPr>
          <p:cNvSpPr/>
          <p:nvPr/>
        </p:nvSpPr>
        <p:spPr>
          <a:xfrm rot="5414086">
            <a:off x="7078634" y="2611375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9" name=""/>
          <p:cNvSpPr/>
          <p:nvPr/>
        </p:nvSpPr>
        <p:spPr>
          <a:xfrm>
            <a:off x="7381467" y="2613522"/>
            <a:ext cx="1385264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21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30" name=""/>
          <p:cNvSpPr/>
          <p:nvPr/>
        </p:nvSpPr>
        <p:spPr>
          <a:xfrm>
            <a:off x="4593897" y="2619517"/>
            <a:ext cx="723624" cy="419350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dk1"/>
                </a:solidFill>
              </a:rPr>
              <a:t>생일</a:t>
            </a:r>
            <a:endParaRPr lang="ko-KR" altLang="en-US" sz="1600" b="1">
              <a:solidFill>
                <a:schemeClr val="dk1"/>
              </a:solidFill>
            </a:endParaRPr>
          </a:p>
        </p:txBody>
      </p:sp>
      <p:sp>
        <p:nvSpPr>
          <p:cNvPr id="131" name=""/>
          <p:cNvSpPr/>
          <p:nvPr/>
        </p:nvSpPr>
        <p:spPr>
          <a:xfrm>
            <a:off x="4590492" y="4442617"/>
            <a:ext cx="1814921" cy="3662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rgbClr val="76a1a1"/>
                </a:solidFill>
              </a:rPr>
              <a:t>인증번호가 오지 않나요</a:t>
            </a:r>
            <a:endParaRPr lang="en-US" altLang="ko-KR" sz="1200">
              <a:solidFill>
                <a:srgbClr val="76a1a1"/>
              </a:solidFill>
            </a:endParaRPr>
          </a:p>
        </p:txBody>
      </p:sp>
      <p:sp>
        <p:nvSpPr>
          <p:cNvPr id="132" name="">
            <a:hlinkClick r:id="" action="ppaction://noaction" highlightClick="1"/>
          </p:cNvPr>
          <p:cNvSpPr/>
          <p:nvPr/>
        </p:nvSpPr>
        <p:spPr>
          <a:xfrm>
            <a:off x="6295043" y="4527910"/>
            <a:ext cx="186572" cy="186572"/>
          </a:xfrm>
          <a:prstGeom prst="actionButtonHelp">
            <a:avLst/>
          </a:prstGeom>
          <a:solidFill>
            <a:srgbClr val="b1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965277" y="847616"/>
            <a:ext cx="14693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비밀번호 재설정</a:t>
            </a: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9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9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33" name="TextBox 10"/>
          <p:cNvSpPr txBox="1"/>
          <p:nvPr/>
        </p:nvSpPr>
        <p:spPr>
          <a:xfrm>
            <a:off x="4995946" y="328385"/>
            <a:ext cx="263053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재설정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134" name="직선 연결선 4"/>
          <p:cNvCxnSpPr/>
          <p:nvPr/>
        </p:nvCxnSpPr>
        <p:spPr>
          <a:xfrm>
            <a:off x="4993521" y="922982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"/>
          <p:cNvSpPr/>
          <p:nvPr/>
        </p:nvSpPr>
        <p:spPr>
          <a:xfrm>
            <a:off x="5070151" y="2028630"/>
            <a:ext cx="4139357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새비밀번호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36" name=""/>
          <p:cNvSpPr/>
          <p:nvPr/>
        </p:nvSpPr>
        <p:spPr>
          <a:xfrm>
            <a:off x="5065142" y="1123854"/>
            <a:ext cx="4119718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ID :</a:t>
            </a:r>
            <a:r>
              <a:rPr lang="ko-KR" altLang="en-US" b="1">
                <a:solidFill>
                  <a:schemeClr val="dk1"/>
                </a:solidFill>
              </a:rPr>
              <a:t> 팀원은 다리우스가 밉다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37" name=""/>
          <p:cNvSpPr/>
          <p:nvPr/>
        </p:nvSpPr>
        <p:spPr>
          <a:xfrm>
            <a:off x="5065171" y="3009351"/>
            <a:ext cx="4181442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새 비밀번호 확인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38" name=""/>
          <p:cNvSpPr/>
          <p:nvPr/>
        </p:nvSpPr>
        <p:spPr>
          <a:xfrm>
            <a:off x="5033977" y="5782102"/>
            <a:ext cx="4168816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3a3838"/>
                </a:solidFill>
              </a:rPr>
              <a:t>다음</a:t>
            </a:r>
            <a:endParaRPr lang="ko-KR" altLang="en-US">
              <a:solidFill>
                <a:srgbClr val="3a3838"/>
              </a:solidFill>
            </a:endParaRPr>
          </a:p>
        </p:txBody>
      </p:sp>
      <p:cxnSp>
        <p:nvCxnSpPr>
          <p:cNvPr id="139" name="직선 연결선 4"/>
          <p:cNvCxnSpPr/>
          <p:nvPr/>
        </p:nvCxnSpPr>
        <p:spPr>
          <a:xfrm>
            <a:off x="4982524" y="3905681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"/>
          <p:cNvSpPr/>
          <p:nvPr/>
        </p:nvSpPr>
        <p:spPr>
          <a:xfrm>
            <a:off x="4971492" y="3985417"/>
            <a:ext cx="3003091" cy="3662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rgbClr val="b1dddd"/>
                </a:solidFill>
              </a:rPr>
              <a:t>아래 이미지를 보이는대로 입력하세요 </a:t>
            </a:r>
            <a:endParaRPr lang="ko-KR" altLang="en-US" sz="1200">
              <a:solidFill>
                <a:srgbClr val="b1dddd"/>
              </a:solidFill>
            </a:endParaRPr>
          </a:p>
        </p:txBody>
      </p:sp>
      <p:sp>
        <p:nvSpPr>
          <p:cNvPr id="141" name=""/>
          <p:cNvSpPr/>
          <p:nvPr/>
        </p:nvSpPr>
        <p:spPr>
          <a:xfrm>
            <a:off x="5031001" y="4399019"/>
            <a:ext cx="384081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42" name=""/>
          <p:cNvSpPr txBox="1"/>
          <p:nvPr/>
        </p:nvSpPr>
        <p:spPr>
          <a:xfrm rot="19539526">
            <a:off x="5042928" y="4371984"/>
            <a:ext cx="812198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143" name=""/>
          <p:cNvSpPr txBox="1"/>
          <p:nvPr/>
        </p:nvSpPr>
        <p:spPr>
          <a:xfrm rot="2341953">
            <a:off x="5304345" y="4808356"/>
            <a:ext cx="462700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144" name=""/>
          <p:cNvSpPr txBox="1"/>
          <p:nvPr/>
        </p:nvSpPr>
        <p:spPr>
          <a:xfrm rot="6914732">
            <a:off x="6126992" y="4382912"/>
            <a:ext cx="462700" cy="812195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2500"/>
              <a:t>C</a:t>
            </a:r>
            <a:endParaRPr lang="en-US" altLang="ko-KR" sz="2500"/>
          </a:p>
        </p:txBody>
      </p:sp>
      <p:sp>
        <p:nvSpPr>
          <p:cNvPr id="145" name=""/>
          <p:cNvSpPr txBox="1"/>
          <p:nvPr/>
        </p:nvSpPr>
        <p:spPr>
          <a:xfrm rot="17132708">
            <a:off x="7632344" y="4267842"/>
            <a:ext cx="462700" cy="812195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400"/>
              <a:t>D</a:t>
            </a:r>
            <a:endParaRPr lang="en-US" altLang="ko-KR" sz="1400"/>
          </a:p>
        </p:txBody>
      </p:sp>
      <p:sp>
        <p:nvSpPr>
          <p:cNvPr id="146" name=""/>
          <p:cNvSpPr txBox="1"/>
          <p:nvPr/>
        </p:nvSpPr>
        <p:spPr>
          <a:xfrm rot="20603206">
            <a:off x="6631941" y="4391926"/>
            <a:ext cx="812198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3600"/>
              <a:t>R</a:t>
            </a:r>
            <a:endParaRPr lang="en-US" altLang="ko-KR" sz="3600"/>
          </a:p>
        </p:txBody>
      </p:sp>
      <p:sp>
        <p:nvSpPr>
          <p:cNvPr id="147" name=""/>
          <p:cNvSpPr/>
          <p:nvPr/>
        </p:nvSpPr>
        <p:spPr>
          <a:xfrm>
            <a:off x="7960641" y="4399314"/>
            <a:ext cx="1274847" cy="36623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</a:rPr>
              <a:t>          </a:t>
            </a:r>
            <a:r>
              <a:rPr lang="ko-KR" altLang="en-US" sz="1200" b="1">
                <a:solidFill>
                  <a:schemeClr val="dk1"/>
                </a:solidFill>
              </a:rPr>
              <a:t>새로고침</a:t>
            </a:r>
            <a:endParaRPr lang="ko-KR" altLang="en-US" sz="1200" b="1">
              <a:solidFill>
                <a:schemeClr val="dk1"/>
              </a:solidFill>
            </a:endParaRPr>
          </a:p>
        </p:txBody>
      </p:sp>
      <p:sp>
        <p:nvSpPr>
          <p:cNvPr id="148" name=""/>
          <p:cNvSpPr/>
          <p:nvPr/>
        </p:nvSpPr>
        <p:spPr>
          <a:xfrm rot="10774153">
            <a:off x="8030632" y="4436624"/>
            <a:ext cx="279704" cy="25569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9595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9" name=""/>
          <p:cNvSpPr/>
          <p:nvPr/>
        </p:nvSpPr>
        <p:spPr>
          <a:xfrm>
            <a:off x="7957105" y="4749284"/>
            <a:ext cx="1274846" cy="32695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음성으로 듣기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pic>
        <p:nvPicPr>
          <p:cNvPr id="1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9812" y="4777033"/>
            <a:ext cx="277417" cy="251775"/>
          </a:xfrm>
          <a:prstGeom prst="rect">
            <a:avLst/>
          </a:prstGeom>
        </p:spPr>
      </p:pic>
      <p:sp>
        <p:nvSpPr>
          <p:cNvPr id="151" name=""/>
          <p:cNvSpPr/>
          <p:nvPr/>
        </p:nvSpPr>
        <p:spPr>
          <a:xfrm>
            <a:off x="5045632" y="5213456"/>
            <a:ext cx="4161804" cy="42514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자동입력방지문자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52" name=""/>
          <p:cNvSpPr txBox="1"/>
          <p:nvPr/>
        </p:nvSpPr>
        <p:spPr>
          <a:xfrm rot="10503175">
            <a:off x="5496404" y="4502102"/>
            <a:ext cx="812198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3600"/>
              <a:t>E</a:t>
            </a:r>
            <a:endParaRPr lang="en-US" altLang="ko-KR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965277" y="847616"/>
            <a:ext cx="146931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비밀번호 재설정</a:t>
            </a: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93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94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33" name="TextBox 10"/>
          <p:cNvSpPr txBox="1"/>
          <p:nvPr/>
        </p:nvSpPr>
        <p:spPr>
          <a:xfrm>
            <a:off x="4995946" y="328385"/>
            <a:ext cx="263053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재설정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134" name="직선 연결선 4"/>
          <p:cNvCxnSpPr/>
          <p:nvPr/>
        </p:nvCxnSpPr>
        <p:spPr>
          <a:xfrm>
            <a:off x="4993521" y="922982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"/>
          <p:cNvSpPr/>
          <p:nvPr/>
        </p:nvSpPr>
        <p:spPr>
          <a:xfrm>
            <a:off x="5070151" y="2028630"/>
            <a:ext cx="4139357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************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6" name=""/>
          <p:cNvSpPr/>
          <p:nvPr/>
        </p:nvSpPr>
        <p:spPr>
          <a:xfrm>
            <a:off x="5065142" y="1123854"/>
            <a:ext cx="4119718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ID :</a:t>
            </a:r>
            <a:r>
              <a:rPr lang="ko-KR" altLang="en-US" b="1">
                <a:solidFill>
                  <a:schemeClr val="dk1"/>
                </a:solidFill>
              </a:rPr>
              <a:t> 팀원은 다리우스가 밉다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37" name=""/>
          <p:cNvSpPr/>
          <p:nvPr/>
        </p:nvSpPr>
        <p:spPr>
          <a:xfrm>
            <a:off x="5065171" y="3009351"/>
            <a:ext cx="4181442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************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38" name=""/>
          <p:cNvSpPr/>
          <p:nvPr/>
        </p:nvSpPr>
        <p:spPr>
          <a:xfrm>
            <a:off x="5033977" y="5782102"/>
            <a:ext cx="4168816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3a3838"/>
                </a:solidFill>
              </a:rPr>
              <a:t>다음</a:t>
            </a:r>
            <a:endParaRPr lang="ko-KR" altLang="en-US">
              <a:solidFill>
                <a:srgbClr val="3a3838"/>
              </a:solidFill>
            </a:endParaRPr>
          </a:p>
        </p:txBody>
      </p:sp>
      <p:cxnSp>
        <p:nvCxnSpPr>
          <p:cNvPr id="139" name="직선 연결선 4"/>
          <p:cNvCxnSpPr/>
          <p:nvPr/>
        </p:nvCxnSpPr>
        <p:spPr>
          <a:xfrm>
            <a:off x="4982524" y="3905681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"/>
          <p:cNvSpPr/>
          <p:nvPr/>
        </p:nvSpPr>
        <p:spPr>
          <a:xfrm>
            <a:off x="4971492" y="3985417"/>
            <a:ext cx="3003091" cy="3662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rgbClr val="b1dddd"/>
                </a:solidFill>
              </a:rPr>
              <a:t>아래 이미지를 보이는대로 입력하세요 </a:t>
            </a:r>
            <a:endParaRPr lang="ko-KR" altLang="en-US" sz="1200">
              <a:solidFill>
                <a:srgbClr val="b1dddd"/>
              </a:solidFill>
            </a:endParaRPr>
          </a:p>
        </p:txBody>
      </p:sp>
      <p:sp>
        <p:nvSpPr>
          <p:cNvPr id="141" name=""/>
          <p:cNvSpPr/>
          <p:nvPr/>
        </p:nvSpPr>
        <p:spPr>
          <a:xfrm>
            <a:off x="5031001" y="4399019"/>
            <a:ext cx="384081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42" name=""/>
          <p:cNvSpPr txBox="1"/>
          <p:nvPr/>
        </p:nvSpPr>
        <p:spPr>
          <a:xfrm rot="19539526">
            <a:off x="5042928" y="4371984"/>
            <a:ext cx="812198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143" name=""/>
          <p:cNvSpPr txBox="1"/>
          <p:nvPr/>
        </p:nvSpPr>
        <p:spPr>
          <a:xfrm rot="2341953">
            <a:off x="5304345" y="4808356"/>
            <a:ext cx="462700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144" name=""/>
          <p:cNvSpPr txBox="1"/>
          <p:nvPr/>
        </p:nvSpPr>
        <p:spPr>
          <a:xfrm rot="6914732">
            <a:off x="6126992" y="4382912"/>
            <a:ext cx="462700" cy="812195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2500"/>
              <a:t>C</a:t>
            </a:r>
            <a:endParaRPr lang="en-US" altLang="ko-KR" sz="2500"/>
          </a:p>
        </p:txBody>
      </p:sp>
      <p:sp>
        <p:nvSpPr>
          <p:cNvPr id="145" name=""/>
          <p:cNvSpPr txBox="1"/>
          <p:nvPr/>
        </p:nvSpPr>
        <p:spPr>
          <a:xfrm rot="17132708">
            <a:off x="7632344" y="4267842"/>
            <a:ext cx="462700" cy="812195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400"/>
              <a:t>D</a:t>
            </a:r>
            <a:endParaRPr lang="en-US" altLang="ko-KR" sz="1400"/>
          </a:p>
        </p:txBody>
      </p:sp>
      <p:sp>
        <p:nvSpPr>
          <p:cNvPr id="146" name=""/>
          <p:cNvSpPr txBox="1"/>
          <p:nvPr/>
        </p:nvSpPr>
        <p:spPr>
          <a:xfrm rot="20603206">
            <a:off x="6631941" y="4391926"/>
            <a:ext cx="812198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3600"/>
              <a:t>R</a:t>
            </a:r>
            <a:endParaRPr lang="en-US" altLang="ko-KR" sz="3600"/>
          </a:p>
        </p:txBody>
      </p:sp>
      <p:sp>
        <p:nvSpPr>
          <p:cNvPr id="147" name=""/>
          <p:cNvSpPr/>
          <p:nvPr/>
        </p:nvSpPr>
        <p:spPr>
          <a:xfrm>
            <a:off x="7960641" y="4399314"/>
            <a:ext cx="1274847" cy="36623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</a:rPr>
              <a:t>          </a:t>
            </a:r>
            <a:r>
              <a:rPr lang="ko-KR" altLang="en-US" sz="1200" b="1">
                <a:solidFill>
                  <a:schemeClr val="dk1"/>
                </a:solidFill>
              </a:rPr>
              <a:t>새로고침</a:t>
            </a:r>
            <a:endParaRPr lang="ko-KR" altLang="en-US" sz="1200" b="1">
              <a:solidFill>
                <a:schemeClr val="dk1"/>
              </a:solidFill>
            </a:endParaRPr>
          </a:p>
        </p:txBody>
      </p:sp>
      <p:sp>
        <p:nvSpPr>
          <p:cNvPr id="148" name=""/>
          <p:cNvSpPr/>
          <p:nvPr/>
        </p:nvSpPr>
        <p:spPr>
          <a:xfrm rot="10774153">
            <a:off x="8030632" y="4436624"/>
            <a:ext cx="279704" cy="25569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9595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9" name=""/>
          <p:cNvSpPr/>
          <p:nvPr/>
        </p:nvSpPr>
        <p:spPr>
          <a:xfrm>
            <a:off x="7957105" y="4749284"/>
            <a:ext cx="1274846" cy="32695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음성으로 듣기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pic>
        <p:nvPicPr>
          <p:cNvPr id="1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9812" y="4777033"/>
            <a:ext cx="277417" cy="251775"/>
          </a:xfrm>
          <a:prstGeom prst="rect">
            <a:avLst/>
          </a:prstGeom>
        </p:spPr>
      </p:pic>
      <p:sp>
        <p:nvSpPr>
          <p:cNvPr id="151" name=""/>
          <p:cNvSpPr/>
          <p:nvPr/>
        </p:nvSpPr>
        <p:spPr>
          <a:xfrm>
            <a:off x="5045632" y="5213456"/>
            <a:ext cx="4161804" cy="42514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AB3CRD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52" name=""/>
          <p:cNvSpPr txBox="1"/>
          <p:nvPr/>
        </p:nvSpPr>
        <p:spPr>
          <a:xfrm rot="10503175">
            <a:off x="5496404" y="4502102"/>
            <a:ext cx="812198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3600"/>
              <a:t>E</a:t>
            </a:r>
            <a:endParaRPr lang="en-US" altLang="ko-KR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1" y="3058923"/>
              <a:ext cx="4667354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로그인 및 메인화면</a:t>
              </a:r>
              <a:endPara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92696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866885" y="2285805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ID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4854639" y="3206037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Password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851529" y="4187695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로그인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197344" y="5070798"/>
            <a:ext cx="1078852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아이디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428402" y="5057581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755681" y="5055248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회원가입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6026416" y="798745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907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회원가입</a:t>
            </a: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866885" y="2285805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팀원은 다리우스가 밉다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4854639" y="3206037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******************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851529" y="4187695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로그인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197344" y="5070798"/>
            <a:ext cx="1078852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아이디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428402" y="5057581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755681" y="5055248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회원가입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6026416" y="798745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7358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로그인</a:t>
            </a: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메인화면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8" name="TextBox 6"/>
          <p:cNvSpPr txBox="1"/>
          <p:nvPr/>
        </p:nvSpPr>
        <p:spPr>
          <a:xfrm>
            <a:off x="3457488" y="268260"/>
            <a:ext cx="907337" cy="293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메인화면</a:t>
            </a:r>
            <a:endParaRPr lang="ko-KR" altLang="en-US" sz="1400">
              <a:solidFill>
                <a:srgbClr val="aad5d5"/>
              </a:solidFill>
            </a:endParaRPr>
          </a:p>
        </p:txBody>
      </p:sp>
      <p:sp>
        <p:nvSpPr>
          <p:cNvPr id="247" name="직사각형 3"/>
          <p:cNvSpPr/>
          <p:nvPr/>
        </p:nvSpPr>
        <p:spPr>
          <a:xfrm>
            <a:off x="3239945" y="819180"/>
            <a:ext cx="8496944" cy="4968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8" name="직사각형 26"/>
          <p:cNvSpPr/>
          <p:nvPr/>
        </p:nvSpPr>
        <p:spPr>
          <a:xfrm>
            <a:off x="5112153" y="819180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9" name="직사각형 28"/>
          <p:cNvSpPr/>
          <p:nvPr/>
        </p:nvSpPr>
        <p:spPr>
          <a:xfrm>
            <a:off x="3744001" y="819180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0" name="직사각형 35"/>
          <p:cNvSpPr/>
          <p:nvPr/>
        </p:nvSpPr>
        <p:spPr>
          <a:xfrm>
            <a:off x="3239945" y="1539260"/>
            <a:ext cx="5040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1" name="타원 27"/>
          <p:cNvSpPr/>
          <p:nvPr/>
        </p:nvSpPr>
        <p:spPr>
          <a:xfrm>
            <a:off x="3311953" y="1611268"/>
            <a:ext cx="360040" cy="36004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2" name="직사각형 31"/>
          <p:cNvSpPr/>
          <p:nvPr/>
        </p:nvSpPr>
        <p:spPr>
          <a:xfrm>
            <a:off x="3239945" y="819180"/>
            <a:ext cx="849694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3" name="타원 32"/>
          <p:cNvSpPr/>
          <p:nvPr/>
        </p:nvSpPr>
        <p:spPr>
          <a:xfrm>
            <a:off x="3311953" y="2115324"/>
            <a:ext cx="360040" cy="36004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4" name="타원 33"/>
          <p:cNvSpPr/>
          <p:nvPr/>
        </p:nvSpPr>
        <p:spPr>
          <a:xfrm>
            <a:off x="3311953" y="2547372"/>
            <a:ext cx="360040" cy="36004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5" name="타원 34"/>
          <p:cNvSpPr/>
          <p:nvPr/>
        </p:nvSpPr>
        <p:spPr>
          <a:xfrm>
            <a:off x="3311953" y="2979420"/>
            <a:ext cx="360040" cy="3600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6" name="직선 연결선 42"/>
          <p:cNvCxnSpPr/>
          <p:nvPr/>
        </p:nvCxnSpPr>
        <p:spPr>
          <a:xfrm>
            <a:off x="3270902" y="1580063"/>
            <a:ext cx="0" cy="42674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45"/>
          <p:cNvSpPr txBox="1"/>
          <p:nvPr/>
        </p:nvSpPr>
        <p:spPr>
          <a:xfrm>
            <a:off x="11376849" y="792819"/>
            <a:ext cx="6480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/>
                </a:solidFill>
              </a:rPr>
              <a:t>― </a:t>
            </a:r>
            <a:r>
              <a:rPr lang="ko-KR" altLang="en-US" sz="600">
                <a:solidFill>
                  <a:schemeClr val="bg1"/>
                </a:solidFill>
              </a:rPr>
              <a:t>□Ｘ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58" name="직사각형 46"/>
          <p:cNvSpPr/>
          <p:nvPr/>
        </p:nvSpPr>
        <p:spPr>
          <a:xfrm>
            <a:off x="10296729" y="963196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9" name="TextBox 47"/>
          <p:cNvSpPr txBox="1"/>
          <p:nvPr/>
        </p:nvSpPr>
        <p:spPr>
          <a:xfrm>
            <a:off x="10244347" y="115122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이기영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260" name="TextBox 49"/>
          <p:cNvSpPr txBox="1"/>
          <p:nvPr/>
        </p:nvSpPr>
        <p:spPr>
          <a:xfrm>
            <a:off x="10244347" y="130362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이기철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61" name="TextBox 50"/>
          <p:cNvSpPr txBox="1"/>
          <p:nvPr/>
        </p:nvSpPr>
        <p:spPr>
          <a:xfrm>
            <a:off x="10244347" y="145602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박경주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62" name="TextBox 52"/>
          <p:cNvSpPr txBox="1"/>
          <p:nvPr/>
        </p:nvSpPr>
        <p:spPr>
          <a:xfrm>
            <a:off x="10244347" y="160842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다혜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63" name="TextBox 53"/>
          <p:cNvSpPr txBox="1"/>
          <p:nvPr/>
        </p:nvSpPr>
        <p:spPr>
          <a:xfrm>
            <a:off x="10251485" y="965581"/>
            <a:ext cx="30243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j-ea"/>
                <a:ea typeface="+mj-ea"/>
              </a:rPr>
              <a:t>접속자 </a:t>
            </a:r>
            <a:r>
              <a:rPr lang="en-US" altLang="ko-KR" sz="900" b="1">
                <a:solidFill>
                  <a:schemeClr val="bg1"/>
                </a:solidFill>
                <a:latin typeface="+mj-ea"/>
                <a:ea typeface="+mj-ea"/>
              </a:rPr>
              <a:t>: 5.5K</a:t>
            </a:r>
            <a:endParaRPr lang="ko-KR" altLang="en-US" sz="9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4" name="타원 54"/>
          <p:cNvSpPr/>
          <p:nvPr/>
        </p:nvSpPr>
        <p:spPr>
          <a:xfrm>
            <a:off x="11060292" y="1018535"/>
            <a:ext cx="121964" cy="121964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5" name="직사각형 58"/>
          <p:cNvSpPr/>
          <p:nvPr/>
        </p:nvSpPr>
        <p:spPr>
          <a:xfrm>
            <a:off x="10296729" y="5499700"/>
            <a:ext cx="1440160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66" name="직선 연결선 60"/>
          <p:cNvCxnSpPr/>
          <p:nvPr/>
        </p:nvCxnSpPr>
        <p:spPr>
          <a:xfrm>
            <a:off x="10296729" y="2403356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7" name="그림 61" descr="New Piskel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63728" y="2226017"/>
            <a:ext cx="144000" cy="144000"/>
          </a:xfrm>
          <a:prstGeom prst="rect">
            <a:avLst/>
          </a:prstGeom>
        </p:spPr>
      </p:pic>
      <p:sp>
        <p:nvSpPr>
          <p:cNvPr id="268" name="타원 64"/>
          <p:cNvSpPr/>
          <p:nvPr/>
        </p:nvSpPr>
        <p:spPr>
          <a:xfrm>
            <a:off x="11100773" y="1020917"/>
            <a:ext cx="121964" cy="121964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9" name="타원 66"/>
          <p:cNvSpPr/>
          <p:nvPr/>
        </p:nvSpPr>
        <p:spPr>
          <a:xfrm>
            <a:off x="11150780" y="1020916"/>
            <a:ext cx="121964" cy="121964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0" name="타원 67"/>
          <p:cNvSpPr/>
          <p:nvPr/>
        </p:nvSpPr>
        <p:spPr>
          <a:xfrm>
            <a:off x="11191261" y="1023298"/>
            <a:ext cx="121964" cy="12196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1" name="타원 68"/>
          <p:cNvSpPr/>
          <p:nvPr/>
        </p:nvSpPr>
        <p:spPr>
          <a:xfrm>
            <a:off x="3541892" y="1861051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4" name="모서리가 둥근 직사각형 71"/>
          <p:cNvSpPr/>
          <p:nvPr/>
        </p:nvSpPr>
        <p:spPr>
          <a:xfrm>
            <a:off x="5142091" y="987926"/>
            <a:ext cx="5133976" cy="552450"/>
          </a:xfrm>
          <a:prstGeom prst="roundRect">
            <a:avLst>
              <a:gd name="adj" fmla="val 6977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5" name="타원 75"/>
          <p:cNvSpPr/>
          <p:nvPr/>
        </p:nvSpPr>
        <p:spPr>
          <a:xfrm>
            <a:off x="3541892" y="2379211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" name="사각형 설명선 30"/>
          <p:cNvSpPr/>
          <p:nvPr/>
        </p:nvSpPr>
        <p:spPr>
          <a:xfrm>
            <a:off x="3358377" y="5472296"/>
            <a:ext cx="251460" cy="182880"/>
          </a:xfrm>
          <a:prstGeom prst="wedgeRectCallout">
            <a:avLst>
              <a:gd name="adj1" fmla="val -29997"/>
              <a:gd name="adj2" fmla="val 78225"/>
            </a:avLst>
          </a:prstGeom>
          <a:solidFill>
            <a:srgbClr val="49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7" name="직선 연결선 39"/>
          <p:cNvCxnSpPr/>
          <p:nvPr/>
        </p:nvCxnSpPr>
        <p:spPr>
          <a:xfrm>
            <a:off x="3305037" y="5357996"/>
            <a:ext cx="38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40"/>
          <p:cNvSpPr/>
          <p:nvPr/>
        </p:nvSpPr>
        <p:spPr>
          <a:xfrm>
            <a:off x="3311953" y="3429000"/>
            <a:ext cx="360040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9" name="TextBox 41"/>
          <p:cNvSpPr txBox="1"/>
          <p:nvPr/>
        </p:nvSpPr>
        <p:spPr>
          <a:xfrm>
            <a:off x="3320277" y="3422516"/>
            <a:ext cx="183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0" name="하트 44"/>
          <p:cNvSpPr/>
          <p:nvPr/>
        </p:nvSpPr>
        <p:spPr>
          <a:xfrm>
            <a:off x="3899397" y="1106036"/>
            <a:ext cx="182880" cy="160973"/>
          </a:xfrm>
          <a:prstGeom prst="hear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1" name="순서도: 다중 문서 48"/>
          <p:cNvSpPr/>
          <p:nvPr/>
        </p:nvSpPr>
        <p:spPr>
          <a:xfrm>
            <a:off x="3879712" y="1438776"/>
            <a:ext cx="220980" cy="16764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2" name="TextBox 51"/>
          <p:cNvSpPr txBox="1"/>
          <p:nvPr/>
        </p:nvSpPr>
        <p:spPr>
          <a:xfrm>
            <a:off x="4150222" y="1076826"/>
            <a:ext cx="895350" cy="23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매칭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3" name="TextBox 55"/>
          <p:cNvSpPr txBox="1"/>
          <p:nvPr/>
        </p:nvSpPr>
        <p:spPr>
          <a:xfrm>
            <a:off x="4147047" y="1391151"/>
            <a:ext cx="12350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게시판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4" name="TextBox 69"/>
          <p:cNvSpPr txBox="1"/>
          <p:nvPr/>
        </p:nvSpPr>
        <p:spPr>
          <a:xfrm>
            <a:off x="10236082" y="2434773"/>
            <a:ext cx="1274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800">
                <a:solidFill>
                  <a:schemeClr val="bg1"/>
                </a:solidFill>
                <a:latin typeface="HY얕은샘물M"/>
                <a:ea typeface="HY얕은샘물M"/>
              </a:rPr>
              <a:t>이기영</a:t>
            </a: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&gt; </a:t>
            </a:r>
            <a:r>
              <a:rPr lang="ko-KR" altLang="en-US" sz="800">
                <a:solidFill>
                  <a:schemeClr val="bg1"/>
                </a:solidFill>
                <a:latin typeface="HY얕은샘물M"/>
                <a:ea typeface="HY얕은샘물M"/>
              </a:rPr>
              <a:t>롤 같이 할 사람 구해요</a:t>
            </a:r>
            <a:endParaRPr lang="ko-KR" altLang="en-US" sz="8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285" name="TextBox 70"/>
          <p:cNvSpPr txBox="1"/>
          <p:nvPr/>
        </p:nvSpPr>
        <p:spPr>
          <a:xfrm>
            <a:off x="10231304" y="2582410"/>
            <a:ext cx="1194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800">
                <a:solidFill>
                  <a:schemeClr val="bg1"/>
                </a:solidFill>
                <a:latin typeface="HY얕은샘물M"/>
                <a:ea typeface="HY얕은샘물M"/>
              </a:rPr>
              <a:t>다혜</a:t>
            </a: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&gt;</a:t>
            </a:r>
            <a:r>
              <a:rPr lang="ko-KR" altLang="en-US" sz="800">
                <a:solidFill>
                  <a:schemeClr val="bg1"/>
                </a:solidFill>
                <a:latin typeface="HY얕은샘물M"/>
                <a:ea typeface="HY얕은샘물M"/>
              </a:rPr>
              <a:t> 넷플릭스 같이 쓰실 분</a:t>
            </a: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? </a:t>
            </a:r>
            <a:endParaRPr lang="en-US" altLang="ko-KR" sz="8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pic>
        <p:nvPicPr>
          <p:cNvPr id="28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299675" y="4907141"/>
            <a:ext cx="359791" cy="359791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메인화면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8" name="TextBox 6"/>
          <p:cNvSpPr txBox="1"/>
          <p:nvPr/>
        </p:nvSpPr>
        <p:spPr>
          <a:xfrm>
            <a:off x="3634241" y="425373"/>
            <a:ext cx="238624" cy="296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218" name="직사각형 3"/>
          <p:cNvSpPr/>
          <p:nvPr/>
        </p:nvSpPr>
        <p:spPr>
          <a:xfrm>
            <a:off x="3220601" y="851570"/>
            <a:ext cx="8496944" cy="4968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9" name="직사각형 26"/>
          <p:cNvSpPr/>
          <p:nvPr/>
        </p:nvSpPr>
        <p:spPr>
          <a:xfrm>
            <a:off x="5092809" y="851570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0" name="직사각형 28"/>
          <p:cNvSpPr/>
          <p:nvPr/>
        </p:nvSpPr>
        <p:spPr>
          <a:xfrm>
            <a:off x="3724657" y="851570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1" name="직사각형 35"/>
          <p:cNvSpPr/>
          <p:nvPr/>
        </p:nvSpPr>
        <p:spPr>
          <a:xfrm>
            <a:off x="3220601" y="1571650"/>
            <a:ext cx="5040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2" name="타원 27"/>
          <p:cNvSpPr/>
          <p:nvPr/>
        </p:nvSpPr>
        <p:spPr>
          <a:xfrm>
            <a:off x="3292609" y="1643658"/>
            <a:ext cx="360040" cy="36004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3" name="직사각형 31"/>
          <p:cNvSpPr/>
          <p:nvPr/>
        </p:nvSpPr>
        <p:spPr>
          <a:xfrm>
            <a:off x="3220601" y="851570"/>
            <a:ext cx="849694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4" name="타원 32"/>
          <p:cNvSpPr/>
          <p:nvPr/>
        </p:nvSpPr>
        <p:spPr>
          <a:xfrm>
            <a:off x="3292609" y="2147714"/>
            <a:ext cx="360040" cy="36004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" name="타원 33"/>
          <p:cNvSpPr/>
          <p:nvPr/>
        </p:nvSpPr>
        <p:spPr>
          <a:xfrm>
            <a:off x="3292609" y="2579762"/>
            <a:ext cx="360040" cy="36004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6" name="타원 34"/>
          <p:cNvSpPr/>
          <p:nvPr/>
        </p:nvSpPr>
        <p:spPr>
          <a:xfrm>
            <a:off x="3292609" y="3011810"/>
            <a:ext cx="360040" cy="3600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7" name="직선 연결선 42"/>
          <p:cNvCxnSpPr/>
          <p:nvPr/>
        </p:nvCxnSpPr>
        <p:spPr>
          <a:xfrm>
            <a:off x="3251558" y="1612453"/>
            <a:ext cx="0" cy="42674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45"/>
          <p:cNvSpPr txBox="1"/>
          <p:nvPr/>
        </p:nvSpPr>
        <p:spPr>
          <a:xfrm>
            <a:off x="11357505" y="825209"/>
            <a:ext cx="6480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/>
                </a:solidFill>
              </a:rPr>
              <a:t>― </a:t>
            </a:r>
            <a:r>
              <a:rPr lang="ko-KR" altLang="en-US" sz="600">
                <a:solidFill>
                  <a:schemeClr val="bg1"/>
                </a:solidFill>
              </a:rPr>
              <a:t>□Ｘ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29" name="직사각형 46"/>
          <p:cNvSpPr/>
          <p:nvPr/>
        </p:nvSpPr>
        <p:spPr>
          <a:xfrm>
            <a:off x="10277385" y="995586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0" name="TextBox 47"/>
          <p:cNvSpPr txBox="1"/>
          <p:nvPr/>
        </p:nvSpPr>
        <p:spPr>
          <a:xfrm>
            <a:off x="10225003" y="118361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이기영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231" name="TextBox 49"/>
          <p:cNvSpPr txBox="1"/>
          <p:nvPr/>
        </p:nvSpPr>
        <p:spPr>
          <a:xfrm>
            <a:off x="10225003" y="133601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이기철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32" name="TextBox 50"/>
          <p:cNvSpPr txBox="1"/>
          <p:nvPr/>
        </p:nvSpPr>
        <p:spPr>
          <a:xfrm>
            <a:off x="10225003" y="148841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박경주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33" name="TextBox 52"/>
          <p:cNvSpPr txBox="1"/>
          <p:nvPr/>
        </p:nvSpPr>
        <p:spPr>
          <a:xfrm>
            <a:off x="10225003" y="164081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다혜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34" name="TextBox 53"/>
          <p:cNvSpPr txBox="1"/>
          <p:nvPr/>
        </p:nvSpPr>
        <p:spPr>
          <a:xfrm>
            <a:off x="10232141" y="997971"/>
            <a:ext cx="30243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j-ea"/>
                <a:ea typeface="+mj-ea"/>
              </a:rPr>
              <a:t>접속자 </a:t>
            </a:r>
            <a:r>
              <a:rPr lang="en-US" altLang="ko-KR" sz="900" b="1">
                <a:solidFill>
                  <a:schemeClr val="bg1"/>
                </a:solidFill>
                <a:latin typeface="+mj-ea"/>
                <a:ea typeface="+mj-ea"/>
              </a:rPr>
              <a:t>: 5.5K</a:t>
            </a:r>
            <a:endParaRPr lang="ko-KR" altLang="en-US" sz="9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5" name="타원 54"/>
          <p:cNvSpPr/>
          <p:nvPr/>
        </p:nvSpPr>
        <p:spPr>
          <a:xfrm>
            <a:off x="11040948" y="1050925"/>
            <a:ext cx="121964" cy="121964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6" name="직사각형 58"/>
          <p:cNvSpPr/>
          <p:nvPr/>
        </p:nvSpPr>
        <p:spPr>
          <a:xfrm>
            <a:off x="10277385" y="5532090"/>
            <a:ext cx="1440160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7" name="직선 연결선 60"/>
          <p:cNvCxnSpPr/>
          <p:nvPr/>
        </p:nvCxnSpPr>
        <p:spPr>
          <a:xfrm>
            <a:off x="10277385" y="2435746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그림 61" descr="New Piskel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44384" y="2258407"/>
            <a:ext cx="144000" cy="144000"/>
          </a:xfrm>
          <a:prstGeom prst="rect">
            <a:avLst/>
          </a:prstGeom>
        </p:spPr>
      </p:pic>
      <p:sp>
        <p:nvSpPr>
          <p:cNvPr id="239" name="타원 64"/>
          <p:cNvSpPr/>
          <p:nvPr/>
        </p:nvSpPr>
        <p:spPr>
          <a:xfrm>
            <a:off x="11081429" y="1053307"/>
            <a:ext cx="121964" cy="121964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0" name="타원 66"/>
          <p:cNvSpPr/>
          <p:nvPr/>
        </p:nvSpPr>
        <p:spPr>
          <a:xfrm>
            <a:off x="11131436" y="1053306"/>
            <a:ext cx="121964" cy="121964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1" name="타원 67"/>
          <p:cNvSpPr/>
          <p:nvPr/>
        </p:nvSpPr>
        <p:spPr>
          <a:xfrm>
            <a:off x="11171917" y="1055688"/>
            <a:ext cx="121964" cy="12196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2" name="타원 68"/>
          <p:cNvSpPr/>
          <p:nvPr/>
        </p:nvSpPr>
        <p:spPr>
          <a:xfrm>
            <a:off x="3522548" y="1893441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3" name="TextBox 69"/>
          <p:cNvSpPr txBox="1"/>
          <p:nvPr/>
        </p:nvSpPr>
        <p:spPr>
          <a:xfrm>
            <a:off x="10236082" y="2434773"/>
            <a:ext cx="1274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800">
                <a:solidFill>
                  <a:schemeClr val="bg1"/>
                </a:solidFill>
                <a:latin typeface="HY얕은샘물M"/>
                <a:ea typeface="HY얕은샘물M"/>
              </a:rPr>
              <a:t>이기영</a:t>
            </a: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&gt; </a:t>
            </a:r>
            <a:r>
              <a:rPr lang="ko-KR" altLang="en-US" sz="800">
                <a:solidFill>
                  <a:schemeClr val="bg1"/>
                </a:solidFill>
                <a:latin typeface="HY얕은샘물M"/>
                <a:ea typeface="HY얕은샘물M"/>
              </a:rPr>
              <a:t>롤 같이 할 사람 구해요</a:t>
            </a:r>
            <a:endParaRPr lang="ko-KR" altLang="en-US" sz="8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244" name="TextBox 70"/>
          <p:cNvSpPr txBox="1"/>
          <p:nvPr/>
        </p:nvSpPr>
        <p:spPr>
          <a:xfrm>
            <a:off x="10231304" y="2582410"/>
            <a:ext cx="1194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800">
                <a:solidFill>
                  <a:schemeClr val="bg1"/>
                </a:solidFill>
                <a:latin typeface="HY얕은샘물M"/>
                <a:ea typeface="HY얕은샘물M"/>
              </a:rPr>
              <a:t>다혜</a:t>
            </a: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&gt;</a:t>
            </a:r>
            <a:r>
              <a:rPr lang="ko-KR" altLang="en-US" sz="800">
                <a:solidFill>
                  <a:schemeClr val="bg1"/>
                </a:solidFill>
                <a:latin typeface="HY얕은샘물M"/>
                <a:ea typeface="HY얕은샘물M"/>
              </a:rPr>
              <a:t> 넷플릭스 같이 쓰실 분</a:t>
            </a:r>
            <a:r>
              <a:rPr lang="en-US" altLang="ko-KR" sz="800">
                <a:solidFill>
                  <a:schemeClr val="bg1"/>
                </a:solidFill>
                <a:latin typeface="HY얕은샘물M"/>
                <a:ea typeface="HY얕은샘물M"/>
              </a:rPr>
              <a:t>? </a:t>
            </a:r>
            <a:endParaRPr lang="en-US" altLang="ko-KR" sz="8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245" name="모서리가 둥근 직사각형 71"/>
          <p:cNvSpPr/>
          <p:nvPr/>
        </p:nvSpPr>
        <p:spPr>
          <a:xfrm>
            <a:off x="5122747" y="1020316"/>
            <a:ext cx="5133976" cy="552450"/>
          </a:xfrm>
          <a:prstGeom prst="roundRect">
            <a:avLst>
              <a:gd name="adj" fmla="val 6977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6" name="타원 75"/>
          <p:cNvSpPr/>
          <p:nvPr/>
        </p:nvSpPr>
        <p:spPr>
          <a:xfrm>
            <a:off x="3522548" y="2411601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7" name="사각형 설명선 30"/>
          <p:cNvSpPr/>
          <p:nvPr/>
        </p:nvSpPr>
        <p:spPr>
          <a:xfrm>
            <a:off x="3339033" y="5504686"/>
            <a:ext cx="251460" cy="182880"/>
          </a:xfrm>
          <a:prstGeom prst="wedgeRectCallout">
            <a:avLst>
              <a:gd name="adj1" fmla="val -29997"/>
              <a:gd name="adj2" fmla="val 78225"/>
            </a:avLst>
          </a:prstGeom>
          <a:solidFill>
            <a:srgbClr val="49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8" name="직선 연결선 39"/>
          <p:cNvCxnSpPr/>
          <p:nvPr/>
        </p:nvCxnSpPr>
        <p:spPr>
          <a:xfrm>
            <a:off x="3285693" y="5390386"/>
            <a:ext cx="38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40"/>
          <p:cNvSpPr/>
          <p:nvPr/>
        </p:nvSpPr>
        <p:spPr>
          <a:xfrm>
            <a:off x="3292609" y="3461390"/>
            <a:ext cx="360040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0" name="TextBox 41"/>
          <p:cNvSpPr txBox="1"/>
          <p:nvPr/>
        </p:nvSpPr>
        <p:spPr>
          <a:xfrm>
            <a:off x="3300933" y="3454906"/>
            <a:ext cx="183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1" name="직사각형 38"/>
          <p:cNvSpPr/>
          <p:nvPr/>
        </p:nvSpPr>
        <p:spPr>
          <a:xfrm>
            <a:off x="3758133" y="1031746"/>
            <a:ext cx="1310640" cy="37338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2" name="하트 44"/>
          <p:cNvSpPr/>
          <p:nvPr/>
        </p:nvSpPr>
        <p:spPr>
          <a:xfrm>
            <a:off x="3880053" y="1138426"/>
            <a:ext cx="182880" cy="160973"/>
          </a:xfrm>
          <a:prstGeom prst="hear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3" name="순서도: 다중 문서 48"/>
          <p:cNvSpPr/>
          <p:nvPr/>
        </p:nvSpPr>
        <p:spPr>
          <a:xfrm>
            <a:off x="3860368" y="2076956"/>
            <a:ext cx="220980" cy="16764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4" name="TextBox 51"/>
          <p:cNvSpPr txBox="1"/>
          <p:nvPr/>
        </p:nvSpPr>
        <p:spPr>
          <a:xfrm>
            <a:off x="4130878" y="1109216"/>
            <a:ext cx="895350" cy="241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매칭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5" name="TextBox 55"/>
          <p:cNvSpPr txBox="1"/>
          <p:nvPr/>
        </p:nvSpPr>
        <p:spPr>
          <a:xfrm>
            <a:off x="4127703" y="2029331"/>
            <a:ext cx="688269" cy="2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게시판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6" name="TextBox 56"/>
          <p:cNvSpPr txBox="1"/>
          <p:nvPr/>
        </p:nvSpPr>
        <p:spPr>
          <a:xfrm>
            <a:off x="3803853" y="1412746"/>
            <a:ext cx="1584960" cy="576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랜덤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 조건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57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280625" y="4945241"/>
            <a:ext cx="359791" cy="359791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187231" cy="2082608"/>
            <a:chOff x="527769" y="1728426"/>
            <a:chExt cx="5187231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2" y="3058923"/>
              <a:ext cx="2305153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회원가입</a:t>
              </a:r>
              <a:endParaRPr lang="en-US" altLang="ko-KR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  <a:endParaRPr lang="ko-KR" altLang="en-US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메인화면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8" name="직사각형 3"/>
          <p:cNvSpPr/>
          <p:nvPr/>
        </p:nvSpPr>
        <p:spPr>
          <a:xfrm>
            <a:off x="3232905" y="908720"/>
            <a:ext cx="8496944" cy="4968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26"/>
          <p:cNvSpPr/>
          <p:nvPr/>
        </p:nvSpPr>
        <p:spPr>
          <a:xfrm>
            <a:off x="5105113" y="908720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28"/>
          <p:cNvSpPr/>
          <p:nvPr/>
        </p:nvSpPr>
        <p:spPr>
          <a:xfrm>
            <a:off x="3736961" y="908720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35"/>
          <p:cNvSpPr/>
          <p:nvPr/>
        </p:nvSpPr>
        <p:spPr>
          <a:xfrm>
            <a:off x="3232905" y="1628800"/>
            <a:ext cx="5040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타원 27"/>
          <p:cNvSpPr/>
          <p:nvPr/>
        </p:nvSpPr>
        <p:spPr>
          <a:xfrm>
            <a:off x="3304913" y="1700808"/>
            <a:ext cx="360040" cy="36004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31"/>
          <p:cNvSpPr/>
          <p:nvPr/>
        </p:nvSpPr>
        <p:spPr>
          <a:xfrm>
            <a:off x="3232905" y="908720"/>
            <a:ext cx="849694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타원 32"/>
          <p:cNvSpPr/>
          <p:nvPr/>
        </p:nvSpPr>
        <p:spPr>
          <a:xfrm>
            <a:off x="3304913" y="2204864"/>
            <a:ext cx="360040" cy="36004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타원 33"/>
          <p:cNvSpPr/>
          <p:nvPr/>
        </p:nvSpPr>
        <p:spPr>
          <a:xfrm>
            <a:off x="3304913" y="2636912"/>
            <a:ext cx="360040" cy="36004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타원 34"/>
          <p:cNvSpPr/>
          <p:nvPr/>
        </p:nvSpPr>
        <p:spPr>
          <a:xfrm>
            <a:off x="3304913" y="3068960"/>
            <a:ext cx="360040" cy="3600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7" name="직선 연결선 42"/>
          <p:cNvCxnSpPr/>
          <p:nvPr/>
        </p:nvCxnSpPr>
        <p:spPr>
          <a:xfrm>
            <a:off x="3263862" y="1669603"/>
            <a:ext cx="0" cy="42674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58"/>
          <p:cNvSpPr/>
          <p:nvPr/>
        </p:nvSpPr>
        <p:spPr>
          <a:xfrm>
            <a:off x="10289689" y="5589240"/>
            <a:ext cx="1440160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타원 68"/>
          <p:cNvSpPr/>
          <p:nvPr/>
        </p:nvSpPr>
        <p:spPr>
          <a:xfrm>
            <a:off x="3534852" y="1950591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모서리가 둥근 직사각형 71"/>
          <p:cNvSpPr/>
          <p:nvPr/>
        </p:nvSpPr>
        <p:spPr>
          <a:xfrm>
            <a:off x="5135051" y="1077466"/>
            <a:ext cx="5133976" cy="552450"/>
          </a:xfrm>
          <a:prstGeom prst="roundRect">
            <a:avLst>
              <a:gd name="adj" fmla="val 6977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75"/>
          <p:cNvSpPr/>
          <p:nvPr/>
        </p:nvSpPr>
        <p:spPr>
          <a:xfrm>
            <a:off x="3534852" y="2468751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사각형 설명선 30"/>
          <p:cNvSpPr/>
          <p:nvPr/>
        </p:nvSpPr>
        <p:spPr>
          <a:xfrm>
            <a:off x="3351337" y="5561836"/>
            <a:ext cx="251460" cy="182880"/>
          </a:xfrm>
          <a:prstGeom prst="wedgeRectCallout">
            <a:avLst>
              <a:gd name="adj1" fmla="val -29997"/>
              <a:gd name="adj2" fmla="val 78225"/>
            </a:avLst>
          </a:prstGeom>
          <a:solidFill>
            <a:srgbClr val="49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0" name="직선 연결선 39"/>
          <p:cNvCxnSpPr/>
          <p:nvPr/>
        </p:nvCxnSpPr>
        <p:spPr>
          <a:xfrm>
            <a:off x="3297997" y="5447536"/>
            <a:ext cx="38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40"/>
          <p:cNvSpPr/>
          <p:nvPr/>
        </p:nvSpPr>
        <p:spPr>
          <a:xfrm>
            <a:off x="3304913" y="3518540"/>
            <a:ext cx="360040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TextBox 41"/>
          <p:cNvSpPr txBox="1"/>
          <p:nvPr/>
        </p:nvSpPr>
        <p:spPr>
          <a:xfrm>
            <a:off x="3313237" y="3512056"/>
            <a:ext cx="183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직사각형 38"/>
          <p:cNvSpPr/>
          <p:nvPr/>
        </p:nvSpPr>
        <p:spPr>
          <a:xfrm>
            <a:off x="3770437" y="1088896"/>
            <a:ext cx="1310640" cy="37338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하트 44"/>
          <p:cNvSpPr/>
          <p:nvPr/>
        </p:nvSpPr>
        <p:spPr>
          <a:xfrm>
            <a:off x="3892357" y="1195576"/>
            <a:ext cx="182880" cy="160973"/>
          </a:xfrm>
          <a:prstGeom prst="hear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순서도: 다중 문서 48"/>
          <p:cNvSpPr/>
          <p:nvPr/>
        </p:nvSpPr>
        <p:spPr>
          <a:xfrm>
            <a:off x="3872672" y="2124581"/>
            <a:ext cx="220980" cy="16764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51"/>
          <p:cNvSpPr txBox="1"/>
          <p:nvPr/>
        </p:nvSpPr>
        <p:spPr>
          <a:xfrm>
            <a:off x="4143182" y="1166366"/>
            <a:ext cx="895350" cy="241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매칭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TextBox 55"/>
          <p:cNvSpPr txBox="1"/>
          <p:nvPr/>
        </p:nvSpPr>
        <p:spPr>
          <a:xfrm>
            <a:off x="4140007" y="2076956"/>
            <a:ext cx="1235075" cy="2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게시판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43"/>
          <p:cNvSpPr/>
          <p:nvPr/>
        </p:nvSpPr>
        <p:spPr>
          <a:xfrm>
            <a:off x="3770437" y="1538476"/>
            <a:ext cx="1310640" cy="25146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TextBox 56"/>
          <p:cNvSpPr txBox="1"/>
          <p:nvPr/>
        </p:nvSpPr>
        <p:spPr>
          <a:xfrm>
            <a:off x="3816157" y="1469896"/>
            <a:ext cx="1196340" cy="576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랜덤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 조건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순서도: 저장 데이터 59"/>
          <p:cNvSpPr/>
          <p:nvPr/>
        </p:nvSpPr>
        <p:spPr>
          <a:xfrm rot="16200000">
            <a:off x="7295453" y="3277102"/>
            <a:ext cx="394353" cy="878673"/>
          </a:xfrm>
          <a:prstGeom prst="flowChartOnlineStorage">
            <a:avLst/>
          </a:prstGeom>
          <a:solidFill>
            <a:srgbClr val="49a6a6"/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1" name="타원 57"/>
          <p:cNvSpPr/>
          <p:nvPr/>
        </p:nvSpPr>
        <p:spPr>
          <a:xfrm>
            <a:off x="6756757" y="2015947"/>
            <a:ext cx="1435579" cy="1400355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62"/>
          <p:cNvSpPr txBox="1"/>
          <p:nvPr/>
        </p:nvSpPr>
        <p:spPr>
          <a:xfrm>
            <a:off x="7128694" y="3603822"/>
            <a:ext cx="1072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bg1"/>
                </a:solidFill>
                <a:latin typeface="HY헤드라인M"/>
                <a:ea typeface="HY헤드라인M"/>
              </a:rPr>
              <a:t>짝짓기</a:t>
            </a:r>
            <a:endParaRPr lang="ko-KR" altLang="en-US" sz="1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4" name="TextBox 65"/>
          <p:cNvSpPr txBox="1"/>
          <p:nvPr/>
        </p:nvSpPr>
        <p:spPr>
          <a:xfrm>
            <a:off x="5376526" y="4008649"/>
            <a:ext cx="47186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조건 설정</a:t>
            </a:r>
            <a:endParaRPr lang="en-US" altLang="ko-KR" sz="1200" b="1">
              <a:solidFill>
                <a:schemeClr val="bg1"/>
              </a:solidFill>
            </a:endParaRPr>
          </a:p>
        </p:txBody>
      </p:sp>
      <p:sp>
        <p:nvSpPr>
          <p:cNvPr id="105" name="직사각형 73"/>
          <p:cNvSpPr/>
          <p:nvPr/>
        </p:nvSpPr>
        <p:spPr>
          <a:xfrm>
            <a:off x="5462795" y="4345080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남</a:t>
            </a:r>
            <a:endParaRPr lang="ko-KR" altLang="en-US" sz="1200" b="1"/>
          </a:p>
        </p:txBody>
      </p:sp>
      <p:sp>
        <p:nvSpPr>
          <p:cNvPr id="106" name="직사각형 76"/>
          <p:cNvSpPr/>
          <p:nvPr/>
        </p:nvSpPr>
        <p:spPr>
          <a:xfrm>
            <a:off x="6096000" y="4344483"/>
            <a:ext cx="629729" cy="310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여</a:t>
            </a:r>
            <a:endParaRPr lang="ko-KR" altLang="en-US" sz="1200" b="1"/>
          </a:p>
        </p:txBody>
      </p:sp>
      <p:sp>
        <p:nvSpPr>
          <p:cNvPr id="107" name="직사각형 78"/>
          <p:cNvSpPr/>
          <p:nvPr/>
        </p:nvSpPr>
        <p:spPr>
          <a:xfrm>
            <a:off x="7797678" y="4307699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/>
          </a:p>
        </p:txBody>
      </p:sp>
      <p:sp>
        <p:nvSpPr>
          <p:cNvPr id="108" name="TextBox 79"/>
          <p:cNvSpPr txBox="1"/>
          <p:nvPr/>
        </p:nvSpPr>
        <p:spPr>
          <a:xfrm>
            <a:off x="8361287" y="4276076"/>
            <a:ext cx="61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kg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직사각형 80"/>
          <p:cNvSpPr/>
          <p:nvPr/>
        </p:nvSpPr>
        <p:spPr>
          <a:xfrm>
            <a:off x="9140523" y="4296197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/>
          </a:p>
        </p:txBody>
      </p:sp>
      <p:sp>
        <p:nvSpPr>
          <p:cNvPr id="110" name="TextBox 81"/>
          <p:cNvSpPr txBox="1"/>
          <p:nvPr/>
        </p:nvSpPr>
        <p:spPr>
          <a:xfrm>
            <a:off x="9704132" y="4264574"/>
            <a:ext cx="61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kg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82"/>
          <p:cNvSpPr txBox="1"/>
          <p:nvPr/>
        </p:nvSpPr>
        <p:spPr>
          <a:xfrm>
            <a:off x="8766711" y="4276071"/>
            <a:ext cx="422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~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직사각형 85"/>
          <p:cNvSpPr/>
          <p:nvPr/>
        </p:nvSpPr>
        <p:spPr>
          <a:xfrm>
            <a:off x="7794804" y="4753397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/>
          </a:p>
        </p:txBody>
      </p:sp>
      <p:sp>
        <p:nvSpPr>
          <p:cNvPr id="113" name="TextBox 86"/>
          <p:cNvSpPr txBox="1"/>
          <p:nvPr/>
        </p:nvSpPr>
        <p:spPr>
          <a:xfrm>
            <a:off x="8358413" y="4721774"/>
            <a:ext cx="61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cm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4" name="직사각형 87"/>
          <p:cNvSpPr/>
          <p:nvPr/>
        </p:nvSpPr>
        <p:spPr>
          <a:xfrm>
            <a:off x="9137649" y="4741895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/>
          </a:p>
        </p:txBody>
      </p:sp>
      <p:sp>
        <p:nvSpPr>
          <p:cNvPr id="115" name="TextBox 88"/>
          <p:cNvSpPr txBox="1"/>
          <p:nvPr/>
        </p:nvSpPr>
        <p:spPr>
          <a:xfrm>
            <a:off x="9701258" y="4710272"/>
            <a:ext cx="61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cm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TextBox 89"/>
          <p:cNvSpPr txBox="1"/>
          <p:nvPr/>
        </p:nvSpPr>
        <p:spPr>
          <a:xfrm>
            <a:off x="8763837" y="4721769"/>
            <a:ext cx="422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~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TextBox 90"/>
          <p:cNvSpPr txBox="1"/>
          <p:nvPr/>
        </p:nvSpPr>
        <p:spPr>
          <a:xfrm>
            <a:off x="5393786" y="4750521"/>
            <a:ext cx="1492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관심사</a:t>
            </a:r>
            <a:endParaRPr lang="en-US" altLang="ko-KR" sz="1200" b="1">
              <a:solidFill>
                <a:schemeClr val="bg1"/>
              </a:solidFill>
            </a:endParaRPr>
          </a:p>
        </p:txBody>
      </p:sp>
      <p:sp>
        <p:nvSpPr>
          <p:cNvPr id="118" name="직사각형 91"/>
          <p:cNvSpPr/>
          <p:nvPr/>
        </p:nvSpPr>
        <p:spPr>
          <a:xfrm>
            <a:off x="5497616" y="5157447"/>
            <a:ext cx="146738" cy="1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TextBox 92"/>
          <p:cNvSpPr txBox="1"/>
          <p:nvPr/>
        </p:nvSpPr>
        <p:spPr>
          <a:xfrm>
            <a:off x="5600549" y="5053255"/>
            <a:ext cx="81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운동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직사각형 93"/>
          <p:cNvSpPr/>
          <p:nvPr/>
        </p:nvSpPr>
        <p:spPr>
          <a:xfrm>
            <a:off x="6296996" y="5154571"/>
            <a:ext cx="146738" cy="1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1" name="TextBox 94"/>
          <p:cNvSpPr txBox="1"/>
          <p:nvPr/>
        </p:nvSpPr>
        <p:spPr>
          <a:xfrm>
            <a:off x="6399929" y="5050379"/>
            <a:ext cx="81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노래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직사각형 95"/>
          <p:cNvSpPr/>
          <p:nvPr/>
        </p:nvSpPr>
        <p:spPr>
          <a:xfrm>
            <a:off x="5494740" y="5534134"/>
            <a:ext cx="146738" cy="1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TextBox 96"/>
          <p:cNvSpPr txBox="1"/>
          <p:nvPr/>
        </p:nvSpPr>
        <p:spPr>
          <a:xfrm>
            <a:off x="5597673" y="5429942"/>
            <a:ext cx="819150" cy="359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영화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직사각형 97"/>
          <p:cNvSpPr/>
          <p:nvPr/>
        </p:nvSpPr>
        <p:spPr>
          <a:xfrm>
            <a:off x="6302748" y="5522633"/>
            <a:ext cx="146738" cy="1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TextBox 98"/>
          <p:cNvSpPr txBox="1"/>
          <p:nvPr/>
        </p:nvSpPr>
        <p:spPr>
          <a:xfrm>
            <a:off x="6405681" y="5418441"/>
            <a:ext cx="1035180" cy="361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드라마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6" name="직선 연결선 100"/>
          <p:cNvCxnSpPr/>
          <p:nvPr/>
        </p:nvCxnSpPr>
        <p:spPr>
          <a:xfrm>
            <a:off x="5523990" y="5227985"/>
            <a:ext cx="38101" cy="57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04"/>
          <p:cNvCxnSpPr/>
          <p:nvPr/>
        </p:nvCxnSpPr>
        <p:spPr>
          <a:xfrm flipV="1">
            <a:off x="5562090" y="5173216"/>
            <a:ext cx="45244" cy="10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6"/>
          <p:cNvSpPr txBox="1"/>
          <p:nvPr/>
        </p:nvSpPr>
        <p:spPr>
          <a:xfrm>
            <a:off x="3860092" y="356636"/>
            <a:ext cx="955748" cy="29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랜덤 매칭</a:t>
            </a:r>
            <a:endParaRPr lang="ko-KR" altLang="en-US" sz="1400">
              <a:solidFill>
                <a:srgbClr val="aad5d5"/>
              </a:solidFill>
            </a:endParaRPr>
          </a:p>
        </p:txBody>
      </p:sp>
      <p:sp>
        <p:nvSpPr>
          <p:cNvPr id="209" name="TextBox 45"/>
          <p:cNvSpPr txBox="1"/>
          <p:nvPr/>
        </p:nvSpPr>
        <p:spPr>
          <a:xfrm>
            <a:off x="11376849" y="888069"/>
            <a:ext cx="6480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/>
                </a:solidFill>
              </a:rPr>
              <a:t>― </a:t>
            </a:r>
            <a:r>
              <a:rPr lang="ko-KR" altLang="en-US" sz="600">
                <a:solidFill>
                  <a:schemeClr val="bg1"/>
                </a:solidFill>
              </a:rPr>
              <a:t>□Ｘ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10" name="직사각형 46"/>
          <p:cNvSpPr/>
          <p:nvPr/>
        </p:nvSpPr>
        <p:spPr>
          <a:xfrm>
            <a:off x="10296729" y="1058446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1" name="TextBox 47"/>
          <p:cNvSpPr txBox="1"/>
          <p:nvPr/>
        </p:nvSpPr>
        <p:spPr>
          <a:xfrm>
            <a:off x="10244347" y="12464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이기영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212" name="TextBox 49"/>
          <p:cNvSpPr txBox="1"/>
          <p:nvPr/>
        </p:nvSpPr>
        <p:spPr>
          <a:xfrm>
            <a:off x="10244347" y="13988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이기철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13" name="TextBox 50"/>
          <p:cNvSpPr txBox="1"/>
          <p:nvPr/>
        </p:nvSpPr>
        <p:spPr>
          <a:xfrm>
            <a:off x="10244347" y="15512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박경주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14" name="TextBox 52"/>
          <p:cNvSpPr txBox="1"/>
          <p:nvPr/>
        </p:nvSpPr>
        <p:spPr>
          <a:xfrm>
            <a:off x="10244347" y="17036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다혜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15" name="TextBox 53"/>
          <p:cNvSpPr txBox="1"/>
          <p:nvPr/>
        </p:nvSpPr>
        <p:spPr>
          <a:xfrm>
            <a:off x="10251485" y="1060831"/>
            <a:ext cx="30243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j-ea"/>
                <a:ea typeface="+mj-ea"/>
              </a:rPr>
              <a:t>접속자 </a:t>
            </a:r>
            <a:r>
              <a:rPr lang="en-US" altLang="ko-KR" sz="900" b="1">
                <a:solidFill>
                  <a:schemeClr val="bg1"/>
                </a:solidFill>
                <a:latin typeface="+mj-ea"/>
                <a:ea typeface="+mj-ea"/>
              </a:rPr>
              <a:t>: 5.5K</a:t>
            </a:r>
            <a:endParaRPr lang="ko-KR" altLang="en-US" sz="9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6" name="타원 54"/>
          <p:cNvSpPr/>
          <p:nvPr/>
        </p:nvSpPr>
        <p:spPr>
          <a:xfrm>
            <a:off x="11060292" y="1113785"/>
            <a:ext cx="121964" cy="121964"/>
          </a:xfrm>
          <a:prstGeom prst="ellipse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7" name="직선 연결선 60"/>
          <p:cNvCxnSpPr/>
          <p:nvPr/>
        </p:nvCxnSpPr>
        <p:spPr>
          <a:xfrm>
            <a:off x="10296729" y="2498606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그림 61" descr="New Piskel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563728" y="2321267"/>
            <a:ext cx="144000" cy="144000"/>
          </a:xfrm>
          <a:prstGeom prst="rect">
            <a:avLst/>
          </a:prstGeom>
        </p:spPr>
      </p:pic>
      <p:sp>
        <p:nvSpPr>
          <p:cNvPr id="219" name="타원 64"/>
          <p:cNvSpPr/>
          <p:nvPr/>
        </p:nvSpPr>
        <p:spPr>
          <a:xfrm>
            <a:off x="11100773" y="1116167"/>
            <a:ext cx="121964" cy="121964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0" name="타원 66"/>
          <p:cNvSpPr/>
          <p:nvPr/>
        </p:nvSpPr>
        <p:spPr>
          <a:xfrm>
            <a:off x="11150780" y="1116166"/>
            <a:ext cx="121964" cy="12196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1" name="타원 67"/>
          <p:cNvSpPr/>
          <p:nvPr/>
        </p:nvSpPr>
        <p:spPr>
          <a:xfrm>
            <a:off x="11191261" y="1118548"/>
            <a:ext cx="121964" cy="121964"/>
          </a:xfrm>
          <a:prstGeom prst="ellipse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2" name="TextBox 69"/>
          <p:cNvSpPr txBox="1"/>
          <p:nvPr/>
        </p:nvSpPr>
        <p:spPr>
          <a:xfrm>
            <a:off x="10236082" y="2530023"/>
            <a:ext cx="1274057" cy="36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이기영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 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롤 같이 할 사람 구해요</a:t>
            </a:r>
            <a:endParaRPr lang="ko-KR" altLang="en-US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223" name="TextBox 70"/>
          <p:cNvSpPr txBox="1"/>
          <p:nvPr/>
        </p:nvSpPr>
        <p:spPr>
          <a:xfrm>
            <a:off x="10231304" y="2677660"/>
            <a:ext cx="1194682" cy="21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다혜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 넷플릭스 같이 쓰실 분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? </a:t>
            </a:r>
            <a:endParaRPr lang="en-US" altLang="ko-KR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pic>
        <p:nvPicPr>
          <p:cNvPr id="224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290150" y="4992866"/>
            <a:ext cx="359791" cy="359791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25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133645" y="1665325"/>
            <a:ext cx="255117" cy="238959"/>
          </a:xfrm>
          <a:prstGeom prst="rect">
            <a:avLst/>
          </a:prstGeom>
        </p:spPr>
      </p:pic>
      <p:sp>
        <p:nvSpPr>
          <p:cNvPr id="228" name="TextBox 56"/>
          <p:cNvSpPr txBox="1"/>
          <p:nvPr/>
        </p:nvSpPr>
        <p:spPr>
          <a:xfrm>
            <a:off x="7382035" y="1516462"/>
            <a:ext cx="437867" cy="45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50</a:t>
            </a:r>
            <a:endParaRPr lang="en-US" altLang="ko-KR" sz="12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메인화면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8" name="TextBox 6"/>
          <p:cNvSpPr txBox="1"/>
          <p:nvPr/>
        </p:nvSpPr>
        <p:spPr>
          <a:xfrm>
            <a:off x="1346277" y="847616"/>
            <a:ext cx="907337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메인화면</a:t>
            </a:r>
            <a:endParaRPr lang="ko-KR" altLang="en-US" sz="1400">
              <a:solidFill>
                <a:srgbClr val="aad5d5"/>
              </a:solidFill>
            </a:endParaRPr>
          </a:p>
        </p:txBody>
      </p:sp>
      <p:sp>
        <p:nvSpPr>
          <p:cNvPr id="189" name="직사각형 3"/>
          <p:cNvSpPr/>
          <p:nvPr/>
        </p:nvSpPr>
        <p:spPr>
          <a:xfrm>
            <a:off x="3069605" y="751160"/>
            <a:ext cx="8496944" cy="4968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26"/>
          <p:cNvSpPr/>
          <p:nvPr/>
        </p:nvSpPr>
        <p:spPr>
          <a:xfrm>
            <a:off x="4941813" y="751160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1" name="직사각형 28"/>
          <p:cNvSpPr/>
          <p:nvPr/>
        </p:nvSpPr>
        <p:spPr>
          <a:xfrm>
            <a:off x="3573661" y="751160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직사각형 35"/>
          <p:cNvSpPr/>
          <p:nvPr/>
        </p:nvSpPr>
        <p:spPr>
          <a:xfrm>
            <a:off x="3069605" y="1471240"/>
            <a:ext cx="5040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타원 27"/>
          <p:cNvSpPr/>
          <p:nvPr/>
        </p:nvSpPr>
        <p:spPr>
          <a:xfrm>
            <a:off x="3141613" y="1543248"/>
            <a:ext cx="360040" cy="36004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" name="직사각형 31"/>
          <p:cNvSpPr/>
          <p:nvPr/>
        </p:nvSpPr>
        <p:spPr>
          <a:xfrm>
            <a:off x="3069605" y="751160"/>
            <a:ext cx="849694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타원 32"/>
          <p:cNvSpPr/>
          <p:nvPr/>
        </p:nvSpPr>
        <p:spPr>
          <a:xfrm>
            <a:off x="3141613" y="2047304"/>
            <a:ext cx="360040" cy="36004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타원 33"/>
          <p:cNvSpPr/>
          <p:nvPr/>
        </p:nvSpPr>
        <p:spPr>
          <a:xfrm>
            <a:off x="3141613" y="2479352"/>
            <a:ext cx="360040" cy="36004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7" name="타원 34"/>
          <p:cNvSpPr/>
          <p:nvPr/>
        </p:nvSpPr>
        <p:spPr>
          <a:xfrm>
            <a:off x="3141613" y="2911400"/>
            <a:ext cx="360040" cy="3600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8" name="직선 연결선 42"/>
          <p:cNvCxnSpPr/>
          <p:nvPr/>
        </p:nvCxnSpPr>
        <p:spPr>
          <a:xfrm>
            <a:off x="3100562" y="1512043"/>
            <a:ext cx="0" cy="42674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46"/>
          <p:cNvSpPr/>
          <p:nvPr/>
        </p:nvSpPr>
        <p:spPr>
          <a:xfrm>
            <a:off x="10126389" y="895176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1" name="직사각형 58"/>
          <p:cNvSpPr/>
          <p:nvPr/>
        </p:nvSpPr>
        <p:spPr>
          <a:xfrm>
            <a:off x="10126389" y="5431680"/>
            <a:ext cx="1440160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2" name="직선 연결선 60"/>
          <p:cNvCxnSpPr/>
          <p:nvPr/>
        </p:nvCxnSpPr>
        <p:spPr>
          <a:xfrm>
            <a:off x="10126389" y="2335336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그림 61" descr="New Piskel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393388" y="2157997"/>
            <a:ext cx="144000" cy="144000"/>
          </a:xfrm>
          <a:prstGeom prst="rect">
            <a:avLst/>
          </a:prstGeom>
        </p:spPr>
      </p:pic>
      <p:sp>
        <p:nvSpPr>
          <p:cNvPr id="207" name="타원 68"/>
          <p:cNvSpPr/>
          <p:nvPr/>
        </p:nvSpPr>
        <p:spPr>
          <a:xfrm>
            <a:off x="3371552" y="1793031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8" name="모서리가 둥근 직사각형 71"/>
          <p:cNvSpPr/>
          <p:nvPr/>
        </p:nvSpPr>
        <p:spPr>
          <a:xfrm>
            <a:off x="4971751" y="919906"/>
            <a:ext cx="5133976" cy="552450"/>
          </a:xfrm>
          <a:prstGeom prst="roundRect">
            <a:avLst>
              <a:gd name="adj" fmla="val 6977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" name="타원 75"/>
          <p:cNvSpPr/>
          <p:nvPr/>
        </p:nvSpPr>
        <p:spPr>
          <a:xfrm>
            <a:off x="3371552" y="2311191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" name="사각형 설명선 30"/>
          <p:cNvSpPr/>
          <p:nvPr/>
        </p:nvSpPr>
        <p:spPr>
          <a:xfrm>
            <a:off x="3188037" y="5404276"/>
            <a:ext cx="251460" cy="182880"/>
          </a:xfrm>
          <a:prstGeom prst="wedgeRectCallout">
            <a:avLst>
              <a:gd name="adj1" fmla="val -29997"/>
              <a:gd name="adj2" fmla="val 78225"/>
            </a:avLst>
          </a:prstGeom>
          <a:solidFill>
            <a:srgbClr val="49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1" name="직선 연결선 39"/>
          <p:cNvCxnSpPr/>
          <p:nvPr/>
        </p:nvCxnSpPr>
        <p:spPr>
          <a:xfrm>
            <a:off x="3134697" y="5289976"/>
            <a:ext cx="38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40"/>
          <p:cNvSpPr/>
          <p:nvPr/>
        </p:nvSpPr>
        <p:spPr>
          <a:xfrm>
            <a:off x="3141613" y="3360980"/>
            <a:ext cx="360040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3" name="TextBox 41"/>
          <p:cNvSpPr txBox="1"/>
          <p:nvPr/>
        </p:nvSpPr>
        <p:spPr>
          <a:xfrm>
            <a:off x="3149937" y="3354496"/>
            <a:ext cx="183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4" name="직사각형 38"/>
          <p:cNvSpPr/>
          <p:nvPr/>
        </p:nvSpPr>
        <p:spPr>
          <a:xfrm>
            <a:off x="3607137" y="931336"/>
            <a:ext cx="1310640" cy="37338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" name="하트 44"/>
          <p:cNvSpPr/>
          <p:nvPr/>
        </p:nvSpPr>
        <p:spPr>
          <a:xfrm>
            <a:off x="3729057" y="1038016"/>
            <a:ext cx="182880" cy="160973"/>
          </a:xfrm>
          <a:prstGeom prst="hear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6" name="순서도: 다중 문서 48"/>
          <p:cNvSpPr/>
          <p:nvPr/>
        </p:nvSpPr>
        <p:spPr>
          <a:xfrm>
            <a:off x="3709372" y="1967021"/>
            <a:ext cx="220980" cy="16764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7" name="TextBox 51"/>
          <p:cNvSpPr txBox="1"/>
          <p:nvPr/>
        </p:nvSpPr>
        <p:spPr>
          <a:xfrm>
            <a:off x="3979882" y="1008806"/>
            <a:ext cx="895350" cy="237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매칭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8" name="TextBox 55"/>
          <p:cNvSpPr txBox="1"/>
          <p:nvPr/>
        </p:nvSpPr>
        <p:spPr>
          <a:xfrm>
            <a:off x="3976707" y="1919396"/>
            <a:ext cx="12350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게시판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9" name="직사각형 43"/>
          <p:cNvSpPr/>
          <p:nvPr/>
        </p:nvSpPr>
        <p:spPr>
          <a:xfrm>
            <a:off x="3607137" y="1617136"/>
            <a:ext cx="1310640" cy="25146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0" name="TextBox 56"/>
          <p:cNvSpPr txBox="1"/>
          <p:nvPr/>
        </p:nvSpPr>
        <p:spPr>
          <a:xfrm>
            <a:off x="3652857" y="1312336"/>
            <a:ext cx="1196340" cy="57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랜덤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 조건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1" name="직사각형 57"/>
          <p:cNvSpPr/>
          <p:nvPr/>
        </p:nvSpPr>
        <p:spPr>
          <a:xfrm>
            <a:off x="5131137" y="1685716"/>
            <a:ext cx="1043940" cy="104394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2" name="TextBox 65"/>
          <p:cNvSpPr txBox="1"/>
          <p:nvPr/>
        </p:nvSpPr>
        <p:spPr>
          <a:xfrm>
            <a:off x="6281757" y="1815256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다혜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24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90kg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밥 사줄 오빠</a:t>
            </a:r>
            <a:r>
              <a:rPr lang="en-US" altLang="ko-KR" sz="1200" b="1">
                <a:solidFill>
                  <a:schemeClr val="bg1"/>
                </a:solidFill>
                <a:latin typeface="+mj-lt"/>
              </a:rPr>
              <a:t>~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3" name="직사각형 72"/>
          <p:cNvSpPr/>
          <p:nvPr/>
        </p:nvSpPr>
        <p:spPr>
          <a:xfrm>
            <a:off x="5131137" y="2874436"/>
            <a:ext cx="1043940" cy="104394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4" name="TextBox 73"/>
          <p:cNvSpPr txBox="1"/>
          <p:nvPr/>
        </p:nvSpPr>
        <p:spPr>
          <a:xfrm>
            <a:off x="6281757" y="3003976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이기철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26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90kg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이기영</a:t>
            </a:r>
            <a:r>
              <a:rPr lang="en-US" altLang="ko-KR" sz="1200" b="1">
                <a:solidFill>
                  <a:schemeClr val="bg1"/>
                </a:solidFill>
                <a:latin typeface="+mj-lt"/>
              </a:rPr>
              <a:t>&lt;&lt;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 병신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5" name="직사각형 74"/>
          <p:cNvSpPr/>
          <p:nvPr/>
        </p:nvSpPr>
        <p:spPr>
          <a:xfrm>
            <a:off x="5131137" y="4070776"/>
            <a:ext cx="1043940" cy="104394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6" name="TextBox 76"/>
          <p:cNvSpPr txBox="1"/>
          <p:nvPr/>
        </p:nvSpPr>
        <p:spPr>
          <a:xfrm>
            <a:off x="6281757" y="4200316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정운직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23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90kg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함지산 쿠크다스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7" name="직사각형 77"/>
          <p:cNvSpPr/>
          <p:nvPr/>
        </p:nvSpPr>
        <p:spPr>
          <a:xfrm>
            <a:off x="7638117" y="1685716"/>
            <a:ext cx="1043940" cy="104394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8" name="TextBox 78"/>
          <p:cNvSpPr txBox="1"/>
          <p:nvPr/>
        </p:nvSpPr>
        <p:spPr>
          <a:xfrm>
            <a:off x="8788737" y="1815256"/>
            <a:ext cx="1409700" cy="821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이기영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24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75kg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롤 그마 듀오구함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9" name="직사각형 79"/>
          <p:cNvSpPr/>
          <p:nvPr/>
        </p:nvSpPr>
        <p:spPr>
          <a:xfrm>
            <a:off x="7638117" y="2874436"/>
            <a:ext cx="1043940" cy="104394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0" name="TextBox 80"/>
          <p:cNvSpPr txBox="1"/>
          <p:nvPr/>
        </p:nvSpPr>
        <p:spPr>
          <a:xfrm>
            <a:off x="8788737" y="3003976"/>
            <a:ext cx="1409700" cy="1004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박경주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18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여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51kg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수학 익힘책 과외 해드립니다</a:t>
            </a:r>
            <a:r>
              <a:rPr lang="en-US" altLang="ko-KR" sz="1200" b="1">
                <a:solidFill>
                  <a:schemeClr val="bg1"/>
                </a:solidFill>
                <a:latin typeface="+mj-lt"/>
              </a:rPr>
              <a:t>.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1" name="직사각형 81"/>
          <p:cNvSpPr/>
          <p:nvPr/>
        </p:nvSpPr>
        <p:spPr>
          <a:xfrm>
            <a:off x="7638117" y="4047916"/>
            <a:ext cx="1043940" cy="104394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2" name="TextBox 82"/>
          <p:cNvSpPr txBox="1"/>
          <p:nvPr/>
        </p:nvSpPr>
        <p:spPr>
          <a:xfrm>
            <a:off x="8788737" y="4177456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다혜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24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90kg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밥 사줄 오빠</a:t>
            </a:r>
            <a:r>
              <a:rPr lang="en-US" altLang="ko-KR" sz="1200" b="1">
                <a:solidFill>
                  <a:schemeClr val="bg1"/>
                </a:solidFill>
                <a:latin typeface="+mj-lt"/>
              </a:rPr>
              <a:t>~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3" name="모서리가 둥근 직사각형 83"/>
          <p:cNvSpPr/>
          <p:nvPr/>
        </p:nvSpPr>
        <p:spPr>
          <a:xfrm>
            <a:off x="10002698" y="1497598"/>
            <a:ext cx="83820" cy="5105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4" name="직사각형 84"/>
          <p:cNvSpPr/>
          <p:nvPr/>
        </p:nvSpPr>
        <p:spPr>
          <a:xfrm>
            <a:off x="5128260" y="5284179"/>
            <a:ext cx="1043940" cy="104394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5" name="직사각형 85"/>
          <p:cNvSpPr/>
          <p:nvPr/>
        </p:nvSpPr>
        <p:spPr>
          <a:xfrm>
            <a:off x="7635671" y="5264039"/>
            <a:ext cx="1043940" cy="104394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6" name="직선 연결선 89"/>
          <p:cNvCxnSpPr/>
          <p:nvPr/>
        </p:nvCxnSpPr>
        <p:spPr>
          <a:xfrm>
            <a:off x="5022552" y="5720505"/>
            <a:ext cx="3781425" cy="0"/>
          </a:xfrm>
          <a:prstGeom prst="line">
            <a:avLst/>
          </a:prstGeom>
          <a:ln w="25400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"/>
          <p:cNvSpPr/>
          <p:nvPr/>
        </p:nvSpPr>
        <p:spPr>
          <a:xfrm>
            <a:off x="4593897" y="5731988"/>
            <a:ext cx="5037449" cy="923041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53" name="TextBox 45"/>
          <p:cNvSpPr txBox="1"/>
          <p:nvPr/>
        </p:nvSpPr>
        <p:spPr>
          <a:xfrm>
            <a:off x="11233974" y="888069"/>
            <a:ext cx="6480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/>
                </a:solidFill>
              </a:rPr>
              <a:t>― </a:t>
            </a:r>
            <a:r>
              <a:rPr lang="ko-KR" altLang="en-US" sz="600">
                <a:solidFill>
                  <a:schemeClr val="bg1"/>
                </a:solidFill>
              </a:rPr>
              <a:t>□Ｘ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54" name="직사각형 46"/>
          <p:cNvSpPr/>
          <p:nvPr/>
        </p:nvSpPr>
        <p:spPr>
          <a:xfrm>
            <a:off x="10153854" y="1058446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5" name="TextBox 47"/>
          <p:cNvSpPr txBox="1"/>
          <p:nvPr/>
        </p:nvSpPr>
        <p:spPr>
          <a:xfrm>
            <a:off x="10101472" y="12464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이기영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256" name="TextBox 49"/>
          <p:cNvSpPr txBox="1"/>
          <p:nvPr/>
        </p:nvSpPr>
        <p:spPr>
          <a:xfrm>
            <a:off x="10101472" y="13988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이기철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57" name="TextBox 50"/>
          <p:cNvSpPr txBox="1"/>
          <p:nvPr/>
        </p:nvSpPr>
        <p:spPr>
          <a:xfrm>
            <a:off x="10101472" y="15512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박경주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58" name="TextBox 52"/>
          <p:cNvSpPr txBox="1"/>
          <p:nvPr/>
        </p:nvSpPr>
        <p:spPr>
          <a:xfrm>
            <a:off x="10101472" y="17036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다혜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59" name="TextBox 53"/>
          <p:cNvSpPr txBox="1"/>
          <p:nvPr/>
        </p:nvSpPr>
        <p:spPr>
          <a:xfrm>
            <a:off x="10108610" y="1060831"/>
            <a:ext cx="30243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j-ea"/>
                <a:ea typeface="+mj-ea"/>
              </a:rPr>
              <a:t>접속자 </a:t>
            </a:r>
            <a:r>
              <a:rPr lang="en-US" altLang="ko-KR" sz="900" b="1">
                <a:solidFill>
                  <a:schemeClr val="bg1"/>
                </a:solidFill>
                <a:latin typeface="+mj-ea"/>
                <a:ea typeface="+mj-ea"/>
              </a:rPr>
              <a:t>: 5.5K</a:t>
            </a:r>
            <a:endParaRPr lang="ko-KR" altLang="en-US" sz="9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0" name="타원 54"/>
          <p:cNvSpPr/>
          <p:nvPr/>
        </p:nvSpPr>
        <p:spPr>
          <a:xfrm>
            <a:off x="10917417" y="1113785"/>
            <a:ext cx="121964" cy="121964"/>
          </a:xfrm>
          <a:prstGeom prst="ellipse">
            <a:avLst/>
          </a:prstGeom>
          <a:blipFill rotWithShape="1"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61" name="직선 연결선 60"/>
          <p:cNvCxnSpPr/>
          <p:nvPr/>
        </p:nvCxnSpPr>
        <p:spPr>
          <a:xfrm>
            <a:off x="10153854" y="2498606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2" name="그림 61" descr="New Piskel.png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420853" y="2321267"/>
            <a:ext cx="144000" cy="144000"/>
          </a:xfrm>
          <a:prstGeom prst="rect">
            <a:avLst/>
          </a:prstGeom>
        </p:spPr>
      </p:pic>
      <p:sp>
        <p:nvSpPr>
          <p:cNvPr id="263" name="타원 64"/>
          <p:cNvSpPr/>
          <p:nvPr/>
        </p:nvSpPr>
        <p:spPr>
          <a:xfrm>
            <a:off x="10957898" y="1116167"/>
            <a:ext cx="121964" cy="121964"/>
          </a:xfrm>
          <a:prstGeom prst="ellipse">
            <a:avLst/>
          </a:prstGeom>
          <a:blipFill rotWithShape="1">
            <a:blip r:embed="rId1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4" name="타원 66"/>
          <p:cNvSpPr/>
          <p:nvPr/>
        </p:nvSpPr>
        <p:spPr>
          <a:xfrm>
            <a:off x="11007905" y="1116166"/>
            <a:ext cx="121964" cy="121964"/>
          </a:xfrm>
          <a:prstGeom prst="ellipse">
            <a:avLst/>
          </a:prstGeom>
          <a:blipFill rotWithShape="1"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5" name="타원 67"/>
          <p:cNvSpPr/>
          <p:nvPr/>
        </p:nvSpPr>
        <p:spPr>
          <a:xfrm>
            <a:off x="11048386" y="1118548"/>
            <a:ext cx="121964" cy="121964"/>
          </a:xfrm>
          <a:prstGeom prst="ellipse">
            <a:avLst/>
          </a:prstGeom>
          <a:blipFill rotWithShape="1">
            <a:blip r:embed="rId1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6" name="TextBox 69"/>
          <p:cNvSpPr txBox="1"/>
          <p:nvPr/>
        </p:nvSpPr>
        <p:spPr>
          <a:xfrm>
            <a:off x="10093207" y="2530023"/>
            <a:ext cx="1274057" cy="36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이기영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 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롤 같이 할 사람 구해요</a:t>
            </a:r>
            <a:endParaRPr lang="ko-KR" altLang="en-US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267" name="TextBox 70"/>
          <p:cNvSpPr txBox="1"/>
          <p:nvPr/>
        </p:nvSpPr>
        <p:spPr>
          <a:xfrm>
            <a:off x="10088429" y="2677660"/>
            <a:ext cx="1194682" cy="21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다혜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 넷플릭스 같이 쓰실 분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? </a:t>
            </a:r>
            <a:endParaRPr lang="en-US" altLang="ko-KR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pic>
        <p:nvPicPr>
          <p:cNvPr id="268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3147275" y="4849991"/>
            <a:ext cx="359791" cy="35979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69" name="TextBox 6"/>
          <p:cNvSpPr txBox="1"/>
          <p:nvPr/>
        </p:nvSpPr>
        <p:spPr>
          <a:xfrm>
            <a:off x="3860092" y="356636"/>
            <a:ext cx="955748" cy="29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조건 매칭</a:t>
            </a:r>
            <a:endParaRPr lang="ko-KR" altLang="en-US" sz="1400">
              <a:solidFill>
                <a:srgbClr val="aad5d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메인화면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8" name="TextBox 6"/>
          <p:cNvSpPr txBox="1"/>
          <p:nvPr/>
        </p:nvSpPr>
        <p:spPr>
          <a:xfrm>
            <a:off x="1346277" y="847616"/>
            <a:ext cx="907337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메인화면</a:t>
            </a:r>
            <a:endParaRPr lang="ko-KR" altLang="en-US" sz="1400">
              <a:solidFill>
                <a:srgbClr val="aad5d5"/>
              </a:solidFill>
            </a:endParaRPr>
          </a:p>
        </p:txBody>
      </p:sp>
      <p:sp>
        <p:nvSpPr>
          <p:cNvPr id="237" name=""/>
          <p:cNvSpPr/>
          <p:nvPr/>
        </p:nvSpPr>
        <p:spPr>
          <a:xfrm>
            <a:off x="4593897" y="5731988"/>
            <a:ext cx="5037449" cy="923041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17" name="직사각형 3"/>
          <p:cNvSpPr/>
          <p:nvPr/>
        </p:nvSpPr>
        <p:spPr>
          <a:xfrm>
            <a:off x="3028628" y="821854"/>
            <a:ext cx="8496944" cy="4968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8" name="직사각형 26"/>
          <p:cNvSpPr/>
          <p:nvPr/>
        </p:nvSpPr>
        <p:spPr>
          <a:xfrm>
            <a:off x="4900836" y="821854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9" name="직사각형 28"/>
          <p:cNvSpPr/>
          <p:nvPr/>
        </p:nvSpPr>
        <p:spPr>
          <a:xfrm>
            <a:off x="3532684" y="821854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0" name="직사각형 35"/>
          <p:cNvSpPr/>
          <p:nvPr/>
        </p:nvSpPr>
        <p:spPr>
          <a:xfrm>
            <a:off x="3028628" y="1541934"/>
            <a:ext cx="5040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1" name="타원 27"/>
          <p:cNvSpPr/>
          <p:nvPr/>
        </p:nvSpPr>
        <p:spPr>
          <a:xfrm>
            <a:off x="3100636" y="1613942"/>
            <a:ext cx="360040" cy="36004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2" name="직사각형 31"/>
          <p:cNvSpPr/>
          <p:nvPr/>
        </p:nvSpPr>
        <p:spPr>
          <a:xfrm>
            <a:off x="3028628" y="821854"/>
            <a:ext cx="849694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3" name="타원 32"/>
          <p:cNvSpPr/>
          <p:nvPr/>
        </p:nvSpPr>
        <p:spPr>
          <a:xfrm>
            <a:off x="3100636" y="2117998"/>
            <a:ext cx="360040" cy="36004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4" name="타원 33"/>
          <p:cNvSpPr/>
          <p:nvPr/>
        </p:nvSpPr>
        <p:spPr>
          <a:xfrm>
            <a:off x="3100636" y="2550046"/>
            <a:ext cx="360040" cy="36004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5" name="타원 34"/>
          <p:cNvSpPr/>
          <p:nvPr/>
        </p:nvSpPr>
        <p:spPr>
          <a:xfrm>
            <a:off x="3100636" y="2982094"/>
            <a:ext cx="360040" cy="3600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6" name="직선 연결선 42"/>
          <p:cNvCxnSpPr/>
          <p:nvPr/>
        </p:nvCxnSpPr>
        <p:spPr>
          <a:xfrm>
            <a:off x="3059585" y="1582737"/>
            <a:ext cx="0" cy="42674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45"/>
          <p:cNvSpPr txBox="1"/>
          <p:nvPr/>
        </p:nvSpPr>
        <p:spPr>
          <a:xfrm>
            <a:off x="11165532" y="795493"/>
            <a:ext cx="6480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/>
                </a:solidFill>
              </a:rPr>
              <a:t>― </a:t>
            </a:r>
            <a:r>
              <a:rPr lang="ko-KR" altLang="en-US" sz="600">
                <a:solidFill>
                  <a:schemeClr val="bg1"/>
                </a:solidFill>
              </a:rPr>
              <a:t>□Ｘ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328" name="직사각형 46"/>
          <p:cNvSpPr/>
          <p:nvPr/>
        </p:nvSpPr>
        <p:spPr>
          <a:xfrm>
            <a:off x="10085412" y="965870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9" name="TextBox 47"/>
          <p:cNvSpPr txBox="1"/>
          <p:nvPr/>
        </p:nvSpPr>
        <p:spPr>
          <a:xfrm>
            <a:off x="10033030" y="1153902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이기영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330" name="TextBox 49"/>
          <p:cNvSpPr txBox="1"/>
          <p:nvPr/>
        </p:nvSpPr>
        <p:spPr>
          <a:xfrm>
            <a:off x="10033030" y="1306302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이기철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331" name="TextBox 50"/>
          <p:cNvSpPr txBox="1"/>
          <p:nvPr/>
        </p:nvSpPr>
        <p:spPr>
          <a:xfrm>
            <a:off x="10033030" y="1458702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박경주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332" name="TextBox 52"/>
          <p:cNvSpPr txBox="1"/>
          <p:nvPr/>
        </p:nvSpPr>
        <p:spPr>
          <a:xfrm>
            <a:off x="10033030" y="1611102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다혜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333" name="TextBox 53"/>
          <p:cNvSpPr txBox="1"/>
          <p:nvPr/>
        </p:nvSpPr>
        <p:spPr>
          <a:xfrm>
            <a:off x="10040168" y="968255"/>
            <a:ext cx="30243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j-ea"/>
                <a:ea typeface="+mj-ea"/>
              </a:rPr>
              <a:t>접속자 </a:t>
            </a:r>
            <a:r>
              <a:rPr lang="en-US" altLang="ko-KR" sz="900" b="1">
                <a:solidFill>
                  <a:schemeClr val="bg1"/>
                </a:solidFill>
                <a:latin typeface="+mj-ea"/>
                <a:ea typeface="+mj-ea"/>
              </a:rPr>
              <a:t>: 5.5K</a:t>
            </a:r>
            <a:endParaRPr lang="ko-KR" altLang="en-US" sz="9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4" name="타원 54"/>
          <p:cNvSpPr/>
          <p:nvPr/>
        </p:nvSpPr>
        <p:spPr>
          <a:xfrm>
            <a:off x="10848975" y="1021209"/>
            <a:ext cx="121964" cy="121964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5" name="직사각형 58"/>
          <p:cNvSpPr/>
          <p:nvPr/>
        </p:nvSpPr>
        <p:spPr>
          <a:xfrm>
            <a:off x="10085412" y="5502374"/>
            <a:ext cx="1440160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6" name="직선 연결선 60"/>
          <p:cNvCxnSpPr/>
          <p:nvPr/>
        </p:nvCxnSpPr>
        <p:spPr>
          <a:xfrm>
            <a:off x="10085412" y="2406030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" name="그림 61" descr="New Piskel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352411" y="2228691"/>
            <a:ext cx="144000" cy="144000"/>
          </a:xfrm>
          <a:prstGeom prst="rect">
            <a:avLst/>
          </a:prstGeom>
        </p:spPr>
      </p:pic>
      <p:sp>
        <p:nvSpPr>
          <p:cNvPr id="338" name="타원 64"/>
          <p:cNvSpPr/>
          <p:nvPr/>
        </p:nvSpPr>
        <p:spPr>
          <a:xfrm>
            <a:off x="10889456" y="1023591"/>
            <a:ext cx="121964" cy="121964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타원 66"/>
          <p:cNvSpPr/>
          <p:nvPr/>
        </p:nvSpPr>
        <p:spPr>
          <a:xfrm>
            <a:off x="10939463" y="1023590"/>
            <a:ext cx="121964" cy="121964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타원 67"/>
          <p:cNvSpPr/>
          <p:nvPr/>
        </p:nvSpPr>
        <p:spPr>
          <a:xfrm>
            <a:off x="10979944" y="1025972"/>
            <a:ext cx="121964" cy="12196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타원 68"/>
          <p:cNvSpPr/>
          <p:nvPr/>
        </p:nvSpPr>
        <p:spPr>
          <a:xfrm>
            <a:off x="3330575" y="1863725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4" name="모서리가 둥근 직사각형 71"/>
          <p:cNvSpPr/>
          <p:nvPr/>
        </p:nvSpPr>
        <p:spPr>
          <a:xfrm>
            <a:off x="4930774" y="990600"/>
            <a:ext cx="5133976" cy="552450"/>
          </a:xfrm>
          <a:prstGeom prst="roundRect">
            <a:avLst>
              <a:gd name="adj" fmla="val 6977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5" name="타원 75"/>
          <p:cNvSpPr/>
          <p:nvPr/>
        </p:nvSpPr>
        <p:spPr>
          <a:xfrm>
            <a:off x="3330575" y="2381885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6" name="사각형 설명선 30"/>
          <p:cNvSpPr/>
          <p:nvPr/>
        </p:nvSpPr>
        <p:spPr>
          <a:xfrm>
            <a:off x="3147060" y="5474970"/>
            <a:ext cx="251460" cy="182880"/>
          </a:xfrm>
          <a:prstGeom prst="wedgeRectCallout">
            <a:avLst>
              <a:gd name="adj1" fmla="val -29997"/>
              <a:gd name="adj2" fmla="val 78225"/>
            </a:avLst>
          </a:prstGeom>
          <a:solidFill>
            <a:srgbClr val="49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7" name="직선 연결선 39"/>
          <p:cNvCxnSpPr/>
          <p:nvPr/>
        </p:nvCxnSpPr>
        <p:spPr>
          <a:xfrm>
            <a:off x="3093720" y="5360670"/>
            <a:ext cx="38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타원 40"/>
          <p:cNvSpPr/>
          <p:nvPr/>
        </p:nvSpPr>
        <p:spPr>
          <a:xfrm>
            <a:off x="3100636" y="3431674"/>
            <a:ext cx="360040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9" name="TextBox 41"/>
          <p:cNvSpPr txBox="1"/>
          <p:nvPr/>
        </p:nvSpPr>
        <p:spPr>
          <a:xfrm>
            <a:off x="3108960" y="3425190"/>
            <a:ext cx="183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0" name="하트 44"/>
          <p:cNvSpPr/>
          <p:nvPr/>
        </p:nvSpPr>
        <p:spPr>
          <a:xfrm>
            <a:off x="3688080" y="1108710"/>
            <a:ext cx="182880" cy="160973"/>
          </a:xfrm>
          <a:prstGeom prst="hear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1" name="직사각형 38"/>
          <p:cNvSpPr/>
          <p:nvPr/>
        </p:nvSpPr>
        <p:spPr>
          <a:xfrm>
            <a:off x="3566160" y="1322070"/>
            <a:ext cx="1310640" cy="37338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2" name="순서도: 다중 문서 48"/>
          <p:cNvSpPr/>
          <p:nvPr/>
        </p:nvSpPr>
        <p:spPr>
          <a:xfrm>
            <a:off x="3668395" y="1441450"/>
            <a:ext cx="220980" cy="16764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3" name="TextBox 51"/>
          <p:cNvSpPr txBox="1"/>
          <p:nvPr/>
        </p:nvSpPr>
        <p:spPr>
          <a:xfrm>
            <a:off x="3938905" y="1079500"/>
            <a:ext cx="895350" cy="242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매칭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4" name="TextBox 55"/>
          <p:cNvSpPr txBox="1"/>
          <p:nvPr/>
        </p:nvSpPr>
        <p:spPr>
          <a:xfrm>
            <a:off x="3935730" y="1393825"/>
            <a:ext cx="12350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게시판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5" name="TextBox 43"/>
          <p:cNvSpPr txBox="1"/>
          <p:nvPr/>
        </p:nvSpPr>
        <p:spPr>
          <a:xfrm>
            <a:off x="3611880" y="1695450"/>
            <a:ext cx="1143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자유게시판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 비밀게시판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 페미게시판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인증게시판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핫 게시판</a:t>
            </a:r>
            <a:endParaRPr lang="en-US" altLang="ko-KR" sz="8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56" name="직선 연결선 57"/>
          <p:cNvCxnSpPr/>
          <p:nvPr/>
        </p:nvCxnSpPr>
        <p:spPr>
          <a:xfrm>
            <a:off x="5068739" y="2498418"/>
            <a:ext cx="4873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65"/>
          <p:cNvCxnSpPr/>
          <p:nvPr/>
        </p:nvCxnSpPr>
        <p:spPr>
          <a:xfrm>
            <a:off x="5065863" y="3315056"/>
            <a:ext cx="4873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72"/>
          <p:cNvCxnSpPr/>
          <p:nvPr/>
        </p:nvCxnSpPr>
        <p:spPr>
          <a:xfrm>
            <a:off x="5062987" y="4105810"/>
            <a:ext cx="4873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73"/>
          <p:cNvCxnSpPr/>
          <p:nvPr/>
        </p:nvCxnSpPr>
        <p:spPr>
          <a:xfrm>
            <a:off x="5080240" y="4908064"/>
            <a:ext cx="4873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76"/>
          <p:cNvSpPr txBox="1"/>
          <p:nvPr/>
        </p:nvSpPr>
        <p:spPr>
          <a:xfrm>
            <a:off x="5025607" y="1644407"/>
            <a:ext cx="49256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익명</a:t>
            </a:r>
            <a:endParaRPr lang="ko-KR" altLang="en-US" sz="8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8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</a:rPr>
              <a:t>사귄지 </a:t>
            </a:r>
            <a:r>
              <a:rPr lang="en-US" altLang="ko-KR" sz="800" b="1">
                <a:solidFill>
                  <a:schemeClr val="bg1"/>
                </a:solidFill>
              </a:rPr>
              <a:t>5</a:t>
            </a:r>
            <a:r>
              <a:rPr lang="ko-KR" altLang="en-US" sz="800" b="1">
                <a:solidFill>
                  <a:schemeClr val="bg1"/>
                </a:solidFill>
              </a:rPr>
              <a:t>일된 남자친구가 매주 일요일마다 어디론가 가서 외박을 하고옵니다</a:t>
            </a:r>
            <a:r>
              <a:rPr lang="en-US" altLang="ko-KR" sz="800" b="1">
                <a:solidFill>
                  <a:schemeClr val="bg1"/>
                </a:solidFill>
              </a:rPr>
              <a:t>.</a:t>
            </a:r>
            <a:endParaRPr lang="en-US" altLang="ko-KR" sz="8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</a:rPr>
              <a:t>너무 의심되는 상황이라 핸드폰을 몰래 훔쳐보려고 하는데</a:t>
            </a:r>
            <a:r>
              <a:rPr lang="en-US" altLang="ko-KR" sz="800" b="1">
                <a:solidFill>
                  <a:schemeClr val="bg1"/>
                </a:solidFill>
              </a:rPr>
              <a:t>…</a:t>
            </a:r>
            <a:endParaRPr lang="en-US" altLang="ko-KR" sz="800" b="1">
              <a:solidFill>
                <a:schemeClr val="bg1"/>
              </a:solidFill>
            </a:endParaRPr>
          </a:p>
        </p:txBody>
      </p:sp>
      <p:sp>
        <p:nvSpPr>
          <p:cNvPr id="361" name="TextBox 77"/>
          <p:cNvSpPr txBox="1"/>
          <p:nvPr/>
        </p:nvSpPr>
        <p:spPr>
          <a:xfrm>
            <a:off x="5039986" y="2564559"/>
            <a:ext cx="4925683" cy="94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익명</a:t>
            </a:r>
            <a:endParaRPr lang="ko-KR" altLang="en-US" sz="800" b="1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 sz="8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아이디 함지산 데트리프트 쓰시는분 보시면 무조건</a:t>
            </a:r>
            <a:endParaRPr lang="ko-KR" altLang="en-US" sz="8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800" b="1">
                <a:solidFill>
                  <a:schemeClr val="bg1"/>
                </a:solidFill>
              </a:rPr>
              <a:t>.</a:t>
            </a:r>
            <a:endParaRPr lang="en-US" altLang="ko-KR" sz="8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800" b="1">
                <a:solidFill>
                  <a:schemeClr val="bg1"/>
                </a:solidFill>
              </a:rPr>
              <a:t>.</a:t>
            </a:r>
            <a:endParaRPr lang="en-US" altLang="ko-KR" sz="8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800" b="1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62" name="TextBox 78"/>
          <p:cNvSpPr txBox="1"/>
          <p:nvPr/>
        </p:nvSpPr>
        <p:spPr>
          <a:xfrm>
            <a:off x="9425080" y="4698161"/>
            <a:ext cx="16390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♡ </a:t>
            </a:r>
            <a:r>
              <a:rPr lang="en-US" altLang="ko-KR" sz="800" b="1">
                <a:solidFill>
                  <a:schemeClr val="bg1"/>
                </a:solidFill>
              </a:rPr>
              <a:t>1 </a:t>
            </a:r>
            <a:r>
              <a:rPr lang="ko-KR" altLang="en-US" sz="800" b="1">
                <a:solidFill>
                  <a:schemeClr val="bg1"/>
                </a:solidFill>
              </a:rPr>
              <a:t>☏ </a:t>
            </a:r>
            <a:r>
              <a:rPr lang="en-US" altLang="ko-KR" sz="800" b="1">
                <a:solidFill>
                  <a:schemeClr val="bg1"/>
                </a:solidFill>
              </a:rPr>
              <a:t>0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63" name="TextBox 80"/>
          <p:cNvSpPr txBox="1"/>
          <p:nvPr/>
        </p:nvSpPr>
        <p:spPr>
          <a:xfrm>
            <a:off x="9422206" y="3090772"/>
            <a:ext cx="16390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♡ </a:t>
            </a:r>
            <a:r>
              <a:rPr lang="en-US" altLang="ko-KR" sz="800" b="1">
                <a:solidFill>
                  <a:schemeClr val="bg1"/>
                </a:solidFill>
              </a:rPr>
              <a:t>0 </a:t>
            </a:r>
            <a:r>
              <a:rPr lang="ko-KR" altLang="en-US" sz="800" b="1">
                <a:solidFill>
                  <a:schemeClr val="bg1"/>
                </a:solidFill>
              </a:rPr>
              <a:t>☏ </a:t>
            </a:r>
            <a:r>
              <a:rPr lang="en-US" altLang="ko-KR" sz="800" b="1">
                <a:solidFill>
                  <a:schemeClr val="bg1"/>
                </a:solidFill>
              </a:rPr>
              <a:t>22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64" name="TextBox 81"/>
          <p:cNvSpPr txBox="1"/>
          <p:nvPr/>
        </p:nvSpPr>
        <p:spPr>
          <a:xfrm>
            <a:off x="9422206" y="3884403"/>
            <a:ext cx="16390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♡ </a:t>
            </a:r>
            <a:r>
              <a:rPr lang="en-US" altLang="ko-KR" sz="800" b="1">
                <a:solidFill>
                  <a:schemeClr val="bg1"/>
                </a:solidFill>
              </a:rPr>
              <a:t>1 </a:t>
            </a:r>
            <a:r>
              <a:rPr lang="ko-KR" altLang="en-US" sz="800" b="1">
                <a:solidFill>
                  <a:schemeClr val="bg1"/>
                </a:solidFill>
              </a:rPr>
              <a:t>☏ </a:t>
            </a:r>
            <a:r>
              <a:rPr lang="en-US" altLang="ko-KR" sz="800" b="1">
                <a:solidFill>
                  <a:schemeClr val="bg1"/>
                </a:solidFill>
              </a:rPr>
              <a:t>1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65" name="TextBox 82"/>
          <p:cNvSpPr txBox="1"/>
          <p:nvPr/>
        </p:nvSpPr>
        <p:spPr>
          <a:xfrm>
            <a:off x="9413583" y="2288516"/>
            <a:ext cx="16390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♡ </a:t>
            </a:r>
            <a:r>
              <a:rPr lang="en-US" altLang="ko-KR" sz="800" b="1">
                <a:solidFill>
                  <a:schemeClr val="bg1"/>
                </a:solidFill>
              </a:rPr>
              <a:t>9 </a:t>
            </a:r>
            <a:r>
              <a:rPr lang="ko-KR" altLang="en-US" sz="800" b="1">
                <a:solidFill>
                  <a:schemeClr val="bg1"/>
                </a:solidFill>
              </a:rPr>
              <a:t>☏ </a:t>
            </a:r>
            <a:r>
              <a:rPr lang="en-US" altLang="ko-KR" sz="800" b="1">
                <a:solidFill>
                  <a:schemeClr val="bg1"/>
                </a:solidFill>
              </a:rPr>
              <a:t>10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66" name="TextBox 83"/>
          <p:cNvSpPr txBox="1"/>
          <p:nvPr/>
        </p:nvSpPr>
        <p:spPr>
          <a:xfrm>
            <a:off x="9416454" y="5526297"/>
            <a:ext cx="16390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♡ </a:t>
            </a:r>
            <a:r>
              <a:rPr lang="en-US" altLang="ko-KR" sz="800" b="1">
                <a:solidFill>
                  <a:schemeClr val="bg1"/>
                </a:solidFill>
              </a:rPr>
              <a:t>0 </a:t>
            </a:r>
            <a:r>
              <a:rPr lang="ko-KR" altLang="en-US" sz="800" b="1">
                <a:solidFill>
                  <a:schemeClr val="bg1"/>
                </a:solidFill>
              </a:rPr>
              <a:t>☏ </a:t>
            </a:r>
            <a:r>
              <a:rPr lang="en-US" altLang="ko-KR" sz="800" b="1">
                <a:solidFill>
                  <a:schemeClr val="bg1"/>
                </a:solidFill>
              </a:rPr>
              <a:t>0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67" name="모서리가 둥근 직사각형 84"/>
          <p:cNvSpPr/>
          <p:nvPr/>
        </p:nvSpPr>
        <p:spPr>
          <a:xfrm>
            <a:off x="9961721" y="1568292"/>
            <a:ext cx="83820" cy="5105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8" name="TextBox 85"/>
          <p:cNvSpPr txBox="1"/>
          <p:nvPr/>
        </p:nvSpPr>
        <p:spPr>
          <a:xfrm>
            <a:off x="5074486" y="3349562"/>
            <a:ext cx="49256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익명</a:t>
            </a:r>
            <a:endParaRPr lang="ko-KR" altLang="en-US" sz="8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8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800" b="1">
                <a:solidFill>
                  <a:schemeClr val="bg1"/>
                </a:solidFill>
              </a:rPr>
              <a:t>19</a:t>
            </a:r>
            <a:endParaRPr lang="en-US" altLang="ko-KR" sz="8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800" b="1">
                <a:solidFill>
                  <a:schemeClr val="bg1"/>
                </a:solidFill>
              </a:rPr>
              <a:t>.</a:t>
            </a:r>
            <a:endParaRPr lang="en-US" altLang="ko-KR" sz="8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800" b="1">
                <a:solidFill>
                  <a:schemeClr val="bg1"/>
                </a:solidFill>
              </a:rPr>
              <a:t>.</a:t>
            </a:r>
            <a:endParaRPr lang="en-US" altLang="ko-KR" sz="800" b="1">
              <a:solidFill>
                <a:schemeClr val="bg1"/>
              </a:solidFill>
            </a:endParaRPr>
          </a:p>
        </p:txBody>
      </p:sp>
      <p:sp>
        <p:nvSpPr>
          <p:cNvPr id="369" name="TextBox 86"/>
          <p:cNvSpPr txBox="1"/>
          <p:nvPr/>
        </p:nvSpPr>
        <p:spPr>
          <a:xfrm>
            <a:off x="5048609" y="4177697"/>
            <a:ext cx="4925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익명</a:t>
            </a:r>
            <a:endParaRPr lang="ko-KR" altLang="en-US" sz="8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8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ㅋㅍㅌㄱㅎㄱ ㄱㄷㅎ 여자친구 있나요</a:t>
            </a:r>
            <a:r>
              <a:rPr lang="en-US" altLang="ko-KR" sz="800" b="1">
                <a:solidFill>
                  <a:schemeClr val="bg1"/>
                </a:solidFill>
              </a:rPr>
              <a:t>?</a:t>
            </a:r>
            <a:endParaRPr lang="en-US" altLang="ko-KR" sz="800" b="1">
              <a:solidFill>
                <a:schemeClr val="bg1"/>
              </a:solidFill>
            </a:endParaRPr>
          </a:p>
        </p:txBody>
      </p:sp>
      <p:sp>
        <p:nvSpPr>
          <p:cNvPr id="370" name="TextBox 87"/>
          <p:cNvSpPr txBox="1"/>
          <p:nvPr/>
        </p:nvSpPr>
        <p:spPr>
          <a:xfrm>
            <a:off x="5065862" y="4928198"/>
            <a:ext cx="4925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solidFill>
                  <a:schemeClr val="bg1"/>
                </a:solidFill>
              </a:rPr>
              <a:t>함지산 쿠크다스</a:t>
            </a:r>
            <a:endParaRPr lang="ko-KR" altLang="en-US" sz="8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8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</a:rPr>
              <a:t>산스장 파트너 구함</a:t>
            </a:r>
            <a:endParaRPr lang="en-US" altLang="ko-KR" sz="800" b="1">
              <a:solidFill>
                <a:schemeClr val="bg1"/>
              </a:solidFill>
            </a:endParaRPr>
          </a:p>
        </p:txBody>
      </p:sp>
      <p:sp>
        <p:nvSpPr>
          <p:cNvPr id="371" name="모서리가 둥근 직사각형 88"/>
          <p:cNvSpPr/>
          <p:nvPr/>
        </p:nvSpPr>
        <p:spPr>
          <a:xfrm>
            <a:off x="9019634" y="1092321"/>
            <a:ext cx="1017917" cy="319178"/>
          </a:xfrm>
          <a:prstGeom prst="roundRect">
            <a:avLst>
              <a:gd name="adj" fmla="val 14036"/>
            </a:avLst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글쓰기</a:t>
            </a:r>
            <a:endParaRPr lang="ko-KR" altLang="en-US" sz="1200"/>
          </a:p>
        </p:txBody>
      </p:sp>
      <p:sp>
        <p:nvSpPr>
          <p:cNvPr id="372" name="TextBox 69"/>
          <p:cNvSpPr txBox="1"/>
          <p:nvPr/>
        </p:nvSpPr>
        <p:spPr>
          <a:xfrm>
            <a:off x="10093207" y="2530023"/>
            <a:ext cx="1274057" cy="36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이기영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 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롤 같이 할 사람 구해요</a:t>
            </a:r>
            <a:endParaRPr lang="ko-KR" altLang="en-US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373" name="TextBox 70"/>
          <p:cNvSpPr txBox="1"/>
          <p:nvPr/>
        </p:nvSpPr>
        <p:spPr>
          <a:xfrm>
            <a:off x="10088429" y="2677660"/>
            <a:ext cx="1194682" cy="21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다혜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 넷플릭스 같이 쓰실 분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? </a:t>
            </a:r>
            <a:endParaRPr lang="en-US" altLang="ko-KR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374" name="TextBox 6"/>
          <p:cNvSpPr txBox="1"/>
          <p:nvPr/>
        </p:nvSpPr>
        <p:spPr>
          <a:xfrm>
            <a:off x="3860092" y="356636"/>
            <a:ext cx="736673" cy="29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게시판</a:t>
            </a:r>
            <a:endParaRPr lang="ko-KR" altLang="en-US" sz="1400">
              <a:solidFill>
                <a:srgbClr val="aad5d5"/>
              </a:solidFill>
            </a:endParaRPr>
          </a:p>
        </p:txBody>
      </p:sp>
      <p:pic>
        <p:nvPicPr>
          <p:cNvPr id="37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038145" y="1170025"/>
            <a:ext cx="255117" cy="238959"/>
          </a:xfrm>
          <a:prstGeom prst="rect">
            <a:avLst/>
          </a:prstGeom>
        </p:spPr>
      </p:pic>
      <p:sp>
        <p:nvSpPr>
          <p:cNvPr id="377" name="TextBox 56"/>
          <p:cNvSpPr txBox="1"/>
          <p:nvPr/>
        </p:nvSpPr>
        <p:spPr>
          <a:xfrm>
            <a:off x="5286535" y="1021162"/>
            <a:ext cx="437867" cy="45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50</a:t>
            </a:r>
            <a:endParaRPr lang="en-US" altLang="ko-KR" sz="12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8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099650" y="4945241"/>
            <a:ext cx="359791" cy="359791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메인화면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8" name="TextBox 6"/>
          <p:cNvSpPr txBox="1"/>
          <p:nvPr/>
        </p:nvSpPr>
        <p:spPr>
          <a:xfrm>
            <a:off x="1346277" y="847616"/>
            <a:ext cx="907337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메인화면</a:t>
            </a:r>
            <a:endParaRPr lang="ko-KR" altLang="en-US" sz="1400">
              <a:solidFill>
                <a:srgbClr val="aad5d5"/>
              </a:solidFill>
            </a:endParaRPr>
          </a:p>
        </p:txBody>
      </p:sp>
      <p:sp>
        <p:nvSpPr>
          <p:cNvPr id="189" name="직사각형 3"/>
          <p:cNvSpPr/>
          <p:nvPr/>
        </p:nvSpPr>
        <p:spPr>
          <a:xfrm>
            <a:off x="3069605" y="751160"/>
            <a:ext cx="8496944" cy="4968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26"/>
          <p:cNvSpPr/>
          <p:nvPr/>
        </p:nvSpPr>
        <p:spPr>
          <a:xfrm>
            <a:off x="4941813" y="751160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1" name="직사각형 28"/>
          <p:cNvSpPr/>
          <p:nvPr/>
        </p:nvSpPr>
        <p:spPr>
          <a:xfrm>
            <a:off x="3573661" y="751160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직사각형 35"/>
          <p:cNvSpPr/>
          <p:nvPr/>
        </p:nvSpPr>
        <p:spPr>
          <a:xfrm>
            <a:off x="3069605" y="1471240"/>
            <a:ext cx="5040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타원 27"/>
          <p:cNvSpPr/>
          <p:nvPr/>
        </p:nvSpPr>
        <p:spPr>
          <a:xfrm>
            <a:off x="3141613" y="1543248"/>
            <a:ext cx="360040" cy="36004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" name="직사각형 31"/>
          <p:cNvSpPr/>
          <p:nvPr/>
        </p:nvSpPr>
        <p:spPr>
          <a:xfrm>
            <a:off x="3069605" y="751160"/>
            <a:ext cx="849694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타원 32"/>
          <p:cNvSpPr/>
          <p:nvPr/>
        </p:nvSpPr>
        <p:spPr>
          <a:xfrm>
            <a:off x="3141613" y="2047304"/>
            <a:ext cx="360040" cy="36004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타원 33"/>
          <p:cNvSpPr/>
          <p:nvPr/>
        </p:nvSpPr>
        <p:spPr>
          <a:xfrm>
            <a:off x="3141613" y="2479352"/>
            <a:ext cx="360040" cy="36004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7" name="타원 34"/>
          <p:cNvSpPr/>
          <p:nvPr/>
        </p:nvSpPr>
        <p:spPr>
          <a:xfrm>
            <a:off x="3141613" y="2911400"/>
            <a:ext cx="360040" cy="3600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8" name="직선 연결선 42"/>
          <p:cNvCxnSpPr/>
          <p:nvPr/>
        </p:nvCxnSpPr>
        <p:spPr>
          <a:xfrm>
            <a:off x="3100562" y="1512043"/>
            <a:ext cx="0" cy="42674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46"/>
          <p:cNvSpPr/>
          <p:nvPr/>
        </p:nvSpPr>
        <p:spPr>
          <a:xfrm>
            <a:off x="10126389" y="895176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1" name="직사각형 58"/>
          <p:cNvSpPr/>
          <p:nvPr/>
        </p:nvSpPr>
        <p:spPr>
          <a:xfrm>
            <a:off x="10126389" y="5431680"/>
            <a:ext cx="1440160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2" name="직선 연결선 60"/>
          <p:cNvCxnSpPr/>
          <p:nvPr/>
        </p:nvCxnSpPr>
        <p:spPr>
          <a:xfrm>
            <a:off x="10126389" y="2335336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그림 61" descr="New Piskel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393388" y="2157997"/>
            <a:ext cx="144000" cy="144000"/>
          </a:xfrm>
          <a:prstGeom prst="rect">
            <a:avLst/>
          </a:prstGeom>
        </p:spPr>
      </p:pic>
      <p:sp>
        <p:nvSpPr>
          <p:cNvPr id="207" name="타원 68"/>
          <p:cNvSpPr/>
          <p:nvPr/>
        </p:nvSpPr>
        <p:spPr>
          <a:xfrm>
            <a:off x="3371552" y="1793031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8" name="모서리가 둥근 직사각형 71"/>
          <p:cNvSpPr/>
          <p:nvPr/>
        </p:nvSpPr>
        <p:spPr>
          <a:xfrm>
            <a:off x="4971751" y="919906"/>
            <a:ext cx="5133976" cy="552450"/>
          </a:xfrm>
          <a:prstGeom prst="roundRect">
            <a:avLst>
              <a:gd name="adj" fmla="val 6977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" name="타원 75"/>
          <p:cNvSpPr/>
          <p:nvPr/>
        </p:nvSpPr>
        <p:spPr>
          <a:xfrm>
            <a:off x="3371552" y="2311191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" name="사각형 설명선 30"/>
          <p:cNvSpPr/>
          <p:nvPr/>
        </p:nvSpPr>
        <p:spPr>
          <a:xfrm>
            <a:off x="3188037" y="5404276"/>
            <a:ext cx="251460" cy="182880"/>
          </a:xfrm>
          <a:prstGeom prst="wedgeRectCallout">
            <a:avLst>
              <a:gd name="adj1" fmla="val -29997"/>
              <a:gd name="adj2" fmla="val 78225"/>
            </a:avLst>
          </a:prstGeom>
          <a:solidFill>
            <a:srgbClr val="49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1" name="직선 연결선 39"/>
          <p:cNvCxnSpPr/>
          <p:nvPr/>
        </p:nvCxnSpPr>
        <p:spPr>
          <a:xfrm>
            <a:off x="3134697" y="5289976"/>
            <a:ext cx="38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40"/>
          <p:cNvSpPr/>
          <p:nvPr/>
        </p:nvSpPr>
        <p:spPr>
          <a:xfrm>
            <a:off x="3141613" y="3360980"/>
            <a:ext cx="360040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3" name="TextBox 41"/>
          <p:cNvSpPr txBox="1"/>
          <p:nvPr/>
        </p:nvSpPr>
        <p:spPr>
          <a:xfrm>
            <a:off x="3149937" y="3354496"/>
            <a:ext cx="183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4" name="직사각형 38"/>
          <p:cNvSpPr/>
          <p:nvPr/>
        </p:nvSpPr>
        <p:spPr>
          <a:xfrm>
            <a:off x="3607137" y="931336"/>
            <a:ext cx="1310640" cy="37338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" name="하트 44"/>
          <p:cNvSpPr/>
          <p:nvPr/>
        </p:nvSpPr>
        <p:spPr>
          <a:xfrm>
            <a:off x="3729057" y="1038016"/>
            <a:ext cx="182880" cy="160973"/>
          </a:xfrm>
          <a:prstGeom prst="hear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6" name="순서도: 다중 문서 48"/>
          <p:cNvSpPr/>
          <p:nvPr/>
        </p:nvSpPr>
        <p:spPr>
          <a:xfrm>
            <a:off x="3709372" y="1967021"/>
            <a:ext cx="220980" cy="16764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7" name="TextBox 51"/>
          <p:cNvSpPr txBox="1"/>
          <p:nvPr/>
        </p:nvSpPr>
        <p:spPr>
          <a:xfrm>
            <a:off x="3979882" y="1008806"/>
            <a:ext cx="895350" cy="237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매칭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8" name="TextBox 55"/>
          <p:cNvSpPr txBox="1"/>
          <p:nvPr/>
        </p:nvSpPr>
        <p:spPr>
          <a:xfrm>
            <a:off x="3976707" y="1919396"/>
            <a:ext cx="12350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게시판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9" name="직사각형 43"/>
          <p:cNvSpPr/>
          <p:nvPr/>
        </p:nvSpPr>
        <p:spPr>
          <a:xfrm>
            <a:off x="3607137" y="1617136"/>
            <a:ext cx="1310640" cy="25146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0" name="TextBox 56"/>
          <p:cNvSpPr txBox="1"/>
          <p:nvPr/>
        </p:nvSpPr>
        <p:spPr>
          <a:xfrm>
            <a:off x="3652857" y="1312336"/>
            <a:ext cx="1196340" cy="57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랜덤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 조건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1" name="직사각형 57"/>
          <p:cNvSpPr/>
          <p:nvPr/>
        </p:nvSpPr>
        <p:spPr>
          <a:xfrm>
            <a:off x="5131137" y="1685716"/>
            <a:ext cx="1043940" cy="104394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2" name="TextBox 65"/>
          <p:cNvSpPr txBox="1"/>
          <p:nvPr/>
        </p:nvSpPr>
        <p:spPr>
          <a:xfrm>
            <a:off x="6281757" y="1815256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다혜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24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90kg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밥 사줄 오빠</a:t>
            </a:r>
            <a:r>
              <a:rPr lang="en-US" altLang="ko-KR" sz="1200" b="1">
                <a:solidFill>
                  <a:schemeClr val="bg1"/>
                </a:solidFill>
                <a:latin typeface="+mj-lt"/>
              </a:rPr>
              <a:t>~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3" name="직사각형 72"/>
          <p:cNvSpPr/>
          <p:nvPr/>
        </p:nvSpPr>
        <p:spPr>
          <a:xfrm>
            <a:off x="5131137" y="2874436"/>
            <a:ext cx="1043940" cy="104394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4" name="TextBox 73"/>
          <p:cNvSpPr txBox="1"/>
          <p:nvPr/>
        </p:nvSpPr>
        <p:spPr>
          <a:xfrm>
            <a:off x="6281757" y="3003976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이기철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26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90kg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이기영</a:t>
            </a:r>
            <a:r>
              <a:rPr lang="en-US" altLang="ko-KR" sz="1200" b="1">
                <a:solidFill>
                  <a:schemeClr val="bg1"/>
                </a:solidFill>
                <a:latin typeface="+mj-lt"/>
              </a:rPr>
              <a:t>&lt;&lt;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 병신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5" name="직사각형 74"/>
          <p:cNvSpPr/>
          <p:nvPr/>
        </p:nvSpPr>
        <p:spPr>
          <a:xfrm>
            <a:off x="5131137" y="4070776"/>
            <a:ext cx="1043940" cy="104394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6" name="TextBox 76"/>
          <p:cNvSpPr txBox="1"/>
          <p:nvPr/>
        </p:nvSpPr>
        <p:spPr>
          <a:xfrm>
            <a:off x="6281757" y="4200316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정운직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23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90kg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함지산 쿠크다스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7" name="직사각형 77"/>
          <p:cNvSpPr/>
          <p:nvPr/>
        </p:nvSpPr>
        <p:spPr>
          <a:xfrm>
            <a:off x="7638117" y="1685716"/>
            <a:ext cx="1043940" cy="104394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8" name="TextBox 78"/>
          <p:cNvSpPr txBox="1"/>
          <p:nvPr/>
        </p:nvSpPr>
        <p:spPr>
          <a:xfrm>
            <a:off x="8788737" y="1815256"/>
            <a:ext cx="1409700" cy="821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이기영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24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75kg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롤 그마 듀오구함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9" name="직사각형 79"/>
          <p:cNvSpPr/>
          <p:nvPr/>
        </p:nvSpPr>
        <p:spPr>
          <a:xfrm>
            <a:off x="7638117" y="2874436"/>
            <a:ext cx="1043940" cy="104394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0" name="TextBox 80"/>
          <p:cNvSpPr txBox="1"/>
          <p:nvPr/>
        </p:nvSpPr>
        <p:spPr>
          <a:xfrm>
            <a:off x="8788737" y="3003976"/>
            <a:ext cx="1409700" cy="1004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박경주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18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여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51kg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수학 익힘책 과외해드립니다</a:t>
            </a:r>
            <a:r>
              <a:rPr lang="en-US" altLang="ko-KR" sz="1200" b="1">
                <a:solidFill>
                  <a:schemeClr val="bg1"/>
                </a:solidFill>
                <a:latin typeface="+mj-lt"/>
              </a:rPr>
              <a:t>.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1" name="직사각형 81"/>
          <p:cNvSpPr/>
          <p:nvPr/>
        </p:nvSpPr>
        <p:spPr>
          <a:xfrm>
            <a:off x="7638117" y="4047916"/>
            <a:ext cx="1043940" cy="104394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2" name="TextBox 82"/>
          <p:cNvSpPr txBox="1"/>
          <p:nvPr/>
        </p:nvSpPr>
        <p:spPr>
          <a:xfrm>
            <a:off x="8788737" y="4177456"/>
            <a:ext cx="140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다혜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24 </a:t>
            </a: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남</a:t>
            </a:r>
            <a:endParaRPr lang="ko-KR" altLang="en-US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latin typeface="+mj-lt"/>
              </a:rPr>
              <a:t>90kg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  <a:latin typeface="+mj-lt"/>
              </a:rPr>
              <a:t>밥 사줄 오빠</a:t>
            </a:r>
            <a:r>
              <a:rPr lang="en-US" altLang="ko-KR" sz="1200" b="1">
                <a:solidFill>
                  <a:schemeClr val="bg1"/>
                </a:solidFill>
                <a:latin typeface="+mj-lt"/>
              </a:rPr>
              <a:t>~</a:t>
            </a:r>
            <a:endParaRPr lang="en-US" altLang="ko-KR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3" name="모서리가 둥근 직사각형 83"/>
          <p:cNvSpPr/>
          <p:nvPr/>
        </p:nvSpPr>
        <p:spPr>
          <a:xfrm>
            <a:off x="10002698" y="1497598"/>
            <a:ext cx="83820" cy="5105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4" name="직사각형 84"/>
          <p:cNvSpPr/>
          <p:nvPr/>
        </p:nvSpPr>
        <p:spPr>
          <a:xfrm>
            <a:off x="5128260" y="5284179"/>
            <a:ext cx="1043940" cy="104394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5" name="직사각형 85"/>
          <p:cNvSpPr/>
          <p:nvPr/>
        </p:nvSpPr>
        <p:spPr>
          <a:xfrm>
            <a:off x="7635671" y="5264039"/>
            <a:ext cx="1043940" cy="104394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6" name="직선 연결선 89"/>
          <p:cNvCxnSpPr/>
          <p:nvPr/>
        </p:nvCxnSpPr>
        <p:spPr>
          <a:xfrm>
            <a:off x="5022552" y="5720505"/>
            <a:ext cx="3781425" cy="0"/>
          </a:xfrm>
          <a:prstGeom prst="line">
            <a:avLst/>
          </a:prstGeom>
          <a:ln w="25400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"/>
          <p:cNvSpPr/>
          <p:nvPr/>
        </p:nvSpPr>
        <p:spPr>
          <a:xfrm>
            <a:off x="4593897" y="5731988"/>
            <a:ext cx="5037449" cy="923041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53" name="TextBox 45"/>
          <p:cNvSpPr txBox="1"/>
          <p:nvPr/>
        </p:nvSpPr>
        <p:spPr>
          <a:xfrm>
            <a:off x="11233974" y="888069"/>
            <a:ext cx="6480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/>
                </a:solidFill>
              </a:rPr>
              <a:t>― </a:t>
            </a:r>
            <a:r>
              <a:rPr lang="ko-KR" altLang="en-US" sz="600">
                <a:solidFill>
                  <a:schemeClr val="bg1"/>
                </a:solidFill>
              </a:rPr>
              <a:t>□Ｘ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54" name="직사각형 46"/>
          <p:cNvSpPr/>
          <p:nvPr/>
        </p:nvSpPr>
        <p:spPr>
          <a:xfrm>
            <a:off x="10153854" y="1058446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5" name="TextBox 47"/>
          <p:cNvSpPr txBox="1"/>
          <p:nvPr/>
        </p:nvSpPr>
        <p:spPr>
          <a:xfrm>
            <a:off x="10101472" y="12464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이기영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256" name="TextBox 49"/>
          <p:cNvSpPr txBox="1"/>
          <p:nvPr/>
        </p:nvSpPr>
        <p:spPr>
          <a:xfrm>
            <a:off x="10101472" y="13988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이기철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57" name="TextBox 50"/>
          <p:cNvSpPr txBox="1"/>
          <p:nvPr/>
        </p:nvSpPr>
        <p:spPr>
          <a:xfrm>
            <a:off x="10101472" y="15512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박경주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58" name="TextBox 52"/>
          <p:cNvSpPr txBox="1"/>
          <p:nvPr/>
        </p:nvSpPr>
        <p:spPr>
          <a:xfrm>
            <a:off x="10101472" y="17036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다혜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59" name="TextBox 53"/>
          <p:cNvSpPr txBox="1"/>
          <p:nvPr/>
        </p:nvSpPr>
        <p:spPr>
          <a:xfrm>
            <a:off x="10108610" y="1060831"/>
            <a:ext cx="30243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j-ea"/>
                <a:ea typeface="+mj-ea"/>
              </a:rPr>
              <a:t>접속자 </a:t>
            </a:r>
            <a:r>
              <a:rPr lang="en-US" altLang="ko-KR" sz="900" b="1">
                <a:solidFill>
                  <a:schemeClr val="bg1"/>
                </a:solidFill>
                <a:latin typeface="+mj-ea"/>
                <a:ea typeface="+mj-ea"/>
              </a:rPr>
              <a:t>: 5.5K</a:t>
            </a:r>
            <a:endParaRPr lang="ko-KR" altLang="en-US" sz="9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0" name="타원 54"/>
          <p:cNvSpPr/>
          <p:nvPr/>
        </p:nvSpPr>
        <p:spPr>
          <a:xfrm>
            <a:off x="10917417" y="1113785"/>
            <a:ext cx="121964" cy="121964"/>
          </a:xfrm>
          <a:prstGeom prst="ellipse">
            <a:avLst/>
          </a:prstGeom>
          <a:blipFill rotWithShape="1"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61" name="직선 연결선 60"/>
          <p:cNvCxnSpPr/>
          <p:nvPr/>
        </p:nvCxnSpPr>
        <p:spPr>
          <a:xfrm>
            <a:off x="10153854" y="2498606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2" name="그림 61" descr="New Piskel.png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420853" y="2321267"/>
            <a:ext cx="144000" cy="144000"/>
          </a:xfrm>
          <a:prstGeom prst="rect">
            <a:avLst/>
          </a:prstGeom>
        </p:spPr>
      </p:pic>
      <p:sp>
        <p:nvSpPr>
          <p:cNvPr id="263" name="타원 64"/>
          <p:cNvSpPr/>
          <p:nvPr/>
        </p:nvSpPr>
        <p:spPr>
          <a:xfrm>
            <a:off x="10957898" y="1116167"/>
            <a:ext cx="121964" cy="121964"/>
          </a:xfrm>
          <a:prstGeom prst="ellipse">
            <a:avLst/>
          </a:prstGeom>
          <a:blipFill rotWithShape="1">
            <a:blip r:embed="rId1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4" name="타원 66"/>
          <p:cNvSpPr/>
          <p:nvPr/>
        </p:nvSpPr>
        <p:spPr>
          <a:xfrm>
            <a:off x="11007905" y="1116166"/>
            <a:ext cx="121964" cy="121964"/>
          </a:xfrm>
          <a:prstGeom prst="ellipse">
            <a:avLst/>
          </a:prstGeom>
          <a:blipFill rotWithShape="1"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5" name="타원 67"/>
          <p:cNvSpPr/>
          <p:nvPr/>
        </p:nvSpPr>
        <p:spPr>
          <a:xfrm>
            <a:off x="11048386" y="1118548"/>
            <a:ext cx="121964" cy="121964"/>
          </a:xfrm>
          <a:prstGeom prst="ellipse">
            <a:avLst/>
          </a:prstGeom>
          <a:blipFill rotWithShape="1">
            <a:blip r:embed="rId1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6" name="TextBox 69"/>
          <p:cNvSpPr txBox="1"/>
          <p:nvPr/>
        </p:nvSpPr>
        <p:spPr>
          <a:xfrm>
            <a:off x="10093207" y="2530023"/>
            <a:ext cx="1274057" cy="36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이기영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 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롤 같이 할 사람 구해요</a:t>
            </a:r>
            <a:endParaRPr lang="ko-KR" altLang="en-US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267" name="TextBox 70"/>
          <p:cNvSpPr txBox="1"/>
          <p:nvPr/>
        </p:nvSpPr>
        <p:spPr>
          <a:xfrm>
            <a:off x="10088429" y="2677660"/>
            <a:ext cx="1194682" cy="21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다혜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 넷플릭스 같이 쓰실 분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? </a:t>
            </a:r>
            <a:endParaRPr lang="en-US" altLang="ko-KR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pic>
        <p:nvPicPr>
          <p:cNvPr id="268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3147275" y="4849991"/>
            <a:ext cx="359791" cy="35979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69" name="직사각형 3"/>
          <p:cNvSpPr/>
          <p:nvPr/>
        </p:nvSpPr>
        <p:spPr>
          <a:xfrm>
            <a:off x="3632729" y="504952"/>
            <a:ext cx="6798154" cy="54104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0" name="직사각형 26"/>
          <p:cNvSpPr/>
          <p:nvPr/>
        </p:nvSpPr>
        <p:spPr>
          <a:xfrm>
            <a:off x="5112153" y="819180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1" name="직사각형 28"/>
          <p:cNvSpPr/>
          <p:nvPr/>
        </p:nvSpPr>
        <p:spPr>
          <a:xfrm>
            <a:off x="3744001" y="819180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2" name="TextBox 6"/>
          <p:cNvSpPr txBox="1"/>
          <p:nvPr/>
        </p:nvSpPr>
        <p:spPr>
          <a:xfrm>
            <a:off x="3733908" y="523569"/>
            <a:ext cx="907337" cy="293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aad5d5"/>
                </a:solidFill>
              </a:rPr>
              <a:t>90Kg</a:t>
            </a:r>
            <a:endParaRPr lang="en-US" altLang="ko-KR" sz="1400" i="1">
              <a:solidFill>
                <a:srgbClr val="aad5d5"/>
              </a:solidFill>
            </a:endParaRPr>
          </a:p>
        </p:txBody>
      </p:sp>
      <p:sp>
        <p:nvSpPr>
          <p:cNvPr id="273" name="TextBox 51"/>
          <p:cNvSpPr txBox="1"/>
          <p:nvPr/>
        </p:nvSpPr>
        <p:spPr>
          <a:xfrm>
            <a:off x="3720517" y="863726"/>
            <a:ext cx="895350" cy="241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사용자 설정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4" name="직사각형 43"/>
          <p:cNvSpPr/>
          <p:nvPr/>
        </p:nvSpPr>
        <p:spPr>
          <a:xfrm>
            <a:off x="3787719" y="1148938"/>
            <a:ext cx="1310640" cy="25146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5" name="TextBox 51"/>
          <p:cNvSpPr txBox="1"/>
          <p:nvPr/>
        </p:nvSpPr>
        <p:spPr>
          <a:xfrm>
            <a:off x="3796127" y="1129149"/>
            <a:ext cx="1170299" cy="26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내 계정</a:t>
            </a:r>
            <a:endParaRPr lang="ko-KR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6" name=""/>
          <p:cNvSpPr/>
          <p:nvPr/>
        </p:nvSpPr>
        <p:spPr>
          <a:xfrm>
            <a:off x="5531374" y="1106667"/>
            <a:ext cx="4330438" cy="9426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7" name=""/>
          <p:cNvSpPr/>
          <p:nvPr/>
        </p:nvSpPr>
        <p:spPr>
          <a:xfrm>
            <a:off x="5521555" y="2054552"/>
            <a:ext cx="4359897" cy="211121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8" name="직사각형 57"/>
          <p:cNvSpPr/>
          <p:nvPr/>
        </p:nvSpPr>
        <p:spPr>
          <a:xfrm>
            <a:off x="5749771" y="1626798"/>
            <a:ext cx="1043940" cy="1043940"/>
          </a:xfrm>
          <a:prstGeom prst="rect">
            <a:avLst/>
          </a:prstGeom>
          <a:blipFill rotWithShape="1">
            <a:blip r:embed="rId21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9" name=""/>
          <p:cNvSpPr/>
          <p:nvPr/>
        </p:nvSpPr>
        <p:spPr>
          <a:xfrm>
            <a:off x="5668848" y="1578007"/>
            <a:ext cx="1227448" cy="123726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80" name="직사각형 57"/>
          <p:cNvSpPr/>
          <p:nvPr/>
        </p:nvSpPr>
        <p:spPr>
          <a:xfrm>
            <a:off x="5754877" y="1681002"/>
            <a:ext cx="1043940" cy="1043940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1" name="타원 68"/>
          <p:cNvSpPr/>
          <p:nvPr/>
        </p:nvSpPr>
        <p:spPr>
          <a:xfrm>
            <a:off x="6696758" y="2618323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2" name=""/>
          <p:cNvSpPr/>
          <p:nvPr/>
        </p:nvSpPr>
        <p:spPr>
          <a:xfrm>
            <a:off x="6631168" y="2559966"/>
            <a:ext cx="284768" cy="294587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83" name="타원 68"/>
          <p:cNvSpPr/>
          <p:nvPr/>
        </p:nvSpPr>
        <p:spPr>
          <a:xfrm>
            <a:off x="6706578" y="2657601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4" name=""/>
          <p:cNvSpPr txBox="1"/>
          <p:nvPr/>
        </p:nvSpPr>
        <p:spPr>
          <a:xfrm>
            <a:off x="7023951" y="2196641"/>
            <a:ext cx="1708608" cy="33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</a:rPr>
              <a:t>김도형</a:t>
            </a:r>
            <a:endParaRPr lang="ko-KR" altLang="en-US" sz="1600">
              <a:solidFill>
                <a:schemeClr val="lt1"/>
              </a:solidFill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5619749" y="3052202"/>
            <a:ext cx="1630050" cy="27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lt1"/>
                </a:solidFill>
              </a:rPr>
              <a:t>사나이 정운직</a:t>
            </a:r>
            <a:endParaRPr lang="ko-KR" altLang="en-US" sz="1200">
              <a:solidFill>
                <a:schemeClr val="lt1"/>
              </a:solidFill>
            </a:endParaRPr>
          </a:p>
        </p:txBody>
      </p:sp>
      <p:sp>
        <p:nvSpPr>
          <p:cNvPr id="286" name="TextBox 51"/>
          <p:cNvSpPr txBox="1"/>
          <p:nvPr/>
        </p:nvSpPr>
        <p:spPr>
          <a:xfrm>
            <a:off x="5804429" y="2842862"/>
            <a:ext cx="1170299" cy="24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닉네임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7" name=""/>
          <p:cNvSpPr/>
          <p:nvPr/>
        </p:nvSpPr>
        <p:spPr>
          <a:xfrm>
            <a:off x="9012908" y="2932816"/>
            <a:ext cx="697190" cy="363324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수정</a:t>
            </a:r>
            <a:endParaRPr lang="ko-KR" altLang="en-US" sz="1300"/>
          </a:p>
        </p:txBody>
      </p:sp>
      <p:sp>
        <p:nvSpPr>
          <p:cNvPr id="288" name=""/>
          <p:cNvSpPr txBox="1"/>
          <p:nvPr/>
        </p:nvSpPr>
        <p:spPr>
          <a:xfrm>
            <a:off x="5619749" y="3509402"/>
            <a:ext cx="1630050" cy="27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chemeClr val="lt1"/>
                </a:solidFill>
              </a:rPr>
              <a:t>+82106550****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289" name="TextBox 51"/>
          <p:cNvSpPr txBox="1"/>
          <p:nvPr/>
        </p:nvSpPr>
        <p:spPr>
          <a:xfrm>
            <a:off x="5804429" y="3300062"/>
            <a:ext cx="1170299" cy="241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전화번호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0" name=""/>
          <p:cNvSpPr/>
          <p:nvPr/>
        </p:nvSpPr>
        <p:spPr>
          <a:xfrm>
            <a:off x="9012908" y="3390016"/>
            <a:ext cx="697190" cy="363324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수정</a:t>
            </a:r>
            <a:endParaRPr lang="ko-KR" altLang="en-US" sz="1300"/>
          </a:p>
        </p:txBody>
      </p:sp>
      <p:sp>
        <p:nvSpPr>
          <p:cNvPr id="291" name=""/>
          <p:cNvSpPr txBox="1"/>
          <p:nvPr/>
        </p:nvSpPr>
        <p:spPr>
          <a:xfrm>
            <a:off x="5487381" y="4324035"/>
            <a:ext cx="1630050" cy="27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lt1"/>
                </a:solidFill>
              </a:rPr>
              <a:t>사진첩</a:t>
            </a:r>
            <a:endParaRPr lang="ko-KR" altLang="en-US" sz="1200">
              <a:solidFill>
                <a:schemeClr val="lt1"/>
              </a:solidFill>
            </a:endParaRPr>
          </a:p>
        </p:txBody>
      </p:sp>
      <p:pic>
        <p:nvPicPr>
          <p:cNvPr id="292" name="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5585234" y="4668037"/>
            <a:ext cx="1091980" cy="1009752"/>
          </a:xfrm>
          <a:prstGeom prst="rect">
            <a:avLst/>
          </a:prstGeom>
        </p:spPr>
      </p:pic>
      <p:sp>
        <p:nvSpPr>
          <p:cNvPr id="293" name=""/>
          <p:cNvSpPr/>
          <p:nvPr/>
        </p:nvSpPr>
        <p:spPr>
          <a:xfrm>
            <a:off x="6847199" y="4661358"/>
            <a:ext cx="1099793" cy="101141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400"/>
              <a:t>+</a:t>
            </a:r>
            <a:endParaRPr lang="en-US" altLang="ko-KR" sz="6400"/>
          </a:p>
        </p:txBody>
      </p:sp>
      <p:sp>
        <p:nvSpPr>
          <p:cNvPr id="297" name=""/>
          <p:cNvSpPr txBox="1"/>
          <p:nvPr/>
        </p:nvSpPr>
        <p:spPr>
          <a:xfrm>
            <a:off x="10115941" y="444433"/>
            <a:ext cx="304408" cy="363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x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298" name="TextBox 6"/>
          <p:cNvSpPr txBox="1"/>
          <p:nvPr/>
        </p:nvSpPr>
        <p:spPr>
          <a:xfrm>
            <a:off x="3398571" y="111146"/>
            <a:ext cx="908123" cy="29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환경설정</a:t>
            </a:r>
            <a:endParaRPr lang="ko-KR" altLang="en-US" sz="1400">
              <a:solidFill>
                <a:srgbClr val="aad5d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메인화면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231063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8" name="직사각형 3"/>
          <p:cNvSpPr/>
          <p:nvPr/>
        </p:nvSpPr>
        <p:spPr>
          <a:xfrm>
            <a:off x="3232905" y="908720"/>
            <a:ext cx="8496944" cy="4968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26"/>
          <p:cNvSpPr/>
          <p:nvPr/>
        </p:nvSpPr>
        <p:spPr>
          <a:xfrm>
            <a:off x="5105113" y="908720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28"/>
          <p:cNvSpPr/>
          <p:nvPr/>
        </p:nvSpPr>
        <p:spPr>
          <a:xfrm>
            <a:off x="3736961" y="908720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35"/>
          <p:cNvSpPr/>
          <p:nvPr/>
        </p:nvSpPr>
        <p:spPr>
          <a:xfrm>
            <a:off x="3232905" y="1628800"/>
            <a:ext cx="5040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타원 27"/>
          <p:cNvSpPr/>
          <p:nvPr/>
        </p:nvSpPr>
        <p:spPr>
          <a:xfrm>
            <a:off x="3304913" y="1700808"/>
            <a:ext cx="360040" cy="36004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31"/>
          <p:cNvSpPr/>
          <p:nvPr/>
        </p:nvSpPr>
        <p:spPr>
          <a:xfrm>
            <a:off x="3232905" y="908720"/>
            <a:ext cx="849694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타원 32"/>
          <p:cNvSpPr/>
          <p:nvPr/>
        </p:nvSpPr>
        <p:spPr>
          <a:xfrm>
            <a:off x="3304913" y="2204864"/>
            <a:ext cx="360040" cy="36004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타원 33"/>
          <p:cNvSpPr/>
          <p:nvPr/>
        </p:nvSpPr>
        <p:spPr>
          <a:xfrm>
            <a:off x="3304913" y="2636912"/>
            <a:ext cx="360040" cy="36004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타원 34"/>
          <p:cNvSpPr/>
          <p:nvPr/>
        </p:nvSpPr>
        <p:spPr>
          <a:xfrm>
            <a:off x="3304913" y="3068960"/>
            <a:ext cx="360040" cy="36004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7" name="직선 연결선 42"/>
          <p:cNvCxnSpPr/>
          <p:nvPr/>
        </p:nvCxnSpPr>
        <p:spPr>
          <a:xfrm>
            <a:off x="3263862" y="1669603"/>
            <a:ext cx="0" cy="42674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58"/>
          <p:cNvSpPr/>
          <p:nvPr/>
        </p:nvSpPr>
        <p:spPr>
          <a:xfrm>
            <a:off x="10289689" y="5589240"/>
            <a:ext cx="1440160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타원 68"/>
          <p:cNvSpPr/>
          <p:nvPr/>
        </p:nvSpPr>
        <p:spPr>
          <a:xfrm>
            <a:off x="3534852" y="1950591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모서리가 둥근 직사각형 71"/>
          <p:cNvSpPr/>
          <p:nvPr/>
        </p:nvSpPr>
        <p:spPr>
          <a:xfrm>
            <a:off x="5135051" y="1077466"/>
            <a:ext cx="5133976" cy="552450"/>
          </a:xfrm>
          <a:prstGeom prst="roundRect">
            <a:avLst>
              <a:gd name="adj" fmla="val 6977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75"/>
          <p:cNvSpPr/>
          <p:nvPr/>
        </p:nvSpPr>
        <p:spPr>
          <a:xfrm>
            <a:off x="3534852" y="2468751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사각형 설명선 30"/>
          <p:cNvSpPr/>
          <p:nvPr/>
        </p:nvSpPr>
        <p:spPr>
          <a:xfrm>
            <a:off x="3351337" y="5561836"/>
            <a:ext cx="251460" cy="182880"/>
          </a:xfrm>
          <a:prstGeom prst="wedgeRectCallout">
            <a:avLst>
              <a:gd name="adj1" fmla="val -29997"/>
              <a:gd name="adj2" fmla="val 78225"/>
            </a:avLst>
          </a:prstGeom>
          <a:solidFill>
            <a:srgbClr val="49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0" name="직선 연결선 39"/>
          <p:cNvCxnSpPr/>
          <p:nvPr/>
        </p:nvCxnSpPr>
        <p:spPr>
          <a:xfrm>
            <a:off x="3297997" y="5447536"/>
            <a:ext cx="38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40"/>
          <p:cNvSpPr/>
          <p:nvPr/>
        </p:nvSpPr>
        <p:spPr>
          <a:xfrm>
            <a:off x="3304913" y="3518540"/>
            <a:ext cx="360040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TextBox 41"/>
          <p:cNvSpPr txBox="1"/>
          <p:nvPr/>
        </p:nvSpPr>
        <p:spPr>
          <a:xfrm>
            <a:off x="3313237" y="3512056"/>
            <a:ext cx="183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+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직사각형 38"/>
          <p:cNvSpPr/>
          <p:nvPr/>
        </p:nvSpPr>
        <p:spPr>
          <a:xfrm>
            <a:off x="3770437" y="1088896"/>
            <a:ext cx="1310640" cy="37338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하트 44"/>
          <p:cNvSpPr/>
          <p:nvPr/>
        </p:nvSpPr>
        <p:spPr>
          <a:xfrm>
            <a:off x="3892357" y="1195576"/>
            <a:ext cx="182880" cy="160973"/>
          </a:xfrm>
          <a:prstGeom prst="hear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순서도: 다중 문서 48"/>
          <p:cNvSpPr/>
          <p:nvPr/>
        </p:nvSpPr>
        <p:spPr>
          <a:xfrm>
            <a:off x="3872672" y="2124581"/>
            <a:ext cx="220980" cy="16764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51"/>
          <p:cNvSpPr txBox="1"/>
          <p:nvPr/>
        </p:nvSpPr>
        <p:spPr>
          <a:xfrm>
            <a:off x="4143182" y="1166366"/>
            <a:ext cx="895350" cy="241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75000"/>
                  </a:schemeClr>
                </a:solidFill>
              </a:rPr>
              <a:t>매칭</a:t>
            </a:r>
            <a:endParaRPr lang="ko-KR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TextBox 55"/>
          <p:cNvSpPr txBox="1"/>
          <p:nvPr/>
        </p:nvSpPr>
        <p:spPr>
          <a:xfrm>
            <a:off x="4140007" y="2076956"/>
            <a:ext cx="1235075" cy="2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게시판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43"/>
          <p:cNvSpPr/>
          <p:nvPr/>
        </p:nvSpPr>
        <p:spPr>
          <a:xfrm>
            <a:off x="3770437" y="1538476"/>
            <a:ext cx="1310640" cy="25146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TextBox 56"/>
          <p:cNvSpPr txBox="1"/>
          <p:nvPr/>
        </p:nvSpPr>
        <p:spPr>
          <a:xfrm>
            <a:off x="3816157" y="1469896"/>
            <a:ext cx="1196340" cy="576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랜덤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75000"/>
                  </a:schemeClr>
                </a:solidFill>
              </a:rPr>
              <a:t> 조건 매칭</a:t>
            </a:r>
            <a:endParaRPr lang="ko-KR" altLang="en-US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순서도: 저장 데이터 59"/>
          <p:cNvSpPr/>
          <p:nvPr/>
        </p:nvSpPr>
        <p:spPr>
          <a:xfrm rot="16200000">
            <a:off x="7295453" y="3277102"/>
            <a:ext cx="394353" cy="878673"/>
          </a:xfrm>
          <a:prstGeom prst="flowChartOnlineStorage">
            <a:avLst/>
          </a:prstGeom>
          <a:solidFill>
            <a:srgbClr val="49a6a6"/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1" name="타원 57"/>
          <p:cNvSpPr/>
          <p:nvPr/>
        </p:nvSpPr>
        <p:spPr>
          <a:xfrm>
            <a:off x="6756757" y="2015947"/>
            <a:ext cx="1435579" cy="1400355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62"/>
          <p:cNvSpPr txBox="1"/>
          <p:nvPr/>
        </p:nvSpPr>
        <p:spPr>
          <a:xfrm>
            <a:off x="7128694" y="3603822"/>
            <a:ext cx="1072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bg1"/>
                </a:solidFill>
                <a:latin typeface="HY헤드라인M"/>
                <a:ea typeface="HY헤드라인M"/>
              </a:rPr>
              <a:t>짝짓기</a:t>
            </a:r>
            <a:endParaRPr lang="ko-KR" altLang="en-US" sz="1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4" name="TextBox 65"/>
          <p:cNvSpPr txBox="1"/>
          <p:nvPr/>
        </p:nvSpPr>
        <p:spPr>
          <a:xfrm>
            <a:off x="5376526" y="4008649"/>
            <a:ext cx="47186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조건 설정</a:t>
            </a:r>
            <a:endParaRPr lang="en-US" altLang="ko-KR" sz="1200" b="1">
              <a:solidFill>
                <a:schemeClr val="bg1"/>
              </a:solidFill>
            </a:endParaRPr>
          </a:p>
        </p:txBody>
      </p:sp>
      <p:sp>
        <p:nvSpPr>
          <p:cNvPr id="105" name="직사각형 73"/>
          <p:cNvSpPr/>
          <p:nvPr/>
        </p:nvSpPr>
        <p:spPr>
          <a:xfrm>
            <a:off x="5462795" y="4345080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남</a:t>
            </a:r>
            <a:endParaRPr lang="ko-KR" altLang="en-US" sz="1200" b="1"/>
          </a:p>
        </p:txBody>
      </p:sp>
      <p:sp>
        <p:nvSpPr>
          <p:cNvPr id="106" name="직사각형 76"/>
          <p:cNvSpPr/>
          <p:nvPr/>
        </p:nvSpPr>
        <p:spPr>
          <a:xfrm>
            <a:off x="6096000" y="4344483"/>
            <a:ext cx="629729" cy="310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여</a:t>
            </a:r>
            <a:endParaRPr lang="ko-KR" altLang="en-US" sz="1200" b="1"/>
          </a:p>
        </p:txBody>
      </p:sp>
      <p:sp>
        <p:nvSpPr>
          <p:cNvPr id="107" name="직사각형 78"/>
          <p:cNvSpPr/>
          <p:nvPr/>
        </p:nvSpPr>
        <p:spPr>
          <a:xfrm>
            <a:off x="7797678" y="4307699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/>
          </a:p>
        </p:txBody>
      </p:sp>
      <p:sp>
        <p:nvSpPr>
          <p:cNvPr id="108" name="TextBox 79"/>
          <p:cNvSpPr txBox="1"/>
          <p:nvPr/>
        </p:nvSpPr>
        <p:spPr>
          <a:xfrm>
            <a:off x="8361287" y="4276076"/>
            <a:ext cx="61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kg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직사각형 80"/>
          <p:cNvSpPr/>
          <p:nvPr/>
        </p:nvSpPr>
        <p:spPr>
          <a:xfrm>
            <a:off x="9140523" y="4296197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/>
          </a:p>
        </p:txBody>
      </p:sp>
      <p:sp>
        <p:nvSpPr>
          <p:cNvPr id="110" name="TextBox 81"/>
          <p:cNvSpPr txBox="1"/>
          <p:nvPr/>
        </p:nvSpPr>
        <p:spPr>
          <a:xfrm>
            <a:off x="9704132" y="4264574"/>
            <a:ext cx="61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kg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82"/>
          <p:cNvSpPr txBox="1"/>
          <p:nvPr/>
        </p:nvSpPr>
        <p:spPr>
          <a:xfrm>
            <a:off x="8766711" y="4276071"/>
            <a:ext cx="422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~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직사각형 85"/>
          <p:cNvSpPr/>
          <p:nvPr/>
        </p:nvSpPr>
        <p:spPr>
          <a:xfrm>
            <a:off x="7794804" y="4753397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/>
          </a:p>
        </p:txBody>
      </p:sp>
      <p:sp>
        <p:nvSpPr>
          <p:cNvPr id="113" name="TextBox 86"/>
          <p:cNvSpPr txBox="1"/>
          <p:nvPr/>
        </p:nvSpPr>
        <p:spPr>
          <a:xfrm>
            <a:off x="8358413" y="4721774"/>
            <a:ext cx="61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cm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4" name="직사각형 87"/>
          <p:cNvSpPr/>
          <p:nvPr/>
        </p:nvSpPr>
        <p:spPr>
          <a:xfrm>
            <a:off x="9137649" y="4741895"/>
            <a:ext cx="629729" cy="310551"/>
          </a:xfrm>
          <a:prstGeom prst="rect">
            <a:avLst/>
          </a:prstGeom>
          <a:solidFill>
            <a:srgbClr val="5c5c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/>
          </a:p>
        </p:txBody>
      </p:sp>
      <p:sp>
        <p:nvSpPr>
          <p:cNvPr id="115" name="TextBox 88"/>
          <p:cNvSpPr txBox="1"/>
          <p:nvPr/>
        </p:nvSpPr>
        <p:spPr>
          <a:xfrm>
            <a:off x="9701258" y="4710272"/>
            <a:ext cx="61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cm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TextBox 89"/>
          <p:cNvSpPr txBox="1"/>
          <p:nvPr/>
        </p:nvSpPr>
        <p:spPr>
          <a:xfrm>
            <a:off x="8763837" y="4721769"/>
            <a:ext cx="422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~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TextBox 90"/>
          <p:cNvSpPr txBox="1"/>
          <p:nvPr/>
        </p:nvSpPr>
        <p:spPr>
          <a:xfrm>
            <a:off x="5393786" y="4750521"/>
            <a:ext cx="1492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관심사</a:t>
            </a:r>
            <a:endParaRPr lang="en-US" altLang="ko-KR" sz="1200" b="1">
              <a:solidFill>
                <a:schemeClr val="bg1"/>
              </a:solidFill>
            </a:endParaRPr>
          </a:p>
        </p:txBody>
      </p:sp>
      <p:sp>
        <p:nvSpPr>
          <p:cNvPr id="118" name="직사각형 91"/>
          <p:cNvSpPr/>
          <p:nvPr/>
        </p:nvSpPr>
        <p:spPr>
          <a:xfrm>
            <a:off x="5497616" y="5157447"/>
            <a:ext cx="146738" cy="1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TextBox 92"/>
          <p:cNvSpPr txBox="1"/>
          <p:nvPr/>
        </p:nvSpPr>
        <p:spPr>
          <a:xfrm>
            <a:off x="5600549" y="5053255"/>
            <a:ext cx="81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운동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직사각형 93"/>
          <p:cNvSpPr/>
          <p:nvPr/>
        </p:nvSpPr>
        <p:spPr>
          <a:xfrm>
            <a:off x="6296996" y="5154571"/>
            <a:ext cx="146738" cy="1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1" name="TextBox 94"/>
          <p:cNvSpPr txBox="1"/>
          <p:nvPr/>
        </p:nvSpPr>
        <p:spPr>
          <a:xfrm>
            <a:off x="6399929" y="5050379"/>
            <a:ext cx="81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노래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직사각형 95"/>
          <p:cNvSpPr/>
          <p:nvPr/>
        </p:nvSpPr>
        <p:spPr>
          <a:xfrm>
            <a:off x="5494740" y="5534134"/>
            <a:ext cx="146738" cy="1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TextBox 96"/>
          <p:cNvSpPr txBox="1"/>
          <p:nvPr/>
        </p:nvSpPr>
        <p:spPr>
          <a:xfrm>
            <a:off x="5597673" y="5429942"/>
            <a:ext cx="819150" cy="359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영화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직사각형 97"/>
          <p:cNvSpPr/>
          <p:nvPr/>
        </p:nvSpPr>
        <p:spPr>
          <a:xfrm>
            <a:off x="6302748" y="5522633"/>
            <a:ext cx="146738" cy="14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TextBox 98"/>
          <p:cNvSpPr txBox="1"/>
          <p:nvPr/>
        </p:nvSpPr>
        <p:spPr>
          <a:xfrm>
            <a:off x="6405681" y="5418441"/>
            <a:ext cx="1035180" cy="361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드라마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6" name="직선 연결선 100"/>
          <p:cNvCxnSpPr/>
          <p:nvPr/>
        </p:nvCxnSpPr>
        <p:spPr>
          <a:xfrm>
            <a:off x="5523990" y="5227985"/>
            <a:ext cx="38101" cy="57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04"/>
          <p:cNvCxnSpPr/>
          <p:nvPr/>
        </p:nvCxnSpPr>
        <p:spPr>
          <a:xfrm flipV="1">
            <a:off x="5562090" y="5173216"/>
            <a:ext cx="45244" cy="10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6"/>
          <p:cNvSpPr txBox="1"/>
          <p:nvPr/>
        </p:nvSpPr>
        <p:spPr>
          <a:xfrm>
            <a:off x="3860092" y="356636"/>
            <a:ext cx="1279598" cy="299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채팅방 버전 </a:t>
            </a:r>
            <a:r>
              <a:rPr lang="en-US" altLang="ko-KR" sz="1400">
                <a:solidFill>
                  <a:srgbClr val="aad5d5"/>
                </a:solidFill>
              </a:rPr>
              <a:t>1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209" name="TextBox 45"/>
          <p:cNvSpPr txBox="1"/>
          <p:nvPr/>
        </p:nvSpPr>
        <p:spPr>
          <a:xfrm>
            <a:off x="11376849" y="888069"/>
            <a:ext cx="6480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">
                <a:solidFill>
                  <a:schemeClr val="bg1"/>
                </a:solidFill>
              </a:rPr>
              <a:t>― </a:t>
            </a:r>
            <a:r>
              <a:rPr lang="ko-KR" altLang="en-US" sz="600">
                <a:solidFill>
                  <a:schemeClr val="bg1"/>
                </a:solidFill>
              </a:rPr>
              <a:t>□Ｘ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10" name="직사각형 46"/>
          <p:cNvSpPr/>
          <p:nvPr/>
        </p:nvSpPr>
        <p:spPr>
          <a:xfrm>
            <a:off x="10296729" y="1058446"/>
            <a:ext cx="1440160" cy="12241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1" name="TextBox 47"/>
          <p:cNvSpPr txBox="1"/>
          <p:nvPr/>
        </p:nvSpPr>
        <p:spPr>
          <a:xfrm>
            <a:off x="10244347" y="12464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이기영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212" name="TextBox 49"/>
          <p:cNvSpPr txBox="1"/>
          <p:nvPr/>
        </p:nvSpPr>
        <p:spPr>
          <a:xfrm>
            <a:off x="10244347" y="13988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이기철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13" name="TextBox 50"/>
          <p:cNvSpPr txBox="1"/>
          <p:nvPr/>
        </p:nvSpPr>
        <p:spPr>
          <a:xfrm>
            <a:off x="10244347" y="15512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박경주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14" name="TextBox 52"/>
          <p:cNvSpPr txBox="1"/>
          <p:nvPr/>
        </p:nvSpPr>
        <p:spPr>
          <a:xfrm>
            <a:off x="10244347" y="1703678"/>
            <a:ext cx="2448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다혜</a:t>
            </a:r>
            <a:endParaRPr lang="en-US" altLang="ko-KR" sz="800">
              <a:solidFill>
                <a:schemeClr val="bg1"/>
              </a:solidFill>
            </a:endParaRPr>
          </a:p>
        </p:txBody>
      </p:sp>
      <p:sp>
        <p:nvSpPr>
          <p:cNvPr id="215" name="TextBox 53"/>
          <p:cNvSpPr txBox="1"/>
          <p:nvPr/>
        </p:nvSpPr>
        <p:spPr>
          <a:xfrm>
            <a:off x="10251485" y="1060831"/>
            <a:ext cx="30243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j-ea"/>
                <a:ea typeface="+mj-ea"/>
              </a:rPr>
              <a:t>접속자 </a:t>
            </a:r>
            <a:r>
              <a:rPr lang="en-US" altLang="ko-KR" sz="900" b="1">
                <a:solidFill>
                  <a:schemeClr val="bg1"/>
                </a:solidFill>
                <a:latin typeface="+mj-ea"/>
                <a:ea typeface="+mj-ea"/>
              </a:rPr>
              <a:t>: 5.5K</a:t>
            </a:r>
            <a:endParaRPr lang="ko-KR" altLang="en-US" sz="9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6" name="타원 54"/>
          <p:cNvSpPr/>
          <p:nvPr/>
        </p:nvSpPr>
        <p:spPr>
          <a:xfrm>
            <a:off x="11060292" y="1113785"/>
            <a:ext cx="121964" cy="121964"/>
          </a:xfrm>
          <a:prstGeom prst="ellipse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7" name="직선 연결선 60"/>
          <p:cNvCxnSpPr/>
          <p:nvPr/>
        </p:nvCxnSpPr>
        <p:spPr>
          <a:xfrm>
            <a:off x="10296729" y="2498606"/>
            <a:ext cx="1440160" cy="0"/>
          </a:xfrm>
          <a:prstGeom prst="line">
            <a:avLst/>
          </a:prstGeom>
          <a:ln w="3175">
            <a:solidFill>
              <a:srgbClr val="49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그림 61" descr="New Piskel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563728" y="2321267"/>
            <a:ext cx="144000" cy="144000"/>
          </a:xfrm>
          <a:prstGeom prst="rect">
            <a:avLst/>
          </a:prstGeom>
        </p:spPr>
      </p:pic>
      <p:sp>
        <p:nvSpPr>
          <p:cNvPr id="219" name="타원 64"/>
          <p:cNvSpPr/>
          <p:nvPr/>
        </p:nvSpPr>
        <p:spPr>
          <a:xfrm>
            <a:off x="11100773" y="1116167"/>
            <a:ext cx="121964" cy="121964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0" name="타원 66"/>
          <p:cNvSpPr/>
          <p:nvPr/>
        </p:nvSpPr>
        <p:spPr>
          <a:xfrm>
            <a:off x="11150780" y="1116166"/>
            <a:ext cx="121964" cy="12196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1" name="타원 67"/>
          <p:cNvSpPr/>
          <p:nvPr/>
        </p:nvSpPr>
        <p:spPr>
          <a:xfrm>
            <a:off x="11191261" y="1118548"/>
            <a:ext cx="121964" cy="121964"/>
          </a:xfrm>
          <a:prstGeom prst="ellipse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2" name="TextBox 69"/>
          <p:cNvSpPr txBox="1"/>
          <p:nvPr/>
        </p:nvSpPr>
        <p:spPr>
          <a:xfrm>
            <a:off x="10236082" y="2530023"/>
            <a:ext cx="1274057" cy="36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이기영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 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롤 같이 할 사람 구해요</a:t>
            </a:r>
            <a:endParaRPr lang="ko-KR" altLang="en-US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sp>
        <p:nvSpPr>
          <p:cNvPr id="223" name="TextBox 70"/>
          <p:cNvSpPr txBox="1"/>
          <p:nvPr/>
        </p:nvSpPr>
        <p:spPr>
          <a:xfrm>
            <a:off x="10231304" y="2677660"/>
            <a:ext cx="1194682" cy="21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&lt;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다혜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&gt;</a:t>
            </a:r>
            <a:r>
              <a:rPr lang="ko-KR" altLang="en-US" sz="900">
                <a:solidFill>
                  <a:schemeClr val="bg1"/>
                </a:solidFill>
                <a:latin typeface="HY얕은샘물M"/>
                <a:ea typeface="HY얕은샘물M"/>
              </a:rPr>
              <a:t> 넷플릭스 같이 쓰실 분</a:t>
            </a:r>
            <a:r>
              <a:rPr lang="en-US" altLang="ko-KR" sz="900">
                <a:solidFill>
                  <a:schemeClr val="bg1"/>
                </a:solidFill>
                <a:latin typeface="HY얕은샘물M"/>
                <a:ea typeface="HY얕은샘물M"/>
              </a:rPr>
              <a:t>? </a:t>
            </a:r>
            <a:endParaRPr lang="en-US" altLang="ko-KR" sz="900">
              <a:solidFill>
                <a:schemeClr val="bg1"/>
              </a:solidFill>
              <a:latin typeface="HY얕은샘물M"/>
              <a:ea typeface="HY얕은샘물M"/>
            </a:endParaRPr>
          </a:p>
        </p:txBody>
      </p:sp>
      <p:pic>
        <p:nvPicPr>
          <p:cNvPr id="224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290150" y="4992866"/>
            <a:ext cx="359791" cy="35979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25" name="직사각형 3"/>
          <p:cNvSpPr/>
          <p:nvPr/>
        </p:nvSpPr>
        <p:spPr>
          <a:xfrm>
            <a:off x="2925719" y="723782"/>
            <a:ext cx="6798154" cy="54104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6" name="직사각형 26"/>
          <p:cNvSpPr/>
          <p:nvPr/>
        </p:nvSpPr>
        <p:spPr>
          <a:xfrm>
            <a:off x="4522978" y="1018371"/>
            <a:ext cx="5184576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7" name="직사각형 28"/>
          <p:cNvSpPr/>
          <p:nvPr/>
        </p:nvSpPr>
        <p:spPr>
          <a:xfrm>
            <a:off x="3036991" y="1038010"/>
            <a:ext cx="1368152" cy="4968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8" name="TextBox 6"/>
          <p:cNvSpPr txBox="1"/>
          <p:nvPr/>
        </p:nvSpPr>
        <p:spPr>
          <a:xfrm>
            <a:off x="3026898" y="742399"/>
            <a:ext cx="907337" cy="293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aad5d5"/>
                </a:solidFill>
              </a:rPr>
              <a:t>90Kg</a:t>
            </a:r>
            <a:endParaRPr lang="en-US" altLang="ko-KR" sz="1400" i="1">
              <a:solidFill>
                <a:srgbClr val="aad5d5"/>
              </a:solidFill>
            </a:endParaRPr>
          </a:p>
        </p:txBody>
      </p:sp>
      <p:sp>
        <p:nvSpPr>
          <p:cNvPr id="229" name="직사각형 57"/>
          <p:cNvSpPr/>
          <p:nvPr/>
        </p:nvSpPr>
        <p:spPr>
          <a:xfrm>
            <a:off x="4591061" y="1295731"/>
            <a:ext cx="581898" cy="484223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0" name=""/>
          <p:cNvSpPr txBox="1"/>
          <p:nvPr/>
        </p:nvSpPr>
        <p:spPr>
          <a:xfrm>
            <a:off x="5388990" y="1286219"/>
            <a:ext cx="1414020" cy="266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lt1"/>
                </a:solidFill>
              </a:rPr>
              <a:t>막돼먹은 영애</a:t>
            </a:r>
            <a:endParaRPr lang="ko-KR" altLang="en-US" sz="1200">
              <a:solidFill>
                <a:schemeClr val="lt1"/>
              </a:solidFill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5388990" y="1664469"/>
            <a:ext cx="1414020" cy="266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d9d9d9"/>
                </a:solidFill>
              </a:rPr>
              <a:t>안녕하세요</a:t>
            </a:r>
            <a:r>
              <a:rPr lang="en-US" altLang="ko-KR" sz="1200">
                <a:solidFill>
                  <a:srgbClr val="d9d9d9"/>
                </a:solidFill>
              </a:rPr>
              <a:t>~</a:t>
            </a:r>
            <a:endParaRPr lang="en-US" altLang="ko-KR" sz="1200">
              <a:solidFill>
                <a:srgbClr val="d9d9d9"/>
              </a:solidFill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5388990" y="1934703"/>
            <a:ext cx="1414020" cy="270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>
              <a:solidFill>
                <a:srgbClr val="d9d9d9"/>
              </a:solidFill>
            </a:endParaRPr>
          </a:p>
        </p:txBody>
      </p:sp>
      <p:sp>
        <p:nvSpPr>
          <p:cNvPr id="233" name="직사각형 57"/>
          <p:cNvSpPr/>
          <p:nvPr/>
        </p:nvSpPr>
        <p:spPr>
          <a:xfrm>
            <a:off x="4591061" y="2562457"/>
            <a:ext cx="581898" cy="484223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4" name=""/>
          <p:cNvSpPr txBox="1"/>
          <p:nvPr/>
        </p:nvSpPr>
        <p:spPr>
          <a:xfrm>
            <a:off x="5388990" y="2552945"/>
            <a:ext cx="1414020" cy="266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lt1"/>
                </a:solidFill>
              </a:rPr>
              <a:t>사나이 정운직</a:t>
            </a:r>
            <a:endParaRPr lang="ko-KR" altLang="en-US" sz="1200">
              <a:solidFill>
                <a:schemeClr val="lt1"/>
              </a:solidFill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5388990" y="2926483"/>
            <a:ext cx="1414020" cy="266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d9d9d9"/>
                </a:solidFill>
              </a:rPr>
              <a:t>안녕하세요</a:t>
            </a:r>
            <a:r>
              <a:rPr lang="en-US" altLang="ko-KR" sz="1200">
                <a:solidFill>
                  <a:srgbClr val="d9d9d9"/>
                </a:solidFill>
              </a:rPr>
              <a:t>~</a:t>
            </a:r>
            <a:endParaRPr lang="en-US" altLang="ko-KR" sz="1200">
              <a:solidFill>
                <a:srgbClr val="d9d9d9"/>
              </a:solidFill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5388990" y="3230889"/>
            <a:ext cx="2769123" cy="27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d9d9d9"/>
                </a:solidFill>
              </a:rPr>
              <a:t>혹시 손등 찍어서 보내주실수 있나요</a:t>
            </a:r>
            <a:r>
              <a:rPr lang="en-US" altLang="ko-KR" sz="1200">
                <a:solidFill>
                  <a:srgbClr val="d9d9d9"/>
                </a:solidFill>
              </a:rPr>
              <a:t>??</a:t>
            </a:r>
            <a:endParaRPr lang="en-US" altLang="ko-KR" sz="1200">
              <a:solidFill>
                <a:srgbClr val="d9d9d9"/>
              </a:solidFill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6513529" y="2558444"/>
            <a:ext cx="1089974" cy="211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bfbfbf"/>
                </a:solidFill>
              </a:rPr>
              <a:t>2021-07-17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6480241" y="1305759"/>
            <a:ext cx="1089974" cy="20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bfbfbf"/>
                </a:solidFill>
              </a:rPr>
              <a:t>2020-05-11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239" name=""/>
          <p:cNvSpPr/>
          <p:nvPr/>
        </p:nvSpPr>
        <p:spPr>
          <a:xfrm>
            <a:off x="4627972" y="5469364"/>
            <a:ext cx="4683945" cy="41242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bfbfbf"/>
                </a:solidFill>
              </a:rPr>
              <a:t> </a:t>
            </a:r>
            <a:r>
              <a:rPr lang="en-US" altLang="ko-KR" sz="1600">
                <a:solidFill>
                  <a:srgbClr val="bfbfbf"/>
                </a:solidFill>
              </a:rPr>
              <a:t>@</a:t>
            </a:r>
            <a:r>
              <a:rPr lang="ko-KR" altLang="en-US" sz="1600">
                <a:solidFill>
                  <a:srgbClr val="bfbfbf"/>
                </a:solidFill>
              </a:rPr>
              <a:t>막돼먹은 영애씨에 메시지보내기</a:t>
            </a:r>
            <a:endParaRPr lang="ko-KR" altLang="en-US" sz="1600">
              <a:solidFill>
                <a:srgbClr val="bfbfbf"/>
              </a:solidFill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3282883" y="1703748"/>
            <a:ext cx="913222" cy="218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lt1"/>
                </a:solidFill>
              </a:rPr>
              <a:t>막돼먹은 영애</a:t>
            </a:r>
            <a:endParaRPr lang="ko-KR" altLang="en-US" sz="900">
              <a:solidFill>
                <a:schemeClr val="lt1"/>
              </a:solidFill>
            </a:endParaRPr>
          </a:p>
        </p:txBody>
      </p:sp>
      <p:sp>
        <p:nvSpPr>
          <p:cNvPr id="241" name="직사각형 35"/>
          <p:cNvSpPr/>
          <p:nvPr/>
        </p:nvSpPr>
        <p:spPr>
          <a:xfrm>
            <a:off x="3448445" y="1175720"/>
            <a:ext cx="5040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2" name="타원 27"/>
          <p:cNvSpPr/>
          <p:nvPr/>
        </p:nvSpPr>
        <p:spPr>
          <a:xfrm>
            <a:off x="3529978" y="1238203"/>
            <a:ext cx="360040" cy="360040"/>
          </a:xfrm>
          <a:prstGeom prst="ellipse">
            <a:avLst/>
          </a:prstGeom>
          <a:blipFill rotWithShape="1">
            <a:blip r:embed="rId15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3" name="타원 32"/>
          <p:cNvSpPr/>
          <p:nvPr/>
        </p:nvSpPr>
        <p:spPr>
          <a:xfrm>
            <a:off x="3510928" y="1970859"/>
            <a:ext cx="360040" cy="360040"/>
          </a:xfrm>
          <a:prstGeom prst="ellipse">
            <a:avLst/>
          </a:prstGeom>
          <a:blipFill rotWithShape="1">
            <a:blip r:embed="rId16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4" name="타원 33"/>
          <p:cNvSpPr/>
          <p:nvPr/>
        </p:nvSpPr>
        <p:spPr>
          <a:xfrm>
            <a:off x="3510928" y="2669607"/>
            <a:ext cx="360040" cy="360040"/>
          </a:xfrm>
          <a:prstGeom prst="ellipse">
            <a:avLst/>
          </a:prstGeom>
          <a:blipFill rotWithShape="1">
            <a:blip r:embed="rId17"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" name="타원 34"/>
          <p:cNvSpPr/>
          <p:nvPr/>
        </p:nvSpPr>
        <p:spPr>
          <a:xfrm>
            <a:off x="3510928" y="3406455"/>
            <a:ext cx="360040" cy="360040"/>
          </a:xfrm>
          <a:prstGeom prst="ellipse">
            <a:avLst/>
          </a:prstGeom>
          <a:blipFill rotWithShape="1">
            <a:blip r:embed="rId18">
              <a:alphaModFix/>
              <a:lum/>
            </a:blip>
            <a:srcRect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6" name="직선 연결선 42"/>
          <p:cNvCxnSpPr/>
          <p:nvPr/>
        </p:nvCxnSpPr>
        <p:spPr>
          <a:xfrm>
            <a:off x="3460352" y="1216523"/>
            <a:ext cx="0" cy="42674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68"/>
          <p:cNvSpPr/>
          <p:nvPr/>
        </p:nvSpPr>
        <p:spPr>
          <a:xfrm>
            <a:off x="3740867" y="1507036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8" name="타원 75"/>
          <p:cNvSpPr/>
          <p:nvPr/>
        </p:nvSpPr>
        <p:spPr>
          <a:xfrm>
            <a:off x="3740867" y="2234746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9" name="타원 40"/>
          <p:cNvSpPr/>
          <p:nvPr/>
        </p:nvSpPr>
        <p:spPr>
          <a:xfrm>
            <a:off x="3519863" y="4934324"/>
            <a:ext cx="360040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+</a:t>
            </a:r>
            <a:endParaRPr lang="en-US" altLang="ko-KR"/>
          </a:p>
        </p:txBody>
      </p:sp>
      <p:sp>
        <p:nvSpPr>
          <p:cNvPr id="250" name=""/>
          <p:cNvSpPr txBox="1"/>
          <p:nvPr/>
        </p:nvSpPr>
        <p:spPr>
          <a:xfrm>
            <a:off x="3220430" y="2337013"/>
            <a:ext cx="1070336" cy="22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lt1"/>
                </a:solidFill>
              </a:rPr>
              <a:t>더 막돼먹은 영애</a:t>
            </a:r>
            <a:endParaRPr lang="ko-KR" altLang="en-US" sz="900">
              <a:solidFill>
                <a:schemeClr val="lt1"/>
              </a:solidFill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3190382" y="3093121"/>
            <a:ext cx="1217630" cy="219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lt1"/>
                </a:solidFill>
              </a:rPr>
              <a:t>ㅈㄴ막돼먹은 영애</a:t>
            </a:r>
            <a:endParaRPr lang="ko-KR" altLang="en-US" sz="900">
              <a:solidFill>
                <a:schemeClr val="lt1"/>
              </a:solidFill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3098176" y="3845694"/>
            <a:ext cx="1217630" cy="219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>
                <a:solidFill>
                  <a:schemeClr val="lt1"/>
                </a:solidFill>
              </a:rPr>
              <a:t>IU</a:t>
            </a:r>
            <a:endParaRPr lang="en-US" altLang="ko-KR" sz="900">
              <a:solidFill>
                <a:schemeClr val="lt1"/>
              </a:solidFill>
            </a:endParaRPr>
          </a:p>
        </p:txBody>
      </p:sp>
      <p:sp>
        <p:nvSpPr>
          <p:cNvPr id="253" name="타원 68"/>
          <p:cNvSpPr/>
          <p:nvPr/>
        </p:nvSpPr>
        <p:spPr>
          <a:xfrm>
            <a:off x="3740867" y="2916736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4" name="타원 75"/>
          <p:cNvSpPr/>
          <p:nvPr/>
        </p:nvSpPr>
        <p:spPr>
          <a:xfrm>
            <a:off x="3759917" y="3663496"/>
            <a:ext cx="139700" cy="1397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5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930720" y="5530049"/>
            <a:ext cx="300872" cy="3008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6" name=""/>
          <p:cNvSpPr txBox="1"/>
          <p:nvPr/>
        </p:nvSpPr>
        <p:spPr>
          <a:xfrm>
            <a:off x="8423733" y="5543207"/>
            <a:ext cx="441882" cy="2648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GIF</a:t>
            </a:r>
            <a:endParaRPr lang="en-US" altLang="ko-KR" sz="1200"/>
          </a:p>
        </p:txBody>
      </p:sp>
      <p:sp>
        <p:nvSpPr>
          <p:cNvPr id="257" name="타원 34"/>
          <p:cNvSpPr/>
          <p:nvPr/>
        </p:nvSpPr>
        <p:spPr>
          <a:xfrm>
            <a:off x="3520453" y="4139880"/>
            <a:ext cx="360040" cy="360040"/>
          </a:xfrm>
          <a:prstGeom prst="ellipse">
            <a:avLst/>
          </a:prstGeom>
          <a:blipFill rotWithShape="1">
            <a:blip r:embed="rId20">
              <a:alphaModFix/>
              <a:lum/>
            </a:blip>
            <a:srcRect/>
            <a:stretch>
              <a:fillRect/>
            </a:stretch>
          </a:blipFill>
          <a:ln>
            <a:solidFill>
              <a:srgbClr val="49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8" name="타원 68"/>
          <p:cNvSpPr/>
          <p:nvPr/>
        </p:nvSpPr>
        <p:spPr>
          <a:xfrm>
            <a:off x="3750392" y="4383586"/>
            <a:ext cx="139700" cy="139700"/>
          </a:xfrm>
          <a:prstGeom prst="ellipse">
            <a:avLst/>
          </a:prstGeom>
          <a:solidFill>
            <a:srgbClr val="2ae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9" name=""/>
          <p:cNvSpPr txBox="1"/>
          <p:nvPr/>
        </p:nvSpPr>
        <p:spPr>
          <a:xfrm>
            <a:off x="3123805" y="4536992"/>
            <a:ext cx="1217630" cy="22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>
                <a:solidFill>
                  <a:schemeClr val="lt1"/>
                </a:solidFill>
              </a:rPr>
              <a:t>이나경</a:t>
            </a:r>
            <a:endParaRPr lang="ko-KR" altLang="en-US" sz="900">
              <a:solidFill>
                <a:schemeClr val="lt1"/>
              </a:solidFill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9449191" y="673033"/>
            <a:ext cx="304408" cy="363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x</a:t>
            </a:r>
            <a:endParaRPr lang="en-US" altLang="ko-KR">
              <a:solidFill>
                <a:schemeClr val="lt1"/>
              </a:solidFill>
            </a:endParaRPr>
          </a:p>
        </p:txBody>
      </p:sp>
      <p:pic>
        <p:nvPicPr>
          <p:cNvPr id="264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9239931" y="1123049"/>
            <a:ext cx="310469" cy="300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27769" y="2211262"/>
            <a:ext cx="5878746" cy="2082608"/>
            <a:chOff x="527769" y="1728426"/>
            <a:chExt cx="5878746" cy="2082608"/>
          </a:xfrm>
        </p:grpSpPr>
        <p:sp>
          <p:nvSpPr>
            <p:cNvPr id="18" name="TextBox 17"/>
            <p:cNvSpPr txBox="1"/>
            <p:nvPr/>
          </p:nvSpPr>
          <p:spPr>
            <a:xfrm>
              <a:off x="558061" y="3058923"/>
              <a:ext cx="5848454" cy="7521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도토리 사용 및 획득방법</a:t>
              </a:r>
              <a:endPara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92696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4.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3905" y="303713"/>
            <a:ext cx="2139246" cy="2299902"/>
          </a:xfrm>
          <a:prstGeom prst="rect">
            <a:avLst/>
          </a:prstGeom>
        </p:spPr>
      </p:pic>
      <p:sp>
        <p:nvSpPr>
          <p:cNvPr id="1004" name=""/>
          <p:cNvSpPr txBox="1"/>
          <p:nvPr/>
        </p:nvSpPr>
        <p:spPr>
          <a:xfrm>
            <a:off x="3331787" y="615687"/>
            <a:ext cx="3122630" cy="526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 b="1">
                <a:solidFill>
                  <a:schemeClr val="lt1"/>
                </a:solidFill>
              </a:rPr>
              <a:t>도토리 획득방법</a:t>
            </a:r>
            <a:endParaRPr lang="ko-KR" altLang="en-US" sz="2900" b="1">
              <a:solidFill>
                <a:schemeClr val="lt1"/>
              </a:solidFill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3228876" y="1386722"/>
            <a:ext cx="7482525" cy="307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320" indent="-271320">
              <a:buFont typeface="Wingdings"/>
              <a:buChar char="ü"/>
              <a:defRPr/>
            </a:pPr>
            <a:r>
              <a:rPr lang="ko-KR" altLang="en-US">
                <a:solidFill>
                  <a:schemeClr val="lt1"/>
                </a:solidFill>
              </a:rPr>
              <a:t>도토리가 보유개수가 </a:t>
            </a:r>
            <a:r>
              <a:rPr lang="en-US" altLang="ko-KR">
                <a:solidFill>
                  <a:schemeClr val="lt1"/>
                </a:solidFill>
              </a:rPr>
              <a:t>50</a:t>
            </a:r>
            <a:r>
              <a:rPr lang="ko-KR" altLang="en-US">
                <a:solidFill>
                  <a:schemeClr val="lt1"/>
                </a:solidFill>
              </a:rPr>
              <a:t>개보다 작을경우 매일 </a:t>
            </a:r>
            <a:r>
              <a:rPr lang="en-US" altLang="ko-KR">
                <a:solidFill>
                  <a:schemeClr val="lt1"/>
                </a:solidFill>
              </a:rPr>
              <a:t>24:00</a:t>
            </a:r>
            <a:r>
              <a:rPr lang="ko-KR" altLang="en-US">
                <a:solidFill>
                  <a:schemeClr val="lt1"/>
                </a:solidFill>
              </a:rPr>
              <a:t>시에  </a:t>
            </a:r>
            <a:r>
              <a:rPr lang="en-US" altLang="ko-KR">
                <a:solidFill>
                  <a:schemeClr val="lt1"/>
                </a:solidFill>
              </a:rPr>
              <a:t>50</a:t>
            </a:r>
            <a:r>
              <a:rPr lang="ko-KR" altLang="en-US">
                <a:solidFill>
                  <a:schemeClr val="lt1"/>
                </a:solidFill>
              </a:rPr>
              <a:t>개로 충전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ex)60</a:t>
            </a:r>
            <a:r>
              <a:rPr lang="ko-KR" altLang="en-US">
                <a:solidFill>
                  <a:schemeClr val="lt1"/>
                </a:solidFill>
              </a:rPr>
              <a:t>개 보유중</a:t>
            </a:r>
            <a:r>
              <a:rPr lang="en-US" altLang="ko-KR">
                <a:solidFill>
                  <a:schemeClr val="lt1"/>
                </a:solidFill>
              </a:rPr>
              <a:t> -&gt;</a:t>
            </a:r>
            <a:r>
              <a:rPr lang="ko-KR" altLang="en-US">
                <a:solidFill>
                  <a:schemeClr val="lt1"/>
                </a:solidFill>
              </a:rPr>
              <a:t> 충전대상 아님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marL="271320" indent="-271320">
              <a:buFont typeface="Wingdings"/>
              <a:buChar char="ü"/>
              <a:defRPr/>
            </a:pPr>
            <a:r>
              <a:rPr lang="ko-KR" altLang="en-US">
                <a:solidFill>
                  <a:schemeClr val="lt1"/>
                </a:solidFill>
              </a:rPr>
              <a:t>매칭시 대화방에 랜덤컨텐츠를 주는데 컨텐츠를 수행하여 게시판에 인증하면</a:t>
            </a:r>
            <a:r>
              <a:rPr lang="en-US" altLang="ko-KR">
                <a:solidFill>
                  <a:schemeClr val="lt1"/>
                </a:solidFill>
              </a:rPr>
              <a:t> </a:t>
            </a:r>
            <a:r>
              <a:rPr lang="ko-KR" altLang="en-US">
                <a:solidFill>
                  <a:schemeClr val="lt1"/>
                </a:solidFill>
              </a:rPr>
              <a:t>도토리 </a:t>
            </a:r>
            <a:r>
              <a:rPr lang="en-US" altLang="ko-KR">
                <a:solidFill>
                  <a:schemeClr val="lt1"/>
                </a:solidFill>
              </a:rPr>
              <a:t>10</a:t>
            </a:r>
            <a:r>
              <a:rPr lang="ko-KR" altLang="en-US">
                <a:solidFill>
                  <a:schemeClr val="lt1"/>
                </a:solidFill>
              </a:rPr>
              <a:t>개증정</a:t>
            </a: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개수는 추후에 다시 생각해볼 필요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endParaRPr lang="en-US" altLang="ko-KR">
              <a:solidFill>
                <a:schemeClr val="lt1"/>
              </a:solidFill>
            </a:endParaRPr>
          </a:p>
          <a:p>
            <a:pPr marL="271320" indent="-271320">
              <a:buFont typeface="Wingdings"/>
              <a:buChar char="ü"/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 marL="271320" indent="-271320">
              <a:buFont typeface="Wingdings"/>
              <a:buChar char="ü"/>
              <a:defRPr/>
            </a:pPr>
            <a:r>
              <a:rPr lang="ko-KR" altLang="en-US">
                <a:solidFill>
                  <a:schemeClr val="lt1"/>
                </a:solidFill>
              </a:rPr>
              <a:t>결제를 통해 도토리 구입 가능</a:t>
            </a:r>
            <a:r>
              <a:rPr lang="en-US" altLang="ko-KR">
                <a:solidFill>
                  <a:schemeClr val="lt1"/>
                </a:solidFill>
              </a:rPr>
              <a:t>(ex 200</a:t>
            </a:r>
            <a:r>
              <a:rPr lang="ko-KR" altLang="en-US">
                <a:solidFill>
                  <a:schemeClr val="lt1"/>
                </a:solidFill>
              </a:rPr>
              <a:t>개에 </a:t>
            </a:r>
            <a:r>
              <a:rPr lang="en-US" altLang="ko-KR">
                <a:solidFill>
                  <a:schemeClr val="lt1"/>
                </a:solidFill>
              </a:rPr>
              <a:t>2000</a:t>
            </a:r>
            <a:r>
              <a:rPr lang="ko-KR" altLang="en-US">
                <a:solidFill>
                  <a:schemeClr val="lt1"/>
                </a:solidFill>
              </a:rPr>
              <a:t>천원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7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700">
                <a:solidFill>
                  <a:schemeClr val="lt1"/>
                </a:solidFill>
              </a:rPr>
              <a:t> </a:t>
            </a:r>
            <a:endParaRPr lang="ko-KR" altLang="en-US" sz="1700">
              <a:solidFill>
                <a:schemeClr val="lt1"/>
              </a:solidFill>
            </a:endParaRPr>
          </a:p>
        </p:txBody>
      </p:sp>
      <p:grpSp>
        <p:nvGrpSpPr>
          <p:cNvPr id="1078" name="그룹 1003"/>
          <p:cNvGrpSpPr/>
          <p:nvPr/>
        </p:nvGrpSpPr>
        <p:grpSpPr>
          <a:xfrm rot="0">
            <a:off x="8342589" y="3665163"/>
            <a:ext cx="3191980" cy="3191980"/>
            <a:chOff x="12513884" y="5497745"/>
            <a:chExt cx="4787970" cy="4787970"/>
          </a:xfrm>
        </p:grpSpPr>
        <p:pic>
          <p:nvPicPr>
            <p:cNvPr id="1079" name="Object 1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513884" y="5497745"/>
              <a:ext cx="4787970" cy="4787970"/>
            </a:xfrm>
            <a:prstGeom prst="rect">
              <a:avLst/>
            </a:prstGeom>
          </p:spPr>
        </p:pic>
      </p:grpSp>
      <p:pic>
        <p:nvPicPr>
          <p:cNvPr id="10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6206" y="3599586"/>
            <a:ext cx="3101330" cy="2939346"/>
          </a:xfrm>
          <a:prstGeom prst="rect">
            <a:avLst/>
          </a:prstGeom>
        </p:spPr>
      </p:pic>
      <p:pic>
        <p:nvPicPr>
          <p:cNvPr id="10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82315" y="3842267"/>
            <a:ext cx="3938410" cy="2502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3905" y="303713"/>
            <a:ext cx="2139246" cy="2299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8863026" y="3979389"/>
            <a:ext cx="2730459" cy="2327856"/>
            <a:chOff x="12513884" y="5497745"/>
            <a:chExt cx="4787970" cy="47879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513884" y="5497745"/>
              <a:ext cx="4787970" cy="4787970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3331787" y="615687"/>
            <a:ext cx="3122630" cy="526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 b="1">
                <a:solidFill>
                  <a:srgbClr val="ffffff"/>
                </a:solidFill>
              </a:rPr>
              <a:t>도토리 사용방법</a:t>
            </a:r>
            <a:endParaRPr lang="ko-KR" altLang="en-US" sz="2900" b="1">
              <a:solidFill>
                <a:srgbClr val="ffffff"/>
              </a:solidFill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3228877" y="1386722"/>
            <a:ext cx="7305774" cy="255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ü"/>
              <a:defRPr/>
            </a:pPr>
            <a:r>
              <a:rPr lang="ko-KR" altLang="en-US">
                <a:solidFill>
                  <a:schemeClr val="lt1"/>
                </a:solidFill>
              </a:rPr>
              <a:t>닉네임 변경하는데 도토리 </a:t>
            </a:r>
            <a:r>
              <a:rPr lang="en-US" altLang="ko-KR">
                <a:solidFill>
                  <a:schemeClr val="lt1"/>
                </a:solidFill>
              </a:rPr>
              <a:t>100</a:t>
            </a:r>
            <a:r>
              <a:rPr lang="ko-KR" altLang="en-US">
                <a:solidFill>
                  <a:schemeClr val="lt1"/>
                </a:solidFill>
              </a:rPr>
              <a:t>개 필요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>
                <a:solidFill>
                  <a:schemeClr val="lt1"/>
                </a:solidFill>
              </a:rPr>
              <a:t>랜덤매칭시 도토리 </a:t>
            </a:r>
            <a:r>
              <a:rPr lang="en-US" altLang="ko-KR">
                <a:solidFill>
                  <a:schemeClr val="lt1"/>
                </a:solidFill>
              </a:rPr>
              <a:t>10</a:t>
            </a:r>
            <a:r>
              <a:rPr lang="ko-KR" altLang="en-US">
                <a:solidFill>
                  <a:schemeClr val="lt1"/>
                </a:solidFill>
              </a:rPr>
              <a:t>개 소요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>
                <a:solidFill>
                  <a:schemeClr val="lt1"/>
                </a:solidFill>
              </a:rPr>
              <a:t>조건매칭시 도토리 </a:t>
            </a:r>
            <a:r>
              <a:rPr lang="en-US" altLang="ko-KR">
                <a:solidFill>
                  <a:schemeClr val="lt1"/>
                </a:solidFill>
              </a:rPr>
              <a:t>50</a:t>
            </a:r>
            <a:r>
              <a:rPr lang="ko-KR" altLang="en-US">
                <a:solidFill>
                  <a:schemeClr val="lt1"/>
                </a:solidFill>
              </a:rPr>
              <a:t>개 소요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 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6206" y="3599586"/>
            <a:ext cx="3101330" cy="2939346"/>
          </a:xfrm>
          <a:prstGeom prst="rect">
            <a:avLst/>
          </a:prstGeom>
        </p:spPr>
      </p:pic>
      <p:pic>
        <p:nvPicPr>
          <p:cNvPr id="100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82315" y="3842267"/>
            <a:ext cx="3938410" cy="2502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</a:rPr>
              <a:t>감사합니다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235620" cy="297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3685785" y="1971480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ID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3673539" y="2891712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Password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670429" y="3873370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로그인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016244" y="4756473"/>
            <a:ext cx="1078852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아이디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247302" y="4743256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574581" y="4740923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회원가입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845316" y="484420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866885" y="2285805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ID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4854639" y="3206037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Password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851529" y="4187695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로그인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197344" y="5070798"/>
            <a:ext cx="1078852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아이디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428402" y="5057581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 찾기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755681" y="5055248"/>
            <a:ext cx="1166327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회원가입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6026416" y="798745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27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6277" y="847616"/>
            <a:ext cx="907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회원가입</a:t>
            </a:r>
            <a:endParaRPr lang="ko-KR" altLang="en-US" sz="1400">
              <a:solidFill>
                <a:srgbClr val="aad5d5"/>
              </a:solidFill>
            </a:endParaRPr>
          </a:p>
        </p:txBody>
      </p:sp>
      <p:grpSp>
        <p:nvGrpSpPr>
          <p:cNvPr id="31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32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0" name=""/>
          <p:cNvSpPr/>
          <p:nvPr/>
        </p:nvSpPr>
        <p:spPr>
          <a:xfrm rot="5335541">
            <a:off x="8349596" y="5574579"/>
            <a:ext cx="736469" cy="59899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1" name=""/>
          <p:cNvSpPr txBox="1"/>
          <p:nvPr/>
        </p:nvSpPr>
        <p:spPr>
          <a:xfrm>
            <a:off x="9164621" y="5908446"/>
            <a:ext cx="1423840" cy="363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클릭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2" name="TextBox 6"/>
          <p:cNvSpPr txBox="1"/>
          <p:nvPr/>
        </p:nvSpPr>
        <p:spPr>
          <a:xfrm>
            <a:off x="9417978" y="5168234"/>
            <a:ext cx="2040814" cy="298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나 회원가입 할거임</a:t>
            </a:r>
            <a:r>
              <a:rPr lang="en-US" altLang="ko-KR" sz="1400">
                <a:solidFill>
                  <a:srgbClr val="aad5d5"/>
                </a:solidFill>
              </a:rPr>
              <a:t>!</a:t>
            </a:r>
            <a:endParaRPr lang="en-US" altLang="ko-KR" sz="1400">
              <a:solidFill>
                <a:srgbClr val="aad5d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3685785" y="1971480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이름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3" name=""/>
          <p:cNvSpPr/>
          <p:nvPr/>
        </p:nvSpPr>
        <p:spPr>
          <a:xfrm>
            <a:off x="4826064" y="2891712"/>
            <a:ext cx="3101287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휴대전화번호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3681498" y="890360"/>
            <a:ext cx="206942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아이디찾기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9" name=""/>
          <p:cNvSpPr/>
          <p:nvPr/>
        </p:nvSpPr>
        <p:spPr>
          <a:xfrm>
            <a:off x="3694144" y="2872662"/>
            <a:ext cx="884464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+82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0" name="">
            <a:hlinkClick r:id="" action="ppaction://noaction" highlightClick="1"/>
          </p:cNvPr>
          <p:cNvSpPr/>
          <p:nvPr/>
        </p:nvSpPr>
        <p:spPr>
          <a:xfrm rot="5414086">
            <a:off x="4298239" y="3089897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1" name=""/>
          <p:cNvSpPr/>
          <p:nvPr/>
        </p:nvSpPr>
        <p:spPr>
          <a:xfrm>
            <a:off x="8081158" y="2907228"/>
            <a:ext cx="1736366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인증번호받기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3681984" y="3790401"/>
            <a:ext cx="4250179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인증번호 입력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3657042" y="4575967"/>
            <a:ext cx="1814921" cy="36623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</a:rPr>
              <a:t>인증번호가 오지 않나요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4" name="">
            <a:hlinkClick r:id="" action="ppaction://noaction" highlightClick="1"/>
          </p:cNvPr>
          <p:cNvSpPr/>
          <p:nvPr/>
        </p:nvSpPr>
        <p:spPr>
          <a:xfrm>
            <a:off x="5352068" y="4661260"/>
            <a:ext cx="186572" cy="186572"/>
          </a:xfrm>
          <a:prstGeom prst="actionButtonHelp">
            <a:avLst/>
          </a:prstGeom>
          <a:solidFill>
            <a:srgbClr val="f2f2f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189636" y="4585453"/>
            <a:ext cx="1777345" cy="38296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1100">
                <a:latin typeface="돋움"/>
                <a:ea typeface="돋움"/>
              </a:rPr>
              <a:t>1588 번호가 스팸 문자로 등록되어 있는 것은 아닌지확인해주세요. 스팸 문자로 등록되어 있지 않다면, 다시 한 번 인증번호 받기를 눌러주세요.</a:t>
            </a:r>
            <a:endParaRPr lang="ko-KR" altLang="en-US" sz="1100">
              <a:latin typeface="돋움"/>
              <a:ea typeface="돋움"/>
            </a:endParaRPr>
          </a:p>
        </p:txBody>
      </p:sp>
      <p:sp>
        <p:nvSpPr>
          <p:cNvPr id="18" name=""/>
          <p:cNvSpPr/>
          <p:nvPr/>
        </p:nvSpPr>
        <p:spPr>
          <a:xfrm>
            <a:off x="3640970" y="5267752"/>
            <a:ext cx="4247373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다음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5919247" y="4602440"/>
            <a:ext cx="2091572" cy="30440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0" name=""/>
          <p:cNvSpPr txBox="1"/>
          <p:nvPr/>
        </p:nvSpPr>
        <p:spPr>
          <a:xfrm>
            <a:off x="10102391" y="3738317"/>
            <a:ext cx="1001598" cy="284768"/>
          </a:xfrm>
          <a:prstGeom prst="rect">
            <a:avLst/>
          </a:prstGeom>
        </p:spPr>
        <p:txBody>
          <a:bodyPr vert="eaVert" wrap="square"/>
          <a:p>
            <a:pPr>
              <a:defRPr/>
            </a:pPr>
            <a:endParaRPr/>
          </a:p>
        </p:txBody>
      </p:sp>
      <p:cxnSp>
        <p:nvCxnSpPr>
          <p:cNvPr id="22" name="직선 연결선 4"/>
          <p:cNvCxnSpPr/>
          <p:nvPr/>
        </p:nvCxnSpPr>
        <p:spPr>
          <a:xfrm>
            <a:off x="3679071" y="1484957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3685785" y="1971480"/>
            <a:ext cx="4247373" cy="260509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4044655" y="4936832"/>
            <a:ext cx="1753198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lt1"/>
                </a:solidFill>
              </a:rPr>
              <a:t>다음</a:t>
            </a:r>
            <a:endParaRPr lang="ko-KR" altLang="en-US" sz="1600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0102391" y="3738317"/>
            <a:ext cx="1001598" cy="284768"/>
          </a:xfrm>
          <a:prstGeom prst="rect">
            <a:avLst/>
          </a:prstGeom>
        </p:spPr>
        <p:txBody>
          <a:bodyPr vert="eaVert" wrap="square"/>
          <a:lstStyle/>
          <a:p>
            <a:pPr>
              <a:defRPr/>
            </a:pPr>
            <a:endParaRPr/>
          </a:p>
        </p:txBody>
      </p:sp>
      <p:sp>
        <p:nvSpPr>
          <p:cNvPr id="15" name="TextBox 10"/>
          <p:cNvSpPr txBox="1"/>
          <p:nvPr/>
        </p:nvSpPr>
        <p:spPr>
          <a:xfrm>
            <a:off x="3681498" y="890360"/>
            <a:ext cx="206942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아이디찾기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16" name="직선 연결선 4"/>
          <p:cNvCxnSpPr/>
          <p:nvPr/>
        </p:nvCxnSpPr>
        <p:spPr>
          <a:xfrm>
            <a:off x="3679071" y="1484957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3886592" y="2216870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8" name=""/>
          <p:cNvSpPr txBox="1"/>
          <p:nvPr/>
        </p:nvSpPr>
        <p:spPr>
          <a:xfrm>
            <a:off x="4182064" y="2118085"/>
            <a:ext cx="2053472" cy="364503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ko-KR" altLang="en-US" sz="1500"/>
              <a:t>존잘섹시어깡 김도형</a:t>
            </a:r>
            <a:endParaRPr lang="ko-KR" altLang="en-US" sz="1500"/>
          </a:p>
        </p:txBody>
      </p:sp>
      <p:sp>
        <p:nvSpPr>
          <p:cNvPr id="19" name=""/>
          <p:cNvSpPr txBox="1"/>
          <p:nvPr/>
        </p:nvSpPr>
        <p:spPr>
          <a:xfrm>
            <a:off x="6479195" y="2156051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가입 </a:t>
            </a:r>
            <a:r>
              <a:rPr lang="en-US" altLang="ko-KR" sz="1200" b="1">
                <a:solidFill>
                  <a:schemeClr val="lt2"/>
                </a:solidFill>
              </a:rPr>
              <a:t>:</a:t>
            </a:r>
            <a:r>
              <a:rPr lang="ko-KR" altLang="en-US" sz="1200" b="1">
                <a:solidFill>
                  <a:schemeClr val="lt2"/>
                </a:solidFill>
              </a:rPr>
              <a:t> </a:t>
            </a:r>
            <a:r>
              <a:rPr lang="en-US" altLang="ko-KR" sz="1200" b="1">
                <a:solidFill>
                  <a:schemeClr val="lt2"/>
                </a:solidFill>
              </a:rPr>
              <a:t>2021-07-15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3896117" y="2626445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1" name=""/>
          <p:cNvSpPr txBox="1"/>
          <p:nvPr/>
        </p:nvSpPr>
        <p:spPr>
          <a:xfrm>
            <a:off x="4191589" y="252766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400"/>
              <a:t>함지산 데드리프트 정운직</a:t>
            </a:r>
            <a:endParaRPr lang="ko-KR" altLang="en-US" sz="1400"/>
          </a:p>
        </p:txBody>
      </p:sp>
      <p:sp>
        <p:nvSpPr>
          <p:cNvPr id="22" name=""/>
          <p:cNvSpPr txBox="1"/>
          <p:nvPr/>
        </p:nvSpPr>
        <p:spPr>
          <a:xfrm>
            <a:off x="6479195" y="2546576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가입 </a:t>
            </a:r>
            <a:r>
              <a:rPr lang="en-US" altLang="ko-KR" sz="1200" b="1">
                <a:solidFill>
                  <a:schemeClr val="lt2"/>
                </a:solidFill>
              </a:rPr>
              <a:t>:</a:t>
            </a:r>
            <a:r>
              <a:rPr lang="ko-KR" altLang="en-US" sz="1200" b="1">
                <a:solidFill>
                  <a:schemeClr val="lt2"/>
                </a:solidFill>
              </a:rPr>
              <a:t> </a:t>
            </a:r>
            <a:r>
              <a:rPr lang="en-US" altLang="ko-KR" sz="1200" b="1">
                <a:solidFill>
                  <a:schemeClr val="lt2"/>
                </a:solidFill>
              </a:rPr>
              <a:t>2018-07-15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3896117" y="2988395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4" name=""/>
          <p:cNvSpPr txBox="1"/>
          <p:nvPr/>
        </p:nvSpPr>
        <p:spPr>
          <a:xfrm>
            <a:off x="4191589" y="288961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500"/>
              <a:t>전문 베이비시터 전재민</a:t>
            </a:r>
            <a:endParaRPr lang="ko-KR" altLang="en-US" sz="1500"/>
          </a:p>
        </p:txBody>
      </p:sp>
      <p:sp>
        <p:nvSpPr>
          <p:cNvPr id="25" name=""/>
          <p:cNvSpPr/>
          <p:nvPr/>
        </p:nvSpPr>
        <p:spPr>
          <a:xfrm>
            <a:off x="3905642" y="3397970"/>
            <a:ext cx="137475" cy="147293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6" name=""/>
          <p:cNvSpPr txBox="1"/>
          <p:nvPr/>
        </p:nvSpPr>
        <p:spPr>
          <a:xfrm>
            <a:off x="4201114" y="3299185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endParaRPr lang="ko-KR" altLang="en-US" sz="1400"/>
          </a:p>
        </p:txBody>
      </p:sp>
      <p:sp>
        <p:nvSpPr>
          <p:cNvPr id="27" name=""/>
          <p:cNvSpPr txBox="1"/>
          <p:nvPr/>
        </p:nvSpPr>
        <p:spPr>
          <a:xfrm>
            <a:off x="6497656" y="2892912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가입 </a:t>
            </a:r>
            <a:r>
              <a:rPr lang="en-US" altLang="ko-KR" sz="1200" b="1">
                <a:solidFill>
                  <a:schemeClr val="lt2"/>
                </a:solidFill>
              </a:rPr>
              <a:t>:</a:t>
            </a:r>
            <a:r>
              <a:rPr lang="ko-KR" altLang="en-US" sz="1200" b="1">
                <a:solidFill>
                  <a:schemeClr val="lt2"/>
                </a:solidFill>
              </a:rPr>
              <a:t> </a:t>
            </a:r>
            <a:r>
              <a:rPr lang="en-US" altLang="ko-KR" sz="1200" b="1">
                <a:solidFill>
                  <a:schemeClr val="lt2"/>
                </a:solidFill>
              </a:rPr>
              <a:t>2019-07-15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219279" y="3295650"/>
            <a:ext cx="2053472" cy="36450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sz="1500"/>
              <a:t>아마스빈 커피싸개 정찬영</a:t>
            </a:r>
            <a:endParaRPr lang="ko-KR" altLang="en-US" sz="1500"/>
          </a:p>
        </p:txBody>
      </p:sp>
      <p:sp>
        <p:nvSpPr>
          <p:cNvPr id="29" name=""/>
          <p:cNvSpPr txBox="1"/>
          <p:nvPr/>
        </p:nvSpPr>
        <p:spPr>
          <a:xfrm>
            <a:off x="6510225" y="3288068"/>
            <a:ext cx="1402898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가입 </a:t>
            </a:r>
            <a:r>
              <a:rPr lang="en-US" altLang="ko-KR" sz="1200" b="1">
                <a:solidFill>
                  <a:schemeClr val="lt2"/>
                </a:solidFill>
              </a:rPr>
              <a:t>:</a:t>
            </a:r>
            <a:r>
              <a:rPr lang="ko-KR" altLang="en-US" sz="1200" b="1">
                <a:solidFill>
                  <a:schemeClr val="lt2"/>
                </a:solidFill>
              </a:rPr>
              <a:t> </a:t>
            </a:r>
            <a:r>
              <a:rPr lang="en-US" altLang="ko-KR" sz="1200" b="1">
                <a:solidFill>
                  <a:schemeClr val="lt2"/>
                </a:solidFill>
              </a:rPr>
              <a:t>2019-03-15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5991225" y="4942525"/>
            <a:ext cx="166482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비밀번호 찾기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678157" y="1576695"/>
            <a:ext cx="4211301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고객님의 정보와 일치하는 아이디 리스트입니다</a:t>
            </a:r>
            <a:r>
              <a:rPr lang="en-US" altLang="ko-KR" sz="1200" b="1">
                <a:solidFill>
                  <a:schemeClr val="lt2"/>
                </a:solidFill>
              </a:rPr>
              <a:t>.</a:t>
            </a:r>
            <a:endParaRPr lang="en-US" altLang="ko-KR" sz="1200" b="1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/>
        </p:nvSpPr>
        <p:spPr>
          <a:xfrm>
            <a:off x="3681497" y="890360"/>
            <a:ext cx="2177441" cy="49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12" name=""/>
          <p:cNvSpPr/>
          <p:nvPr/>
        </p:nvSpPr>
        <p:spPr>
          <a:xfrm>
            <a:off x="3710001" y="3362325"/>
            <a:ext cx="4237552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다음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4" name="직선 연결선 4"/>
          <p:cNvCxnSpPr/>
          <p:nvPr/>
        </p:nvCxnSpPr>
        <p:spPr>
          <a:xfrm>
            <a:off x="3679071" y="1484957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678157" y="1576695"/>
            <a:ext cx="4211301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>
                <a:solidFill>
                  <a:schemeClr val="lt2"/>
                </a:solidFill>
              </a:rPr>
              <a:t>비밀번호를 찾고자 하는 아이디를 입력하세요</a:t>
            </a:r>
            <a:r>
              <a:rPr lang="en-US" altLang="ko-KR" sz="1200" b="1">
                <a:solidFill>
                  <a:schemeClr val="lt2"/>
                </a:solidFill>
              </a:rPr>
              <a:t>.</a:t>
            </a:r>
            <a:endParaRPr lang="en-US" altLang="ko-KR" sz="1200" b="1">
              <a:solidFill>
                <a:schemeClr val="lt2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3685785" y="1971480"/>
            <a:ext cx="424737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lt2"/>
                </a:solidFill>
              </a:rPr>
              <a:t>ID</a:t>
            </a:r>
            <a:endParaRPr lang="en-US" altLang="ko-KR">
              <a:solidFill>
                <a:schemeClr val="lt2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3685617" y="4280692"/>
            <a:ext cx="2001493" cy="36623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</a:rPr>
              <a:t>아이디가 기억나지 않나요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8" name="">
            <a:hlinkClick r:id="" action="ppaction://noaction" highlightClick="1"/>
          </p:cNvPr>
          <p:cNvSpPr/>
          <p:nvPr/>
        </p:nvSpPr>
        <p:spPr>
          <a:xfrm>
            <a:off x="5540407" y="4356755"/>
            <a:ext cx="186572" cy="186572"/>
          </a:xfrm>
          <a:prstGeom prst="actionButtonHelp">
            <a:avLst/>
          </a:prstGeom>
          <a:solidFill>
            <a:srgbClr val="f2f2f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823637" y="4323725"/>
            <a:ext cx="2021533" cy="281862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/>
          <a:lstStyle/>
          <a:p>
            <a:pPr>
              <a:defRPr/>
            </a:pPr>
            <a:r>
              <a:rPr lang="ko-KR" altLang="en-US" sz="1200" b="1" u="sng">
                <a:solidFill>
                  <a:schemeClr val="lt2"/>
                </a:solidFill>
              </a:rPr>
              <a:t>아이디 찾기 바로가기</a:t>
            </a:r>
            <a:endParaRPr lang="ko-KR" altLang="en-US" sz="1200" b="1" u="sng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/>
        </p:nvSpPr>
        <p:spPr>
          <a:xfrm>
            <a:off x="3720775" y="340463"/>
            <a:ext cx="2177441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찾기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14" name="직선 연결선 4"/>
          <p:cNvCxnSpPr/>
          <p:nvPr/>
        </p:nvCxnSpPr>
        <p:spPr>
          <a:xfrm>
            <a:off x="3737988" y="865439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4596742" y="3221630"/>
            <a:ext cx="229327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lt2"/>
                </a:solidFill>
              </a:rPr>
              <a:t>본인명의 휴대전화번호</a:t>
            </a:r>
            <a:endParaRPr lang="ko-KR" altLang="en-US" sz="1600">
              <a:solidFill>
                <a:schemeClr val="lt2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3711721" y="3221335"/>
            <a:ext cx="88446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SKT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21" name="">
            <a:hlinkClick r:id="" action="ppaction://noaction" highlightClick="1"/>
          </p:cNvPr>
          <p:cNvSpPr/>
          <p:nvPr/>
        </p:nvSpPr>
        <p:spPr>
          <a:xfrm rot="5414086">
            <a:off x="4267013" y="3317119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2" name=""/>
          <p:cNvSpPr/>
          <p:nvPr/>
        </p:nvSpPr>
        <p:spPr>
          <a:xfrm>
            <a:off x="3750692" y="1114329"/>
            <a:ext cx="4119718" cy="53316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이름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3701624" y="3769387"/>
            <a:ext cx="4250179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lt2"/>
                </a:solidFill>
              </a:rPr>
              <a:t>인증번호 입력</a:t>
            </a:r>
            <a:endParaRPr lang="ko-KR" altLang="en-US" sz="1600">
              <a:solidFill>
                <a:schemeClr val="lt2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3657042" y="4375942"/>
            <a:ext cx="1814921" cy="36623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</a:rPr>
              <a:t>인증번호가 오지 않나요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25" name="">
            <a:hlinkClick r:id="" action="ppaction://noaction" highlightClick="1"/>
          </p:cNvPr>
          <p:cNvSpPr/>
          <p:nvPr/>
        </p:nvSpPr>
        <p:spPr>
          <a:xfrm>
            <a:off x="5352068" y="4461235"/>
            <a:ext cx="186572" cy="186572"/>
          </a:xfrm>
          <a:prstGeom prst="actionButtonHelp">
            <a:avLst/>
          </a:prstGeom>
          <a:solidFill>
            <a:srgbClr val="f2f2f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189636" y="4385428"/>
            <a:ext cx="1777345" cy="38296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100">
                <a:latin typeface="돋움"/>
                <a:ea typeface="돋움"/>
              </a:rPr>
              <a:t>1588 번호가 스팸 문자로 등록되어 있는 것은 아닌지확인해주세요. 스팸 문자로 등록되어 있지 않다면, 다시 한 번 인증번호 받기를 눌러주세요.</a:t>
            </a:r>
            <a:endParaRPr lang="ko-KR" altLang="en-US" sz="1100">
              <a:latin typeface="돋움"/>
              <a:ea typeface="돋움"/>
            </a:endParaRPr>
          </a:p>
        </p:txBody>
      </p:sp>
      <p:sp>
        <p:nvSpPr>
          <p:cNvPr id="27" name=""/>
          <p:cNvSpPr/>
          <p:nvPr/>
        </p:nvSpPr>
        <p:spPr>
          <a:xfrm>
            <a:off x="3719527" y="4991527"/>
            <a:ext cx="4168816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다음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5919247" y="4402415"/>
            <a:ext cx="2091572" cy="30440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9" name=""/>
          <p:cNvSpPr/>
          <p:nvPr/>
        </p:nvSpPr>
        <p:spPr>
          <a:xfrm>
            <a:off x="6902219" y="3231155"/>
            <a:ext cx="1039174" cy="3760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인증번호받기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3779869" y="1839445"/>
            <a:ext cx="963021" cy="50370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내국인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31" name="">
            <a:hlinkClick r:id="" action="ppaction://noaction" highlightClick="1"/>
          </p:cNvPr>
          <p:cNvSpPr/>
          <p:nvPr/>
        </p:nvSpPr>
        <p:spPr>
          <a:xfrm rot="5414086">
            <a:off x="4474992" y="1985881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3" name=""/>
          <p:cNvSpPr/>
          <p:nvPr/>
        </p:nvSpPr>
        <p:spPr>
          <a:xfrm>
            <a:off x="5010999" y="1872825"/>
            <a:ext cx="1458611" cy="464426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남자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6479223" y="1868405"/>
            <a:ext cx="1380054" cy="4644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여자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4461234" y="2533498"/>
            <a:ext cx="1332439" cy="4193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lt2"/>
                </a:solidFill>
              </a:rPr>
              <a:t>년</a:t>
            </a:r>
            <a:r>
              <a:rPr lang="en-US" altLang="ko-KR" sz="1600" b="1">
                <a:solidFill>
                  <a:schemeClr val="lt2"/>
                </a:solidFill>
              </a:rPr>
              <a:t>(4</a:t>
            </a:r>
            <a:r>
              <a:rPr lang="ko-KR" altLang="en-US" sz="1600" b="1">
                <a:solidFill>
                  <a:schemeClr val="lt2"/>
                </a:solidFill>
              </a:rPr>
              <a:t>자</a:t>
            </a:r>
            <a:r>
              <a:rPr lang="en-US" altLang="ko-KR" sz="1600" b="1">
                <a:solidFill>
                  <a:schemeClr val="lt2"/>
                </a:solidFill>
              </a:rPr>
              <a:t>)</a:t>
            </a:r>
            <a:endParaRPr lang="en-US" altLang="ko-KR" sz="1600" b="1">
              <a:solidFill>
                <a:schemeClr val="lt2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5802281" y="2532216"/>
            <a:ext cx="723424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월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39" name="">
            <a:hlinkClick r:id="" action="ppaction://noaction" highlightClick="1"/>
          </p:cNvPr>
          <p:cNvSpPr/>
          <p:nvPr/>
        </p:nvSpPr>
        <p:spPr>
          <a:xfrm rot="5414086">
            <a:off x="6211859" y="2525650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1" name=""/>
          <p:cNvSpPr/>
          <p:nvPr/>
        </p:nvSpPr>
        <p:spPr>
          <a:xfrm>
            <a:off x="6514692" y="2527797"/>
            <a:ext cx="1385264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rgbClr val="e7e6e6"/>
                </a:solidFill>
              </a:rPr>
              <a:t>일</a:t>
            </a:r>
            <a:endParaRPr lang="ko-KR" altLang="en-US" sz="1600">
              <a:solidFill>
                <a:srgbClr val="e7e6e6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3727122" y="2533792"/>
            <a:ext cx="723624" cy="419350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ffff"/>
                </a:solidFill>
              </a:rPr>
              <a:t>생일</a:t>
            </a:r>
            <a:endParaRPr lang="ko-KR" altLang="en-US" sz="16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3681496" y="328385"/>
            <a:ext cx="2630535" cy="4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비밀번호 재설정</a:t>
            </a:r>
            <a:endParaRPr lang="ko-KR" altLang="en-US" sz="2700" b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cxnSp>
        <p:nvCxnSpPr>
          <p:cNvPr id="3" name="직선 연결선 4"/>
          <p:cNvCxnSpPr/>
          <p:nvPr/>
        </p:nvCxnSpPr>
        <p:spPr>
          <a:xfrm>
            <a:off x="3679071" y="922982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3755701" y="2028630"/>
            <a:ext cx="4139357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새비밀번호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750692" y="1123854"/>
            <a:ext cx="4119718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ID :</a:t>
            </a:r>
            <a:r>
              <a:rPr lang="ko-KR" altLang="en-US" b="1">
                <a:solidFill>
                  <a:schemeClr val="dk1"/>
                </a:solidFill>
              </a:rPr>
              <a:t> 상희야 공지싸자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750721" y="3009351"/>
            <a:ext cx="4181442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새 비밀번호 확인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3719527" y="5782102"/>
            <a:ext cx="4168816" cy="670637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다음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4" name="직선 연결선 4"/>
          <p:cNvCxnSpPr/>
          <p:nvPr/>
        </p:nvCxnSpPr>
        <p:spPr>
          <a:xfrm>
            <a:off x="3668074" y="3905681"/>
            <a:ext cx="4223732" cy="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657042" y="3985417"/>
            <a:ext cx="3003091" cy="36623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</a:rPr>
              <a:t>아래 이미지를 보이는대로 입력하세요 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3716551" y="4399019"/>
            <a:ext cx="3840813" cy="67063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 rot="19539526">
            <a:off x="3728478" y="4371984"/>
            <a:ext cx="812198" cy="462698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 rot="2341953">
            <a:off x="3989895" y="4808356"/>
            <a:ext cx="462700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 rot="6914732">
            <a:off x="4812542" y="4382912"/>
            <a:ext cx="462700" cy="812195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2500"/>
              <a:t>C</a:t>
            </a:r>
            <a:endParaRPr lang="en-US" altLang="ko-KR" sz="2500"/>
          </a:p>
        </p:txBody>
      </p:sp>
      <p:sp>
        <p:nvSpPr>
          <p:cNvPr id="21" name=""/>
          <p:cNvSpPr txBox="1"/>
          <p:nvPr/>
        </p:nvSpPr>
        <p:spPr>
          <a:xfrm rot="17132708">
            <a:off x="6317894" y="4267842"/>
            <a:ext cx="462700" cy="812195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400"/>
              <a:t>D</a:t>
            </a:r>
            <a:endParaRPr lang="en-US" altLang="ko-KR" sz="1400"/>
          </a:p>
        </p:txBody>
      </p:sp>
      <p:sp>
        <p:nvSpPr>
          <p:cNvPr id="22" name=""/>
          <p:cNvSpPr txBox="1"/>
          <p:nvPr/>
        </p:nvSpPr>
        <p:spPr>
          <a:xfrm rot="20603206">
            <a:off x="5317491" y="4391926"/>
            <a:ext cx="812198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3600"/>
              <a:t>R</a:t>
            </a:r>
            <a:endParaRPr lang="en-US" altLang="ko-KR" sz="3600"/>
          </a:p>
        </p:txBody>
      </p:sp>
      <p:sp>
        <p:nvSpPr>
          <p:cNvPr id="25" name=""/>
          <p:cNvSpPr/>
          <p:nvPr/>
        </p:nvSpPr>
        <p:spPr>
          <a:xfrm>
            <a:off x="6646191" y="4399314"/>
            <a:ext cx="1274847" cy="36623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b="1">
                <a:solidFill>
                  <a:schemeClr val="lt2"/>
                </a:solidFill>
              </a:rPr>
              <a:t>          </a:t>
            </a:r>
            <a:r>
              <a:rPr lang="ko-KR" altLang="en-US" sz="1200" b="1">
                <a:solidFill>
                  <a:schemeClr val="lt2"/>
                </a:solidFill>
              </a:rPr>
              <a:t>새로고침</a:t>
            </a:r>
            <a:endParaRPr lang="ko-KR" altLang="en-US" sz="1200" b="1">
              <a:solidFill>
                <a:schemeClr val="lt2"/>
              </a:solidFill>
            </a:endParaRPr>
          </a:p>
        </p:txBody>
      </p:sp>
      <p:sp>
        <p:nvSpPr>
          <p:cNvPr id="27" name=""/>
          <p:cNvSpPr/>
          <p:nvPr/>
        </p:nvSpPr>
        <p:spPr>
          <a:xfrm rot="10774153">
            <a:off x="6716182" y="4436624"/>
            <a:ext cx="279704" cy="25569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9595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6642655" y="4749284"/>
            <a:ext cx="1274846" cy="326952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000" b="1">
                <a:solidFill>
                  <a:schemeClr val="lt2"/>
                </a:solidFill>
              </a:rPr>
              <a:t>음성으로 듣기</a:t>
            </a:r>
            <a:endParaRPr lang="ko-KR" altLang="en-US" sz="1000" b="1">
              <a:solidFill>
                <a:schemeClr val="lt2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05362" y="4777033"/>
            <a:ext cx="277417" cy="251775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3731182" y="5213456"/>
            <a:ext cx="4161804" cy="425147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lt2"/>
                </a:solidFill>
              </a:rPr>
              <a:t>자동입력방지문자</a:t>
            </a:r>
            <a:endParaRPr lang="ko-KR" altLang="en-US">
              <a:solidFill>
                <a:schemeClr val="lt2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 rot="10503175">
            <a:off x="4181954" y="4502102"/>
            <a:ext cx="812198" cy="4626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3600"/>
              <a:t>E</a:t>
            </a:r>
            <a:endParaRPr lang="en-US" altLang="ko-KR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/>
        </p:nvSpPr>
        <p:spPr>
          <a:xfrm>
            <a:off x="4845316" y="484420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5" name=""/>
          <p:cNvSpPr/>
          <p:nvPr/>
        </p:nvSpPr>
        <p:spPr>
          <a:xfrm>
            <a:off x="3745881" y="2190654"/>
            <a:ext cx="4217914" cy="81793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</a:rPr>
              <a:t>개인정보보호법에 따라 90Kg에 회원가입 신청하시는 분께 수집하는 개인정보의 항목, 개인정보의 수집 및 이용목적, 개인정보의 보유 및 이용기간, 동의 거부권 및 동의 거부 시 불이익에 관한 사항을 안내 드리오니 자세히 읽은 후 동의하여 주시기 바랍니다.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7971541" y="2187411"/>
            <a:ext cx="255309" cy="8143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2" name="">
            <a:hlinkClick r:id="" action="ppaction://noaction" highlightClick="1"/>
          </p:cNvPr>
          <p:cNvSpPr/>
          <p:nvPr/>
        </p:nvSpPr>
        <p:spPr>
          <a:xfrm rot="5414086">
            <a:off x="7985987" y="2771644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">
            <a:hlinkClick r:id="" action="ppaction://noaction" highlightClick="1"/>
          </p:cNvPr>
          <p:cNvSpPr/>
          <p:nvPr/>
        </p:nvSpPr>
        <p:spPr>
          <a:xfrm rot="16141912">
            <a:off x="7976971" y="2185005"/>
            <a:ext cx="238807" cy="242505"/>
          </a:xfrm>
          <a:prstGeom prst="actionButtonForwardNex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4" name=""/>
          <p:cNvSpPr/>
          <p:nvPr/>
        </p:nvSpPr>
        <p:spPr>
          <a:xfrm>
            <a:off x="7986173" y="2444389"/>
            <a:ext cx="245488" cy="206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4162849" y="1693526"/>
            <a:ext cx="2580849" cy="419649"/>
          </a:xfrm>
          <a:prstGeom prst="rect">
            <a:avLst/>
          </a:prstGeom>
          <a:solidFill>
            <a:srgbClr val="3a38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개인정보수집 및 이용동의</a:t>
            </a:r>
            <a:endParaRPr lang="ko-KR" altLang="en-US" sz="1600">
              <a:solidFill>
                <a:srgbClr val="76a1a1"/>
              </a:solidFill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2611" y="1696963"/>
            <a:ext cx="361673" cy="361673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3734883" y="3538193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3764931" y="3118446"/>
            <a:ext cx="3884048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아이디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3754023" y="4719588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3774546" y="4271266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비밀번호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3763548" y="5900688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0564" y="5998751"/>
            <a:ext cx="436503" cy="362966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3784955" y="5380879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비밀번호 재확인</a:t>
            </a:r>
            <a:endParaRPr lang="ko-KR" altLang="en-US" sz="1600">
              <a:solidFill>
                <a:srgbClr val="76a1a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35670" y="4825506"/>
            <a:ext cx="436503" cy="362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3734883" y="709268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3764931" y="289521"/>
            <a:ext cx="3884048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이름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3754023" y="1890663"/>
            <a:ext cx="1311043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 년</a:t>
            </a:r>
            <a:r>
              <a:rPr lang="en-US" altLang="ko-KR" sz="1600">
                <a:solidFill>
                  <a:srgbClr val="76a1a1"/>
                </a:solidFill>
              </a:rPr>
              <a:t>(4</a:t>
            </a:r>
            <a:r>
              <a:rPr lang="ko-KR" altLang="en-US" sz="1600">
                <a:solidFill>
                  <a:srgbClr val="76a1a1"/>
                </a:solidFill>
              </a:rPr>
              <a:t>자</a:t>
            </a:r>
            <a:r>
              <a:rPr lang="en-US" altLang="ko-KR" sz="1600">
                <a:solidFill>
                  <a:srgbClr val="76a1a1"/>
                </a:solidFill>
              </a:rPr>
              <a:t>)</a:t>
            </a:r>
            <a:endParaRPr lang="en-US" altLang="ko-KR" sz="1600">
              <a:solidFill>
                <a:srgbClr val="76a1a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3765021" y="1442341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생년월일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3763548" y="3005088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성별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3784955" y="2551954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성별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5304834" y="1885724"/>
            <a:ext cx="1311044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월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6918088" y="1860324"/>
            <a:ext cx="1311043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 일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30" name="">
            <a:hlinkClick r:id="" action="ppaction://noaction" highlightClick="1"/>
          </p:cNvPr>
          <p:cNvSpPr/>
          <p:nvPr/>
        </p:nvSpPr>
        <p:spPr>
          <a:xfrm rot="5414086">
            <a:off x="6291234" y="1936864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1" name="">
            <a:hlinkClick r:id="" action="ppaction://noaction" highlightClick="1"/>
          </p:cNvPr>
          <p:cNvSpPr/>
          <p:nvPr/>
        </p:nvSpPr>
        <p:spPr>
          <a:xfrm rot="5414086">
            <a:off x="7881203" y="3082333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2" name=""/>
          <p:cNvSpPr/>
          <p:nvPr/>
        </p:nvSpPr>
        <p:spPr>
          <a:xfrm>
            <a:off x="4739617" y="3993155"/>
            <a:ext cx="2466633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lt2"/>
                </a:solidFill>
              </a:rPr>
              <a:t>본인명의 휴대전화번호</a:t>
            </a:r>
            <a:endParaRPr lang="ko-KR" altLang="en-US" sz="1600">
              <a:solidFill>
                <a:schemeClr val="lt2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3778396" y="3992860"/>
            <a:ext cx="95132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SKT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34" name="">
            <a:hlinkClick r:id="" action="ppaction://noaction" highlightClick="1"/>
          </p:cNvPr>
          <p:cNvSpPr/>
          <p:nvPr/>
        </p:nvSpPr>
        <p:spPr>
          <a:xfrm rot="5414086">
            <a:off x="4342865" y="4079504"/>
            <a:ext cx="229010" cy="261166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5" name=""/>
          <p:cNvSpPr/>
          <p:nvPr/>
        </p:nvSpPr>
        <p:spPr>
          <a:xfrm>
            <a:off x="3768299" y="4540912"/>
            <a:ext cx="4571470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lt2"/>
                </a:solidFill>
              </a:rPr>
              <a:t>인증번호 입력</a:t>
            </a:r>
            <a:endParaRPr lang="ko-KR" altLang="en-US" sz="1600">
              <a:solidFill>
                <a:schemeClr val="lt2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7216544" y="4002680"/>
            <a:ext cx="1117730" cy="3760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인증번호</a:t>
            </a:r>
            <a:endParaRPr lang="ko-KR" altLang="en-US" sz="14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받기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3757627" y="5610652"/>
            <a:ext cx="4620518" cy="562621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accent1"/>
                </a:solidFill>
              </a:rPr>
              <a:t>가입하기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5864491" y="484420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23" name=""/>
          <p:cNvSpPr/>
          <p:nvPr/>
        </p:nvSpPr>
        <p:spPr>
          <a:xfrm>
            <a:off x="4765056" y="2190654"/>
            <a:ext cx="4217914" cy="81793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</a:rPr>
              <a:t>개인정보보호법에 따라 90Kg에 회원가입 신청하시는 분께 수집하는 개인정보의 항목, 개인정보의 수집 및 이용목적, 개인정보의 보유 및 이용기간, 동의 거부권 및 동의 거부 시 불이익에 관한 사항을 안내 드리오니 자세히 읽은 후 동의하여 주시기 바랍니다.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8990716" y="2187411"/>
            <a:ext cx="255309" cy="8143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5" name="">
            <a:hlinkClick r:id="" action="ppaction://noaction" highlightClick="1"/>
          </p:cNvPr>
          <p:cNvSpPr/>
          <p:nvPr/>
        </p:nvSpPr>
        <p:spPr>
          <a:xfrm rot="5414086">
            <a:off x="9005162" y="2771644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6" name="">
            <a:hlinkClick r:id="" action="ppaction://noaction" highlightClick="1"/>
          </p:cNvPr>
          <p:cNvSpPr/>
          <p:nvPr/>
        </p:nvSpPr>
        <p:spPr>
          <a:xfrm rot="16141912">
            <a:off x="8996146" y="2185005"/>
            <a:ext cx="238807" cy="242505"/>
          </a:xfrm>
          <a:prstGeom prst="actionButtonForwardNex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8986298" y="2444389"/>
            <a:ext cx="245488" cy="206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8" name=""/>
          <p:cNvSpPr/>
          <p:nvPr/>
        </p:nvSpPr>
        <p:spPr>
          <a:xfrm>
            <a:off x="5182024" y="1693526"/>
            <a:ext cx="2580849" cy="419649"/>
          </a:xfrm>
          <a:prstGeom prst="rect">
            <a:avLst/>
          </a:prstGeom>
          <a:solidFill>
            <a:srgbClr val="3a38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개인정보수집 및 이용동의</a:t>
            </a:r>
            <a:endParaRPr lang="ko-KR" altLang="en-US" sz="1600">
              <a:solidFill>
                <a:srgbClr val="76a1a1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1786" y="1696963"/>
            <a:ext cx="361673" cy="361673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4754058" y="3538193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4784106" y="3118446"/>
            <a:ext cx="3884048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아이디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4773198" y="4719588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4793721" y="4271266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비밀번호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782723" y="5900688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9739" y="5998751"/>
            <a:ext cx="436503" cy="362966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4804130" y="5380879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비밀번호 재확인</a:t>
            </a:r>
            <a:endParaRPr lang="ko-KR" altLang="en-US" sz="1600">
              <a:solidFill>
                <a:srgbClr val="76a1a1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54845" y="4825506"/>
            <a:ext cx="436503" cy="362966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907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회원가입</a:t>
            </a:r>
            <a:endParaRPr lang="en-US" altLang="ko-KR" sz="1400">
              <a:solidFill>
                <a:srgbClr val="aad5d5"/>
              </a:solidFill>
            </a:endParaRPr>
          </a:p>
        </p:txBody>
      </p:sp>
      <p:grpSp>
        <p:nvGrpSpPr>
          <p:cNvPr id="44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45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0"/>
          <p:cNvSpPr txBox="1"/>
          <p:nvPr/>
        </p:nvSpPr>
        <p:spPr>
          <a:xfrm>
            <a:off x="5864491" y="274870"/>
            <a:ext cx="2069425" cy="103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200" b="1" i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90Kg</a:t>
            </a:r>
            <a:endParaRPr lang="en-US" altLang="ko-KR" sz="6200" b="1" i="1" spc="-15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/>
            </a:endParaRPr>
          </a:p>
        </p:txBody>
      </p:sp>
      <p:sp>
        <p:nvSpPr>
          <p:cNvPr id="23" name=""/>
          <p:cNvSpPr/>
          <p:nvPr/>
        </p:nvSpPr>
        <p:spPr>
          <a:xfrm>
            <a:off x="4765056" y="2009679"/>
            <a:ext cx="4217914" cy="81793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</a:rPr>
              <a:t>개인정보보호법에 따라 90Kg에 회원가입 신청하시는 분께 수집하는 개인정보의 항목, 개인정보의 수집 및 이용목적, 개인정보의 보유 및 이용기간, 동의 거부권 및 동의 거부 시 불이익에 관한 사항을 안내 드리오니 자세히 읽은 후 동의하여 주시기 바랍니다.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8990716" y="2006436"/>
            <a:ext cx="255309" cy="8143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5" name="">
            <a:hlinkClick r:id="" action="ppaction://noaction" highlightClick="1"/>
          </p:cNvPr>
          <p:cNvSpPr/>
          <p:nvPr/>
        </p:nvSpPr>
        <p:spPr>
          <a:xfrm rot="5414086">
            <a:off x="9005162" y="2590669"/>
            <a:ext cx="229010" cy="242811"/>
          </a:xfrm>
          <a:prstGeom prst="actionButtonForwardNex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6" name="">
            <a:hlinkClick r:id="" action="ppaction://noaction" highlightClick="1"/>
          </p:cNvPr>
          <p:cNvSpPr/>
          <p:nvPr/>
        </p:nvSpPr>
        <p:spPr>
          <a:xfrm rot="16141912">
            <a:off x="8996146" y="2004030"/>
            <a:ext cx="238807" cy="242505"/>
          </a:xfrm>
          <a:prstGeom prst="actionButtonForwardNex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9005348" y="2263414"/>
            <a:ext cx="245488" cy="206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8" name=""/>
          <p:cNvSpPr/>
          <p:nvPr/>
        </p:nvSpPr>
        <p:spPr>
          <a:xfrm>
            <a:off x="5182024" y="1512551"/>
            <a:ext cx="2580849" cy="419649"/>
          </a:xfrm>
          <a:prstGeom prst="rect">
            <a:avLst/>
          </a:prstGeom>
          <a:solidFill>
            <a:srgbClr val="3a38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개인정보수집 및 이용동의</a:t>
            </a:r>
            <a:endParaRPr lang="ko-KR" altLang="en-US" sz="1600">
              <a:solidFill>
                <a:srgbClr val="76a1a1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>
            <a:biLevel thresh="50000"/>
            <a:lum/>
          </a:blip>
          <a:stretch>
            <a:fillRect/>
          </a:stretch>
        </p:blipFill>
        <p:spPr>
          <a:xfrm>
            <a:off x="4781786" y="1515988"/>
            <a:ext cx="361673" cy="361673"/>
          </a:xfrm>
          <a:prstGeom prst="rect">
            <a:avLst/>
          </a:prstGeom>
          <a:solidFill>
            <a:srgbClr val="3a3838"/>
          </a:solidFill>
          <a:effectLst/>
        </p:spPr>
      </p:pic>
      <p:sp>
        <p:nvSpPr>
          <p:cNvPr id="30" name=""/>
          <p:cNvSpPr/>
          <p:nvPr/>
        </p:nvSpPr>
        <p:spPr>
          <a:xfrm>
            <a:off x="4754058" y="3357218"/>
            <a:ext cx="4494863" cy="46160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팀원은 다리우스가 밉다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4784106" y="2937471"/>
            <a:ext cx="3884048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아이디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4773198" y="4500513"/>
            <a:ext cx="4503682" cy="44396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******************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4793721" y="3975991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비밀번호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782723" y="5624463"/>
            <a:ext cx="4494864" cy="43514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******************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797364" y="5665376"/>
            <a:ext cx="436503" cy="362966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4804130" y="5104654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비밀번호 재확인</a:t>
            </a:r>
            <a:endParaRPr lang="ko-KR" altLang="en-US" sz="1600">
              <a:solidFill>
                <a:srgbClr val="76a1a1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83420" y="4558806"/>
            <a:ext cx="436503" cy="362966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907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회원가입</a:t>
            </a:r>
            <a:endParaRPr lang="en-US" altLang="ko-KR" sz="1400">
              <a:solidFill>
                <a:srgbClr val="aad5d5"/>
              </a:solidFill>
            </a:endParaRPr>
          </a:p>
        </p:txBody>
      </p:sp>
      <p:grpSp>
        <p:nvGrpSpPr>
          <p:cNvPr id="44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45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2" name=""/>
          <p:cNvSpPr/>
          <p:nvPr/>
        </p:nvSpPr>
        <p:spPr>
          <a:xfrm>
            <a:off x="11978147" y="2588"/>
            <a:ext cx="209041" cy="68233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3" name="">
            <a:hlinkClick r:id="" action="ppaction://noaction" highlightClick="1"/>
          </p:cNvPr>
          <p:cNvSpPr/>
          <p:nvPr/>
        </p:nvSpPr>
        <p:spPr>
          <a:xfrm rot="5414086" flipV="1">
            <a:off x="11984234" y="6650254"/>
            <a:ext cx="193031" cy="183610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4" name="">
            <a:hlinkClick r:id="" action="ppaction://noaction" highlightClick="1"/>
          </p:cNvPr>
          <p:cNvSpPr/>
          <p:nvPr/>
        </p:nvSpPr>
        <p:spPr>
          <a:xfrm rot="16141912">
            <a:off x="11983973" y="9327"/>
            <a:ext cx="174340" cy="179393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5" name=""/>
          <p:cNvSpPr/>
          <p:nvPr/>
        </p:nvSpPr>
        <p:spPr>
          <a:xfrm>
            <a:off x="12021851" y="210763"/>
            <a:ext cx="112999" cy="1010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907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회원가입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5001708" y="718793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5031756" y="299046"/>
            <a:ext cx="3884048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이름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5020848" y="1900188"/>
            <a:ext cx="1311043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 년</a:t>
            </a:r>
            <a:r>
              <a:rPr lang="en-US" altLang="ko-KR" sz="1600">
                <a:solidFill>
                  <a:srgbClr val="76a1a1"/>
                </a:solidFill>
              </a:rPr>
              <a:t>(4</a:t>
            </a:r>
            <a:r>
              <a:rPr lang="ko-KR" altLang="en-US" sz="1600">
                <a:solidFill>
                  <a:srgbClr val="76a1a1"/>
                </a:solidFill>
              </a:rPr>
              <a:t>자</a:t>
            </a:r>
            <a:r>
              <a:rPr lang="en-US" altLang="ko-KR" sz="1600">
                <a:solidFill>
                  <a:srgbClr val="76a1a1"/>
                </a:solidFill>
              </a:rPr>
              <a:t>)</a:t>
            </a:r>
            <a:endParaRPr lang="en-US" altLang="ko-KR" sz="1600">
              <a:solidFill>
                <a:srgbClr val="76a1a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5031846" y="1451866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생년월일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5030373" y="3014613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성별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5051780" y="2561479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성별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6571659" y="1895249"/>
            <a:ext cx="1311044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월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8184913" y="1869849"/>
            <a:ext cx="1311043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 일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52" name="">
            <a:hlinkClick r:id="" action="ppaction://noaction" highlightClick="1"/>
          </p:cNvPr>
          <p:cNvSpPr/>
          <p:nvPr/>
        </p:nvSpPr>
        <p:spPr>
          <a:xfrm rot="5414086">
            <a:off x="7539009" y="1946389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3" name="">
            <a:hlinkClick r:id="" action="ppaction://noaction" highlightClick="1"/>
          </p:cNvPr>
          <p:cNvSpPr/>
          <p:nvPr/>
        </p:nvSpPr>
        <p:spPr>
          <a:xfrm rot="5414086">
            <a:off x="9148029" y="3091858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4" name=""/>
          <p:cNvSpPr/>
          <p:nvPr/>
        </p:nvSpPr>
        <p:spPr>
          <a:xfrm>
            <a:off x="6006442" y="4002680"/>
            <a:ext cx="2466633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lt2"/>
                </a:solidFill>
              </a:rPr>
              <a:t>본인명의 휴대전화번호</a:t>
            </a:r>
            <a:endParaRPr lang="ko-KR" altLang="en-US" sz="1600">
              <a:solidFill>
                <a:schemeClr val="lt2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5045221" y="4002385"/>
            <a:ext cx="95132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SKT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56" name="">
            <a:hlinkClick r:id="" action="ppaction://noaction" highlightClick="1"/>
          </p:cNvPr>
          <p:cNvSpPr/>
          <p:nvPr/>
        </p:nvSpPr>
        <p:spPr>
          <a:xfrm rot="5414086">
            <a:off x="5609690" y="4089029"/>
            <a:ext cx="229010" cy="261166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7" name=""/>
          <p:cNvSpPr/>
          <p:nvPr/>
        </p:nvSpPr>
        <p:spPr>
          <a:xfrm>
            <a:off x="5035124" y="4598062"/>
            <a:ext cx="4571470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lt2"/>
                </a:solidFill>
              </a:rPr>
              <a:t>인증번호 입력</a:t>
            </a:r>
            <a:endParaRPr lang="ko-KR" altLang="en-US" sz="1600">
              <a:solidFill>
                <a:schemeClr val="lt2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8483369" y="4012205"/>
            <a:ext cx="1117730" cy="3760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인증번호</a:t>
            </a:r>
            <a:endParaRPr lang="ko-KR" altLang="en-US" sz="14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받기</a:t>
            </a:r>
            <a:endParaRPr lang="ko-KR" altLang="en-US" sz="1400">
              <a:solidFill>
                <a:schemeClr val="dk1"/>
              </a:solidFill>
            </a:endParaRPr>
          </a:p>
        </p:txBody>
      </p:sp>
      <p:grpSp>
        <p:nvGrpSpPr>
          <p:cNvPr id="60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61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7" name=""/>
          <p:cNvSpPr/>
          <p:nvPr/>
        </p:nvSpPr>
        <p:spPr>
          <a:xfrm>
            <a:off x="11978147" y="2588"/>
            <a:ext cx="209041" cy="68233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8" name="">
            <a:hlinkClick r:id="" action="ppaction://noaction" highlightClick="1"/>
          </p:cNvPr>
          <p:cNvSpPr/>
          <p:nvPr/>
        </p:nvSpPr>
        <p:spPr>
          <a:xfrm rot="5414086" flipV="1">
            <a:off x="11984234" y="6650254"/>
            <a:ext cx="193031" cy="183610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9" name="">
            <a:hlinkClick r:id="" action="ppaction://noaction" highlightClick="1"/>
          </p:cNvPr>
          <p:cNvSpPr/>
          <p:nvPr/>
        </p:nvSpPr>
        <p:spPr>
          <a:xfrm rot="16141912">
            <a:off x="11983973" y="9327"/>
            <a:ext cx="174340" cy="179393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0" name=""/>
          <p:cNvSpPr/>
          <p:nvPr/>
        </p:nvSpPr>
        <p:spPr>
          <a:xfrm>
            <a:off x="12031376" y="2624123"/>
            <a:ext cx="112999" cy="1010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1" name=""/>
          <p:cNvSpPr/>
          <p:nvPr/>
        </p:nvSpPr>
        <p:spPr>
          <a:xfrm>
            <a:off x="4996993" y="5692610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2" name=""/>
          <p:cNvSpPr/>
          <p:nvPr/>
        </p:nvSpPr>
        <p:spPr>
          <a:xfrm>
            <a:off x="5027041" y="5272863"/>
            <a:ext cx="3884048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닉네임</a:t>
            </a:r>
            <a:endParaRPr lang="ko-KR" altLang="en-US" sz="1600">
              <a:solidFill>
                <a:srgbClr val="76a1a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bfbfb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90733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회원가입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5001708" y="718793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김도형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5031756" y="299046"/>
            <a:ext cx="3884048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이름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5020848" y="1900188"/>
            <a:ext cx="1311043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2000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5031846" y="1451866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생년월일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5030373" y="3014613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남자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5051780" y="2561479"/>
            <a:ext cx="3884048" cy="41532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성별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6571659" y="1895249"/>
            <a:ext cx="1311044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1</a:t>
            </a:r>
            <a:r>
              <a:rPr lang="ko-KR" altLang="en-US" sz="1600">
                <a:solidFill>
                  <a:schemeClr val="dk1"/>
                </a:solidFill>
              </a:rPr>
              <a:t>월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8184913" y="1869849"/>
            <a:ext cx="1311043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21</a:t>
            </a:r>
            <a:r>
              <a:rPr lang="ko-KR" altLang="en-US" sz="1600">
                <a:solidFill>
                  <a:schemeClr val="dk1"/>
                </a:solidFill>
              </a:rPr>
              <a:t>일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53" name="">
            <a:hlinkClick r:id="" action="ppaction://noaction" highlightClick="1"/>
          </p:cNvPr>
          <p:cNvSpPr/>
          <p:nvPr/>
        </p:nvSpPr>
        <p:spPr>
          <a:xfrm rot="5414086">
            <a:off x="9148029" y="3091858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4" name=""/>
          <p:cNvSpPr/>
          <p:nvPr/>
        </p:nvSpPr>
        <p:spPr>
          <a:xfrm>
            <a:off x="6006442" y="4002680"/>
            <a:ext cx="2466633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010-6550-****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5045221" y="4002385"/>
            <a:ext cx="951324" cy="39568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SKT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56" name="">
            <a:hlinkClick r:id="" action="ppaction://noaction" highlightClick="1"/>
          </p:cNvPr>
          <p:cNvSpPr/>
          <p:nvPr/>
        </p:nvSpPr>
        <p:spPr>
          <a:xfrm rot="5414086">
            <a:off x="5609690" y="4089029"/>
            <a:ext cx="229010" cy="261166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7" name=""/>
          <p:cNvSpPr/>
          <p:nvPr/>
        </p:nvSpPr>
        <p:spPr>
          <a:xfrm>
            <a:off x="5035124" y="4617112"/>
            <a:ext cx="4571470" cy="41532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74834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8483369" y="4012205"/>
            <a:ext cx="1117730" cy="37605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인증번호</a:t>
            </a:r>
            <a:endParaRPr lang="ko-KR" altLang="en-US" sz="14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받기</a:t>
            </a:r>
            <a:endParaRPr lang="ko-KR" altLang="en-US" sz="1400">
              <a:solidFill>
                <a:schemeClr val="dk1"/>
              </a:solidFill>
            </a:endParaRPr>
          </a:p>
        </p:txBody>
      </p:sp>
      <p:grpSp>
        <p:nvGrpSpPr>
          <p:cNvPr id="60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61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7" name=""/>
          <p:cNvSpPr/>
          <p:nvPr/>
        </p:nvSpPr>
        <p:spPr>
          <a:xfrm>
            <a:off x="11978147" y="2588"/>
            <a:ext cx="209041" cy="68233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8" name="">
            <a:hlinkClick r:id="" action="ppaction://noaction" highlightClick="1"/>
          </p:cNvPr>
          <p:cNvSpPr/>
          <p:nvPr/>
        </p:nvSpPr>
        <p:spPr>
          <a:xfrm rot="5414086" flipV="1">
            <a:off x="11984234" y="6650254"/>
            <a:ext cx="193031" cy="183610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9" name="">
            <a:hlinkClick r:id="" action="ppaction://noaction" highlightClick="1"/>
          </p:cNvPr>
          <p:cNvSpPr/>
          <p:nvPr/>
        </p:nvSpPr>
        <p:spPr>
          <a:xfrm rot="16141912">
            <a:off x="11983973" y="9327"/>
            <a:ext cx="174340" cy="179393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0" name=""/>
          <p:cNvSpPr/>
          <p:nvPr/>
        </p:nvSpPr>
        <p:spPr>
          <a:xfrm>
            <a:off x="12031376" y="2639638"/>
            <a:ext cx="112999" cy="1010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2" name="">
            <a:hlinkClick r:id="" action="ppaction://noaction" highlightClick="1"/>
          </p:cNvPr>
          <p:cNvSpPr/>
          <p:nvPr/>
        </p:nvSpPr>
        <p:spPr>
          <a:xfrm rot="5414086">
            <a:off x="7539009" y="1946389"/>
            <a:ext cx="229010" cy="432939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4" name=""/>
          <p:cNvSpPr/>
          <p:nvPr/>
        </p:nvSpPr>
        <p:spPr>
          <a:xfrm>
            <a:off x="5065731" y="5751528"/>
            <a:ext cx="4512502" cy="523344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사나이 정운직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5" name=""/>
          <p:cNvSpPr/>
          <p:nvPr/>
        </p:nvSpPr>
        <p:spPr>
          <a:xfrm>
            <a:off x="5095779" y="5331781"/>
            <a:ext cx="3884048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닉네임</a:t>
            </a:r>
            <a:endParaRPr lang="ko-KR" altLang="en-US" sz="1600">
              <a:solidFill>
                <a:srgbClr val="76a1a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a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259237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rgbClr val="d9d9d9"/>
              </a:solidFill>
            </a:endParaRPr>
          </a:p>
        </p:txBody>
      </p:sp>
      <p:cxnSp>
        <p:nvCxnSpPr>
          <p:cNvPr id="40" name="직선 연결선 1"/>
          <p:cNvCxnSpPr/>
          <p:nvPr/>
        </p:nvCxnSpPr>
        <p:spPr>
          <a:xfrm flipV="1">
            <a:off x="660269" y="826536"/>
            <a:ext cx="1568679" cy="6557"/>
          </a:xfrm>
          <a:prstGeom prst="line">
            <a:avLst/>
          </a:prstGeom>
          <a:ln>
            <a:solidFill>
              <a:srgbClr val="7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77027" y="300263"/>
            <a:ext cx="554355" cy="57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rgbClr val="aad5d5"/>
                </a:solidFill>
              </a:rPr>
              <a:t>1.</a:t>
            </a:r>
            <a:endParaRPr lang="ko-KR" altLang="en-US" sz="3200" b="1">
              <a:solidFill>
                <a:srgbClr val="aad5d5"/>
              </a:solidFill>
            </a:endParaRPr>
          </a:p>
        </p:txBody>
      </p:sp>
      <p:sp>
        <p:nvSpPr>
          <p:cNvPr id="42" name="TextBox 5"/>
          <p:cNvSpPr txBox="1"/>
          <p:nvPr/>
        </p:nvSpPr>
        <p:spPr>
          <a:xfrm>
            <a:off x="644602" y="283121"/>
            <a:ext cx="16185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rgbClr val="aad5d5"/>
                </a:solidFill>
                <a:latin typeface="+mj-ea"/>
                <a:ea typeface="+mj-ea"/>
              </a:rPr>
              <a:t>기초화면</a:t>
            </a:r>
            <a:endParaRPr lang="ko-KR" altLang="en-US" sz="3000" spc="-150">
              <a:solidFill>
                <a:srgbClr val="aad5d5"/>
              </a:solidFill>
              <a:latin typeface="+mj-ea"/>
              <a:ea typeface="+mj-ea"/>
            </a:endParaRPr>
          </a:p>
        </p:txBody>
      </p:sp>
      <p:sp>
        <p:nvSpPr>
          <p:cNvPr id="43" name="TextBox 6"/>
          <p:cNvSpPr txBox="1"/>
          <p:nvPr/>
        </p:nvSpPr>
        <p:spPr>
          <a:xfrm>
            <a:off x="1346277" y="847616"/>
            <a:ext cx="1002588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aad5d5"/>
                </a:solidFill>
              </a:rPr>
              <a:t>회원가입</a:t>
            </a:r>
            <a:r>
              <a:rPr lang="en-US" altLang="ko-KR" sz="1400">
                <a:solidFill>
                  <a:srgbClr val="aad5d5"/>
                </a:solidFill>
              </a:rPr>
              <a:t>2</a:t>
            </a:r>
            <a:endParaRPr lang="en-US" altLang="ko-KR" sz="1400">
              <a:solidFill>
                <a:srgbClr val="aad5d5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5001708" y="718793"/>
            <a:ext cx="4512502" cy="136119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8478042" y="411061"/>
            <a:ext cx="903528" cy="277854"/>
          </a:xfrm>
          <a:prstGeom prst="rect">
            <a:avLst/>
          </a:prstGeom>
          <a:noFill/>
          <a:ln w="12700" cap="flat" cmpd="sng" algn="ctr">
            <a:solidFill>
              <a:srgbClr val="769272"/>
            </a:solidFill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rgbClr val="76a1a1"/>
                </a:solidFill>
              </a:rPr>
              <a:t>파일 업로드</a:t>
            </a:r>
            <a:endParaRPr lang="ko-KR" altLang="en-US" sz="1100">
              <a:solidFill>
                <a:srgbClr val="76a1a1"/>
              </a:solidFill>
            </a:endParaRPr>
          </a:p>
        </p:txBody>
      </p:sp>
      <p:grpSp>
        <p:nvGrpSpPr>
          <p:cNvPr id="60" name="그룹 2"/>
          <p:cNvGrpSpPr/>
          <p:nvPr/>
        </p:nvGrpSpPr>
        <p:grpSpPr>
          <a:xfrm rot="0">
            <a:off x="241727" y="3920743"/>
            <a:ext cx="2065804" cy="2497748"/>
            <a:chOff x="8307536" y="513343"/>
            <a:chExt cx="3656577" cy="3695738"/>
          </a:xfrm>
        </p:grpSpPr>
        <p:sp>
          <p:nvSpPr>
            <p:cNvPr id="61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7" name=""/>
          <p:cNvSpPr/>
          <p:nvPr/>
        </p:nvSpPr>
        <p:spPr>
          <a:xfrm>
            <a:off x="11978147" y="2588"/>
            <a:ext cx="209041" cy="68233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8" name="">
            <a:hlinkClick r:id="" action="ppaction://noaction" highlightClick="1"/>
          </p:cNvPr>
          <p:cNvSpPr/>
          <p:nvPr/>
        </p:nvSpPr>
        <p:spPr>
          <a:xfrm rot="5414086" flipV="1">
            <a:off x="11984234" y="6650254"/>
            <a:ext cx="193031" cy="183610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9" name="">
            <a:hlinkClick r:id="" action="ppaction://noaction" highlightClick="1"/>
          </p:cNvPr>
          <p:cNvSpPr/>
          <p:nvPr/>
        </p:nvSpPr>
        <p:spPr>
          <a:xfrm rot="16141912">
            <a:off x="11983973" y="9327"/>
            <a:ext cx="174340" cy="179393"/>
          </a:xfrm>
          <a:prstGeom prst="actionButtonForwardNex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0" name=""/>
          <p:cNvSpPr/>
          <p:nvPr/>
        </p:nvSpPr>
        <p:spPr>
          <a:xfrm>
            <a:off x="12031376" y="5224448"/>
            <a:ext cx="112999" cy="1010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1" name=""/>
          <p:cNvSpPr txBox="1"/>
          <p:nvPr/>
        </p:nvSpPr>
        <p:spPr>
          <a:xfrm>
            <a:off x="5093810" y="799213"/>
            <a:ext cx="245905" cy="28473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1300">
              <a:latin typeface="돋움"/>
              <a:ea typeface="돋움"/>
            </a:endParaRPr>
          </a:p>
        </p:txBody>
      </p:sp>
      <p:sp>
        <p:nvSpPr>
          <p:cNvPr id="72" name=""/>
          <p:cNvSpPr/>
          <p:nvPr/>
        </p:nvSpPr>
        <p:spPr>
          <a:xfrm>
            <a:off x="5027042" y="255054"/>
            <a:ext cx="1194117" cy="41532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rgbClr val="76a1a1"/>
                </a:solidFill>
              </a:rPr>
              <a:t>입학확인서</a:t>
            </a:r>
            <a:endParaRPr lang="ko-KR" altLang="en-US" sz="1600">
              <a:solidFill>
                <a:srgbClr val="76a1a1"/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4985174" y="2664480"/>
            <a:ext cx="4620518" cy="562621"/>
          </a:xfrm>
          <a:prstGeom prst="rect">
            <a:avLst/>
          </a:prstGeom>
          <a:solidFill>
            <a:srgbClr val="b1dddd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가입하기</a:t>
            </a:r>
            <a:endParaRPr lang="ko-KR" altLang="en-US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1293</ep:Words>
  <ep:PresentationFormat>와이드스크린</ep:PresentationFormat>
  <ep:Paragraphs>635</ep:Paragraphs>
  <ep:Slides>46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User</cp:lastModifiedBy>
  <dcterms:modified xsi:type="dcterms:W3CDTF">2021-07-18T12:31:28.558</dcterms:modified>
  <cp:revision>174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