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matic SC"/>
      <p:regular r:id="rId13"/>
      <p:bold r:id="rId14"/>
    </p:embeddedFont>
    <p:embeddedFont>
      <p:font typeface="Short Stack"/>
      <p:regular r:id="rId15"/>
    </p:embeddedFont>
    <p:embeddedFont>
      <p:font typeface="Quicksa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hortStack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886450" y="2186600"/>
            <a:ext cx="5371200" cy="22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-85500" y="-224872"/>
            <a:ext cx="9290343" cy="7235872"/>
            <a:chOff x="-85500" y="-168653"/>
            <a:chExt cx="9290343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8" cy="704779"/>
              <a:chOff x="3870624" y="271731"/>
              <a:chExt cx="531018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rect b="b" l="l" r="r" t="t"/>
                <a:pathLst>
                  <a:path extrusionOk="0" h="819510" w="580988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4" cy="585559"/>
              <a:chOff x="8158724" y="4646275"/>
              <a:chExt cx="612914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rect b="b" l="l" r="r" t="t"/>
                <a:pathLst>
                  <a:path extrusionOk="0" h="638994" w="699146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6" y="3696885"/>
              <a:ext cx="565307" cy="602473"/>
              <a:chOff x="813656" y="3801560"/>
              <a:chExt cx="565307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rect b="b" l="l" r="r" t="t"/>
                <a:pathLst>
                  <a:path extrusionOk="0" h="644114" w="293264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6" y="4575203"/>
              <a:ext cx="497753" cy="491682"/>
              <a:chOff x="7559439" y="3972390"/>
              <a:chExt cx="497753" cy="491682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rect b="b" l="l" r="r" t="t"/>
                <a:pathLst>
                  <a:path extrusionOk="0" h="376095" w="393594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rect b="b" l="l" r="r" t="t"/>
                <a:pathLst>
                  <a:path extrusionOk="0" h="720725" w="64770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799" cy="507307"/>
              <a:chOff x="7439637" y="3918577"/>
              <a:chExt cx="503799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rect b="b" l="l" r="r" t="t"/>
                <a:pathLst>
                  <a:path extrusionOk="0" h="468109" w="461644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9"/>
              <a:chOff x="4912930" y="846902"/>
              <a:chExt cx="289739" cy="482319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rect b="b" l="l" r="r" t="t"/>
                <a:pathLst>
                  <a:path extrusionOk="0" h="530506" w="336906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9"/>
              <a:ext cx="583850" cy="670190"/>
              <a:chOff x="7801268" y="2011649"/>
              <a:chExt cx="583850" cy="670190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rect b="b" l="l" r="r" t="t"/>
                <a:pathLst>
                  <a:path extrusionOk="0" h="624012" w="422747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8" cy="515682"/>
              <a:chOff x="286734" y="1360788"/>
              <a:chExt cx="437028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rect b="b" l="l" r="r" t="t"/>
                <a:pathLst>
                  <a:path extrusionOk="0" h="699230" w="556153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rect b="b" l="l" r="r" t="t"/>
                <a:pathLst>
                  <a:path extrusionOk="0" h="267334" w="274579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rect b="b" l="l" r="r" t="t"/>
                <a:pathLst>
                  <a:path extrusionOk="0" h="548433" w="254831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1"/>
              <a:chOff x="2318449" y="604142"/>
              <a:chExt cx="332332" cy="346581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rect b="b" l="l" r="r" t="t"/>
                <a:pathLst>
                  <a:path extrusionOk="0" h="391754" w="386433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attern">
  <p:cSld name="Blank with pattern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5788527"/>
            <a:ext cx="9272423" cy="1214387"/>
            <a:chOff x="-45603" y="440026"/>
            <a:chExt cx="9272423" cy="910790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 -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/>
          <p:nvPr>
            <p:ph idx="12" type="sldNum"/>
          </p:nvPr>
        </p:nvSpPr>
        <p:spPr>
          <a:xfrm>
            <a:off x="8328184" y="61299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ctrTitle"/>
          </p:nvPr>
        </p:nvSpPr>
        <p:spPr>
          <a:xfrm>
            <a:off x="2112400" y="2111133"/>
            <a:ext cx="4919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112400" y="3786736"/>
            <a:ext cx="4919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-83913" y="-224872"/>
            <a:ext cx="9288756" cy="7235872"/>
            <a:chOff x="-83913" y="-168653"/>
            <a:chExt cx="9288756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big pattern">
  <p:cSld name="Blank with big patter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3877329" y="115909"/>
            <a:ext cx="499650" cy="939705"/>
          </a:xfrm>
          <a:custGeom>
            <a:rect b="b" l="l" r="r" t="t"/>
            <a:pathLst>
              <a:path extrusionOk="0" h="819510" w="580988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-73851" y="5780484"/>
            <a:ext cx="601266" cy="732713"/>
          </a:xfrm>
          <a:custGeom>
            <a:rect b="b" l="l" r="r" t="t"/>
            <a:pathLst>
              <a:path extrusionOk="0" h="638994" w="699146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9" name="Google Shape;179;p4"/>
          <p:cNvSpPr/>
          <p:nvPr/>
        </p:nvSpPr>
        <p:spPr>
          <a:xfrm rot="2001982">
            <a:off x="136143" y="2955821"/>
            <a:ext cx="321474" cy="946355"/>
          </a:xfrm>
          <a:custGeom>
            <a:rect b="b" l="l" r="r" t="t"/>
            <a:pathLst>
              <a:path extrusionOk="0" h="826169" w="374196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0" name="Google Shape;180;p4"/>
          <p:cNvSpPr/>
          <p:nvPr/>
        </p:nvSpPr>
        <p:spPr>
          <a:xfrm rot="-1974315">
            <a:off x="1073776" y="5443829"/>
            <a:ext cx="252371" cy="739064"/>
          </a:xfrm>
          <a:custGeom>
            <a:rect b="b" l="l" r="r" t="t"/>
            <a:pathLst>
              <a:path extrusionOk="0" h="644114" w="293264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4101001" y="6198907"/>
            <a:ext cx="376856" cy="339869"/>
          </a:xfrm>
          <a:custGeom>
            <a:rect b="b" l="l" r="r" t="t"/>
            <a:pathLst>
              <a:path extrusionOk="0" h="389164" w="575352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8577163" y="1268434"/>
            <a:ext cx="485245" cy="438732"/>
          </a:xfrm>
          <a:custGeom>
            <a:rect b="b" l="l" r="r" t="t"/>
            <a:pathLst>
              <a:path extrusionOk="0" h="420510" w="620122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3" name="Google Shape;183;p4"/>
          <p:cNvSpPr/>
          <p:nvPr/>
        </p:nvSpPr>
        <p:spPr>
          <a:xfrm rot="3971375">
            <a:off x="3078097" y="6275169"/>
            <a:ext cx="483879" cy="668479"/>
          </a:xfrm>
          <a:custGeom>
            <a:rect b="b" l="l" r="r" t="t"/>
            <a:pathLst>
              <a:path extrusionOk="0" h="776612" w="421613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4" name="Google Shape;184;p4"/>
          <p:cNvSpPr/>
          <p:nvPr/>
        </p:nvSpPr>
        <p:spPr>
          <a:xfrm rot="-3375824">
            <a:off x="8425547" y="5670140"/>
            <a:ext cx="830869" cy="166730"/>
          </a:xfrm>
          <a:custGeom>
            <a:rect b="b" l="l" r="r" t="t"/>
            <a:pathLst>
              <a:path extrusionOk="0" h="193920" w="724776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5" name="Google Shape;185;p4"/>
          <p:cNvSpPr/>
          <p:nvPr/>
        </p:nvSpPr>
        <p:spPr>
          <a:xfrm rot="3011666">
            <a:off x="3143187" y="663795"/>
            <a:ext cx="266400" cy="513948"/>
          </a:xfrm>
          <a:custGeom>
            <a:rect b="b" l="l" r="r" t="t"/>
            <a:pathLst>
              <a:path extrusionOk="0" h="598221" w="232561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4"/>
          <p:cNvSpPr/>
          <p:nvPr/>
        </p:nvSpPr>
        <p:spPr>
          <a:xfrm rot="2196195">
            <a:off x="6620201" y="49814"/>
            <a:ext cx="248001" cy="865527"/>
          </a:xfrm>
          <a:custGeom>
            <a:rect b="b" l="l" r="r" t="t"/>
            <a:pathLst>
              <a:path extrusionOk="0" h="755251" w="288538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7" name="Google Shape;187;p4"/>
          <p:cNvSpPr/>
          <p:nvPr/>
        </p:nvSpPr>
        <p:spPr>
          <a:xfrm rot="9911830">
            <a:off x="5498424" y="6150833"/>
            <a:ext cx="338915" cy="431796"/>
          </a:xfrm>
          <a:custGeom>
            <a:rect b="b" l="l" r="r" t="t"/>
            <a:pathLst>
              <a:path extrusionOk="0" h="376095" w="393594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397765" y="162789"/>
            <a:ext cx="557022" cy="826432"/>
          </a:xfrm>
          <a:custGeom>
            <a:rect b="b" l="l" r="r" t="t"/>
            <a:pathLst>
              <a:path extrusionOk="0" h="720725" w="64770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635737" y="6020842"/>
            <a:ext cx="556337" cy="841879"/>
          </a:xfrm>
          <a:custGeom>
            <a:rect b="b" l="l" r="r" t="t"/>
            <a:pathLst>
              <a:path extrusionOk="0" h="734197" w="646904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0" name="Google Shape;190;p4"/>
          <p:cNvSpPr/>
          <p:nvPr/>
        </p:nvSpPr>
        <p:spPr>
          <a:xfrm rot="-982808">
            <a:off x="7867084" y="6137459"/>
            <a:ext cx="701993" cy="756924"/>
          </a:xfrm>
          <a:custGeom>
            <a:rect b="b" l="l" r="r" t="t"/>
            <a:pathLst>
              <a:path extrusionOk="0" h="660184" w="816364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1" name="Google Shape;191;p4"/>
          <p:cNvSpPr/>
          <p:nvPr/>
        </p:nvSpPr>
        <p:spPr>
          <a:xfrm rot="1185294">
            <a:off x="4798351" y="5622535"/>
            <a:ext cx="616477" cy="895704"/>
          </a:xfrm>
          <a:custGeom>
            <a:rect b="b" l="l" r="r" t="t"/>
            <a:pathLst>
              <a:path extrusionOk="0" h="782962" w="718509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954788" y="797936"/>
            <a:ext cx="579203" cy="869557"/>
          </a:xfrm>
          <a:custGeom>
            <a:rect b="b" l="l" r="r" t="t"/>
            <a:pathLst>
              <a:path extrusionOk="0" h="758335" w="673492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934147" y="4069789"/>
            <a:ext cx="716315" cy="765184"/>
          </a:xfrm>
          <a:custGeom>
            <a:rect b="b" l="l" r="r" t="t"/>
            <a:pathLst>
              <a:path extrusionOk="0" h="667312" w="832925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8750637" y="2288195"/>
            <a:ext cx="454206" cy="541461"/>
          </a:xfrm>
          <a:custGeom>
            <a:rect b="b" l="l" r="r" t="t"/>
            <a:pathLst>
              <a:path extrusionOk="0" h="472205" w="528147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5" name="Google Shape;195;p4"/>
          <p:cNvSpPr/>
          <p:nvPr/>
        </p:nvSpPr>
        <p:spPr>
          <a:xfrm rot="-2424156">
            <a:off x="2052511" y="-141756"/>
            <a:ext cx="373867" cy="657751"/>
          </a:xfrm>
          <a:custGeom>
            <a:rect b="b" l="l" r="r" t="t"/>
            <a:pathLst>
              <a:path extrusionOk="0" h="573530" w="434661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6114462" y="6087193"/>
            <a:ext cx="712864" cy="559089"/>
          </a:xfrm>
          <a:custGeom>
            <a:rect b="b" l="l" r="r" t="t"/>
            <a:pathLst>
              <a:path extrusionOk="0" h="487578" w="828912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197" name="Google Shape;197;p4"/>
          <p:cNvGrpSpPr/>
          <p:nvPr/>
        </p:nvGrpSpPr>
        <p:grpSpPr>
          <a:xfrm rot="-2302891">
            <a:off x="692342" y="2271174"/>
            <a:ext cx="657775" cy="514821"/>
            <a:chOff x="1429156" y="1387535"/>
            <a:chExt cx="657769" cy="386112"/>
          </a:xfrm>
        </p:grpSpPr>
        <p:sp>
          <p:nvSpPr>
            <p:cNvPr id="198" name="Google Shape;198;p4"/>
            <p:cNvSpPr/>
            <p:nvPr/>
          </p:nvSpPr>
          <p:spPr>
            <a:xfrm>
              <a:off x="1429156" y="1387535"/>
              <a:ext cx="657769" cy="386112"/>
            </a:xfrm>
            <a:custGeom>
              <a:rect b="b" l="l" r="r" t="t"/>
              <a:pathLst>
                <a:path extrusionOk="0" h="448968" w="764848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03617" y="1534561"/>
              <a:ext cx="308110" cy="146566"/>
            </a:xfrm>
            <a:custGeom>
              <a:rect b="b" l="l" r="r" t="t"/>
              <a:pathLst>
                <a:path extrusionOk="0" h="170426" w="358267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00" name="Google Shape;200;p4"/>
          <p:cNvSpPr/>
          <p:nvPr/>
        </p:nvSpPr>
        <p:spPr>
          <a:xfrm rot="-1696692">
            <a:off x="7912035" y="2086988"/>
            <a:ext cx="760522" cy="267272"/>
          </a:xfrm>
          <a:custGeom>
            <a:rect b="b" l="l" r="r" t="t"/>
            <a:pathLst>
              <a:path extrusionOk="0" h="233045" w="884171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573536" y="3187209"/>
            <a:ext cx="665135" cy="696151"/>
          </a:xfrm>
          <a:custGeom>
            <a:rect b="b" l="l" r="r" t="t"/>
            <a:pathLst>
              <a:path extrusionOk="0" h="607108" w="773413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02" name="Google Shape;202;p4"/>
          <p:cNvGrpSpPr/>
          <p:nvPr/>
        </p:nvGrpSpPr>
        <p:grpSpPr>
          <a:xfrm>
            <a:off x="243202" y="4557487"/>
            <a:ext cx="376916" cy="607580"/>
            <a:chOff x="1010452" y="1144365"/>
            <a:chExt cx="376916" cy="455685"/>
          </a:xfrm>
        </p:grpSpPr>
        <p:sp>
          <p:nvSpPr>
            <p:cNvPr id="203" name="Google Shape;203;p4"/>
            <p:cNvSpPr/>
            <p:nvPr/>
          </p:nvSpPr>
          <p:spPr>
            <a:xfrm>
              <a:off x="1010452" y="1144365"/>
              <a:ext cx="376916" cy="455685"/>
            </a:xfrm>
            <a:custGeom>
              <a:rect b="b" l="l" r="r" t="t"/>
              <a:pathLst>
                <a:path extrusionOk="0" h="529866" w="438274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151008" y="1222803"/>
              <a:ext cx="35003" cy="68520"/>
            </a:xfrm>
            <a:custGeom>
              <a:rect b="b" l="l" r="r" t="t"/>
              <a:pathLst>
                <a:path extrusionOk="0" h="79674" w="40701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05" name="Google Shape;205;p4"/>
          <p:cNvSpPr/>
          <p:nvPr/>
        </p:nvSpPr>
        <p:spPr>
          <a:xfrm rot="-1109260">
            <a:off x="7931506" y="5225795"/>
            <a:ext cx="396713" cy="536359"/>
          </a:xfrm>
          <a:custGeom>
            <a:rect b="b" l="l" r="r" t="t"/>
            <a:pathLst>
              <a:path extrusionOk="0" h="468109" w="461644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6730124" y="495126"/>
            <a:ext cx="453103" cy="681919"/>
          </a:xfrm>
          <a:custGeom>
            <a:rect b="b" l="l" r="r" t="t"/>
            <a:pathLst>
              <a:path extrusionOk="0" h="594697" w="526864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7" name="Google Shape;207;p4"/>
          <p:cNvSpPr/>
          <p:nvPr/>
        </p:nvSpPr>
        <p:spPr>
          <a:xfrm rot="1799564">
            <a:off x="7269684" y="6075485"/>
            <a:ext cx="351219" cy="586668"/>
          </a:xfrm>
          <a:custGeom>
            <a:rect b="b" l="l" r="r" t="t"/>
            <a:pathLst>
              <a:path extrusionOk="0" h="511517" w="408305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8073206" y="928553"/>
            <a:ext cx="289739" cy="608313"/>
          </a:xfrm>
          <a:custGeom>
            <a:rect b="b" l="l" r="r" t="t"/>
            <a:pathLst>
              <a:path extrusionOk="0" h="530506" w="336906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7347687" y="-107745"/>
            <a:ext cx="602898" cy="854828"/>
          </a:xfrm>
          <a:custGeom>
            <a:rect b="b" l="l" r="r" t="t"/>
            <a:pathLst>
              <a:path extrusionOk="0" h="745490" w="701044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4940629" y="129715"/>
            <a:ext cx="738779" cy="614020"/>
          </a:xfrm>
          <a:custGeom>
            <a:rect b="b" l="l" r="r" t="t"/>
            <a:pathLst>
              <a:path extrusionOk="0" h="535482" w="859045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1" name="Google Shape;211;p4"/>
          <p:cNvSpPr/>
          <p:nvPr/>
        </p:nvSpPr>
        <p:spPr>
          <a:xfrm rot="-1245048">
            <a:off x="8307365" y="2697823"/>
            <a:ext cx="363919" cy="716235"/>
          </a:xfrm>
          <a:custGeom>
            <a:rect b="b" l="l" r="r" t="t"/>
            <a:pathLst>
              <a:path extrusionOk="0" h="624012" w="422747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140850" y="1865301"/>
            <a:ext cx="410163" cy="687576"/>
          </a:xfrm>
          <a:custGeom>
            <a:rect b="b" l="l" r="r" t="t"/>
            <a:pathLst>
              <a:path extrusionOk="0" h="699230" w="556153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2529725" y="5858335"/>
            <a:ext cx="455682" cy="576972"/>
          </a:xfrm>
          <a:custGeom>
            <a:rect b="b" l="l" r="r" t="t"/>
            <a:pathLst>
              <a:path extrusionOk="0" h="503173" w="529863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774575" y="1790851"/>
            <a:ext cx="175646" cy="497360"/>
          </a:xfrm>
          <a:custGeom>
            <a:rect b="b" l="l" r="r" t="t"/>
            <a:pathLst>
              <a:path extrusionOk="0" h="727844" w="342723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8496853" y="5140970"/>
            <a:ext cx="240787" cy="270733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8204357" y="320248"/>
            <a:ext cx="175884" cy="232971"/>
          </a:xfrm>
          <a:custGeom>
            <a:rect b="b" l="l" r="r" t="t"/>
            <a:pathLst>
              <a:path extrusionOk="0" h="203172" w="204516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8748502" y="4478053"/>
            <a:ext cx="236138" cy="306543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8" name="Google Shape;218;p4"/>
          <p:cNvSpPr/>
          <p:nvPr/>
        </p:nvSpPr>
        <p:spPr>
          <a:xfrm rot="9304419">
            <a:off x="3675876" y="5832367"/>
            <a:ext cx="219185" cy="628957"/>
          </a:xfrm>
          <a:custGeom>
            <a:rect b="b" l="l" r="r" t="t"/>
            <a:pathLst>
              <a:path extrusionOk="0" h="548433" w="254831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3033704" y="274361"/>
            <a:ext cx="238646" cy="324740"/>
          </a:xfrm>
          <a:custGeom>
            <a:rect b="b" l="l" r="r" t="t"/>
            <a:pathLst>
              <a:path extrusionOk="0" h="283204" w="277495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8737650" y="585625"/>
            <a:ext cx="257856" cy="379784"/>
          </a:xfrm>
          <a:custGeom>
            <a:rect b="b" l="l" r="r" t="t"/>
            <a:pathLst>
              <a:path extrusionOk="0" h="331207" w="299833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1334257" y="195028"/>
            <a:ext cx="223503" cy="320800"/>
          </a:xfrm>
          <a:custGeom>
            <a:rect b="b" l="l" r="r" t="t"/>
            <a:pathLst>
              <a:path extrusionOk="0" h="279767" w="259887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7558458" y="5308019"/>
            <a:ext cx="204383" cy="371888"/>
          </a:xfrm>
          <a:custGeom>
            <a:rect b="b" l="l" r="r" t="t"/>
            <a:pathLst>
              <a:path extrusionOk="0" h="324321" w="237655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527434" y="4067929"/>
            <a:ext cx="154433" cy="363715"/>
          </a:xfrm>
          <a:custGeom>
            <a:rect b="b" l="l" r="r" t="t"/>
            <a:pathLst>
              <a:path extrusionOk="0" h="317193" w="179573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8754662" y="3696237"/>
            <a:ext cx="223822" cy="410641"/>
          </a:xfrm>
          <a:custGeom>
            <a:rect b="b" l="l" r="r" t="t"/>
            <a:pathLst>
              <a:path extrusionOk="0" h="389850" w="283319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140853" y="1115213"/>
            <a:ext cx="224053" cy="387044"/>
          </a:xfrm>
          <a:custGeom>
            <a:rect b="b" l="l" r="r" t="t"/>
            <a:pathLst>
              <a:path extrusionOk="0" h="337538" w="260527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26" name="Google Shape;226;p4"/>
          <p:cNvGrpSpPr/>
          <p:nvPr/>
        </p:nvGrpSpPr>
        <p:grpSpPr>
          <a:xfrm>
            <a:off x="6967170" y="5569275"/>
            <a:ext cx="216066" cy="368503"/>
            <a:chOff x="6422295" y="3351500"/>
            <a:chExt cx="252856" cy="323399"/>
          </a:xfrm>
        </p:grpSpPr>
        <p:sp>
          <p:nvSpPr>
            <p:cNvPr id="227" name="Google Shape;227;p4"/>
            <p:cNvSpPr/>
            <p:nvPr/>
          </p:nvSpPr>
          <p:spPr>
            <a:xfrm>
              <a:off x="6422295" y="3351500"/>
              <a:ext cx="252856" cy="323399"/>
            </a:xfrm>
            <a:custGeom>
              <a:rect b="b" l="l" r="r" t="t"/>
              <a:pathLst>
                <a:path extrusionOk="0" h="376045" w="294019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523827" y="3405472"/>
              <a:ext cx="67661" cy="140626"/>
            </a:xfrm>
            <a:custGeom>
              <a:rect b="b" l="l" r="r" t="t"/>
              <a:pathLst>
                <a:path extrusionOk="0" h="163519" w="78676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29" name="Google Shape;229;p4"/>
          <p:cNvSpPr/>
          <p:nvPr/>
        </p:nvSpPr>
        <p:spPr>
          <a:xfrm>
            <a:off x="2318449" y="818420"/>
            <a:ext cx="332332" cy="449211"/>
          </a:xfrm>
          <a:custGeom>
            <a:rect b="b" l="l" r="r" t="t"/>
            <a:pathLst>
              <a:path extrusionOk="0" h="391754" w="386433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6021196" y="182906"/>
            <a:ext cx="265484" cy="273543"/>
          </a:xfrm>
          <a:custGeom>
            <a:rect b="b" l="l" r="r" t="t"/>
            <a:pathLst>
              <a:path extrusionOk="0" h="238555" w="308702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31" name="Google Shape;231;p4"/>
          <p:cNvGrpSpPr/>
          <p:nvPr/>
        </p:nvGrpSpPr>
        <p:grpSpPr>
          <a:xfrm>
            <a:off x="791253" y="6173444"/>
            <a:ext cx="229693" cy="390773"/>
            <a:chOff x="6793660" y="3322411"/>
            <a:chExt cx="268804" cy="342944"/>
          </a:xfrm>
        </p:grpSpPr>
        <p:sp>
          <p:nvSpPr>
            <p:cNvPr id="232" name="Google Shape;232;p4"/>
            <p:cNvSpPr/>
            <p:nvPr/>
          </p:nvSpPr>
          <p:spPr>
            <a:xfrm>
              <a:off x="6793660" y="3322411"/>
              <a:ext cx="268804" cy="342944"/>
            </a:xfrm>
            <a:custGeom>
              <a:rect b="b" l="l" r="r" t="t"/>
              <a:pathLst>
                <a:path extrusionOk="0" h="398772" w="312563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856211" y="3513113"/>
              <a:ext cx="129046" cy="89953"/>
            </a:xfrm>
            <a:custGeom>
              <a:rect b="b" l="l" r="r" t="t"/>
              <a:pathLst>
                <a:path extrusionOk="0" h="104597" w="150053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43642" y="3359143"/>
              <a:ext cx="112645" cy="75760"/>
            </a:xfrm>
            <a:custGeom>
              <a:rect b="b" l="l" r="r" t="t"/>
              <a:pathLst>
                <a:path extrusionOk="0" h="88093" w="130983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5" name="Google Shape;235;p4"/>
          <p:cNvSpPr/>
          <p:nvPr/>
        </p:nvSpPr>
        <p:spPr>
          <a:xfrm>
            <a:off x="4708237" y="784171"/>
            <a:ext cx="377232" cy="273184"/>
          </a:xfrm>
          <a:custGeom>
            <a:rect b="b" l="l" r="r" t="t"/>
            <a:pathLst>
              <a:path extrusionOk="0" h="299106" w="550703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6" name="Google Shape;236;p4"/>
          <p:cNvSpPr/>
          <p:nvPr/>
        </p:nvSpPr>
        <p:spPr>
          <a:xfrm rot="-2218186">
            <a:off x="-38492" y="202058"/>
            <a:ext cx="236276" cy="306721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7" name="Google Shape;237;p4"/>
          <p:cNvSpPr/>
          <p:nvPr/>
        </p:nvSpPr>
        <p:spPr>
          <a:xfrm rot="1464154">
            <a:off x="4569092" y="-126072"/>
            <a:ext cx="235935" cy="306280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8" name="Google Shape;238;p4"/>
          <p:cNvSpPr/>
          <p:nvPr/>
        </p:nvSpPr>
        <p:spPr>
          <a:xfrm rot="-2221343">
            <a:off x="830947" y="4838204"/>
            <a:ext cx="206347" cy="267869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5"/>
          <p:cNvGrpSpPr/>
          <p:nvPr/>
        </p:nvGrpSpPr>
        <p:grpSpPr>
          <a:xfrm>
            <a:off x="-83913" y="-224872"/>
            <a:ext cx="9288756" cy="7235872"/>
            <a:chOff x="-83913" y="-168653"/>
            <a:chExt cx="9288756" cy="5426904"/>
          </a:xfrm>
        </p:grpSpPr>
        <p:sp>
          <p:nvSpPr>
            <p:cNvPr id="241" name="Google Shape;241;p5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1" name="Google Shape;261;p5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4" name="Google Shape;264;p5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6" name="Google Shape;266;p5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9" name="Google Shape;269;p5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0" name="Google Shape;290;p5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91" name="Google Shape;291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3" name="Google Shape;293;p5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5" name="Google Shape;295;p5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96" name="Google Shape;296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9" name="Google Shape;299;p5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3" name="Google Shape;303;p5"/>
          <p:cNvSpPr txBox="1"/>
          <p:nvPr>
            <p:ph idx="1" type="body"/>
          </p:nvPr>
        </p:nvSpPr>
        <p:spPr>
          <a:xfrm>
            <a:off x="2052200" y="1671900"/>
            <a:ext cx="5039700" cy="3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b="1" sz="3600">
                <a:latin typeface="Amatic SC"/>
                <a:ea typeface="Amatic SC"/>
                <a:cs typeface="Amatic SC"/>
                <a:sym typeface="Amatic SC"/>
              </a:defRPr>
            </a:lvl1pPr>
            <a:lvl2pPr indent="-457200" lvl="1" marL="9144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indent="-457200" lvl="2" marL="1371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indent="-457200" lvl="3" marL="18288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indent="-457200" lvl="4" marL="22860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indent="-457200" lvl="5" marL="2743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indent="-457200" lvl="6" marL="32004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indent="-457200" lvl="7" marL="3657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indent="-457200" lvl="8" marL="41148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04" name="Google Shape;304;p5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lt1"/>
              </a:buClr>
              <a:buSzPts val="1000"/>
              <a:buFont typeface="Quicksand"/>
              <a:buNone/>
              <a:defRPr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5788527"/>
            <a:ext cx="9272423" cy="1214387"/>
            <a:chOff x="-45603" y="440026"/>
            <a:chExt cx="9272423" cy="910790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/>
          <p:nvPr>
            <p:ph type="title"/>
          </p:nvPr>
        </p:nvSpPr>
        <p:spPr>
          <a:xfrm>
            <a:off x="1028375" y="882701"/>
            <a:ext cx="7087200" cy="7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6"/>
          <p:cNvSpPr txBox="1"/>
          <p:nvPr>
            <p:ph idx="1" type="body"/>
          </p:nvPr>
        </p:nvSpPr>
        <p:spPr>
          <a:xfrm>
            <a:off x="1028375" y="1872204"/>
            <a:ext cx="3440100" cy="3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8" name="Google Shape;368;p6"/>
          <p:cNvSpPr txBox="1"/>
          <p:nvPr>
            <p:ph idx="2" type="body"/>
          </p:nvPr>
        </p:nvSpPr>
        <p:spPr>
          <a:xfrm>
            <a:off x="4675573" y="1872204"/>
            <a:ext cx="3440100" cy="3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9" name="Google Shape;369;p6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5788527"/>
            <a:ext cx="9272423" cy="1214387"/>
            <a:chOff x="-45603" y="440026"/>
            <a:chExt cx="9272423" cy="910790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/>
          <p:nvPr>
            <p:ph type="title"/>
          </p:nvPr>
        </p:nvSpPr>
        <p:spPr>
          <a:xfrm>
            <a:off x="1028375" y="882701"/>
            <a:ext cx="7087200" cy="7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7"/>
          <p:cNvSpPr txBox="1"/>
          <p:nvPr>
            <p:ph idx="1" type="body"/>
          </p:nvPr>
        </p:nvSpPr>
        <p:spPr>
          <a:xfrm>
            <a:off x="1028375" y="1908000"/>
            <a:ext cx="2200500" cy="3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3" name="Google Shape;433;p7"/>
          <p:cNvSpPr txBox="1"/>
          <p:nvPr>
            <p:ph idx="2" type="body"/>
          </p:nvPr>
        </p:nvSpPr>
        <p:spPr>
          <a:xfrm>
            <a:off x="3439718" y="1908000"/>
            <a:ext cx="2200500" cy="3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4" name="Google Shape;434;p7"/>
          <p:cNvSpPr txBox="1"/>
          <p:nvPr>
            <p:ph idx="3" type="body"/>
          </p:nvPr>
        </p:nvSpPr>
        <p:spPr>
          <a:xfrm>
            <a:off x="5851061" y="1908000"/>
            <a:ext cx="2200500" cy="3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5" name="Google Shape;435;p7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5788527"/>
            <a:ext cx="9272423" cy="1214387"/>
            <a:chOff x="-45603" y="440026"/>
            <a:chExt cx="9272423" cy="910790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/>
          <p:nvPr>
            <p:ph type="title"/>
          </p:nvPr>
        </p:nvSpPr>
        <p:spPr>
          <a:xfrm>
            <a:off x="1028375" y="882701"/>
            <a:ext cx="7087200" cy="7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8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1619425" y="5797333"/>
            <a:ext cx="59052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/>
        </p:txBody>
      </p:sp>
      <p:sp>
        <p:nvSpPr>
          <p:cNvPr id="501" name="Google Shape;501;p9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64343"/>
            <a:ext cx="9272423" cy="1214387"/>
            <a:chOff x="-45603" y="440026"/>
            <a:chExt cx="9272423" cy="910790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algn="ctr">
              <a:buClr>
                <a:schemeClr val="dk2"/>
              </a:buClr>
              <a:buSzPts val="1000"/>
              <a:buFont typeface="Quicksand"/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028375" y="882701"/>
            <a:ext cx="7087200" cy="7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297625" y="6333133"/>
            <a:ext cx="548700" cy="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ctr">
              <a:buClr>
                <a:schemeClr val="dk2"/>
              </a:buClr>
              <a:buSzPts val="1000"/>
              <a:buFont typeface="Quicksand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028375" y="1770603"/>
            <a:ext cx="7087200" cy="3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3"/>
          <p:cNvSpPr txBox="1"/>
          <p:nvPr/>
        </p:nvSpPr>
        <p:spPr>
          <a:xfrm>
            <a:off x="2115906" y="2780928"/>
            <a:ext cx="53142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網頁程式設計期末專案</a:t>
            </a:r>
            <a:endParaRPr b="1" sz="4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33" name="Google Shape;633;p13"/>
          <p:cNvSpPr/>
          <p:nvPr/>
        </p:nvSpPr>
        <p:spPr>
          <a:xfrm>
            <a:off x="3491879" y="4147265"/>
            <a:ext cx="25623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00757118簡佑恩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00757149陳博脩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ctrTitle"/>
          </p:nvPr>
        </p:nvSpPr>
        <p:spPr>
          <a:xfrm>
            <a:off x="2123728" y="2242640"/>
            <a:ext cx="4919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寶島記事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5"/>
          <p:cNvSpPr txBox="1"/>
          <p:nvPr/>
        </p:nvSpPr>
        <p:spPr>
          <a:xfrm>
            <a:off x="1187624" y="837402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創作動機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44" name="Google Shape;644;p15"/>
          <p:cNvCxnSpPr/>
          <p:nvPr/>
        </p:nvCxnSpPr>
        <p:spPr>
          <a:xfrm flipH="1" rot="10800000">
            <a:off x="1187624" y="1483733"/>
            <a:ext cx="6840761" cy="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p15"/>
          <p:cNvSpPr txBox="1"/>
          <p:nvPr/>
        </p:nvSpPr>
        <p:spPr>
          <a:xfrm>
            <a:off x="1187623" y="2329029"/>
            <a:ext cx="603242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大多數的台灣人都很健忘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有時候發生一些震驚社會的事情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或一些令人感到有趣的趣事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都會因為時間而慢慢被人們淡忘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於是我們決定設計一個網站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能夠讓人找回當初那些令人印象深刻的事件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6"/>
          <p:cNvSpPr txBox="1"/>
          <p:nvPr/>
        </p:nvSpPr>
        <p:spPr>
          <a:xfrm>
            <a:off x="1187624" y="837402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網站特色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51" name="Google Shape;651;p16"/>
          <p:cNvCxnSpPr/>
          <p:nvPr/>
        </p:nvCxnSpPr>
        <p:spPr>
          <a:xfrm flipH="1" rot="10800000">
            <a:off x="1187624" y="1484783"/>
            <a:ext cx="6840761" cy="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2" name="Google Shape;652;p16"/>
          <p:cNvSpPr txBox="1"/>
          <p:nvPr/>
        </p:nvSpPr>
        <p:spPr>
          <a:xfrm>
            <a:off x="1187623" y="2329029"/>
            <a:ext cx="510909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幫健忘的台灣人紀錄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曾經發生的點點滴滴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我們網站特別關注奇怪的事件，像是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神經病殺人無罪、政治人物失言等，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還有那些令人發笑的迷因梗圖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7"/>
          <p:cNvSpPr txBox="1"/>
          <p:nvPr/>
        </p:nvSpPr>
        <p:spPr>
          <a:xfrm>
            <a:off x="1187624" y="837402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網站架構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58" name="Google Shape;658;p17"/>
          <p:cNvCxnSpPr/>
          <p:nvPr/>
        </p:nvCxnSpPr>
        <p:spPr>
          <a:xfrm flipH="1" rot="10800000">
            <a:off x="1187624" y="1484783"/>
            <a:ext cx="6840761" cy="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9" name="Google Shape;6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700808"/>
            <a:ext cx="6953014" cy="4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8"/>
          <p:cNvSpPr txBox="1"/>
          <p:nvPr/>
        </p:nvSpPr>
        <p:spPr>
          <a:xfrm>
            <a:off x="1187624" y="837402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網站架構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65" name="Google Shape;665;p18"/>
          <p:cNvCxnSpPr/>
          <p:nvPr/>
        </p:nvCxnSpPr>
        <p:spPr>
          <a:xfrm flipH="1" rot="10800000">
            <a:off x="1187624" y="1484783"/>
            <a:ext cx="6840761" cy="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18"/>
          <p:cNvSpPr txBox="1"/>
          <p:nvPr/>
        </p:nvSpPr>
        <p:spPr>
          <a:xfrm>
            <a:off x="1187623" y="1716083"/>
            <a:ext cx="6983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index.html為首頁，可以選擇進入3個網頁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article.html：放文章、圖片及參考連結(YT)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sayings.html：放人物的經典語音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例：韓國瑜 “可憐哪”、 “高雄發大財”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      王世堅“Over my dead body”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meme.html：放迷因，為一個主題及多張圖片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login.html：進入網站時預設為訪客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帳號密碼登入後可以為網站新增項目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register.html：註冊會員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pw_find：透過註冊時的信箱找回密碼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member.html：修改會員資料，暱稱、密碼等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"/>
          <p:cNvSpPr txBox="1"/>
          <p:nvPr/>
        </p:nvSpPr>
        <p:spPr>
          <a:xfrm>
            <a:off x="1187624" y="837402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使用技術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2" name="Google Shape;672;p19"/>
          <p:cNvCxnSpPr/>
          <p:nvPr/>
        </p:nvCxnSpPr>
        <p:spPr>
          <a:xfrm flipH="1" rot="10800000">
            <a:off x="1187624" y="1484783"/>
            <a:ext cx="6840761" cy="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3" name="Google Shape;673;p19"/>
          <p:cNvSpPr txBox="1"/>
          <p:nvPr/>
        </p:nvSpPr>
        <p:spPr>
          <a:xfrm>
            <a:off x="1187624" y="2335520"/>
            <a:ext cx="193597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3.JavaScript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7.YouTube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