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92.xml" ContentType="application/vnd.openxmlformats-officedocument.presentationml.tags+xml"/>
  <Override PartName="/ppt/tags/tag93.xml" ContentType="application/vnd.openxmlformats-officedocument.presentationml.tags+xml"/>
  <Override PartName="/ppt/notesSlides/notesSlide1.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2.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3.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4.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11.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20"/>
  </p:notesMasterIdLst>
  <p:handoutMasterIdLst>
    <p:handoutMasterId r:id="rId21"/>
  </p:handoutMasterIdLst>
  <p:sldIdLst>
    <p:sldId id="257" r:id="rId3"/>
    <p:sldId id="258" r:id="rId4"/>
    <p:sldId id="259" r:id="rId5"/>
    <p:sldId id="306" r:id="rId6"/>
    <p:sldId id="261" r:id="rId7"/>
    <p:sldId id="307" r:id="rId8"/>
    <p:sldId id="264" r:id="rId9"/>
    <p:sldId id="313" r:id="rId10"/>
    <p:sldId id="314" r:id="rId11"/>
    <p:sldId id="270" r:id="rId12"/>
    <p:sldId id="308" r:id="rId13"/>
    <p:sldId id="309" r:id="rId14"/>
    <p:sldId id="310" r:id="rId15"/>
    <p:sldId id="311" r:id="rId16"/>
    <p:sldId id="272" r:id="rId17"/>
    <p:sldId id="312" r:id="rId18"/>
    <p:sldId id="279" r:id="rId19"/>
  </p:sldIdLst>
  <p:sldSz cx="12192000" cy="6858000"/>
  <p:notesSz cx="7104063" cy="10234613"/>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E6CE"/>
    <a:srgbClr val="D9EBD3"/>
    <a:srgbClr val="768CA4"/>
    <a:srgbClr val="B2B2B2"/>
    <a:srgbClr val="202020"/>
    <a:srgbClr val="323232"/>
    <a:srgbClr val="CC3300"/>
    <a:srgbClr val="CC0000"/>
    <a:srgbClr val="FF33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39" autoAdjust="0"/>
    <p:restoredTop sz="86395"/>
  </p:normalViewPr>
  <p:slideViewPr>
    <p:cSldViewPr snapToGrid="0" showGuides="1">
      <p:cViewPr varScale="1">
        <p:scale>
          <a:sx n="110" d="100"/>
          <a:sy n="110" d="100"/>
        </p:scale>
        <p:origin x="728" y="16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2024/12/22</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2024/12/22</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2F17C-D16A-4CEA-2CB3-1A62F981C72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0A368E8-3FA6-2D4B-8C86-E81A31CFF55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167FAD3-D92C-A7F8-97EC-CFCEA7EEBA65}"/>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0E709B98-8FFD-63AB-C252-9249B44786FD}"/>
              </a:ext>
            </a:extLst>
          </p:cNvPr>
          <p:cNvSpPr>
            <a:spLocks noGrp="1"/>
          </p:cNvSpPr>
          <p:nvPr>
            <p:ph type="sldNum" sz="quarter" idx="5"/>
          </p:nvPr>
        </p:nvSpPr>
        <p:spPr/>
        <p:txBody>
          <a:bodyPr/>
          <a:lstStyle/>
          <a:p>
            <a:fld id="{85D0DACE-38E0-42D2-9336-2B707D34BC6D}" type="slidenum">
              <a:rPr lang="zh-CN" altLang="en-US" smtClean="0"/>
              <a:t>14</a:t>
            </a:fld>
            <a:endParaRPr lang="zh-CN" altLang="en-US"/>
          </a:p>
        </p:txBody>
      </p:sp>
    </p:spTree>
    <p:extLst>
      <p:ext uri="{BB962C8B-B14F-4D97-AF65-F5344CB8AC3E}">
        <p14:creationId xmlns:p14="http://schemas.microsoft.com/office/powerpoint/2010/main" val="795844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66DFB-5D5E-CE81-79A0-4E5CAD5AC62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0BE8186-BCF0-11D7-F489-FCC8BD154E4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CB33F2F-3985-E4D5-E03A-F94A14B92FD5}"/>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01C32F19-F003-0213-0D5E-655ED8A5274D}"/>
              </a:ext>
            </a:extLst>
          </p:cNvPr>
          <p:cNvSpPr>
            <a:spLocks noGrp="1"/>
          </p:cNvSpPr>
          <p:nvPr>
            <p:ph type="sldNum" sz="quarter" idx="5"/>
          </p:nvPr>
        </p:nvSpPr>
        <p:spPr/>
        <p:txBody>
          <a:bodyPr/>
          <a:lstStyle/>
          <a:p>
            <a:fld id="{85D0DACE-38E0-42D2-9336-2B707D34BC6D}" type="slidenum">
              <a:rPr lang="zh-CN" altLang="en-US" smtClean="0"/>
              <a:t>16</a:t>
            </a:fld>
            <a:endParaRPr lang="zh-CN" altLang="en-US"/>
          </a:p>
        </p:txBody>
      </p:sp>
    </p:spTree>
    <p:extLst>
      <p:ext uri="{BB962C8B-B14F-4D97-AF65-F5344CB8AC3E}">
        <p14:creationId xmlns:p14="http://schemas.microsoft.com/office/powerpoint/2010/main" val="2482468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A5F825-9C29-43CC-BB96-80A60E9689F0}"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4</a:t>
            </a:fld>
            <a:endParaRPr lang="zh-CN" altLang="en-US"/>
          </a:p>
        </p:txBody>
      </p:sp>
    </p:spTree>
    <p:extLst>
      <p:ext uri="{BB962C8B-B14F-4D97-AF65-F5344CB8AC3E}">
        <p14:creationId xmlns:p14="http://schemas.microsoft.com/office/powerpoint/2010/main" val="86918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BD8BD-C44F-1A6B-C182-B4B4950F7AE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E170D29-0A68-CF1D-065A-AA73DC04779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A164FAC-E843-6EE4-D95F-3FDCE43600E4}"/>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92AE5BD8-757C-3135-30BF-0D043193B646}"/>
              </a:ext>
            </a:extLst>
          </p:cNvPr>
          <p:cNvSpPr>
            <a:spLocks noGrp="1"/>
          </p:cNvSpPr>
          <p:nvPr>
            <p:ph type="sldNum" sz="quarter" idx="5"/>
          </p:nvPr>
        </p:nvSpPr>
        <p:spPr/>
        <p:txBody>
          <a:bodyPr/>
          <a:lstStyle/>
          <a:p>
            <a:fld id="{85D0DACE-38E0-42D2-9336-2B707D34BC6D}" type="slidenum">
              <a:rPr lang="zh-CN" altLang="en-US" smtClean="0"/>
              <a:t>6</a:t>
            </a:fld>
            <a:endParaRPr lang="zh-CN" altLang="en-US"/>
          </a:p>
        </p:txBody>
      </p:sp>
    </p:spTree>
    <p:extLst>
      <p:ext uri="{BB962C8B-B14F-4D97-AF65-F5344CB8AC3E}">
        <p14:creationId xmlns:p14="http://schemas.microsoft.com/office/powerpoint/2010/main" val="2108810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D5FAE-381F-2EAB-1F38-DDED065F391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40E43F5-3916-483D-C16D-662848FA039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53CFE2A-9F0B-EAA5-1B2D-F2DA76FD9333}"/>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E2B76784-9CEB-BAC9-7488-DFE6443CED29}"/>
              </a:ext>
            </a:extLst>
          </p:cNvPr>
          <p:cNvSpPr>
            <a:spLocks noGrp="1"/>
          </p:cNvSpPr>
          <p:nvPr>
            <p:ph type="sldNum" sz="quarter" idx="5"/>
          </p:nvPr>
        </p:nvSpPr>
        <p:spPr/>
        <p:txBody>
          <a:bodyPr/>
          <a:lstStyle/>
          <a:p>
            <a:fld id="{85D0DACE-38E0-42D2-9336-2B707D34BC6D}" type="slidenum">
              <a:rPr lang="zh-CN" altLang="en-US" smtClean="0"/>
              <a:t>8</a:t>
            </a:fld>
            <a:endParaRPr lang="zh-CN" altLang="en-US"/>
          </a:p>
        </p:txBody>
      </p:sp>
    </p:spTree>
    <p:extLst>
      <p:ext uri="{BB962C8B-B14F-4D97-AF65-F5344CB8AC3E}">
        <p14:creationId xmlns:p14="http://schemas.microsoft.com/office/powerpoint/2010/main" val="401618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A7CA6-5D2B-616F-60B0-ADFE5C82F9E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F0D3997-C9D9-9A5B-BCAE-37A37EAC6E0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46803CB-50DE-C109-935E-78C2B92A2F17}"/>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9DEE953D-5EE5-CA4E-FBD6-47589D989684}"/>
              </a:ext>
            </a:extLst>
          </p:cNvPr>
          <p:cNvSpPr>
            <a:spLocks noGrp="1"/>
          </p:cNvSpPr>
          <p:nvPr>
            <p:ph type="sldNum" sz="quarter" idx="5"/>
          </p:nvPr>
        </p:nvSpPr>
        <p:spPr/>
        <p:txBody>
          <a:bodyPr/>
          <a:lstStyle/>
          <a:p>
            <a:fld id="{85D0DACE-38E0-42D2-9336-2B707D34BC6D}" type="slidenum">
              <a:rPr lang="zh-CN" altLang="en-US" smtClean="0"/>
              <a:t>9</a:t>
            </a:fld>
            <a:endParaRPr lang="zh-CN" altLang="en-US"/>
          </a:p>
        </p:txBody>
      </p:sp>
    </p:spTree>
    <p:extLst>
      <p:ext uri="{BB962C8B-B14F-4D97-AF65-F5344CB8AC3E}">
        <p14:creationId xmlns:p14="http://schemas.microsoft.com/office/powerpoint/2010/main" val="178890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F058FE-08E0-DCCA-377E-69242D7DF33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8421905-DF37-9A21-05B9-F76D18EEB2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B7C87B3-2BE1-CEF1-E99C-02E4044B4A00}"/>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A32179D7-3251-48EC-6F18-9D73CF001F96}"/>
              </a:ext>
            </a:extLst>
          </p:cNvPr>
          <p:cNvSpPr>
            <a:spLocks noGrp="1"/>
          </p:cNvSpPr>
          <p:nvPr>
            <p:ph type="sldNum" sz="quarter" idx="5"/>
          </p:nvPr>
        </p:nvSpPr>
        <p:spPr/>
        <p:txBody>
          <a:bodyPr/>
          <a:lstStyle/>
          <a:p>
            <a:fld id="{85D0DACE-38E0-42D2-9336-2B707D34BC6D}" type="slidenum">
              <a:rPr lang="zh-CN" altLang="en-US" smtClean="0"/>
              <a:t>11</a:t>
            </a:fld>
            <a:endParaRPr lang="zh-CN" altLang="en-US"/>
          </a:p>
        </p:txBody>
      </p:sp>
    </p:spTree>
    <p:extLst>
      <p:ext uri="{BB962C8B-B14F-4D97-AF65-F5344CB8AC3E}">
        <p14:creationId xmlns:p14="http://schemas.microsoft.com/office/powerpoint/2010/main" val="1698957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4FD43-5A49-488D-0F73-475292C016D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7EE9215-0DD9-4BCB-65CA-8EEF488AC8E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1EC156E-8128-DA6A-B254-2500FC12692F}"/>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977E9C9B-0EFC-E1E6-0CBA-CBA4FFCA40FF}"/>
              </a:ext>
            </a:extLst>
          </p:cNvPr>
          <p:cNvSpPr>
            <a:spLocks noGrp="1"/>
          </p:cNvSpPr>
          <p:nvPr>
            <p:ph type="sldNum" sz="quarter" idx="5"/>
          </p:nvPr>
        </p:nvSpPr>
        <p:spPr/>
        <p:txBody>
          <a:bodyPr/>
          <a:lstStyle/>
          <a:p>
            <a:fld id="{85D0DACE-38E0-42D2-9336-2B707D34BC6D}" type="slidenum">
              <a:rPr lang="zh-CN" altLang="en-US" smtClean="0"/>
              <a:t>12</a:t>
            </a:fld>
            <a:endParaRPr lang="zh-CN" altLang="en-US"/>
          </a:p>
        </p:txBody>
      </p:sp>
    </p:spTree>
    <p:extLst>
      <p:ext uri="{BB962C8B-B14F-4D97-AF65-F5344CB8AC3E}">
        <p14:creationId xmlns:p14="http://schemas.microsoft.com/office/powerpoint/2010/main" val="3750484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1C640-0FF6-EE8D-C216-7D683FA9D5F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F073FCB-8132-D480-9CC8-406DA97179D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A597BE1-8FCB-25E0-38DF-3385F99A2FCA}"/>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B3928125-F03F-EE6B-1C15-5D332B7A8FBB}"/>
              </a:ext>
            </a:extLst>
          </p:cNvPr>
          <p:cNvSpPr>
            <a:spLocks noGrp="1"/>
          </p:cNvSpPr>
          <p:nvPr>
            <p:ph type="sldNum" sz="quarter" idx="5"/>
          </p:nvPr>
        </p:nvSpPr>
        <p:spPr/>
        <p:txBody>
          <a:bodyPr/>
          <a:lstStyle/>
          <a:p>
            <a:fld id="{85D0DACE-38E0-42D2-9336-2B707D34BC6D}" type="slidenum">
              <a:rPr lang="zh-CN" altLang="en-US" smtClean="0"/>
              <a:t>13</a:t>
            </a:fld>
            <a:endParaRPr lang="zh-CN" altLang="en-US"/>
          </a:p>
        </p:txBody>
      </p:sp>
    </p:spTree>
    <p:extLst>
      <p:ext uri="{BB962C8B-B14F-4D97-AF65-F5344CB8AC3E}">
        <p14:creationId xmlns:p14="http://schemas.microsoft.com/office/powerpoint/2010/main" val="398999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slideMaster" Target="../slideMasters/slideMaster2.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tags" Target="../tags/tag23.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5" Type="http://schemas.openxmlformats.org/officeDocument/2006/relationships/tags" Target="../tags/tag16.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slideMaster" Target="../slideMasters/slideMaster2.xml"/><Relationship Id="rId5" Type="http://schemas.openxmlformats.org/officeDocument/2006/relationships/tags" Target="../tags/tag28.xml"/><Relationship Id="rId4" Type="http://schemas.openxmlformats.org/officeDocument/2006/relationships/tags" Target="../tags/tag27.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slideMaster" Target="../slideMasters/slideMaster2.xml"/><Relationship Id="rId5" Type="http://schemas.openxmlformats.org/officeDocument/2006/relationships/tags" Target="../tags/tag33.xml"/><Relationship Id="rId10" Type="http://schemas.openxmlformats.org/officeDocument/2006/relationships/tags" Target="../tags/tag38.xml"/><Relationship Id="rId4" Type="http://schemas.openxmlformats.org/officeDocument/2006/relationships/tags" Target="../tags/tag32.xml"/><Relationship Id="rId9" Type="http://schemas.openxmlformats.org/officeDocument/2006/relationships/tags" Target="../tags/tag37.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0" Type="http://schemas.openxmlformats.org/officeDocument/2006/relationships/tags" Target="../tags/tag48.xml"/><Relationship Id="rId4" Type="http://schemas.openxmlformats.org/officeDocument/2006/relationships/tags" Target="../tags/tag42.xml"/><Relationship Id="rId9" Type="http://schemas.openxmlformats.org/officeDocument/2006/relationships/tags" Target="../tags/tag47.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slideMaster" Target="../slideMasters/slideMaster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63.xml"/><Relationship Id="rId3" Type="http://schemas.openxmlformats.org/officeDocument/2006/relationships/tags" Target="../tags/tag58.xml"/><Relationship Id="rId7" Type="http://schemas.openxmlformats.org/officeDocument/2006/relationships/tags" Target="../tags/tag62.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slideMaster" Target="../slideMasters/slideMaster2.xml"/><Relationship Id="rId4" Type="http://schemas.openxmlformats.org/officeDocument/2006/relationships/tags" Target="../tags/tag67.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slideMaster" Target="../slideMasters/slideMaster2.xml"/><Relationship Id="rId4" Type="http://schemas.openxmlformats.org/officeDocument/2006/relationships/tags" Target="../tags/tag7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slideMaster" Target="../slideMasters/slideMaster2.xml"/><Relationship Id="rId5" Type="http://schemas.openxmlformats.org/officeDocument/2006/relationships/tags" Target="../tags/tag79.xml"/><Relationship Id="rId4" Type="http://schemas.openxmlformats.org/officeDocument/2006/relationships/tags" Target="../tags/tag78.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slideMaster" Target="../slideMasters/slideMaster2.xml"/><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tags" Target="../tags/tag91.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5" Type="http://schemas.openxmlformats.org/officeDocument/2006/relationships/tags" Target="../tags/tag84.xml"/><Relationship Id="rId10" Type="http://schemas.openxmlformats.org/officeDocument/2006/relationships/tags" Target="../tags/tag89.xml"/><Relationship Id="rId4" Type="http://schemas.openxmlformats.org/officeDocument/2006/relationships/tags" Target="../tags/tag83.xml"/><Relationship Id="rId9" Type="http://schemas.openxmlformats.org/officeDocument/2006/relationships/tags" Target="../tags/tag8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2024/12/22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19" name="任意多边形: 形状 18"/>
          <p:cNvSpPr/>
          <p:nvPr userDrawn="1">
            <p:custDataLst>
              <p:tags r:id="rId1"/>
            </p:custDataLst>
          </p:nvPr>
        </p:nvSpPr>
        <p:spPr>
          <a:xfrm>
            <a:off x="1" y="787400"/>
            <a:ext cx="11095355" cy="3505200"/>
          </a:xfrm>
          <a:custGeom>
            <a:avLst/>
            <a:gdLst>
              <a:gd name="connsiteX0" fmla="*/ 10131107 w 11095355"/>
              <a:gd name="connsiteY0" fmla="*/ 0 h 3505200"/>
              <a:gd name="connsiteX1" fmla="*/ 11095355 w 11095355"/>
              <a:gd name="connsiteY1" fmla="*/ 835025 h 3505200"/>
              <a:gd name="connsiteX2" fmla="*/ 11095355 w 11095355"/>
              <a:gd name="connsiteY2" fmla="*/ 3505200 h 3505200"/>
              <a:gd name="connsiteX3" fmla="*/ 0 w 11095355"/>
              <a:gd name="connsiteY3" fmla="*/ 180612 h 3505200"/>
              <a:gd name="connsiteX4" fmla="*/ 0 w 11095355"/>
              <a:gd name="connsiteY4" fmla="*/ 36392 h 3505200"/>
              <a:gd name="connsiteX0-1" fmla="*/ 0 w 11095355"/>
              <a:gd name="connsiteY0-2" fmla="*/ 180612 h 3505200"/>
              <a:gd name="connsiteX1-3" fmla="*/ 0 w 11095355"/>
              <a:gd name="connsiteY1-4" fmla="*/ 36392 h 3505200"/>
              <a:gd name="connsiteX2-5" fmla="*/ 10131107 w 11095355"/>
              <a:gd name="connsiteY2-6" fmla="*/ 0 h 3505200"/>
              <a:gd name="connsiteX3-7" fmla="*/ 11095355 w 11095355"/>
              <a:gd name="connsiteY3-8" fmla="*/ 835025 h 3505200"/>
              <a:gd name="connsiteX4-9" fmla="*/ 11095355 w 11095355"/>
              <a:gd name="connsiteY4-10" fmla="*/ 3505200 h 3505200"/>
              <a:gd name="connsiteX5" fmla="*/ 91440 w 11095355"/>
              <a:gd name="connsiteY5" fmla="*/ 272052 h 3505200"/>
              <a:gd name="connsiteX0-11" fmla="*/ 0 w 11095355"/>
              <a:gd name="connsiteY0-12" fmla="*/ 180612 h 3505200"/>
              <a:gd name="connsiteX1-13" fmla="*/ 0 w 11095355"/>
              <a:gd name="connsiteY1-14" fmla="*/ 36392 h 3505200"/>
              <a:gd name="connsiteX2-15" fmla="*/ 10131107 w 11095355"/>
              <a:gd name="connsiteY2-16" fmla="*/ 0 h 3505200"/>
              <a:gd name="connsiteX3-17" fmla="*/ 11095355 w 11095355"/>
              <a:gd name="connsiteY3-18" fmla="*/ 835025 h 3505200"/>
              <a:gd name="connsiteX4-19" fmla="*/ 11095355 w 11095355"/>
              <a:gd name="connsiteY4-20" fmla="*/ 3505200 h 3505200"/>
              <a:gd name="connsiteX0-21" fmla="*/ 0 w 11095355"/>
              <a:gd name="connsiteY0-22" fmla="*/ 36392 h 3505200"/>
              <a:gd name="connsiteX1-23" fmla="*/ 10131107 w 11095355"/>
              <a:gd name="connsiteY1-24" fmla="*/ 0 h 3505200"/>
              <a:gd name="connsiteX2-25" fmla="*/ 11095355 w 11095355"/>
              <a:gd name="connsiteY2-26" fmla="*/ 835025 h 3505200"/>
              <a:gd name="connsiteX3-27" fmla="*/ 11095355 w 11095355"/>
              <a:gd name="connsiteY3-28" fmla="*/ 3505200 h 3505200"/>
            </a:gdLst>
            <a:ahLst/>
            <a:cxnLst>
              <a:cxn ang="0">
                <a:pos x="connsiteX0-1" y="connsiteY0-2"/>
              </a:cxn>
              <a:cxn ang="0">
                <a:pos x="connsiteX1-3" y="connsiteY1-4"/>
              </a:cxn>
              <a:cxn ang="0">
                <a:pos x="connsiteX2-5" y="connsiteY2-6"/>
              </a:cxn>
              <a:cxn ang="0">
                <a:pos x="connsiteX3-7" y="connsiteY3-8"/>
              </a:cxn>
            </a:cxnLst>
            <a:rect l="l" t="t" r="r" b="b"/>
            <a:pathLst>
              <a:path w="11095355" h="3505200">
                <a:moveTo>
                  <a:pt x="0" y="36392"/>
                </a:moveTo>
                <a:lnTo>
                  <a:pt x="10131107" y="0"/>
                </a:lnTo>
                <a:cubicBezTo>
                  <a:pt x="10663460" y="0"/>
                  <a:pt x="11095355" y="374015"/>
                  <a:pt x="11095355" y="835025"/>
                </a:cubicBezTo>
                <a:lnTo>
                  <a:pt x="11095355" y="3505200"/>
                </a:lnTo>
              </a:path>
            </a:pathLst>
          </a:custGeom>
          <a:noFill/>
          <a:ln w="31750">
            <a:solidFill>
              <a:schemeClr val="accent1">
                <a:alpha val="7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22" name="任意多边形: 形状 21"/>
          <p:cNvSpPr/>
          <p:nvPr userDrawn="1">
            <p:custDataLst>
              <p:tags r:id="rId2"/>
            </p:custDataLst>
          </p:nvPr>
        </p:nvSpPr>
        <p:spPr>
          <a:xfrm flipH="1" flipV="1">
            <a:off x="1096646" y="2565400"/>
            <a:ext cx="11095355" cy="3505200"/>
          </a:xfrm>
          <a:custGeom>
            <a:avLst/>
            <a:gdLst>
              <a:gd name="connsiteX0" fmla="*/ 11095355 w 11095355"/>
              <a:gd name="connsiteY0" fmla="*/ 3505200 h 3505200"/>
              <a:gd name="connsiteX1" fmla="*/ 0 w 11095355"/>
              <a:gd name="connsiteY1" fmla="*/ 180612 h 3505200"/>
              <a:gd name="connsiteX2" fmla="*/ 0 w 11095355"/>
              <a:gd name="connsiteY2" fmla="*/ 36392 h 3505200"/>
              <a:gd name="connsiteX3" fmla="*/ 10131107 w 11095355"/>
              <a:gd name="connsiteY3" fmla="*/ 0 h 3505200"/>
              <a:gd name="connsiteX4" fmla="*/ 11095355 w 11095355"/>
              <a:gd name="connsiteY4" fmla="*/ 835025 h 3505200"/>
              <a:gd name="connsiteX0-1" fmla="*/ 0 w 11095355"/>
              <a:gd name="connsiteY0-2" fmla="*/ 180612 h 3505200"/>
              <a:gd name="connsiteX1-3" fmla="*/ 0 w 11095355"/>
              <a:gd name="connsiteY1-4" fmla="*/ 36392 h 3505200"/>
              <a:gd name="connsiteX2-5" fmla="*/ 10131107 w 11095355"/>
              <a:gd name="connsiteY2-6" fmla="*/ 0 h 3505200"/>
              <a:gd name="connsiteX3-7" fmla="*/ 11095355 w 11095355"/>
              <a:gd name="connsiteY3-8" fmla="*/ 835025 h 3505200"/>
              <a:gd name="connsiteX4-9" fmla="*/ 11095355 w 11095355"/>
              <a:gd name="connsiteY4-10" fmla="*/ 3505200 h 3505200"/>
              <a:gd name="connsiteX5" fmla="*/ 91440 w 11095355"/>
              <a:gd name="connsiteY5" fmla="*/ 272052 h 3505200"/>
              <a:gd name="connsiteX0-11" fmla="*/ 0 w 11095355"/>
              <a:gd name="connsiteY0-12" fmla="*/ 180612 h 3505200"/>
              <a:gd name="connsiteX1-13" fmla="*/ 0 w 11095355"/>
              <a:gd name="connsiteY1-14" fmla="*/ 36392 h 3505200"/>
              <a:gd name="connsiteX2-15" fmla="*/ 10131107 w 11095355"/>
              <a:gd name="connsiteY2-16" fmla="*/ 0 h 3505200"/>
              <a:gd name="connsiteX3-17" fmla="*/ 11095355 w 11095355"/>
              <a:gd name="connsiteY3-18" fmla="*/ 835025 h 3505200"/>
              <a:gd name="connsiteX4-19" fmla="*/ 11095355 w 11095355"/>
              <a:gd name="connsiteY4-20" fmla="*/ 3505200 h 3505200"/>
              <a:gd name="connsiteX0-21" fmla="*/ 0 w 11095355"/>
              <a:gd name="connsiteY0-22" fmla="*/ 36392 h 3505200"/>
              <a:gd name="connsiteX1-23" fmla="*/ 10131107 w 11095355"/>
              <a:gd name="connsiteY1-24" fmla="*/ 0 h 3505200"/>
              <a:gd name="connsiteX2-25" fmla="*/ 11095355 w 11095355"/>
              <a:gd name="connsiteY2-26" fmla="*/ 835025 h 3505200"/>
              <a:gd name="connsiteX3-27" fmla="*/ 11095355 w 11095355"/>
              <a:gd name="connsiteY3-28" fmla="*/ 3505200 h 3505200"/>
            </a:gdLst>
            <a:ahLst/>
            <a:cxnLst>
              <a:cxn ang="0">
                <a:pos x="connsiteX0-1" y="connsiteY0-2"/>
              </a:cxn>
              <a:cxn ang="0">
                <a:pos x="connsiteX1-3" y="connsiteY1-4"/>
              </a:cxn>
              <a:cxn ang="0">
                <a:pos x="connsiteX2-5" y="connsiteY2-6"/>
              </a:cxn>
              <a:cxn ang="0">
                <a:pos x="connsiteX3-7" y="connsiteY3-8"/>
              </a:cxn>
            </a:cxnLst>
            <a:rect l="l" t="t" r="r" b="b"/>
            <a:pathLst>
              <a:path w="11095355" h="3505200">
                <a:moveTo>
                  <a:pt x="0" y="36392"/>
                </a:moveTo>
                <a:lnTo>
                  <a:pt x="10131107" y="0"/>
                </a:lnTo>
                <a:cubicBezTo>
                  <a:pt x="10663460" y="0"/>
                  <a:pt x="11095355" y="374015"/>
                  <a:pt x="11095355" y="835025"/>
                </a:cubicBezTo>
                <a:lnTo>
                  <a:pt x="11095355" y="3505200"/>
                </a:lnTo>
              </a:path>
            </a:pathLst>
          </a:custGeom>
          <a:noFill/>
          <a:ln w="31750">
            <a:solidFill>
              <a:schemeClr val="accent1">
                <a:alpha val="7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11" name="文本框 10"/>
          <p:cNvSpPr txBox="1"/>
          <p:nvPr userDrawn="1">
            <p:custDataLst>
              <p:tags r:id="rId3"/>
            </p:custDataLst>
          </p:nvPr>
        </p:nvSpPr>
        <p:spPr>
          <a:xfrm flipH="1" flipV="1">
            <a:off x="10725150" y="4871720"/>
            <a:ext cx="295910" cy="681355"/>
          </a:xfrm>
          <a:custGeom>
            <a:avLst/>
            <a:gdLst/>
            <a:ahLst/>
            <a:cxnLst>
              <a:cxn ang="3">
                <a:pos x="hc" y="t"/>
              </a:cxn>
              <a:cxn ang="cd2">
                <a:pos x="l" y="vc"/>
              </a:cxn>
              <a:cxn ang="cd4">
                <a:pos x="hc" y="b"/>
              </a:cxn>
              <a:cxn ang="0">
                <a:pos x="r" y="vc"/>
              </a:cxn>
            </a:cxnLst>
            <a:rect l="l" t="t" r="r" b="b"/>
            <a:pathLst>
              <a:path w="466" h="1073">
                <a:moveTo>
                  <a:pt x="420" y="0"/>
                </a:moveTo>
                <a:lnTo>
                  <a:pt x="420" y="202"/>
                </a:lnTo>
                <a:cubicBezTo>
                  <a:pt x="264" y="275"/>
                  <a:pt x="197" y="399"/>
                  <a:pt x="218" y="575"/>
                </a:cubicBezTo>
                <a:lnTo>
                  <a:pt x="466" y="575"/>
                </a:lnTo>
                <a:lnTo>
                  <a:pt x="466" y="1073"/>
                </a:lnTo>
                <a:lnTo>
                  <a:pt x="0" y="1073"/>
                </a:lnTo>
                <a:lnTo>
                  <a:pt x="0" y="529"/>
                </a:lnTo>
                <a:cubicBezTo>
                  <a:pt x="21" y="280"/>
                  <a:pt x="161" y="104"/>
                  <a:pt x="420" y="0"/>
                </a:cubicBezTo>
                <a:close/>
              </a:path>
            </a:pathLst>
          </a:custGeom>
          <a:solidFill>
            <a:schemeClr val="accent1"/>
          </a:solidFill>
          <a:effectLst/>
        </p:spPr>
        <p:txBody>
          <a:bodyPr wrap="square" rtlCol="0">
            <a:noAutofit/>
          </a:bodyPr>
          <a:lstStyle/>
          <a:p>
            <a:endParaRPr lang="en-US" altLang="zh-CN" sz="19900">
              <a:solidFill>
                <a:schemeClr val="bg1"/>
              </a:solidFill>
              <a:latin typeface="方正姚体" panose="02010601030101010101" charset="-122"/>
              <a:ea typeface="方正姚体" panose="02010601030101010101" charset="-122"/>
            </a:endParaRPr>
          </a:p>
        </p:txBody>
      </p:sp>
      <p:sp>
        <p:nvSpPr>
          <p:cNvPr id="12" name="文本框 11"/>
          <p:cNvSpPr txBox="1"/>
          <p:nvPr userDrawn="1">
            <p:custDataLst>
              <p:tags r:id="rId4"/>
            </p:custDataLst>
          </p:nvPr>
        </p:nvSpPr>
        <p:spPr>
          <a:xfrm flipH="1" flipV="1">
            <a:off x="11178540" y="4871720"/>
            <a:ext cx="286385" cy="681355"/>
          </a:xfrm>
          <a:custGeom>
            <a:avLst/>
            <a:gdLst/>
            <a:ahLst/>
            <a:cxnLst>
              <a:cxn ang="3">
                <a:pos x="hc" y="t"/>
              </a:cxn>
              <a:cxn ang="cd2">
                <a:pos x="l" y="vc"/>
              </a:cxn>
              <a:cxn ang="cd4">
                <a:pos x="hc" y="b"/>
              </a:cxn>
              <a:cxn ang="0">
                <a:pos x="r" y="vc"/>
              </a:cxn>
            </a:cxnLst>
            <a:rect l="l" t="t" r="r" b="b"/>
            <a:pathLst>
              <a:path w="451" h="1073">
                <a:moveTo>
                  <a:pt x="420" y="0"/>
                </a:moveTo>
                <a:lnTo>
                  <a:pt x="420" y="202"/>
                </a:lnTo>
                <a:cubicBezTo>
                  <a:pt x="264" y="316"/>
                  <a:pt x="192" y="440"/>
                  <a:pt x="202" y="575"/>
                </a:cubicBezTo>
                <a:lnTo>
                  <a:pt x="451" y="575"/>
                </a:lnTo>
                <a:lnTo>
                  <a:pt x="451" y="1073"/>
                </a:lnTo>
                <a:lnTo>
                  <a:pt x="0" y="1073"/>
                </a:lnTo>
                <a:lnTo>
                  <a:pt x="0" y="544"/>
                </a:lnTo>
                <a:cubicBezTo>
                  <a:pt x="10" y="306"/>
                  <a:pt x="150" y="124"/>
                  <a:pt x="420" y="0"/>
                </a:cubicBezTo>
                <a:close/>
              </a:path>
            </a:pathLst>
          </a:custGeom>
          <a:solidFill>
            <a:schemeClr val="accent1"/>
          </a:solidFill>
          <a:effectLst/>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9900">
              <a:solidFill>
                <a:schemeClr val="bg1"/>
              </a:solidFill>
              <a:latin typeface="方正姚体" panose="02010601030101010101" charset="-122"/>
              <a:ea typeface="方正姚体" panose="02010601030101010101" charset="-122"/>
            </a:endParaRPr>
          </a:p>
        </p:txBody>
      </p:sp>
      <p:sp>
        <p:nvSpPr>
          <p:cNvPr id="15" name="文本框 14"/>
          <p:cNvSpPr txBox="1"/>
          <p:nvPr userDrawn="1">
            <p:custDataLst>
              <p:tags r:id="rId5"/>
            </p:custDataLst>
          </p:nvPr>
        </p:nvSpPr>
        <p:spPr>
          <a:xfrm flipV="1">
            <a:off x="1170305" y="1399540"/>
            <a:ext cx="295910" cy="681355"/>
          </a:xfrm>
          <a:custGeom>
            <a:avLst/>
            <a:gdLst/>
            <a:ahLst/>
            <a:cxnLst>
              <a:cxn ang="3">
                <a:pos x="hc" y="t"/>
              </a:cxn>
              <a:cxn ang="cd2">
                <a:pos x="l" y="vc"/>
              </a:cxn>
              <a:cxn ang="cd4">
                <a:pos x="hc" y="b"/>
              </a:cxn>
              <a:cxn ang="0">
                <a:pos x="r" y="vc"/>
              </a:cxn>
            </a:cxnLst>
            <a:rect l="l" t="t" r="r" b="b"/>
            <a:pathLst>
              <a:path w="466" h="1073">
                <a:moveTo>
                  <a:pt x="420" y="0"/>
                </a:moveTo>
                <a:lnTo>
                  <a:pt x="420" y="202"/>
                </a:lnTo>
                <a:cubicBezTo>
                  <a:pt x="264" y="275"/>
                  <a:pt x="197" y="399"/>
                  <a:pt x="218" y="575"/>
                </a:cubicBezTo>
                <a:lnTo>
                  <a:pt x="466" y="575"/>
                </a:lnTo>
                <a:lnTo>
                  <a:pt x="466" y="1073"/>
                </a:lnTo>
                <a:lnTo>
                  <a:pt x="0" y="1073"/>
                </a:lnTo>
                <a:lnTo>
                  <a:pt x="0" y="529"/>
                </a:lnTo>
                <a:cubicBezTo>
                  <a:pt x="21" y="280"/>
                  <a:pt x="161" y="104"/>
                  <a:pt x="420" y="0"/>
                </a:cubicBezTo>
                <a:close/>
              </a:path>
            </a:pathLst>
          </a:custGeom>
          <a:solidFill>
            <a:schemeClr val="accent1"/>
          </a:solidFill>
          <a:effectLst/>
        </p:spPr>
        <p:txBody>
          <a:bodyPr wrap="square" rtlCol="0">
            <a:noAutofit/>
          </a:bodyPr>
          <a:lstStyle/>
          <a:p>
            <a:endParaRPr lang="en-US" altLang="zh-CN" sz="19900">
              <a:solidFill>
                <a:schemeClr val="bg1">
                  <a:alpha val="65000"/>
                </a:schemeClr>
              </a:solidFill>
              <a:latin typeface="方正姚体" panose="02010601030101010101" charset="-122"/>
              <a:ea typeface="方正姚体" panose="02010601030101010101" charset="-122"/>
            </a:endParaRPr>
          </a:p>
        </p:txBody>
      </p:sp>
      <p:sp>
        <p:nvSpPr>
          <p:cNvPr id="16" name="文本框 15"/>
          <p:cNvSpPr txBox="1"/>
          <p:nvPr userDrawn="1">
            <p:custDataLst>
              <p:tags r:id="rId6"/>
            </p:custDataLst>
          </p:nvPr>
        </p:nvSpPr>
        <p:spPr>
          <a:xfrm flipV="1">
            <a:off x="726440" y="1399540"/>
            <a:ext cx="286385" cy="681355"/>
          </a:xfrm>
          <a:custGeom>
            <a:avLst/>
            <a:gdLst/>
            <a:ahLst/>
            <a:cxnLst>
              <a:cxn ang="3">
                <a:pos x="hc" y="t"/>
              </a:cxn>
              <a:cxn ang="cd2">
                <a:pos x="l" y="vc"/>
              </a:cxn>
              <a:cxn ang="cd4">
                <a:pos x="hc" y="b"/>
              </a:cxn>
              <a:cxn ang="0">
                <a:pos x="r" y="vc"/>
              </a:cxn>
            </a:cxnLst>
            <a:rect l="l" t="t" r="r" b="b"/>
            <a:pathLst>
              <a:path w="451" h="1073">
                <a:moveTo>
                  <a:pt x="420" y="0"/>
                </a:moveTo>
                <a:lnTo>
                  <a:pt x="420" y="202"/>
                </a:lnTo>
                <a:cubicBezTo>
                  <a:pt x="264" y="316"/>
                  <a:pt x="192" y="440"/>
                  <a:pt x="202" y="575"/>
                </a:cubicBezTo>
                <a:lnTo>
                  <a:pt x="451" y="575"/>
                </a:lnTo>
                <a:lnTo>
                  <a:pt x="451" y="1073"/>
                </a:lnTo>
                <a:lnTo>
                  <a:pt x="0" y="1073"/>
                </a:lnTo>
                <a:lnTo>
                  <a:pt x="0" y="544"/>
                </a:lnTo>
                <a:cubicBezTo>
                  <a:pt x="10" y="306"/>
                  <a:pt x="150" y="124"/>
                  <a:pt x="420" y="0"/>
                </a:cubicBezTo>
                <a:close/>
              </a:path>
            </a:pathLst>
          </a:custGeom>
          <a:solidFill>
            <a:schemeClr val="accent1"/>
          </a:solidFill>
          <a:effectLst/>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9900">
              <a:solidFill>
                <a:schemeClr val="bg1">
                  <a:alpha val="65000"/>
                </a:schemeClr>
              </a:solidFill>
              <a:latin typeface="方正姚体" panose="02010601030101010101" charset="-122"/>
              <a:ea typeface="方正姚体" panose="02010601030101010101" charset="-122"/>
            </a:endParaRPr>
          </a:p>
        </p:txBody>
      </p:sp>
      <p:sp>
        <p:nvSpPr>
          <p:cNvPr id="4" name="日期占位符 3"/>
          <p:cNvSpPr>
            <a:spLocks noGrp="1"/>
          </p:cNvSpPr>
          <p:nvPr>
            <p:ph type="dt" sz="half" idx="10"/>
            <p:custDataLst>
              <p:tags r:id="rId7"/>
            </p:custDataLst>
          </p:nvPr>
        </p:nvSpPr>
        <p:spPr/>
        <p:txBody>
          <a:bodyPr wrap="square">
            <a:normAutofit/>
          </a:bodyPr>
          <a:lstStyle/>
          <a:p>
            <a:fld id="{5592522B-0F24-4480-B9DD-A9474A6880D6}" type="datetimeFigureOut">
              <a:rPr lang="zh-CN" altLang="en-US" smtClean="0"/>
              <a:t>2024/12/22</a:t>
            </a:fld>
            <a:endParaRPr lang="zh-CN" altLang="en-US"/>
          </a:p>
        </p:txBody>
      </p:sp>
      <p:sp>
        <p:nvSpPr>
          <p:cNvPr id="5" name="页脚占位符 4"/>
          <p:cNvSpPr>
            <a:spLocks noGrp="1"/>
          </p:cNvSpPr>
          <p:nvPr>
            <p:ph type="ftr" sz="quarter" idx="11"/>
            <p:custDataLst>
              <p:tags r:id="rId8"/>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9"/>
            </p:custDataLst>
          </p:nvPr>
        </p:nvSpPr>
        <p:spPr>
          <a:xfrm>
            <a:off x="8610600" y="6356350"/>
            <a:ext cx="2743200" cy="365125"/>
          </a:xfrm>
        </p:spPr>
        <p:txBody>
          <a:bodyPr wrap="square">
            <a:normAutofit/>
          </a:bodyPr>
          <a:lstStyle/>
          <a:p>
            <a:fld id="{BE5F26B5-172A-4DC2-B0B7-181CFC56B87C}" type="slidenum">
              <a:rPr lang="zh-CN" altLang="en-US" smtClean="0"/>
              <a:t>‹#›</a:t>
            </a:fld>
            <a:endParaRPr lang="zh-CN" altLang="en-US"/>
          </a:p>
        </p:txBody>
      </p:sp>
      <p:sp>
        <p:nvSpPr>
          <p:cNvPr id="2" name="标题 1"/>
          <p:cNvSpPr>
            <a:spLocks noGrp="1"/>
          </p:cNvSpPr>
          <p:nvPr>
            <p:ph type="ctrTitle" hasCustomPrompt="1"/>
            <p:custDataLst>
              <p:tags r:id="rId10"/>
            </p:custDataLst>
          </p:nvPr>
        </p:nvSpPr>
        <p:spPr>
          <a:xfrm>
            <a:off x="1506000" y="2664000"/>
            <a:ext cx="9180000" cy="1015200"/>
          </a:xfrm>
        </p:spPr>
        <p:txBody>
          <a:bodyPr wrap="square" anchor="ctr">
            <a:normAutofit/>
          </a:bodyPr>
          <a:lstStyle>
            <a:lvl1pPr algn="ctr">
              <a:lnSpc>
                <a:spcPct val="100000"/>
              </a:lnSpc>
              <a:defRPr sz="6000"/>
            </a:lvl1pPr>
          </a:lstStyle>
          <a:p>
            <a:r>
              <a:rPr lang="zh-CN" altLang="en-US" dirty="0"/>
              <a:t>单击编辑母版标题</a:t>
            </a:r>
          </a:p>
        </p:txBody>
      </p:sp>
      <p:sp>
        <p:nvSpPr>
          <p:cNvPr id="3" name="副标题 2"/>
          <p:cNvSpPr>
            <a:spLocks noGrp="1"/>
          </p:cNvSpPr>
          <p:nvPr>
            <p:ph type="subTitle" idx="1" hasCustomPrompt="1"/>
            <p:custDataLst>
              <p:tags r:id="rId11"/>
            </p:custDataLst>
          </p:nvPr>
        </p:nvSpPr>
        <p:spPr>
          <a:xfrm>
            <a:off x="2470800" y="1926000"/>
            <a:ext cx="7250400" cy="460800"/>
          </a:xfrm>
        </p:spPr>
        <p:txBody>
          <a:bodyPr wrap="square" anchor="ctr">
            <a:normAutofit/>
          </a:bodyPr>
          <a:lstStyle>
            <a:lvl1pPr marL="0" indent="0" algn="ctr">
              <a:lnSpc>
                <a:spcPct val="100000"/>
              </a:lnSpc>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24" name="署名占位符 10"/>
          <p:cNvSpPr>
            <a:spLocks noGrp="1"/>
          </p:cNvSpPr>
          <p:nvPr>
            <p:ph type="body" sz="quarter" idx="17" hasCustomPrompt="1"/>
            <p:custDataLst>
              <p:tags r:id="rId12"/>
            </p:custDataLst>
          </p:nvPr>
        </p:nvSpPr>
        <p:spPr>
          <a:xfrm>
            <a:off x="3936000" y="4680000"/>
            <a:ext cx="4320000" cy="504000"/>
          </a:xfrm>
        </p:spPr>
        <p:txBody>
          <a:bodyPr wrap="square" anchor="ctr">
            <a:normAutofit/>
          </a:bodyPr>
          <a:lstStyle>
            <a:lvl1pPr marL="0" indent="0" algn="ctr">
              <a:lnSpc>
                <a:spcPct val="100000"/>
              </a:lnSpc>
              <a:buNone/>
              <a:defRPr sz="2000" b="1"/>
            </a:lvl1pPr>
          </a:lstStyle>
          <a:p>
            <a:pPr lvl="0"/>
            <a:r>
              <a:rPr lang="zh-CN" altLang="en-US" dirty="0"/>
              <a:t>署名</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wrap="square">
            <a:normAutofit/>
          </a:bodyPr>
          <a:lstStyle/>
          <a:p>
            <a:r>
              <a:rPr lang="zh-CN" altLang="en-US" dirty="0"/>
              <a:t>单击此处编辑母版标题样式</a:t>
            </a:r>
          </a:p>
        </p:txBody>
      </p:sp>
      <p:sp>
        <p:nvSpPr>
          <p:cNvPr id="3" name="内容占位符 2"/>
          <p:cNvSpPr>
            <a:spLocks noGrp="1"/>
          </p:cNvSpPr>
          <p:nvPr>
            <p:ph idx="1"/>
            <p:custDataLst>
              <p:tags r:id="rId2"/>
            </p:custDataLst>
          </p:nvPr>
        </p:nvSpPr>
        <p:spPr/>
        <p:txBody>
          <a:bodyPr wrap="square">
            <a:normAutofit/>
          </a:bodyPr>
          <a:lstStyle/>
          <a:p>
            <a:pPr lvl="0"/>
            <a:r>
              <a:rPr lang="zh-CN" altLang="en-US" dirty="0"/>
              <a:t>单击此处编辑母版文本样式</a:t>
            </a:r>
          </a:p>
          <a:p>
            <a:pPr lvl="1"/>
            <a:r>
              <a:rPr lang="zh-CN" altLang="en-US" dirty="0"/>
              <a:t>第二级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日期占位符 3"/>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t>2024/12/22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sp>
        <p:nvSpPr>
          <p:cNvPr id="7" name="日期占位符 3"/>
          <p:cNvSpPr>
            <a:spLocks noGrp="1"/>
          </p:cNvSpPr>
          <p:nvPr>
            <p:ph type="dt" sz="half" idx="10"/>
            <p:custDataLst>
              <p:tags r:id="rId1"/>
            </p:custDataLst>
          </p:nvPr>
        </p:nvSpPr>
        <p:spPr/>
        <p:txBody>
          <a:bodyPr wrap="square">
            <a:normAutofit/>
          </a:bodyPr>
          <a:lstStyle/>
          <a:p>
            <a:fld id="{5592522B-0F24-4480-B9DD-A9474A6880D6}" type="datetimeFigureOut">
              <a:rPr lang="zh-CN" altLang="en-US" smtClean="0"/>
              <a:t>2024/12/22</a:t>
            </a:fld>
            <a:endParaRPr lang="zh-CN" altLang="en-US"/>
          </a:p>
        </p:txBody>
      </p:sp>
      <p:sp>
        <p:nvSpPr>
          <p:cNvPr id="8" name="页脚占位符 4"/>
          <p:cNvSpPr>
            <a:spLocks noGrp="1"/>
          </p:cNvSpPr>
          <p:nvPr>
            <p:ph type="ftr" sz="quarter" idx="11"/>
            <p:custDataLst>
              <p:tags r:id="rId2"/>
            </p:custDataLst>
          </p:nvPr>
        </p:nvSpPr>
        <p:spPr/>
        <p:txBody>
          <a:bodyPr/>
          <a:lstStyle/>
          <a:p>
            <a:endParaRPr lang="zh-CN" altLang="en-US"/>
          </a:p>
        </p:txBody>
      </p:sp>
      <p:sp>
        <p:nvSpPr>
          <p:cNvPr id="9" name="灯片编号占位符 5"/>
          <p:cNvSpPr>
            <a:spLocks noGrp="1"/>
          </p:cNvSpPr>
          <p:nvPr>
            <p:ph type="sldNum" sz="quarter" idx="12"/>
            <p:custDataLst>
              <p:tags r:id="rId3"/>
            </p:custDataLst>
          </p:nvPr>
        </p:nvSpPr>
        <p:spPr/>
        <p:txBody>
          <a:bodyPr wrap="square">
            <a:normAutofit/>
          </a:bodyPr>
          <a:lstStyle/>
          <a:p>
            <a:fld id="{BE5F26B5-172A-4DC2-B0B7-181CFC56B87C}" type="slidenum">
              <a:rPr lang="zh-CN" altLang="en-US" smtClean="0"/>
              <a:t>‹#›</a:t>
            </a:fld>
            <a:endParaRPr lang="zh-CN" altLang="en-US"/>
          </a:p>
        </p:txBody>
      </p:sp>
      <p:sp>
        <p:nvSpPr>
          <p:cNvPr id="3" name="任意多边形 55"/>
          <p:cNvSpPr/>
          <p:nvPr userDrawn="1">
            <p:custDataLst>
              <p:tags r:id="rId4"/>
            </p:custDataLst>
          </p:nvPr>
        </p:nvSpPr>
        <p:spPr>
          <a:xfrm>
            <a:off x="808355" y="2261235"/>
            <a:ext cx="923290" cy="1787525"/>
          </a:xfrm>
          <a:custGeom>
            <a:avLst/>
            <a:gdLst>
              <a:gd name="connsiteX0" fmla="*/ 6 w 1454"/>
              <a:gd name="connsiteY0" fmla="*/ 2815 h 2815"/>
              <a:gd name="connsiteX1" fmla="*/ 0 w 1454"/>
              <a:gd name="connsiteY1" fmla="*/ 345 h 2815"/>
              <a:gd name="connsiteX2" fmla="*/ 310 w 1454"/>
              <a:gd name="connsiteY2" fmla="*/ 0 h 2815"/>
              <a:gd name="connsiteX3" fmla="*/ 1454 w 1454"/>
              <a:gd name="connsiteY3" fmla="*/ 9 h 2815"/>
            </a:gdLst>
            <a:ahLst/>
            <a:cxnLst>
              <a:cxn ang="0">
                <a:pos x="connsiteX0" y="connsiteY0"/>
              </a:cxn>
              <a:cxn ang="0">
                <a:pos x="connsiteX1" y="connsiteY1"/>
              </a:cxn>
              <a:cxn ang="0">
                <a:pos x="connsiteX2" y="connsiteY2"/>
              </a:cxn>
              <a:cxn ang="0">
                <a:pos x="connsiteX3" y="connsiteY3"/>
              </a:cxn>
            </a:cxnLst>
            <a:rect l="l" t="t" r="r" b="b"/>
            <a:pathLst>
              <a:path w="1454" h="2815">
                <a:moveTo>
                  <a:pt x="6" y="2815"/>
                </a:moveTo>
                <a:lnTo>
                  <a:pt x="0" y="345"/>
                </a:lnTo>
                <a:cubicBezTo>
                  <a:pt x="0" y="154"/>
                  <a:pt x="138" y="0"/>
                  <a:pt x="310" y="0"/>
                </a:cubicBezTo>
                <a:lnTo>
                  <a:pt x="1454" y="9"/>
                </a:lnTo>
              </a:path>
            </a:pathLst>
          </a:custGeom>
          <a:noFill/>
          <a:ln w="19050">
            <a:solidFill>
              <a:schemeClr val="accent1">
                <a:alpha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文本框 4"/>
          <p:cNvSpPr txBox="1"/>
          <p:nvPr userDrawn="1">
            <p:custDataLst>
              <p:tags r:id="rId5"/>
            </p:custDataLst>
          </p:nvPr>
        </p:nvSpPr>
        <p:spPr>
          <a:xfrm flipH="1" flipV="1">
            <a:off x="3881120" y="2251710"/>
            <a:ext cx="158750" cy="396875"/>
          </a:xfrm>
          <a:custGeom>
            <a:avLst/>
            <a:gdLst/>
            <a:ahLst/>
            <a:cxnLst>
              <a:cxn ang="3">
                <a:pos x="hc" y="t"/>
              </a:cxn>
              <a:cxn ang="cd2">
                <a:pos x="l" y="vc"/>
              </a:cxn>
              <a:cxn ang="cd4">
                <a:pos x="hc" y="b"/>
              </a:cxn>
              <a:cxn ang="0">
                <a:pos x="r" y="vc"/>
              </a:cxn>
            </a:cxnLst>
            <a:rect l="l" t="t" r="r" b="b"/>
            <a:pathLst>
              <a:path w="466" h="1073">
                <a:moveTo>
                  <a:pt x="420" y="0"/>
                </a:moveTo>
                <a:lnTo>
                  <a:pt x="420" y="202"/>
                </a:lnTo>
                <a:cubicBezTo>
                  <a:pt x="264" y="275"/>
                  <a:pt x="197" y="399"/>
                  <a:pt x="218" y="575"/>
                </a:cubicBezTo>
                <a:lnTo>
                  <a:pt x="466" y="575"/>
                </a:lnTo>
                <a:lnTo>
                  <a:pt x="466" y="1073"/>
                </a:lnTo>
                <a:lnTo>
                  <a:pt x="0" y="1073"/>
                </a:lnTo>
                <a:lnTo>
                  <a:pt x="0" y="529"/>
                </a:lnTo>
                <a:cubicBezTo>
                  <a:pt x="21" y="280"/>
                  <a:pt x="161" y="104"/>
                  <a:pt x="420" y="0"/>
                </a:cubicBezTo>
                <a:close/>
              </a:path>
            </a:pathLst>
          </a:custGeom>
          <a:solidFill>
            <a:schemeClr val="accent1">
              <a:alpha val="80000"/>
            </a:schemeClr>
          </a:solidFill>
          <a:effectLst/>
        </p:spPr>
        <p:txBody>
          <a:bodyPr wrap="square" rtlCol="0">
            <a:noAutofit/>
          </a:bodyPr>
          <a:lstStyle/>
          <a:p>
            <a:endParaRPr lang="en-US" altLang="zh-CN" sz="19900">
              <a:solidFill>
                <a:schemeClr val="bg1">
                  <a:alpha val="65000"/>
                </a:schemeClr>
              </a:solidFill>
              <a:latin typeface="方正姚体" panose="02010601030101010101" charset="-122"/>
              <a:ea typeface="方正姚体" panose="02010601030101010101" charset="-122"/>
            </a:endParaRPr>
          </a:p>
        </p:txBody>
      </p:sp>
      <p:sp>
        <p:nvSpPr>
          <p:cNvPr id="6" name="文本框 5"/>
          <p:cNvSpPr txBox="1"/>
          <p:nvPr userDrawn="1">
            <p:custDataLst>
              <p:tags r:id="rId6"/>
            </p:custDataLst>
          </p:nvPr>
        </p:nvSpPr>
        <p:spPr>
          <a:xfrm flipH="1" flipV="1">
            <a:off x="4123690" y="2251710"/>
            <a:ext cx="153670" cy="396875"/>
          </a:xfrm>
          <a:custGeom>
            <a:avLst/>
            <a:gdLst/>
            <a:ahLst/>
            <a:cxnLst>
              <a:cxn ang="3">
                <a:pos x="hc" y="t"/>
              </a:cxn>
              <a:cxn ang="cd2">
                <a:pos x="l" y="vc"/>
              </a:cxn>
              <a:cxn ang="cd4">
                <a:pos x="hc" y="b"/>
              </a:cxn>
              <a:cxn ang="0">
                <a:pos x="r" y="vc"/>
              </a:cxn>
            </a:cxnLst>
            <a:rect l="l" t="t" r="r" b="b"/>
            <a:pathLst>
              <a:path w="451" h="1073">
                <a:moveTo>
                  <a:pt x="420" y="0"/>
                </a:moveTo>
                <a:lnTo>
                  <a:pt x="420" y="202"/>
                </a:lnTo>
                <a:cubicBezTo>
                  <a:pt x="264" y="316"/>
                  <a:pt x="192" y="440"/>
                  <a:pt x="202" y="575"/>
                </a:cubicBezTo>
                <a:lnTo>
                  <a:pt x="451" y="575"/>
                </a:lnTo>
                <a:lnTo>
                  <a:pt x="451" y="1073"/>
                </a:lnTo>
                <a:lnTo>
                  <a:pt x="0" y="1073"/>
                </a:lnTo>
                <a:lnTo>
                  <a:pt x="0" y="544"/>
                </a:lnTo>
                <a:cubicBezTo>
                  <a:pt x="10" y="306"/>
                  <a:pt x="150" y="124"/>
                  <a:pt x="420" y="0"/>
                </a:cubicBezTo>
                <a:close/>
              </a:path>
            </a:pathLst>
          </a:custGeom>
          <a:solidFill>
            <a:schemeClr val="accent1">
              <a:alpha val="80000"/>
            </a:schemeClr>
          </a:solidFill>
          <a:effectLst/>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9900">
              <a:solidFill>
                <a:schemeClr val="bg1">
                  <a:alpha val="65000"/>
                </a:schemeClr>
              </a:solidFill>
              <a:latin typeface="方正姚体" panose="02010601030101010101" charset="-122"/>
              <a:ea typeface="方正姚体" panose="02010601030101010101" charset="-122"/>
            </a:endParaRPr>
          </a:p>
        </p:txBody>
      </p:sp>
      <p:sp>
        <p:nvSpPr>
          <p:cNvPr id="11" name="文本框 10"/>
          <p:cNvSpPr txBox="1"/>
          <p:nvPr userDrawn="1">
            <p:custDataLst>
              <p:tags r:id="rId7"/>
            </p:custDataLst>
          </p:nvPr>
        </p:nvSpPr>
        <p:spPr>
          <a:xfrm flipV="1">
            <a:off x="878205" y="4321810"/>
            <a:ext cx="158750" cy="396875"/>
          </a:xfrm>
          <a:custGeom>
            <a:avLst/>
            <a:gdLst/>
            <a:ahLst/>
            <a:cxnLst>
              <a:cxn ang="3">
                <a:pos x="hc" y="t"/>
              </a:cxn>
              <a:cxn ang="cd2">
                <a:pos x="l" y="vc"/>
              </a:cxn>
              <a:cxn ang="cd4">
                <a:pos x="hc" y="b"/>
              </a:cxn>
              <a:cxn ang="0">
                <a:pos x="r" y="vc"/>
              </a:cxn>
            </a:cxnLst>
            <a:rect l="l" t="t" r="r" b="b"/>
            <a:pathLst>
              <a:path w="466" h="1073">
                <a:moveTo>
                  <a:pt x="420" y="0"/>
                </a:moveTo>
                <a:lnTo>
                  <a:pt x="420" y="202"/>
                </a:lnTo>
                <a:cubicBezTo>
                  <a:pt x="264" y="275"/>
                  <a:pt x="197" y="399"/>
                  <a:pt x="218" y="575"/>
                </a:cubicBezTo>
                <a:lnTo>
                  <a:pt x="466" y="575"/>
                </a:lnTo>
                <a:lnTo>
                  <a:pt x="466" y="1073"/>
                </a:lnTo>
                <a:lnTo>
                  <a:pt x="0" y="1073"/>
                </a:lnTo>
                <a:lnTo>
                  <a:pt x="0" y="529"/>
                </a:lnTo>
                <a:cubicBezTo>
                  <a:pt x="21" y="280"/>
                  <a:pt x="161" y="104"/>
                  <a:pt x="420" y="0"/>
                </a:cubicBezTo>
                <a:close/>
              </a:path>
            </a:pathLst>
          </a:custGeom>
          <a:solidFill>
            <a:schemeClr val="accent1">
              <a:alpha val="80000"/>
            </a:schemeClr>
          </a:solidFill>
          <a:effectLst/>
        </p:spPr>
        <p:txBody>
          <a:bodyPr wrap="square" rtlCol="0">
            <a:noAutofit/>
          </a:bodyPr>
          <a:lstStyle/>
          <a:p>
            <a:endParaRPr lang="en-US" altLang="zh-CN" sz="19900">
              <a:solidFill>
                <a:schemeClr val="bg1"/>
              </a:solidFill>
              <a:latin typeface="方正姚体" panose="02010601030101010101" charset="-122"/>
              <a:ea typeface="方正姚体" panose="02010601030101010101" charset="-122"/>
            </a:endParaRPr>
          </a:p>
        </p:txBody>
      </p:sp>
      <p:sp>
        <p:nvSpPr>
          <p:cNvPr id="12" name="文本框 11"/>
          <p:cNvSpPr txBox="1"/>
          <p:nvPr userDrawn="1">
            <p:custDataLst>
              <p:tags r:id="rId8"/>
            </p:custDataLst>
          </p:nvPr>
        </p:nvSpPr>
        <p:spPr>
          <a:xfrm flipV="1">
            <a:off x="640715" y="4321810"/>
            <a:ext cx="153670" cy="396875"/>
          </a:xfrm>
          <a:custGeom>
            <a:avLst/>
            <a:gdLst/>
            <a:ahLst/>
            <a:cxnLst>
              <a:cxn ang="3">
                <a:pos x="hc" y="t"/>
              </a:cxn>
              <a:cxn ang="cd2">
                <a:pos x="l" y="vc"/>
              </a:cxn>
              <a:cxn ang="cd4">
                <a:pos x="hc" y="b"/>
              </a:cxn>
              <a:cxn ang="0">
                <a:pos x="r" y="vc"/>
              </a:cxn>
            </a:cxnLst>
            <a:rect l="l" t="t" r="r" b="b"/>
            <a:pathLst>
              <a:path w="451" h="1073">
                <a:moveTo>
                  <a:pt x="420" y="0"/>
                </a:moveTo>
                <a:lnTo>
                  <a:pt x="420" y="202"/>
                </a:lnTo>
                <a:cubicBezTo>
                  <a:pt x="264" y="316"/>
                  <a:pt x="192" y="440"/>
                  <a:pt x="202" y="575"/>
                </a:cubicBezTo>
                <a:lnTo>
                  <a:pt x="451" y="575"/>
                </a:lnTo>
                <a:lnTo>
                  <a:pt x="451" y="1073"/>
                </a:lnTo>
                <a:lnTo>
                  <a:pt x="0" y="1073"/>
                </a:lnTo>
                <a:lnTo>
                  <a:pt x="0" y="544"/>
                </a:lnTo>
                <a:cubicBezTo>
                  <a:pt x="10" y="306"/>
                  <a:pt x="150" y="124"/>
                  <a:pt x="420" y="0"/>
                </a:cubicBezTo>
                <a:close/>
              </a:path>
            </a:pathLst>
          </a:custGeom>
          <a:solidFill>
            <a:schemeClr val="accent1">
              <a:alpha val="80000"/>
            </a:schemeClr>
          </a:solidFill>
          <a:effectLst/>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9900">
              <a:solidFill>
                <a:schemeClr val="bg1"/>
              </a:solidFill>
              <a:latin typeface="方正姚体" panose="02010601030101010101" charset="-122"/>
              <a:ea typeface="方正姚体" panose="02010601030101010101" charset="-122"/>
            </a:endParaRPr>
          </a:p>
        </p:txBody>
      </p:sp>
      <p:sp>
        <p:nvSpPr>
          <p:cNvPr id="13" name="任意多边形 1"/>
          <p:cNvSpPr/>
          <p:nvPr userDrawn="1">
            <p:custDataLst>
              <p:tags r:id="rId9"/>
            </p:custDataLst>
          </p:nvPr>
        </p:nvSpPr>
        <p:spPr>
          <a:xfrm flipH="1" flipV="1">
            <a:off x="3160395" y="2931160"/>
            <a:ext cx="922655" cy="1788795"/>
          </a:xfrm>
          <a:custGeom>
            <a:avLst/>
            <a:gdLst>
              <a:gd name="connsiteX0" fmla="*/ 6 w 1453"/>
              <a:gd name="connsiteY0" fmla="*/ 2817 h 2817"/>
              <a:gd name="connsiteX1" fmla="*/ 0 w 1453"/>
              <a:gd name="connsiteY1" fmla="*/ 347 h 2817"/>
              <a:gd name="connsiteX2" fmla="*/ 310 w 1453"/>
              <a:gd name="connsiteY2" fmla="*/ 2 h 2817"/>
              <a:gd name="connsiteX3" fmla="*/ 1453 w 1453"/>
              <a:gd name="connsiteY3" fmla="*/ 0 h 2817"/>
            </a:gdLst>
            <a:ahLst/>
            <a:cxnLst>
              <a:cxn ang="0">
                <a:pos x="connsiteX0" y="connsiteY0"/>
              </a:cxn>
              <a:cxn ang="0">
                <a:pos x="connsiteX1" y="connsiteY1"/>
              </a:cxn>
              <a:cxn ang="0">
                <a:pos x="connsiteX2" y="connsiteY2"/>
              </a:cxn>
              <a:cxn ang="0">
                <a:pos x="connsiteX3" y="connsiteY3"/>
              </a:cxn>
            </a:cxnLst>
            <a:rect l="l" t="t" r="r" b="b"/>
            <a:pathLst>
              <a:path w="1453" h="2817">
                <a:moveTo>
                  <a:pt x="6" y="2817"/>
                </a:moveTo>
                <a:lnTo>
                  <a:pt x="0" y="347"/>
                </a:lnTo>
                <a:cubicBezTo>
                  <a:pt x="0" y="156"/>
                  <a:pt x="138" y="2"/>
                  <a:pt x="310" y="2"/>
                </a:cubicBezTo>
                <a:lnTo>
                  <a:pt x="1453" y="0"/>
                </a:lnTo>
              </a:path>
            </a:pathLst>
          </a:custGeom>
          <a:noFill/>
          <a:ln w="19050">
            <a:solidFill>
              <a:schemeClr val="accent1">
                <a:alpha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10"/>
            </p:custDataLst>
          </p:nvPr>
        </p:nvSpPr>
        <p:spPr>
          <a:xfrm>
            <a:off x="1404000" y="2628000"/>
            <a:ext cx="2134800" cy="921600"/>
          </a:xfrm>
        </p:spPr>
        <p:txBody>
          <a:bodyPr wrap="square" anchor="ctr">
            <a:normAutofit/>
          </a:bodyPr>
          <a:lstStyle>
            <a:lvl1pPr algn="ctr">
              <a:defRPr sz="5400">
                <a:solidFill>
                  <a:schemeClr val="tx1">
                    <a:alpha val="80000"/>
                  </a:schemeClr>
                </a:solidFill>
              </a:defRPr>
            </a:lvl1pPr>
          </a:lstStyle>
          <a:p>
            <a:r>
              <a:rPr lang="zh-CN" altLang="en-US" dirty="0"/>
              <a:t>标题</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4" name="日期占位符 4"/>
          <p:cNvSpPr>
            <a:spLocks noGrp="1"/>
          </p:cNvSpPr>
          <p:nvPr>
            <p:ph type="dt" sz="half" idx="10"/>
            <p:custDataLst>
              <p:tags r:id="rId1"/>
            </p:custDataLst>
          </p:nvPr>
        </p:nvSpPr>
        <p:spPr/>
        <p:txBody>
          <a:bodyPr wrap="square">
            <a:normAutofit/>
          </a:bodyPr>
          <a:lstStyle/>
          <a:p>
            <a:fld id="{5592522B-0F24-4480-B9DD-A9474A6880D6}" type="datetimeFigureOut">
              <a:rPr lang="zh-CN" altLang="en-US" smtClean="0"/>
              <a:t>2024/12/22</a:t>
            </a:fld>
            <a:endParaRPr lang="zh-CN" altLang="en-US"/>
          </a:p>
        </p:txBody>
      </p:sp>
      <p:sp>
        <p:nvSpPr>
          <p:cNvPr id="5" name="页脚占位符 5"/>
          <p:cNvSpPr>
            <a:spLocks noGrp="1"/>
          </p:cNvSpPr>
          <p:nvPr>
            <p:ph type="ftr" sz="quarter" idx="11"/>
            <p:custDataLst>
              <p:tags r:id="rId2"/>
            </p:custDataLst>
          </p:nvPr>
        </p:nvSpPr>
        <p:spPr/>
        <p:txBody>
          <a:bodyPr/>
          <a:lstStyle/>
          <a:p>
            <a:endParaRPr lang="zh-CN" altLang="en-US"/>
          </a:p>
        </p:txBody>
      </p:sp>
      <p:sp>
        <p:nvSpPr>
          <p:cNvPr id="6" name="灯片编号占位符 6"/>
          <p:cNvSpPr>
            <a:spLocks noGrp="1"/>
          </p:cNvSpPr>
          <p:nvPr>
            <p:ph type="sldNum" sz="quarter" idx="12"/>
            <p:custDataLst>
              <p:tags r:id="rId3"/>
            </p:custDataLst>
          </p:nvPr>
        </p:nvSpPr>
        <p:spPr/>
        <p:txBody>
          <a:bodyPr wrap="square">
            <a:normAutofit/>
          </a:bodyPr>
          <a:lstStyle/>
          <a:p>
            <a:fld id="{BE5F26B5-172A-4DC2-B0B7-181CFC56B87C}" type="slidenum">
              <a:rPr lang="zh-CN" altLang="en-US" smtClean="0"/>
              <a:t>‹#›</a:t>
            </a:fld>
            <a:endParaRPr lang="zh-CN" altLang="en-US"/>
          </a:p>
        </p:txBody>
      </p:sp>
      <p:sp>
        <p:nvSpPr>
          <p:cNvPr id="9" name="文本框 8"/>
          <p:cNvSpPr txBox="1"/>
          <p:nvPr userDrawn="1">
            <p:custDataLst>
              <p:tags r:id="rId4"/>
            </p:custDataLst>
          </p:nvPr>
        </p:nvSpPr>
        <p:spPr>
          <a:xfrm flipH="1" flipV="1">
            <a:off x="4109085" y="4247515"/>
            <a:ext cx="144145" cy="360680"/>
          </a:xfrm>
          <a:custGeom>
            <a:avLst/>
            <a:gdLst/>
            <a:ahLst/>
            <a:cxnLst>
              <a:cxn ang="3">
                <a:pos x="hc" y="t"/>
              </a:cxn>
              <a:cxn ang="cd2">
                <a:pos x="l" y="vc"/>
              </a:cxn>
              <a:cxn ang="cd4">
                <a:pos x="hc" y="b"/>
              </a:cxn>
              <a:cxn ang="0">
                <a:pos x="r" y="vc"/>
              </a:cxn>
            </a:cxnLst>
            <a:rect l="l" t="t" r="r" b="b"/>
            <a:pathLst>
              <a:path w="466" h="1073">
                <a:moveTo>
                  <a:pt x="420" y="0"/>
                </a:moveTo>
                <a:lnTo>
                  <a:pt x="420" y="202"/>
                </a:lnTo>
                <a:cubicBezTo>
                  <a:pt x="264" y="275"/>
                  <a:pt x="197" y="399"/>
                  <a:pt x="218" y="575"/>
                </a:cubicBezTo>
                <a:lnTo>
                  <a:pt x="466" y="575"/>
                </a:lnTo>
                <a:lnTo>
                  <a:pt x="466" y="1073"/>
                </a:lnTo>
                <a:lnTo>
                  <a:pt x="0" y="1073"/>
                </a:lnTo>
                <a:lnTo>
                  <a:pt x="0" y="529"/>
                </a:lnTo>
                <a:cubicBezTo>
                  <a:pt x="21" y="280"/>
                  <a:pt x="161" y="104"/>
                  <a:pt x="420" y="0"/>
                </a:cubicBezTo>
                <a:close/>
              </a:path>
            </a:pathLst>
          </a:custGeom>
          <a:solidFill>
            <a:schemeClr val="accent1">
              <a:alpha val="80000"/>
            </a:schemeClr>
          </a:solidFill>
          <a:effectLst/>
        </p:spPr>
        <p:txBody>
          <a:bodyPr wrap="square" rtlCol="0">
            <a:noAutofit/>
          </a:bodyPr>
          <a:lstStyle/>
          <a:p>
            <a:endParaRPr lang="en-US" altLang="zh-CN" sz="19900">
              <a:solidFill>
                <a:schemeClr val="bg1"/>
              </a:solidFill>
              <a:latin typeface="方正姚体" panose="02010601030101010101" charset="-122"/>
              <a:ea typeface="方正姚体" panose="02010601030101010101" charset="-122"/>
            </a:endParaRPr>
          </a:p>
        </p:txBody>
      </p:sp>
      <p:sp>
        <p:nvSpPr>
          <p:cNvPr id="10" name="文本框 9"/>
          <p:cNvSpPr txBox="1"/>
          <p:nvPr userDrawn="1">
            <p:custDataLst>
              <p:tags r:id="rId5"/>
            </p:custDataLst>
          </p:nvPr>
        </p:nvSpPr>
        <p:spPr>
          <a:xfrm flipH="1" flipV="1">
            <a:off x="4330065" y="4247515"/>
            <a:ext cx="139065" cy="360680"/>
          </a:xfrm>
          <a:custGeom>
            <a:avLst/>
            <a:gdLst/>
            <a:ahLst/>
            <a:cxnLst>
              <a:cxn ang="3">
                <a:pos x="hc" y="t"/>
              </a:cxn>
              <a:cxn ang="cd2">
                <a:pos x="l" y="vc"/>
              </a:cxn>
              <a:cxn ang="cd4">
                <a:pos x="hc" y="b"/>
              </a:cxn>
              <a:cxn ang="0">
                <a:pos x="r" y="vc"/>
              </a:cxn>
            </a:cxnLst>
            <a:rect l="l" t="t" r="r" b="b"/>
            <a:pathLst>
              <a:path w="451" h="1073">
                <a:moveTo>
                  <a:pt x="420" y="0"/>
                </a:moveTo>
                <a:lnTo>
                  <a:pt x="420" y="202"/>
                </a:lnTo>
                <a:cubicBezTo>
                  <a:pt x="264" y="316"/>
                  <a:pt x="192" y="440"/>
                  <a:pt x="202" y="575"/>
                </a:cubicBezTo>
                <a:lnTo>
                  <a:pt x="451" y="575"/>
                </a:lnTo>
                <a:lnTo>
                  <a:pt x="451" y="1073"/>
                </a:lnTo>
                <a:lnTo>
                  <a:pt x="0" y="1073"/>
                </a:lnTo>
                <a:lnTo>
                  <a:pt x="0" y="544"/>
                </a:lnTo>
                <a:cubicBezTo>
                  <a:pt x="10" y="306"/>
                  <a:pt x="150" y="124"/>
                  <a:pt x="420" y="0"/>
                </a:cubicBezTo>
                <a:close/>
              </a:path>
            </a:pathLst>
          </a:custGeom>
          <a:solidFill>
            <a:schemeClr val="accent1">
              <a:alpha val="80000"/>
            </a:schemeClr>
          </a:solidFill>
          <a:effectLst/>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9900">
              <a:solidFill>
                <a:schemeClr val="bg1"/>
              </a:solidFill>
              <a:latin typeface="方正姚体" panose="02010601030101010101" charset="-122"/>
              <a:ea typeface="方正姚体" panose="02010601030101010101" charset="-122"/>
            </a:endParaRPr>
          </a:p>
        </p:txBody>
      </p:sp>
      <p:sp>
        <p:nvSpPr>
          <p:cNvPr id="12" name="文本框 11"/>
          <p:cNvSpPr txBox="1"/>
          <p:nvPr userDrawn="1">
            <p:custDataLst>
              <p:tags r:id="rId6"/>
            </p:custDataLst>
          </p:nvPr>
        </p:nvSpPr>
        <p:spPr>
          <a:xfrm flipV="1">
            <a:off x="1392555" y="2370455"/>
            <a:ext cx="144145" cy="360680"/>
          </a:xfrm>
          <a:custGeom>
            <a:avLst/>
            <a:gdLst/>
            <a:ahLst/>
            <a:cxnLst>
              <a:cxn ang="3">
                <a:pos x="hc" y="t"/>
              </a:cxn>
              <a:cxn ang="cd2">
                <a:pos x="l" y="vc"/>
              </a:cxn>
              <a:cxn ang="cd4">
                <a:pos x="hc" y="b"/>
              </a:cxn>
              <a:cxn ang="0">
                <a:pos x="r" y="vc"/>
              </a:cxn>
            </a:cxnLst>
            <a:rect l="l" t="t" r="r" b="b"/>
            <a:pathLst>
              <a:path w="466" h="1073">
                <a:moveTo>
                  <a:pt x="420" y="0"/>
                </a:moveTo>
                <a:lnTo>
                  <a:pt x="420" y="202"/>
                </a:lnTo>
                <a:cubicBezTo>
                  <a:pt x="264" y="275"/>
                  <a:pt x="197" y="399"/>
                  <a:pt x="218" y="575"/>
                </a:cubicBezTo>
                <a:lnTo>
                  <a:pt x="466" y="575"/>
                </a:lnTo>
                <a:lnTo>
                  <a:pt x="466" y="1073"/>
                </a:lnTo>
                <a:lnTo>
                  <a:pt x="0" y="1073"/>
                </a:lnTo>
                <a:lnTo>
                  <a:pt x="0" y="529"/>
                </a:lnTo>
                <a:cubicBezTo>
                  <a:pt x="21" y="280"/>
                  <a:pt x="161" y="104"/>
                  <a:pt x="420" y="0"/>
                </a:cubicBezTo>
                <a:close/>
              </a:path>
            </a:pathLst>
          </a:custGeom>
          <a:solidFill>
            <a:schemeClr val="accent1">
              <a:alpha val="80000"/>
            </a:schemeClr>
          </a:solidFill>
          <a:effectLst/>
        </p:spPr>
        <p:txBody>
          <a:bodyPr wrap="square" rtlCol="0">
            <a:noAutofit/>
          </a:bodyPr>
          <a:lstStyle/>
          <a:p>
            <a:endParaRPr lang="en-US" altLang="zh-CN" sz="19900">
              <a:solidFill>
                <a:schemeClr val="bg1">
                  <a:alpha val="65000"/>
                </a:schemeClr>
              </a:solidFill>
              <a:latin typeface="方正姚体" panose="02010601030101010101" charset="-122"/>
              <a:ea typeface="方正姚体" panose="02010601030101010101" charset="-122"/>
            </a:endParaRPr>
          </a:p>
        </p:txBody>
      </p:sp>
      <p:sp>
        <p:nvSpPr>
          <p:cNvPr id="13" name="文本框 12"/>
          <p:cNvSpPr txBox="1"/>
          <p:nvPr userDrawn="1">
            <p:custDataLst>
              <p:tags r:id="rId7"/>
            </p:custDataLst>
          </p:nvPr>
        </p:nvSpPr>
        <p:spPr>
          <a:xfrm flipV="1">
            <a:off x="1176655" y="2370455"/>
            <a:ext cx="139065" cy="360680"/>
          </a:xfrm>
          <a:custGeom>
            <a:avLst/>
            <a:gdLst/>
            <a:ahLst/>
            <a:cxnLst>
              <a:cxn ang="3">
                <a:pos x="hc" y="t"/>
              </a:cxn>
              <a:cxn ang="cd2">
                <a:pos x="l" y="vc"/>
              </a:cxn>
              <a:cxn ang="cd4">
                <a:pos x="hc" y="b"/>
              </a:cxn>
              <a:cxn ang="0">
                <a:pos x="r" y="vc"/>
              </a:cxn>
            </a:cxnLst>
            <a:rect l="l" t="t" r="r" b="b"/>
            <a:pathLst>
              <a:path w="451" h="1073">
                <a:moveTo>
                  <a:pt x="420" y="0"/>
                </a:moveTo>
                <a:lnTo>
                  <a:pt x="420" y="202"/>
                </a:lnTo>
                <a:cubicBezTo>
                  <a:pt x="264" y="316"/>
                  <a:pt x="192" y="440"/>
                  <a:pt x="202" y="575"/>
                </a:cubicBezTo>
                <a:lnTo>
                  <a:pt x="451" y="575"/>
                </a:lnTo>
                <a:lnTo>
                  <a:pt x="451" y="1073"/>
                </a:lnTo>
                <a:lnTo>
                  <a:pt x="0" y="1073"/>
                </a:lnTo>
                <a:lnTo>
                  <a:pt x="0" y="544"/>
                </a:lnTo>
                <a:cubicBezTo>
                  <a:pt x="10" y="306"/>
                  <a:pt x="150" y="124"/>
                  <a:pt x="420" y="0"/>
                </a:cubicBezTo>
                <a:close/>
              </a:path>
            </a:pathLst>
          </a:custGeom>
          <a:solidFill>
            <a:schemeClr val="accent1">
              <a:alpha val="80000"/>
            </a:schemeClr>
          </a:solidFill>
          <a:effectLst/>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9900">
              <a:solidFill>
                <a:schemeClr val="bg1">
                  <a:alpha val="65000"/>
                </a:schemeClr>
              </a:solidFill>
              <a:latin typeface="方正姚体" panose="02010601030101010101" charset="-122"/>
              <a:ea typeface="方正姚体" panose="02010601030101010101" charset="-122"/>
            </a:endParaRPr>
          </a:p>
        </p:txBody>
      </p:sp>
      <p:sp>
        <p:nvSpPr>
          <p:cNvPr id="17" name="任意多边形: 形状 16"/>
          <p:cNvSpPr/>
          <p:nvPr userDrawn="1">
            <p:custDataLst>
              <p:tags r:id="rId8"/>
            </p:custDataLst>
          </p:nvPr>
        </p:nvSpPr>
        <p:spPr>
          <a:xfrm flipH="1" flipV="1">
            <a:off x="0" y="1924050"/>
            <a:ext cx="4290514" cy="1822450"/>
          </a:xfrm>
          <a:custGeom>
            <a:avLst/>
            <a:gdLst>
              <a:gd name="connsiteX0" fmla="*/ 336550 w 4290514"/>
              <a:gd name="connsiteY0" fmla="*/ 1822450 h 1822450"/>
              <a:gd name="connsiteX1" fmla="*/ 635 w 4290514"/>
              <a:gd name="connsiteY1" fmla="*/ 1486535 h 1822450"/>
              <a:gd name="connsiteX2" fmla="*/ 0 w 4290514"/>
              <a:gd name="connsiteY2" fmla="*/ 0 h 1822450"/>
              <a:gd name="connsiteX3" fmla="*/ 4290514 w 4290514"/>
              <a:gd name="connsiteY3" fmla="*/ 619124 h 1822450"/>
              <a:gd name="connsiteX4" fmla="*/ 4290514 w 4290514"/>
              <a:gd name="connsiteY4" fmla="*/ 1819576 h 1822450"/>
              <a:gd name="connsiteX0-1" fmla="*/ 4290514 w 4381954"/>
              <a:gd name="connsiteY0-2" fmla="*/ 619124 h 1822450"/>
              <a:gd name="connsiteX1-3" fmla="*/ 4290514 w 4381954"/>
              <a:gd name="connsiteY1-4" fmla="*/ 1819576 h 1822450"/>
              <a:gd name="connsiteX2-5" fmla="*/ 336550 w 4381954"/>
              <a:gd name="connsiteY2-6" fmla="*/ 1822450 h 1822450"/>
              <a:gd name="connsiteX3-7" fmla="*/ 635 w 4381954"/>
              <a:gd name="connsiteY3-8" fmla="*/ 1486535 h 1822450"/>
              <a:gd name="connsiteX4-9" fmla="*/ 0 w 4381954"/>
              <a:gd name="connsiteY4-10" fmla="*/ 0 h 1822450"/>
              <a:gd name="connsiteX5" fmla="*/ 4381954 w 4381954"/>
              <a:gd name="connsiteY5" fmla="*/ 710564 h 1822450"/>
              <a:gd name="connsiteX0-11" fmla="*/ 4290514 w 4290514"/>
              <a:gd name="connsiteY0-12" fmla="*/ 619124 h 1822450"/>
              <a:gd name="connsiteX1-13" fmla="*/ 4290514 w 4290514"/>
              <a:gd name="connsiteY1-14" fmla="*/ 1819576 h 1822450"/>
              <a:gd name="connsiteX2-15" fmla="*/ 336550 w 4290514"/>
              <a:gd name="connsiteY2-16" fmla="*/ 1822450 h 1822450"/>
              <a:gd name="connsiteX3-17" fmla="*/ 635 w 4290514"/>
              <a:gd name="connsiteY3-18" fmla="*/ 1486535 h 1822450"/>
              <a:gd name="connsiteX4-19" fmla="*/ 0 w 4290514"/>
              <a:gd name="connsiteY4-20" fmla="*/ 0 h 1822450"/>
              <a:gd name="connsiteX0-21" fmla="*/ 4290514 w 4290514"/>
              <a:gd name="connsiteY0-22" fmla="*/ 1819576 h 1822450"/>
              <a:gd name="connsiteX1-23" fmla="*/ 336550 w 4290514"/>
              <a:gd name="connsiteY1-24" fmla="*/ 1822450 h 1822450"/>
              <a:gd name="connsiteX2-25" fmla="*/ 635 w 4290514"/>
              <a:gd name="connsiteY2-26" fmla="*/ 1486535 h 1822450"/>
              <a:gd name="connsiteX3-27" fmla="*/ 0 w 4290514"/>
              <a:gd name="connsiteY3-28" fmla="*/ 0 h 1822450"/>
            </a:gdLst>
            <a:ahLst/>
            <a:cxnLst>
              <a:cxn ang="0">
                <a:pos x="connsiteX0-1" y="connsiteY0-2"/>
              </a:cxn>
              <a:cxn ang="0">
                <a:pos x="connsiteX1-3" y="connsiteY1-4"/>
              </a:cxn>
              <a:cxn ang="0">
                <a:pos x="connsiteX2-5" y="connsiteY2-6"/>
              </a:cxn>
              <a:cxn ang="0">
                <a:pos x="connsiteX3-7" y="connsiteY3-8"/>
              </a:cxn>
            </a:cxnLst>
            <a:rect l="l" t="t" r="r" b="b"/>
            <a:pathLst>
              <a:path w="4290514" h="1822450">
                <a:moveTo>
                  <a:pt x="4290514" y="1819576"/>
                </a:moveTo>
                <a:lnTo>
                  <a:pt x="336550" y="1822450"/>
                </a:lnTo>
                <a:cubicBezTo>
                  <a:pt x="151130" y="1822450"/>
                  <a:pt x="635" y="1671955"/>
                  <a:pt x="635" y="1486535"/>
                </a:cubicBezTo>
                <a:cubicBezTo>
                  <a:pt x="423" y="991023"/>
                  <a:pt x="212" y="495512"/>
                  <a:pt x="0" y="0"/>
                </a:cubicBezTo>
              </a:path>
            </a:pathLst>
          </a:custGeom>
          <a:noFill/>
          <a:ln w="19050">
            <a:solidFill>
              <a:schemeClr val="accent1">
                <a:alpha val="7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a:p>
        </p:txBody>
      </p:sp>
      <p:sp>
        <p:nvSpPr>
          <p:cNvPr id="19" name="任意多边形: 形状 18"/>
          <p:cNvSpPr/>
          <p:nvPr userDrawn="1">
            <p:custDataLst>
              <p:tags r:id="rId9"/>
            </p:custDataLst>
          </p:nvPr>
        </p:nvSpPr>
        <p:spPr>
          <a:xfrm>
            <a:off x="1336676" y="3125470"/>
            <a:ext cx="10855325" cy="1822450"/>
          </a:xfrm>
          <a:custGeom>
            <a:avLst/>
            <a:gdLst>
              <a:gd name="connsiteX0" fmla="*/ 0 w 10855325"/>
              <a:gd name="connsiteY0" fmla="*/ 0 h 1822450"/>
              <a:gd name="connsiteX1" fmla="*/ 10855325 w 10855325"/>
              <a:gd name="connsiteY1" fmla="*/ 1566432 h 1822450"/>
              <a:gd name="connsiteX2" fmla="*/ 10855325 w 10855325"/>
              <a:gd name="connsiteY2" fmla="*/ 1814805 h 1822450"/>
              <a:gd name="connsiteX3" fmla="*/ 336550 w 10855325"/>
              <a:gd name="connsiteY3" fmla="*/ 1822450 h 1822450"/>
              <a:gd name="connsiteX4" fmla="*/ 635 w 10855325"/>
              <a:gd name="connsiteY4" fmla="*/ 1486535 h 1822450"/>
              <a:gd name="connsiteX0-1" fmla="*/ 10855325 w 10946765"/>
              <a:gd name="connsiteY0-2" fmla="*/ 1566432 h 1822450"/>
              <a:gd name="connsiteX1-3" fmla="*/ 10855325 w 10946765"/>
              <a:gd name="connsiteY1-4" fmla="*/ 1814805 h 1822450"/>
              <a:gd name="connsiteX2-5" fmla="*/ 336550 w 10946765"/>
              <a:gd name="connsiteY2-6" fmla="*/ 1822450 h 1822450"/>
              <a:gd name="connsiteX3-7" fmla="*/ 635 w 10946765"/>
              <a:gd name="connsiteY3-8" fmla="*/ 1486535 h 1822450"/>
              <a:gd name="connsiteX4-9" fmla="*/ 0 w 10946765"/>
              <a:gd name="connsiteY4-10" fmla="*/ 0 h 1822450"/>
              <a:gd name="connsiteX5" fmla="*/ 10946765 w 10946765"/>
              <a:gd name="connsiteY5" fmla="*/ 1657872 h 1822450"/>
              <a:gd name="connsiteX0-11" fmla="*/ 10855325 w 10855325"/>
              <a:gd name="connsiteY0-12" fmla="*/ 1566432 h 1822450"/>
              <a:gd name="connsiteX1-13" fmla="*/ 10855325 w 10855325"/>
              <a:gd name="connsiteY1-14" fmla="*/ 1814805 h 1822450"/>
              <a:gd name="connsiteX2-15" fmla="*/ 336550 w 10855325"/>
              <a:gd name="connsiteY2-16" fmla="*/ 1822450 h 1822450"/>
              <a:gd name="connsiteX3-17" fmla="*/ 635 w 10855325"/>
              <a:gd name="connsiteY3-18" fmla="*/ 1486535 h 1822450"/>
              <a:gd name="connsiteX4-19" fmla="*/ 0 w 10855325"/>
              <a:gd name="connsiteY4-20" fmla="*/ 0 h 1822450"/>
              <a:gd name="connsiteX0-21" fmla="*/ 10855325 w 10855325"/>
              <a:gd name="connsiteY0-22" fmla="*/ 1814805 h 1822450"/>
              <a:gd name="connsiteX1-23" fmla="*/ 336550 w 10855325"/>
              <a:gd name="connsiteY1-24" fmla="*/ 1822450 h 1822450"/>
              <a:gd name="connsiteX2-25" fmla="*/ 635 w 10855325"/>
              <a:gd name="connsiteY2-26" fmla="*/ 1486535 h 1822450"/>
              <a:gd name="connsiteX3-27" fmla="*/ 0 w 10855325"/>
              <a:gd name="connsiteY3-28" fmla="*/ 0 h 1822450"/>
            </a:gdLst>
            <a:ahLst/>
            <a:cxnLst>
              <a:cxn ang="0">
                <a:pos x="connsiteX0-1" y="connsiteY0-2"/>
              </a:cxn>
              <a:cxn ang="0">
                <a:pos x="connsiteX1-3" y="connsiteY1-4"/>
              </a:cxn>
              <a:cxn ang="0">
                <a:pos x="connsiteX2-5" y="connsiteY2-6"/>
              </a:cxn>
              <a:cxn ang="0">
                <a:pos x="connsiteX3-7" y="connsiteY3-8"/>
              </a:cxn>
            </a:cxnLst>
            <a:rect l="l" t="t" r="r" b="b"/>
            <a:pathLst>
              <a:path w="10855325" h="1822450">
                <a:moveTo>
                  <a:pt x="10855325" y="1814805"/>
                </a:moveTo>
                <a:lnTo>
                  <a:pt x="336550" y="1822450"/>
                </a:lnTo>
                <a:cubicBezTo>
                  <a:pt x="151130" y="1822450"/>
                  <a:pt x="635" y="1671955"/>
                  <a:pt x="635" y="1486535"/>
                </a:cubicBezTo>
                <a:cubicBezTo>
                  <a:pt x="423" y="991023"/>
                  <a:pt x="212" y="495512"/>
                  <a:pt x="0" y="0"/>
                </a:cubicBezTo>
              </a:path>
            </a:pathLst>
          </a:custGeom>
          <a:noFill/>
          <a:ln w="19050">
            <a:solidFill>
              <a:schemeClr val="accent1">
                <a:alpha val="7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2" name="标题 1"/>
          <p:cNvSpPr>
            <a:spLocks noGrp="1"/>
          </p:cNvSpPr>
          <p:nvPr>
            <p:ph type="title"/>
            <p:custDataLst>
              <p:tags r:id="rId10"/>
            </p:custDataLst>
          </p:nvPr>
        </p:nvSpPr>
        <p:spPr>
          <a:xfrm>
            <a:off x="5616000" y="2412000"/>
            <a:ext cx="6004800" cy="1936800"/>
          </a:xfrm>
        </p:spPr>
        <p:txBody>
          <a:bodyPr wrap="square" anchor="ctr">
            <a:normAutofit/>
          </a:bodyPr>
          <a:lstStyle>
            <a:lvl1pPr algn="l">
              <a:defRPr sz="5400">
                <a:solidFill>
                  <a:schemeClr val="tx1">
                    <a:alpha val="85000"/>
                  </a:schemeClr>
                </a:solidFill>
              </a:defRPr>
            </a:lvl1pPr>
          </a:lstStyle>
          <a:p>
            <a:r>
              <a:rPr lang="zh-CN" altLang="en-US" dirty="0"/>
              <a:t>单击此处编辑母版标题样式</a:t>
            </a:r>
          </a:p>
        </p:txBody>
      </p:sp>
      <p:sp>
        <p:nvSpPr>
          <p:cNvPr id="8" name="节编号 3"/>
          <p:cNvSpPr>
            <a:spLocks noGrp="1"/>
          </p:cNvSpPr>
          <p:nvPr>
            <p:ph type="body" sz="quarter" idx="13" hasCustomPrompt="1"/>
            <p:custDataLst>
              <p:tags r:id="rId11"/>
            </p:custDataLst>
          </p:nvPr>
        </p:nvSpPr>
        <p:spPr>
          <a:xfrm>
            <a:off x="1278000" y="2340000"/>
            <a:ext cx="3060000" cy="2361600"/>
          </a:xfrm>
        </p:spPr>
        <p:txBody>
          <a:bodyPr wrap="none" bIns="252000" anchor="ctr">
            <a:normAutofit/>
          </a:bodyPr>
          <a:lstStyle>
            <a:lvl1pPr marL="0" indent="0" algn="ctr">
              <a:buNone/>
              <a:defRPr sz="10000" b="1">
                <a:solidFill>
                  <a:schemeClr val="tx1">
                    <a:alpha val="70000"/>
                  </a:schemeClr>
                </a:solidFill>
                <a:latin typeface="+mj-ea"/>
                <a:ea typeface="+mj-ea"/>
              </a:defRPr>
            </a:lvl1pPr>
          </a:lstStyle>
          <a:p>
            <a:pPr lvl="0"/>
            <a:r>
              <a:rPr lang="zh-CN" altLang="en-US" dirty="0"/>
              <a:t>编号</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0" tIns="0" rIns="0" bIns="0" rtlCol="0" anchor="b">
            <a:normAutofit/>
          </a:bodyPr>
          <a:lstStyle>
            <a:lvl1pPr>
              <a:defRPr lang="zh-CN" altLang="en-US" dirty="0"/>
            </a:lvl1pPr>
          </a:lstStyle>
          <a:p>
            <a:pPr lvl="0"/>
            <a:r>
              <a:rPr lang="zh-CN" altLang="en-US" dirty="0"/>
              <a:t>单击此处编辑母版标题样式</a:t>
            </a:r>
          </a:p>
        </p:txBody>
      </p:sp>
      <p:sp>
        <p:nvSpPr>
          <p:cNvPr id="3" name="内容占位符 2"/>
          <p:cNvSpPr>
            <a:spLocks noGrp="1"/>
          </p:cNvSpPr>
          <p:nvPr>
            <p:ph sz="half" idx="1"/>
            <p:custDataLst>
              <p:tags r:id="rId2"/>
            </p:custDataLst>
          </p:nvPr>
        </p:nvSpPr>
        <p:spPr>
          <a:xfrm>
            <a:off x="695960" y="1301750"/>
            <a:ext cx="5323840" cy="4875850"/>
          </a:xfrm>
        </p:spPr>
        <p:txBody>
          <a:bodyPr wrap="square">
            <a:normAutofit/>
          </a:body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内容占位符 3"/>
          <p:cNvSpPr>
            <a:spLocks noGrp="1"/>
          </p:cNvSpPr>
          <p:nvPr>
            <p:ph sz="half" idx="2"/>
            <p:custDataLst>
              <p:tags r:id="rId3"/>
            </p:custDataLst>
          </p:nvPr>
        </p:nvSpPr>
        <p:spPr>
          <a:xfrm>
            <a:off x="6172200" y="1301750"/>
            <a:ext cx="5323840" cy="4875850"/>
          </a:xfrm>
        </p:spPr>
        <p:txBody>
          <a:bodyPr wrap="square">
            <a:normAutofit/>
          </a:body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5" name="日期占位符 4"/>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t>2024/12/22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1"/>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p>
        </p:txBody>
      </p:sp>
      <p:sp>
        <p:nvSpPr>
          <p:cNvPr id="4" name="内容占位符 3"/>
          <p:cNvSpPr>
            <a:spLocks noGrp="1"/>
          </p:cNvSpPr>
          <p:nvPr>
            <p:ph sz="half" idx="2"/>
            <p:custDataLst>
              <p:tags r:id="rId2"/>
            </p:custDataLst>
          </p:nvPr>
        </p:nvSpPr>
        <p:spPr>
          <a:xfrm>
            <a:off x="695960" y="1875099"/>
            <a:ext cx="5323840" cy="4300276"/>
          </a:xfrm>
        </p:spPr>
        <p:txBody>
          <a:bodyPr wrap="square">
            <a:normAutofit/>
          </a:bodyPr>
          <a:lstStyle>
            <a:lvl1pPr>
              <a:defRPr sz="2200"/>
            </a:lvl1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5" name="文本占位符 4"/>
          <p:cNvSpPr>
            <a:spLocks noGrp="1"/>
          </p:cNvSpPr>
          <p:nvPr>
            <p:ph type="body" sz="quarter" idx="3" hasCustomPrompt="1"/>
            <p:custDataLst>
              <p:tags r:id="rId3"/>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p>
        </p:txBody>
      </p:sp>
      <p:sp>
        <p:nvSpPr>
          <p:cNvPr id="6" name="内容占位符 5"/>
          <p:cNvSpPr>
            <a:spLocks noGrp="1"/>
          </p:cNvSpPr>
          <p:nvPr>
            <p:ph sz="quarter" idx="4"/>
            <p:custDataLst>
              <p:tags r:id="rId4"/>
            </p:custDataLst>
          </p:nvPr>
        </p:nvSpPr>
        <p:spPr>
          <a:xfrm>
            <a:off x="6172200" y="1875099"/>
            <a:ext cx="5323840" cy="4300276"/>
          </a:xfrm>
        </p:spPr>
        <p:txBody>
          <a:bodyPr wrap="square">
            <a:normAutofit/>
          </a:bodyPr>
          <a:lstStyle>
            <a:lvl1pPr>
              <a:defRPr sz="2200"/>
            </a:lvl1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7" name="日期占位符 6"/>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t>2024/12/22</a:t>
            </a:fld>
            <a:endParaRPr lang="zh-CN" altLang="en-US"/>
          </a:p>
        </p:txBody>
      </p:sp>
      <p:sp>
        <p:nvSpPr>
          <p:cNvPr id="8" name="页脚占位符 7"/>
          <p:cNvSpPr>
            <a:spLocks noGrp="1"/>
          </p:cNvSpPr>
          <p:nvPr>
            <p:ph type="ftr" sz="quarter" idx="11"/>
            <p:custDataLst>
              <p:tags r:id="rId6"/>
            </p:custDataLst>
          </p:nvPr>
        </p:nvSpPr>
        <p:spPr/>
        <p:txBody>
          <a:bodyPr/>
          <a:lstStyle/>
          <a:p>
            <a:endParaRPr lang="zh-CN" altLang="en-US"/>
          </a:p>
        </p:txBody>
      </p:sp>
      <p:sp>
        <p:nvSpPr>
          <p:cNvPr id="9" name="灯片编号占位符 8"/>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t>‹#›</a:t>
            </a:fld>
            <a:endParaRPr lang="zh-CN" altLang="en-US"/>
          </a:p>
        </p:txBody>
      </p:sp>
      <p:sp>
        <p:nvSpPr>
          <p:cNvPr id="10" name="标题 9"/>
          <p:cNvSpPr>
            <a:spLocks noGrp="1"/>
          </p:cNvSpPr>
          <p:nvPr>
            <p:ph type="title"/>
            <p:custDataLst>
              <p:tags r:id="rId8"/>
            </p:custDataLst>
          </p:nvPr>
        </p:nvSpPr>
        <p:spPr/>
        <p:txBody>
          <a:bodyPr/>
          <a:lstStyle/>
          <a:p>
            <a:r>
              <a:rPr lang="zh-CN" altLang="en-US"/>
              <a:t>单击此处编辑母版标题样式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wrap="square">
            <a:normAutofit/>
          </a:bodyPr>
          <a:lstStyle/>
          <a:p>
            <a:r>
              <a:rPr lang="zh-CN" altLang="en-US" dirty="0"/>
              <a:t>单击此处编辑母版标题样式</a:t>
            </a:r>
          </a:p>
        </p:txBody>
      </p:sp>
      <p:sp>
        <p:nvSpPr>
          <p:cNvPr id="3" name="日期占位符 2"/>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t>2024/12/22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wrap="square">
            <a:normAutofit/>
          </a:bodyPr>
          <a:lstStyle/>
          <a:p>
            <a:fld id="{5592522B-0F24-4480-B9DD-A9474A6880D6}" type="datetimeFigureOut">
              <a:rPr lang="zh-CN" altLang="en-US" smtClean="0"/>
              <a:t>2024/12/22</a:t>
            </a:fld>
            <a:endParaRPr lang="zh-CN" altLang="en-US" dirty="0"/>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1"/>
            </p:custDataLst>
          </p:nvPr>
        </p:nvSpPr>
        <p:spPr>
          <a:xfrm>
            <a:off x="695960" y="360045"/>
            <a:ext cx="10801985" cy="5817870"/>
          </a:xfrm>
        </p:spPr>
        <p:txBody>
          <a:bodyPr wrap="square">
            <a:normAutofit/>
          </a:body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日期占位符 2"/>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t>2024/12/22</a:t>
            </a:fld>
            <a:endParaRPr lang="zh-CN" altLang="en-US"/>
          </a:p>
        </p:txBody>
      </p:sp>
      <p:sp>
        <p:nvSpPr>
          <p:cNvPr id="5" name="页脚占位符 3"/>
          <p:cNvSpPr>
            <a:spLocks noGrp="1"/>
          </p:cNvSpPr>
          <p:nvPr>
            <p:ph type="ftr" sz="quarter" idx="11"/>
            <p:custDataLst>
              <p:tags r:id="rId3"/>
            </p:custDataLst>
          </p:nvPr>
        </p:nvSpPr>
        <p:spPr/>
        <p:txBody>
          <a:bodyPr/>
          <a:lstStyle/>
          <a:p>
            <a:endParaRPr lang="zh-CN" altLang="en-US"/>
          </a:p>
        </p:txBody>
      </p:sp>
      <p:sp>
        <p:nvSpPr>
          <p:cNvPr id="6" name="灯片编号占位符 4"/>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1"/>
            </p:custDataLst>
          </p:nvPr>
        </p:nvSpPr>
        <p:spPr>
          <a:xfrm>
            <a:off x="695960" y="1301750"/>
            <a:ext cx="10799088" cy="405553"/>
          </a:xfrm>
        </p:spPr>
        <p:txBody>
          <a:bodyPr wrap="square" anchor="t">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p>
        </p:txBody>
      </p:sp>
      <p:sp>
        <p:nvSpPr>
          <p:cNvPr id="7" name="日期占位符 3"/>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t>2024/12/22</a:t>
            </a:fld>
            <a:endParaRPr lang="zh-CN" altLang="en-US"/>
          </a:p>
        </p:txBody>
      </p:sp>
      <p:sp>
        <p:nvSpPr>
          <p:cNvPr id="8" name="页脚占位符 4"/>
          <p:cNvSpPr>
            <a:spLocks noGrp="1"/>
          </p:cNvSpPr>
          <p:nvPr>
            <p:ph type="ftr" sz="quarter" idx="11"/>
            <p:custDataLst>
              <p:tags r:id="rId3"/>
            </p:custDataLst>
          </p:nvPr>
        </p:nvSpPr>
        <p:spPr/>
        <p:txBody>
          <a:bodyPr/>
          <a:lstStyle/>
          <a:p>
            <a:endParaRPr lang="zh-CN" altLang="en-US"/>
          </a:p>
        </p:txBody>
      </p:sp>
      <p:sp>
        <p:nvSpPr>
          <p:cNvPr id="9" name="灯片编号占位符 5"/>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t>‹#›</a:t>
            </a:fld>
            <a:endParaRPr lang="zh-CN" altLang="en-US"/>
          </a:p>
        </p:txBody>
      </p:sp>
      <p:sp>
        <p:nvSpPr>
          <p:cNvPr id="4" name="标题 3"/>
          <p:cNvSpPr>
            <a:spLocks noGrp="1"/>
          </p:cNvSpPr>
          <p:nvPr>
            <p:ph type="title"/>
            <p:custDataLst>
              <p:tags r:id="rId5"/>
            </p:custDataLst>
          </p:nvPr>
        </p:nvSpPr>
        <p:spPr/>
        <p:txBody>
          <a:bodyPr/>
          <a:lstStyle/>
          <a:p>
            <a:r>
              <a:rPr lang="zh-CN" altLang="en-US"/>
              <a:t>单击此处编辑母版标题样式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29" name="任意多边形: 形状 28"/>
          <p:cNvSpPr/>
          <p:nvPr userDrawn="1">
            <p:custDataLst>
              <p:tags r:id="rId1"/>
            </p:custDataLst>
          </p:nvPr>
        </p:nvSpPr>
        <p:spPr>
          <a:xfrm>
            <a:off x="1" y="787400"/>
            <a:ext cx="11095355" cy="3505200"/>
          </a:xfrm>
          <a:custGeom>
            <a:avLst/>
            <a:gdLst>
              <a:gd name="connsiteX0" fmla="*/ 10131107 w 11095355"/>
              <a:gd name="connsiteY0" fmla="*/ 0 h 3505200"/>
              <a:gd name="connsiteX1" fmla="*/ 11095355 w 11095355"/>
              <a:gd name="connsiteY1" fmla="*/ 835025 h 3505200"/>
              <a:gd name="connsiteX2" fmla="*/ 11095355 w 11095355"/>
              <a:gd name="connsiteY2" fmla="*/ 3505200 h 3505200"/>
              <a:gd name="connsiteX3" fmla="*/ 0 w 11095355"/>
              <a:gd name="connsiteY3" fmla="*/ 180612 h 3505200"/>
              <a:gd name="connsiteX4" fmla="*/ 0 w 11095355"/>
              <a:gd name="connsiteY4" fmla="*/ 36392 h 3505200"/>
              <a:gd name="connsiteX0-1" fmla="*/ 0 w 11095355"/>
              <a:gd name="connsiteY0-2" fmla="*/ 180612 h 3505200"/>
              <a:gd name="connsiteX1-3" fmla="*/ 0 w 11095355"/>
              <a:gd name="connsiteY1-4" fmla="*/ 36392 h 3505200"/>
              <a:gd name="connsiteX2-5" fmla="*/ 10131107 w 11095355"/>
              <a:gd name="connsiteY2-6" fmla="*/ 0 h 3505200"/>
              <a:gd name="connsiteX3-7" fmla="*/ 11095355 w 11095355"/>
              <a:gd name="connsiteY3-8" fmla="*/ 835025 h 3505200"/>
              <a:gd name="connsiteX4-9" fmla="*/ 11095355 w 11095355"/>
              <a:gd name="connsiteY4-10" fmla="*/ 3505200 h 3505200"/>
              <a:gd name="connsiteX5" fmla="*/ 91440 w 11095355"/>
              <a:gd name="connsiteY5" fmla="*/ 272052 h 3505200"/>
              <a:gd name="connsiteX0-11" fmla="*/ 0 w 11095355"/>
              <a:gd name="connsiteY0-12" fmla="*/ 180612 h 3505200"/>
              <a:gd name="connsiteX1-13" fmla="*/ 0 w 11095355"/>
              <a:gd name="connsiteY1-14" fmla="*/ 36392 h 3505200"/>
              <a:gd name="connsiteX2-15" fmla="*/ 10131107 w 11095355"/>
              <a:gd name="connsiteY2-16" fmla="*/ 0 h 3505200"/>
              <a:gd name="connsiteX3-17" fmla="*/ 11095355 w 11095355"/>
              <a:gd name="connsiteY3-18" fmla="*/ 835025 h 3505200"/>
              <a:gd name="connsiteX4-19" fmla="*/ 11095355 w 11095355"/>
              <a:gd name="connsiteY4-20" fmla="*/ 3505200 h 3505200"/>
              <a:gd name="connsiteX0-21" fmla="*/ 0 w 11095355"/>
              <a:gd name="connsiteY0-22" fmla="*/ 36392 h 3505200"/>
              <a:gd name="connsiteX1-23" fmla="*/ 10131107 w 11095355"/>
              <a:gd name="connsiteY1-24" fmla="*/ 0 h 3505200"/>
              <a:gd name="connsiteX2-25" fmla="*/ 11095355 w 11095355"/>
              <a:gd name="connsiteY2-26" fmla="*/ 835025 h 3505200"/>
              <a:gd name="connsiteX3-27" fmla="*/ 11095355 w 11095355"/>
              <a:gd name="connsiteY3-28" fmla="*/ 3505200 h 3505200"/>
            </a:gdLst>
            <a:ahLst/>
            <a:cxnLst>
              <a:cxn ang="0">
                <a:pos x="connsiteX0-1" y="connsiteY0-2"/>
              </a:cxn>
              <a:cxn ang="0">
                <a:pos x="connsiteX1-3" y="connsiteY1-4"/>
              </a:cxn>
              <a:cxn ang="0">
                <a:pos x="connsiteX2-5" y="connsiteY2-6"/>
              </a:cxn>
              <a:cxn ang="0">
                <a:pos x="connsiteX3-7" y="connsiteY3-8"/>
              </a:cxn>
            </a:cxnLst>
            <a:rect l="l" t="t" r="r" b="b"/>
            <a:pathLst>
              <a:path w="11095355" h="3505200">
                <a:moveTo>
                  <a:pt x="0" y="36392"/>
                </a:moveTo>
                <a:lnTo>
                  <a:pt x="10131107" y="0"/>
                </a:lnTo>
                <a:cubicBezTo>
                  <a:pt x="10663460" y="0"/>
                  <a:pt x="11095355" y="374015"/>
                  <a:pt x="11095355" y="835025"/>
                </a:cubicBezTo>
                <a:lnTo>
                  <a:pt x="11095355" y="3505200"/>
                </a:lnTo>
              </a:path>
            </a:pathLst>
          </a:custGeom>
          <a:noFill/>
          <a:ln w="31750">
            <a:solidFill>
              <a:schemeClr val="accent1">
                <a:alpha val="7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31" name="任意多边形: 形状 30"/>
          <p:cNvSpPr/>
          <p:nvPr userDrawn="1">
            <p:custDataLst>
              <p:tags r:id="rId2"/>
            </p:custDataLst>
          </p:nvPr>
        </p:nvSpPr>
        <p:spPr>
          <a:xfrm flipH="1" flipV="1">
            <a:off x="1096646" y="2565400"/>
            <a:ext cx="11095355" cy="3505200"/>
          </a:xfrm>
          <a:custGeom>
            <a:avLst/>
            <a:gdLst>
              <a:gd name="connsiteX0" fmla="*/ 11095355 w 11095355"/>
              <a:gd name="connsiteY0" fmla="*/ 3505200 h 3505200"/>
              <a:gd name="connsiteX1" fmla="*/ 0 w 11095355"/>
              <a:gd name="connsiteY1" fmla="*/ 180612 h 3505200"/>
              <a:gd name="connsiteX2" fmla="*/ 0 w 11095355"/>
              <a:gd name="connsiteY2" fmla="*/ 36392 h 3505200"/>
              <a:gd name="connsiteX3" fmla="*/ 10131107 w 11095355"/>
              <a:gd name="connsiteY3" fmla="*/ 0 h 3505200"/>
              <a:gd name="connsiteX4" fmla="*/ 11095355 w 11095355"/>
              <a:gd name="connsiteY4" fmla="*/ 835025 h 3505200"/>
              <a:gd name="connsiteX0-1" fmla="*/ 0 w 11095355"/>
              <a:gd name="connsiteY0-2" fmla="*/ 180612 h 3505200"/>
              <a:gd name="connsiteX1-3" fmla="*/ 0 w 11095355"/>
              <a:gd name="connsiteY1-4" fmla="*/ 36392 h 3505200"/>
              <a:gd name="connsiteX2-5" fmla="*/ 10131107 w 11095355"/>
              <a:gd name="connsiteY2-6" fmla="*/ 0 h 3505200"/>
              <a:gd name="connsiteX3-7" fmla="*/ 11095355 w 11095355"/>
              <a:gd name="connsiteY3-8" fmla="*/ 835025 h 3505200"/>
              <a:gd name="connsiteX4-9" fmla="*/ 11095355 w 11095355"/>
              <a:gd name="connsiteY4-10" fmla="*/ 3505200 h 3505200"/>
              <a:gd name="connsiteX5" fmla="*/ 91440 w 11095355"/>
              <a:gd name="connsiteY5" fmla="*/ 272052 h 3505200"/>
              <a:gd name="connsiteX0-11" fmla="*/ 0 w 11095355"/>
              <a:gd name="connsiteY0-12" fmla="*/ 180612 h 3505200"/>
              <a:gd name="connsiteX1-13" fmla="*/ 0 w 11095355"/>
              <a:gd name="connsiteY1-14" fmla="*/ 36392 h 3505200"/>
              <a:gd name="connsiteX2-15" fmla="*/ 10131107 w 11095355"/>
              <a:gd name="connsiteY2-16" fmla="*/ 0 h 3505200"/>
              <a:gd name="connsiteX3-17" fmla="*/ 11095355 w 11095355"/>
              <a:gd name="connsiteY3-18" fmla="*/ 835025 h 3505200"/>
              <a:gd name="connsiteX4-19" fmla="*/ 11095355 w 11095355"/>
              <a:gd name="connsiteY4-20" fmla="*/ 3505200 h 3505200"/>
              <a:gd name="connsiteX0-21" fmla="*/ 0 w 11095355"/>
              <a:gd name="connsiteY0-22" fmla="*/ 36392 h 3505200"/>
              <a:gd name="connsiteX1-23" fmla="*/ 10131107 w 11095355"/>
              <a:gd name="connsiteY1-24" fmla="*/ 0 h 3505200"/>
              <a:gd name="connsiteX2-25" fmla="*/ 11095355 w 11095355"/>
              <a:gd name="connsiteY2-26" fmla="*/ 835025 h 3505200"/>
              <a:gd name="connsiteX3-27" fmla="*/ 11095355 w 11095355"/>
              <a:gd name="connsiteY3-28" fmla="*/ 3505200 h 3505200"/>
            </a:gdLst>
            <a:ahLst/>
            <a:cxnLst>
              <a:cxn ang="0">
                <a:pos x="connsiteX0-1" y="connsiteY0-2"/>
              </a:cxn>
              <a:cxn ang="0">
                <a:pos x="connsiteX1-3" y="connsiteY1-4"/>
              </a:cxn>
              <a:cxn ang="0">
                <a:pos x="connsiteX2-5" y="connsiteY2-6"/>
              </a:cxn>
              <a:cxn ang="0">
                <a:pos x="connsiteX3-7" y="connsiteY3-8"/>
              </a:cxn>
            </a:cxnLst>
            <a:rect l="l" t="t" r="r" b="b"/>
            <a:pathLst>
              <a:path w="11095355" h="3505200">
                <a:moveTo>
                  <a:pt x="0" y="36392"/>
                </a:moveTo>
                <a:lnTo>
                  <a:pt x="10131107" y="0"/>
                </a:lnTo>
                <a:cubicBezTo>
                  <a:pt x="10663460" y="0"/>
                  <a:pt x="11095355" y="374015"/>
                  <a:pt x="11095355" y="835025"/>
                </a:cubicBezTo>
                <a:lnTo>
                  <a:pt x="11095355" y="3505200"/>
                </a:lnTo>
              </a:path>
            </a:pathLst>
          </a:custGeom>
          <a:noFill/>
          <a:ln w="31750">
            <a:solidFill>
              <a:schemeClr val="accent1">
                <a:alpha val="7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22" name="文本框 21"/>
          <p:cNvSpPr txBox="1"/>
          <p:nvPr userDrawn="1">
            <p:custDataLst>
              <p:tags r:id="rId3"/>
            </p:custDataLst>
          </p:nvPr>
        </p:nvSpPr>
        <p:spPr>
          <a:xfrm flipH="1" flipV="1">
            <a:off x="10725150" y="4871720"/>
            <a:ext cx="295910" cy="681355"/>
          </a:xfrm>
          <a:custGeom>
            <a:avLst/>
            <a:gdLst/>
            <a:ahLst/>
            <a:cxnLst>
              <a:cxn ang="3">
                <a:pos x="hc" y="t"/>
              </a:cxn>
              <a:cxn ang="cd2">
                <a:pos x="l" y="vc"/>
              </a:cxn>
              <a:cxn ang="cd4">
                <a:pos x="hc" y="b"/>
              </a:cxn>
              <a:cxn ang="0">
                <a:pos x="r" y="vc"/>
              </a:cxn>
            </a:cxnLst>
            <a:rect l="l" t="t" r="r" b="b"/>
            <a:pathLst>
              <a:path w="466" h="1073">
                <a:moveTo>
                  <a:pt x="420" y="0"/>
                </a:moveTo>
                <a:lnTo>
                  <a:pt x="420" y="202"/>
                </a:lnTo>
                <a:cubicBezTo>
                  <a:pt x="264" y="275"/>
                  <a:pt x="197" y="399"/>
                  <a:pt x="218" y="575"/>
                </a:cubicBezTo>
                <a:lnTo>
                  <a:pt x="466" y="575"/>
                </a:lnTo>
                <a:lnTo>
                  <a:pt x="466" y="1073"/>
                </a:lnTo>
                <a:lnTo>
                  <a:pt x="0" y="1073"/>
                </a:lnTo>
                <a:lnTo>
                  <a:pt x="0" y="529"/>
                </a:lnTo>
                <a:cubicBezTo>
                  <a:pt x="21" y="280"/>
                  <a:pt x="161" y="104"/>
                  <a:pt x="420" y="0"/>
                </a:cubicBezTo>
                <a:close/>
              </a:path>
            </a:pathLst>
          </a:custGeom>
          <a:solidFill>
            <a:schemeClr val="accent1">
              <a:alpha val="80000"/>
            </a:schemeClr>
          </a:solidFill>
          <a:effectLst/>
        </p:spPr>
        <p:txBody>
          <a:bodyPr wrap="square" rtlCol="0">
            <a:noAutofit/>
          </a:bodyPr>
          <a:lstStyle/>
          <a:p>
            <a:endParaRPr lang="en-US" altLang="zh-CN" sz="19900">
              <a:solidFill>
                <a:schemeClr val="bg1"/>
              </a:solidFill>
              <a:latin typeface="方正姚体" panose="02010601030101010101" charset="-122"/>
              <a:ea typeface="方正姚体" panose="02010601030101010101" charset="-122"/>
            </a:endParaRPr>
          </a:p>
        </p:txBody>
      </p:sp>
      <p:sp>
        <p:nvSpPr>
          <p:cNvPr id="23" name="文本框 22"/>
          <p:cNvSpPr txBox="1"/>
          <p:nvPr userDrawn="1">
            <p:custDataLst>
              <p:tags r:id="rId4"/>
            </p:custDataLst>
          </p:nvPr>
        </p:nvSpPr>
        <p:spPr>
          <a:xfrm flipH="1" flipV="1">
            <a:off x="11178540" y="4871720"/>
            <a:ext cx="286385" cy="681355"/>
          </a:xfrm>
          <a:custGeom>
            <a:avLst/>
            <a:gdLst/>
            <a:ahLst/>
            <a:cxnLst>
              <a:cxn ang="3">
                <a:pos x="hc" y="t"/>
              </a:cxn>
              <a:cxn ang="cd2">
                <a:pos x="l" y="vc"/>
              </a:cxn>
              <a:cxn ang="cd4">
                <a:pos x="hc" y="b"/>
              </a:cxn>
              <a:cxn ang="0">
                <a:pos x="r" y="vc"/>
              </a:cxn>
            </a:cxnLst>
            <a:rect l="l" t="t" r="r" b="b"/>
            <a:pathLst>
              <a:path w="451" h="1073">
                <a:moveTo>
                  <a:pt x="420" y="0"/>
                </a:moveTo>
                <a:lnTo>
                  <a:pt x="420" y="202"/>
                </a:lnTo>
                <a:cubicBezTo>
                  <a:pt x="264" y="316"/>
                  <a:pt x="192" y="440"/>
                  <a:pt x="202" y="575"/>
                </a:cubicBezTo>
                <a:lnTo>
                  <a:pt x="451" y="575"/>
                </a:lnTo>
                <a:lnTo>
                  <a:pt x="451" y="1073"/>
                </a:lnTo>
                <a:lnTo>
                  <a:pt x="0" y="1073"/>
                </a:lnTo>
                <a:lnTo>
                  <a:pt x="0" y="544"/>
                </a:lnTo>
                <a:cubicBezTo>
                  <a:pt x="10" y="306"/>
                  <a:pt x="150" y="124"/>
                  <a:pt x="420" y="0"/>
                </a:cubicBezTo>
                <a:close/>
              </a:path>
            </a:pathLst>
          </a:custGeom>
          <a:solidFill>
            <a:schemeClr val="accent1">
              <a:alpha val="80000"/>
            </a:schemeClr>
          </a:solidFill>
          <a:effectLst/>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9900">
              <a:solidFill>
                <a:schemeClr val="bg1"/>
              </a:solidFill>
              <a:latin typeface="方正姚体" panose="02010601030101010101" charset="-122"/>
              <a:ea typeface="方正姚体" panose="02010601030101010101" charset="-122"/>
            </a:endParaRPr>
          </a:p>
        </p:txBody>
      </p:sp>
      <p:sp>
        <p:nvSpPr>
          <p:cNvPr id="26" name="文本框 25"/>
          <p:cNvSpPr txBox="1"/>
          <p:nvPr userDrawn="1">
            <p:custDataLst>
              <p:tags r:id="rId5"/>
            </p:custDataLst>
          </p:nvPr>
        </p:nvSpPr>
        <p:spPr>
          <a:xfrm flipV="1">
            <a:off x="1170305" y="1399540"/>
            <a:ext cx="295910" cy="681355"/>
          </a:xfrm>
          <a:custGeom>
            <a:avLst/>
            <a:gdLst/>
            <a:ahLst/>
            <a:cxnLst>
              <a:cxn ang="3">
                <a:pos x="hc" y="t"/>
              </a:cxn>
              <a:cxn ang="cd2">
                <a:pos x="l" y="vc"/>
              </a:cxn>
              <a:cxn ang="cd4">
                <a:pos x="hc" y="b"/>
              </a:cxn>
              <a:cxn ang="0">
                <a:pos x="r" y="vc"/>
              </a:cxn>
            </a:cxnLst>
            <a:rect l="l" t="t" r="r" b="b"/>
            <a:pathLst>
              <a:path w="466" h="1073">
                <a:moveTo>
                  <a:pt x="420" y="0"/>
                </a:moveTo>
                <a:lnTo>
                  <a:pt x="420" y="202"/>
                </a:lnTo>
                <a:cubicBezTo>
                  <a:pt x="264" y="275"/>
                  <a:pt x="197" y="399"/>
                  <a:pt x="218" y="575"/>
                </a:cubicBezTo>
                <a:lnTo>
                  <a:pt x="466" y="575"/>
                </a:lnTo>
                <a:lnTo>
                  <a:pt x="466" y="1073"/>
                </a:lnTo>
                <a:lnTo>
                  <a:pt x="0" y="1073"/>
                </a:lnTo>
                <a:lnTo>
                  <a:pt x="0" y="529"/>
                </a:lnTo>
                <a:cubicBezTo>
                  <a:pt x="21" y="280"/>
                  <a:pt x="161" y="104"/>
                  <a:pt x="420" y="0"/>
                </a:cubicBezTo>
                <a:close/>
              </a:path>
            </a:pathLst>
          </a:custGeom>
          <a:solidFill>
            <a:schemeClr val="accent1">
              <a:alpha val="80000"/>
            </a:schemeClr>
          </a:solidFill>
          <a:effectLst/>
        </p:spPr>
        <p:txBody>
          <a:bodyPr wrap="square" rtlCol="0">
            <a:noAutofit/>
          </a:bodyPr>
          <a:lstStyle/>
          <a:p>
            <a:endParaRPr lang="en-US" altLang="zh-CN" sz="19900">
              <a:solidFill>
                <a:schemeClr val="bg1">
                  <a:alpha val="65000"/>
                </a:schemeClr>
              </a:solidFill>
              <a:latin typeface="方正姚体" panose="02010601030101010101" charset="-122"/>
              <a:ea typeface="方正姚体" panose="02010601030101010101" charset="-122"/>
            </a:endParaRPr>
          </a:p>
        </p:txBody>
      </p:sp>
      <p:sp>
        <p:nvSpPr>
          <p:cNvPr id="27" name="文本框 26"/>
          <p:cNvSpPr txBox="1"/>
          <p:nvPr userDrawn="1">
            <p:custDataLst>
              <p:tags r:id="rId6"/>
            </p:custDataLst>
          </p:nvPr>
        </p:nvSpPr>
        <p:spPr>
          <a:xfrm flipV="1">
            <a:off x="726440" y="1399540"/>
            <a:ext cx="286385" cy="681355"/>
          </a:xfrm>
          <a:custGeom>
            <a:avLst/>
            <a:gdLst/>
            <a:ahLst/>
            <a:cxnLst>
              <a:cxn ang="3">
                <a:pos x="hc" y="t"/>
              </a:cxn>
              <a:cxn ang="cd2">
                <a:pos x="l" y="vc"/>
              </a:cxn>
              <a:cxn ang="cd4">
                <a:pos x="hc" y="b"/>
              </a:cxn>
              <a:cxn ang="0">
                <a:pos x="r" y="vc"/>
              </a:cxn>
            </a:cxnLst>
            <a:rect l="l" t="t" r="r" b="b"/>
            <a:pathLst>
              <a:path w="451" h="1073">
                <a:moveTo>
                  <a:pt x="420" y="0"/>
                </a:moveTo>
                <a:lnTo>
                  <a:pt x="420" y="202"/>
                </a:lnTo>
                <a:cubicBezTo>
                  <a:pt x="264" y="316"/>
                  <a:pt x="192" y="440"/>
                  <a:pt x="202" y="575"/>
                </a:cubicBezTo>
                <a:lnTo>
                  <a:pt x="451" y="575"/>
                </a:lnTo>
                <a:lnTo>
                  <a:pt x="451" y="1073"/>
                </a:lnTo>
                <a:lnTo>
                  <a:pt x="0" y="1073"/>
                </a:lnTo>
                <a:lnTo>
                  <a:pt x="0" y="544"/>
                </a:lnTo>
                <a:cubicBezTo>
                  <a:pt x="10" y="306"/>
                  <a:pt x="150" y="124"/>
                  <a:pt x="420" y="0"/>
                </a:cubicBezTo>
                <a:close/>
              </a:path>
            </a:pathLst>
          </a:custGeom>
          <a:solidFill>
            <a:schemeClr val="accent1">
              <a:alpha val="80000"/>
            </a:schemeClr>
          </a:solidFill>
          <a:effectLst/>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9900">
              <a:solidFill>
                <a:schemeClr val="bg1">
                  <a:alpha val="65000"/>
                </a:schemeClr>
              </a:solidFill>
              <a:latin typeface="方正姚体" panose="02010601030101010101" charset="-122"/>
              <a:ea typeface="方正姚体" panose="02010601030101010101" charset="-122"/>
            </a:endParaRPr>
          </a:p>
        </p:txBody>
      </p:sp>
      <p:sp>
        <p:nvSpPr>
          <p:cNvPr id="4" name="日期占位符 3"/>
          <p:cNvSpPr>
            <a:spLocks noGrp="1"/>
          </p:cNvSpPr>
          <p:nvPr>
            <p:ph type="dt" sz="half" idx="10"/>
            <p:custDataLst>
              <p:tags r:id="rId7"/>
            </p:custDataLst>
          </p:nvPr>
        </p:nvSpPr>
        <p:spPr/>
        <p:txBody>
          <a:bodyPr wrap="square">
            <a:normAutofit/>
          </a:bodyPr>
          <a:lstStyle/>
          <a:p>
            <a:fld id="{5592522B-0F24-4480-B9DD-A9474A6880D6}" type="datetimeFigureOut">
              <a:rPr lang="zh-CN" altLang="en-US" smtClean="0"/>
              <a:t>2024/12/22</a:t>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a:xfrm>
            <a:off x="8610600" y="6356350"/>
            <a:ext cx="2743200" cy="365125"/>
          </a:xfrm>
        </p:spPr>
        <p:txBody>
          <a:bodyPr wrap="square">
            <a:normAutofit/>
          </a:bodyPr>
          <a:lstStyle/>
          <a:p>
            <a:fld id="{BE5F26B5-172A-4DC2-B0B7-181CFC56B87C}" type="slidenum">
              <a:rPr lang="zh-CN" altLang="en-US" smtClean="0"/>
              <a:t>‹#›</a:t>
            </a:fld>
            <a:endParaRPr lang="zh-CN" altLang="en-US"/>
          </a:p>
        </p:txBody>
      </p:sp>
      <p:sp>
        <p:nvSpPr>
          <p:cNvPr id="2" name="标题 1"/>
          <p:cNvSpPr>
            <a:spLocks noGrp="1"/>
          </p:cNvSpPr>
          <p:nvPr>
            <p:ph type="ctrTitle" hasCustomPrompt="1"/>
            <p:custDataLst>
              <p:tags r:id="rId10"/>
            </p:custDataLst>
          </p:nvPr>
        </p:nvSpPr>
        <p:spPr>
          <a:xfrm>
            <a:off x="2298000" y="2797200"/>
            <a:ext cx="7596000" cy="1080000"/>
          </a:xfrm>
        </p:spPr>
        <p:txBody>
          <a:bodyPr wrap="square" anchor="ctr">
            <a:normAutofit/>
          </a:bodyPr>
          <a:lstStyle>
            <a:lvl1pPr algn="ctr">
              <a:lnSpc>
                <a:spcPct val="100000"/>
              </a:lnSpc>
              <a:defRPr sz="6000"/>
            </a:lvl1pPr>
          </a:lstStyle>
          <a:p>
            <a:r>
              <a:rPr lang="zh-CN" altLang="en-US" dirty="0"/>
              <a:t>单击编辑母版标题</a:t>
            </a:r>
          </a:p>
        </p:txBody>
      </p:sp>
      <p:sp>
        <p:nvSpPr>
          <p:cNvPr id="3" name="副标题 2"/>
          <p:cNvSpPr>
            <a:spLocks noGrp="1"/>
          </p:cNvSpPr>
          <p:nvPr>
            <p:ph type="subTitle" idx="1" hasCustomPrompt="1"/>
            <p:custDataLst>
              <p:tags r:id="rId11"/>
            </p:custDataLst>
          </p:nvPr>
        </p:nvSpPr>
        <p:spPr>
          <a:xfrm>
            <a:off x="2707200" y="2026800"/>
            <a:ext cx="6775200" cy="460800"/>
          </a:xfrm>
        </p:spPr>
        <p:txBody>
          <a:bodyPr wrap="square" anchor="ctr">
            <a:normAutofit/>
          </a:bodyPr>
          <a:lstStyle>
            <a:lvl1pPr marL="0" indent="0" algn="ctr">
              <a:lnSpc>
                <a:spcPct val="100000"/>
              </a:lnSpc>
              <a:buNone/>
              <a:defRPr sz="2400" b="1">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24" name="署名占位符 10"/>
          <p:cNvSpPr>
            <a:spLocks noGrp="1"/>
          </p:cNvSpPr>
          <p:nvPr>
            <p:ph type="body" sz="quarter" idx="17" hasCustomPrompt="1"/>
            <p:custDataLst>
              <p:tags r:id="rId12"/>
            </p:custDataLst>
          </p:nvPr>
        </p:nvSpPr>
        <p:spPr>
          <a:xfrm>
            <a:off x="4656000" y="4618800"/>
            <a:ext cx="2880000" cy="504000"/>
          </a:xfrm>
        </p:spPr>
        <p:txBody>
          <a:bodyPr wrap="square" anchor="ctr">
            <a:normAutofit/>
          </a:bodyPr>
          <a:lstStyle>
            <a:lvl1pPr marL="0" indent="0" algn="ctr">
              <a:lnSpc>
                <a:spcPct val="100000"/>
              </a:lnSpc>
              <a:buNone/>
              <a:defRPr sz="2000" b="1"/>
            </a:lvl1pPr>
          </a:lstStyle>
          <a:p>
            <a:pPr lvl="0"/>
            <a:r>
              <a:rPr lang="zh-CN" altLang="en-US" dirty="0"/>
              <a:t>署名</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2024/12/22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2024/12/22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2024/12/22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2024/12/22</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13.xml"/><Relationship Id="rId21" Type="http://schemas.openxmlformats.org/officeDocument/2006/relationships/tags" Target="../tags/tag10.xml"/><Relationship Id="rId7" Type="http://schemas.openxmlformats.org/officeDocument/2006/relationships/slideLayout" Target="../slideLayouts/slideLayout17.xml"/><Relationship Id="rId12" Type="http://schemas.openxmlformats.org/officeDocument/2006/relationships/theme" Target="../theme/theme2.xml"/><Relationship Id="rId17" Type="http://schemas.openxmlformats.org/officeDocument/2006/relationships/tags" Target="../tags/tag6.xml"/><Relationship Id="rId2" Type="http://schemas.openxmlformats.org/officeDocument/2006/relationships/slideLayout" Target="../slideLayouts/slideLayout12.xml"/><Relationship Id="rId16" Type="http://schemas.openxmlformats.org/officeDocument/2006/relationships/tags" Target="../tags/tag5.xml"/><Relationship Id="rId20" Type="http://schemas.openxmlformats.org/officeDocument/2006/relationships/tags" Target="../tags/tag9.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ags" Target="../tags/tag4.xml"/><Relationship Id="rId10" Type="http://schemas.openxmlformats.org/officeDocument/2006/relationships/slideLayout" Target="../slideLayouts/slideLayout20.xml"/><Relationship Id="rId19" Type="http://schemas.openxmlformats.org/officeDocument/2006/relationships/tags" Target="../tags/tag8.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ags" Target="../tags/tag3.xml"/><Relationship Id="rId22" Type="http://schemas.openxmlformats.org/officeDocument/2006/relationships/tags" Target="../tags/tag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2024/12/22</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p>
          <a:p>
            <a:pPr lvl="1"/>
            <a:r>
              <a:rPr lang="zh-CN" altLang="en-US" dirty="0"/>
              <a:t>第二级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日期占位符 3"/>
          <p:cNvSpPr>
            <a:spLocks noGrp="1"/>
          </p:cNvSpPr>
          <p:nvPr>
            <p:ph type="dt" sz="half" idx="2"/>
            <p:custDataLst>
              <p:tags r:id="rId15"/>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t>2024/12/22</a:t>
            </a:fld>
            <a:endParaRPr lang="zh-CN" altLang="en-US"/>
          </a:p>
        </p:txBody>
      </p:sp>
      <p:sp>
        <p:nvSpPr>
          <p:cNvPr id="5" name="页脚占位符 4"/>
          <p:cNvSpPr>
            <a:spLocks noGrp="1"/>
          </p:cNvSpPr>
          <p:nvPr>
            <p:ph type="ftr" sz="quarter" idx="3"/>
            <p:custDataLst>
              <p:tags r:id="rId16"/>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t>‹#›</a:t>
            </a:fld>
            <a:endParaRPr lang="zh-CN" altLang="en-US"/>
          </a:p>
        </p:txBody>
      </p:sp>
      <p:sp>
        <p:nvSpPr>
          <p:cNvPr id="9" name="文本框 8"/>
          <p:cNvSpPr txBox="1"/>
          <p:nvPr userDrawn="1">
            <p:custDataLst>
              <p:tags r:id="rId18"/>
            </p:custDataLst>
          </p:nvPr>
        </p:nvSpPr>
        <p:spPr>
          <a:xfrm flipH="1" flipV="1">
            <a:off x="10631170" y="498475"/>
            <a:ext cx="151765" cy="380365"/>
          </a:xfrm>
          <a:custGeom>
            <a:avLst/>
            <a:gdLst/>
            <a:ahLst/>
            <a:cxnLst>
              <a:cxn ang="3">
                <a:pos x="hc" y="t"/>
              </a:cxn>
              <a:cxn ang="cd2">
                <a:pos x="l" y="vc"/>
              </a:cxn>
              <a:cxn ang="cd4">
                <a:pos x="hc" y="b"/>
              </a:cxn>
              <a:cxn ang="0">
                <a:pos x="r" y="vc"/>
              </a:cxn>
            </a:cxnLst>
            <a:rect l="l" t="t" r="r" b="b"/>
            <a:pathLst>
              <a:path w="466" h="1073">
                <a:moveTo>
                  <a:pt x="420" y="0"/>
                </a:moveTo>
                <a:lnTo>
                  <a:pt x="420" y="202"/>
                </a:lnTo>
                <a:cubicBezTo>
                  <a:pt x="264" y="275"/>
                  <a:pt x="197" y="399"/>
                  <a:pt x="218" y="575"/>
                </a:cubicBezTo>
                <a:lnTo>
                  <a:pt x="466" y="575"/>
                </a:lnTo>
                <a:lnTo>
                  <a:pt x="466" y="1073"/>
                </a:lnTo>
                <a:lnTo>
                  <a:pt x="0" y="1073"/>
                </a:lnTo>
                <a:lnTo>
                  <a:pt x="0" y="529"/>
                </a:lnTo>
                <a:cubicBezTo>
                  <a:pt x="21" y="280"/>
                  <a:pt x="161" y="104"/>
                  <a:pt x="420" y="0"/>
                </a:cubicBezTo>
                <a:close/>
              </a:path>
            </a:pathLst>
          </a:custGeom>
          <a:solidFill>
            <a:schemeClr val="accent1">
              <a:alpha val="70000"/>
            </a:schemeClr>
          </a:solidFill>
          <a:effectLst/>
        </p:spPr>
        <p:txBody>
          <a:bodyPr wrap="square" rtlCol="0">
            <a:noAutofit/>
          </a:bodyPr>
          <a:lstStyle/>
          <a:p>
            <a:endParaRPr lang="en-US" altLang="zh-CN" sz="11500">
              <a:solidFill>
                <a:schemeClr val="bg1"/>
              </a:solidFill>
              <a:latin typeface="方正姚体" panose="02010601030101010101" charset="-122"/>
              <a:ea typeface="方正姚体" panose="02010601030101010101" charset="-122"/>
            </a:endParaRPr>
          </a:p>
        </p:txBody>
      </p:sp>
      <p:sp>
        <p:nvSpPr>
          <p:cNvPr id="10" name="文本框 9"/>
          <p:cNvSpPr txBox="1"/>
          <p:nvPr userDrawn="1">
            <p:custDataLst>
              <p:tags r:id="rId19"/>
            </p:custDataLst>
          </p:nvPr>
        </p:nvSpPr>
        <p:spPr>
          <a:xfrm flipH="1" flipV="1">
            <a:off x="10864215" y="498475"/>
            <a:ext cx="147320" cy="380365"/>
          </a:xfrm>
          <a:custGeom>
            <a:avLst/>
            <a:gdLst/>
            <a:ahLst/>
            <a:cxnLst>
              <a:cxn ang="3">
                <a:pos x="hc" y="t"/>
              </a:cxn>
              <a:cxn ang="cd2">
                <a:pos x="l" y="vc"/>
              </a:cxn>
              <a:cxn ang="cd4">
                <a:pos x="hc" y="b"/>
              </a:cxn>
              <a:cxn ang="0">
                <a:pos x="r" y="vc"/>
              </a:cxn>
            </a:cxnLst>
            <a:rect l="l" t="t" r="r" b="b"/>
            <a:pathLst>
              <a:path w="451" h="1073">
                <a:moveTo>
                  <a:pt x="420" y="0"/>
                </a:moveTo>
                <a:lnTo>
                  <a:pt x="420" y="202"/>
                </a:lnTo>
                <a:cubicBezTo>
                  <a:pt x="264" y="316"/>
                  <a:pt x="192" y="440"/>
                  <a:pt x="202" y="575"/>
                </a:cubicBezTo>
                <a:lnTo>
                  <a:pt x="451" y="575"/>
                </a:lnTo>
                <a:lnTo>
                  <a:pt x="451" y="1073"/>
                </a:lnTo>
                <a:lnTo>
                  <a:pt x="0" y="1073"/>
                </a:lnTo>
                <a:lnTo>
                  <a:pt x="0" y="544"/>
                </a:lnTo>
                <a:cubicBezTo>
                  <a:pt x="10" y="306"/>
                  <a:pt x="150" y="124"/>
                  <a:pt x="420" y="0"/>
                </a:cubicBezTo>
                <a:close/>
              </a:path>
            </a:pathLst>
          </a:custGeom>
          <a:solidFill>
            <a:schemeClr val="accent1">
              <a:alpha val="70000"/>
            </a:schemeClr>
          </a:solidFill>
          <a:effectLst/>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1500">
              <a:solidFill>
                <a:schemeClr val="bg1"/>
              </a:solidFill>
              <a:latin typeface="方正姚体" panose="02010601030101010101" charset="-122"/>
              <a:ea typeface="方正姚体" panose="02010601030101010101" charset="-122"/>
            </a:endParaRPr>
          </a:p>
        </p:txBody>
      </p:sp>
      <p:sp>
        <p:nvSpPr>
          <p:cNvPr id="14" name="任意多边形: 形状 13"/>
          <p:cNvSpPr/>
          <p:nvPr userDrawn="1">
            <p:custDataLst>
              <p:tags r:id="rId20"/>
            </p:custDataLst>
          </p:nvPr>
        </p:nvSpPr>
        <p:spPr>
          <a:xfrm flipH="1">
            <a:off x="10270490" y="134620"/>
            <a:ext cx="1921510" cy="742950"/>
          </a:xfrm>
          <a:custGeom>
            <a:avLst/>
            <a:gdLst>
              <a:gd name="connsiteX0" fmla="*/ 1784350 w 1921510"/>
              <a:gd name="connsiteY0" fmla="*/ 0 h 742950"/>
              <a:gd name="connsiteX1" fmla="*/ 0 w 1921510"/>
              <a:gd name="connsiteY1" fmla="*/ 3191 h 742950"/>
              <a:gd name="connsiteX2" fmla="*/ 0 w 1921510"/>
              <a:gd name="connsiteY2" fmla="*/ 626041 h 742950"/>
              <a:gd name="connsiteX3" fmla="*/ 1918970 w 1921510"/>
              <a:gd name="connsiteY3" fmla="*/ 742950 h 742950"/>
              <a:gd name="connsiteX4" fmla="*/ 1921510 w 1921510"/>
              <a:gd name="connsiteY4" fmla="*/ 137160 h 742950"/>
              <a:gd name="connsiteX5" fmla="*/ 1784350 w 1921510"/>
              <a:gd name="connsiteY5" fmla="*/ 0 h 742950"/>
              <a:gd name="connsiteX0-1" fmla="*/ 0 w 1921510"/>
              <a:gd name="connsiteY0-2" fmla="*/ 626041 h 742950"/>
              <a:gd name="connsiteX1-3" fmla="*/ 1918970 w 1921510"/>
              <a:gd name="connsiteY1-4" fmla="*/ 742950 h 742950"/>
              <a:gd name="connsiteX2-5" fmla="*/ 1921510 w 1921510"/>
              <a:gd name="connsiteY2-6" fmla="*/ 137160 h 742950"/>
              <a:gd name="connsiteX3-7" fmla="*/ 1784350 w 1921510"/>
              <a:gd name="connsiteY3-8" fmla="*/ 0 h 742950"/>
              <a:gd name="connsiteX4-9" fmla="*/ 0 w 1921510"/>
              <a:gd name="connsiteY4-10" fmla="*/ 3191 h 742950"/>
              <a:gd name="connsiteX5-11" fmla="*/ 91440 w 1921510"/>
              <a:gd name="connsiteY5-12" fmla="*/ 717481 h 742950"/>
              <a:gd name="connsiteX0-13" fmla="*/ 0 w 1921510"/>
              <a:gd name="connsiteY0-14" fmla="*/ 626041 h 742950"/>
              <a:gd name="connsiteX1-15" fmla="*/ 1918970 w 1921510"/>
              <a:gd name="connsiteY1-16" fmla="*/ 742950 h 742950"/>
              <a:gd name="connsiteX2-17" fmla="*/ 1921510 w 1921510"/>
              <a:gd name="connsiteY2-18" fmla="*/ 137160 h 742950"/>
              <a:gd name="connsiteX3-19" fmla="*/ 1784350 w 1921510"/>
              <a:gd name="connsiteY3-20" fmla="*/ 0 h 742950"/>
              <a:gd name="connsiteX4-21" fmla="*/ 0 w 1921510"/>
              <a:gd name="connsiteY4-22" fmla="*/ 3191 h 742950"/>
              <a:gd name="connsiteX0-23" fmla="*/ 1918970 w 1921510"/>
              <a:gd name="connsiteY0-24" fmla="*/ 742950 h 742950"/>
              <a:gd name="connsiteX1-25" fmla="*/ 1921510 w 1921510"/>
              <a:gd name="connsiteY1-26" fmla="*/ 137160 h 742950"/>
              <a:gd name="connsiteX2-27" fmla="*/ 1784350 w 1921510"/>
              <a:gd name="connsiteY2-28" fmla="*/ 0 h 742950"/>
              <a:gd name="connsiteX3-29" fmla="*/ 0 w 1921510"/>
              <a:gd name="connsiteY3-30" fmla="*/ 3191 h 742950"/>
            </a:gdLst>
            <a:ahLst/>
            <a:cxnLst>
              <a:cxn ang="0">
                <a:pos x="connsiteX0-1" y="connsiteY0-2"/>
              </a:cxn>
              <a:cxn ang="0">
                <a:pos x="connsiteX1-3" y="connsiteY1-4"/>
              </a:cxn>
              <a:cxn ang="0">
                <a:pos x="connsiteX2-5" y="connsiteY2-6"/>
              </a:cxn>
              <a:cxn ang="0">
                <a:pos x="connsiteX3-7" y="connsiteY3-8"/>
              </a:cxn>
            </a:cxnLst>
            <a:rect l="l" t="t" r="r" b="b"/>
            <a:pathLst>
              <a:path w="1921510" h="742950">
                <a:moveTo>
                  <a:pt x="1918970" y="742950"/>
                </a:moveTo>
                <a:cubicBezTo>
                  <a:pt x="1919817" y="541020"/>
                  <a:pt x="1920663" y="339090"/>
                  <a:pt x="1921510" y="137160"/>
                </a:cubicBezTo>
                <a:cubicBezTo>
                  <a:pt x="1921510" y="61595"/>
                  <a:pt x="1859915" y="0"/>
                  <a:pt x="1784350" y="0"/>
                </a:cubicBezTo>
                <a:lnTo>
                  <a:pt x="0" y="3191"/>
                </a:lnTo>
              </a:path>
            </a:pathLst>
          </a:custGeom>
          <a:noFill/>
          <a:ln w="19050">
            <a:solidFill>
              <a:schemeClr val="accent1">
                <a:alpha val="2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12" name="任意多边形 5"/>
          <p:cNvSpPr/>
          <p:nvPr userDrawn="1">
            <p:custDataLst>
              <p:tags r:id="rId21"/>
            </p:custDataLst>
          </p:nvPr>
        </p:nvSpPr>
        <p:spPr>
          <a:xfrm flipV="1">
            <a:off x="914400" y="449580"/>
            <a:ext cx="10406380" cy="749935"/>
          </a:xfrm>
          <a:custGeom>
            <a:avLst/>
            <a:gdLst>
              <a:gd name="connsiteX0" fmla="*/ 0 w 16388"/>
              <a:gd name="connsiteY0" fmla="*/ 5 h 1181"/>
              <a:gd name="connsiteX1" fmla="*/ 16168 w 16388"/>
              <a:gd name="connsiteY1" fmla="*/ 0 h 1181"/>
              <a:gd name="connsiteX2" fmla="*/ 16384 w 16388"/>
              <a:gd name="connsiteY2" fmla="*/ 216 h 1181"/>
              <a:gd name="connsiteX3" fmla="*/ 16388 w 16388"/>
              <a:gd name="connsiteY3" fmla="*/ 1181 h 1181"/>
            </a:gdLst>
            <a:ahLst/>
            <a:cxnLst>
              <a:cxn ang="0">
                <a:pos x="connsiteX0" y="connsiteY0"/>
              </a:cxn>
              <a:cxn ang="0">
                <a:pos x="connsiteX1" y="connsiteY1"/>
              </a:cxn>
              <a:cxn ang="0">
                <a:pos x="connsiteX2" y="connsiteY2"/>
              </a:cxn>
              <a:cxn ang="0">
                <a:pos x="connsiteX3" y="connsiteY3"/>
              </a:cxn>
            </a:cxnLst>
            <a:rect l="l" t="t" r="r" b="b"/>
            <a:pathLst>
              <a:path w="16388" h="1181">
                <a:moveTo>
                  <a:pt x="0" y="5"/>
                </a:moveTo>
                <a:lnTo>
                  <a:pt x="16168" y="0"/>
                </a:lnTo>
                <a:cubicBezTo>
                  <a:pt x="16287" y="0"/>
                  <a:pt x="16384" y="97"/>
                  <a:pt x="16384" y="216"/>
                </a:cubicBezTo>
                <a:lnTo>
                  <a:pt x="16388" y="1181"/>
                </a:lnTo>
              </a:path>
            </a:pathLst>
          </a:custGeom>
          <a:noFill/>
          <a:ln w="19050">
            <a:solidFill>
              <a:schemeClr val="accent1">
                <a:alpha val="2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KSO_TEMPLATE" hidden="1"/>
          <p:cNvSpPr/>
          <p:nvPr userDrawn="1">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9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9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9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9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9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93.xml"/><Relationship Id="rId1" Type="http://schemas.openxmlformats.org/officeDocument/2006/relationships/tags" Target="../tags/tag9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4"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5" Type="http://schemas.openxmlformats.org/officeDocument/2006/relationships/slideLayout" Target="../slideLayouts/slideLayout21.xml"/><Relationship Id="rId4" Type="http://schemas.openxmlformats.org/officeDocument/2006/relationships/tags" Target="../tags/tag125.xml"/></Relationships>
</file>

<file path=ppt/slides/_rels/slide2.xml.rels><?xml version="1.0" encoding="UTF-8" standalone="yes"?>
<Relationships xmlns="http://schemas.openxmlformats.org/package/2006/relationships"><Relationship Id="rId8" Type="http://schemas.openxmlformats.org/officeDocument/2006/relationships/tags" Target="../tags/tag101.xml"/><Relationship Id="rId13" Type="http://schemas.openxmlformats.org/officeDocument/2006/relationships/tags" Target="../tags/tag106.xml"/><Relationship Id="rId3" Type="http://schemas.openxmlformats.org/officeDocument/2006/relationships/tags" Target="../tags/tag96.xml"/><Relationship Id="rId7" Type="http://schemas.openxmlformats.org/officeDocument/2006/relationships/tags" Target="../tags/tag100.xml"/><Relationship Id="rId12" Type="http://schemas.openxmlformats.org/officeDocument/2006/relationships/tags" Target="../tags/tag105.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11" Type="http://schemas.openxmlformats.org/officeDocument/2006/relationships/tags" Target="../tags/tag104.xml"/><Relationship Id="rId5" Type="http://schemas.openxmlformats.org/officeDocument/2006/relationships/tags" Target="../tags/tag98.xml"/><Relationship Id="rId15" Type="http://schemas.openxmlformats.org/officeDocument/2006/relationships/notesSlide" Target="../notesSlides/notesSlide2.xml"/><Relationship Id="rId10" Type="http://schemas.openxmlformats.org/officeDocument/2006/relationships/tags" Target="../tags/tag103.xml"/><Relationship Id="rId4" Type="http://schemas.openxmlformats.org/officeDocument/2006/relationships/tags" Target="../tags/tag97.xml"/><Relationship Id="rId9" Type="http://schemas.openxmlformats.org/officeDocument/2006/relationships/tags" Target="../tags/tag102.xml"/><Relationship Id="rId14"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4"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2"/>
            </p:custDataLst>
          </p:nvPr>
        </p:nvSpPr>
        <p:spPr>
          <a:xfrm>
            <a:off x="1629825" y="2921810"/>
            <a:ext cx="9180000" cy="1015200"/>
          </a:xfrm>
        </p:spPr>
        <p:txBody>
          <a:bodyPr>
            <a:normAutofit fontScale="90000"/>
          </a:bodyPr>
          <a:lstStyle/>
          <a:p>
            <a:r>
              <a:rPr lang="zh-CN" altLang="en-US" dirty="0"/>
              <a:t>对大规模数据进行词频统计的</a:t>
            </a:r>
            <a:br>
              <a:rPr lang="en-US" altLang="zh-CN" dirty="0"/>
            </a:br>
            <a:r>
              <a:rPr lang="zh-CN" altLang="en-US" dirty="0"/>
              <a:t>方式探索</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2"/>
            </p:custDataLst>
          </p:nvPr>
        </p:nvSpPr>
        <p:spPr/>
        <p:txBody>
          <a:bodyPr/>
          <a:lstStyle/>
          <a:p>
            <a:r>
              <a:rPr lang="zh-CN" altLang="en-US" dirty="0"/>
              <a:t>实验结果</a:t>
            </a:r>
          </a:p>
        </p:txBody>
      </p:sp>
      <p:sp>
        <p:nvSpPr>
          <p:cNvPr id="6" name="节编号"/>
          <p:cNvSpPr>
            <a:spLocks noGrp="1"/>
          </p:cNvSpPr>
          <p:nvPr>
            <p:ph type="body" sz="quarter" idx="13"/>
            <p:custDataLst>
              <p:tags r:id="rId3"/>
            </p:custDataLst>
          </p:nvPr>
        </p:nvSpPr>
        <p:spPr/>
        <p:txBody>
          <a:bodyPr/>
          <a:lstStyle/>
          <a:p>
            <a:r>
              <a:rPr lang="zh-CN" altLang="en-US"/>
              <a:t>04</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C4E43-AF6C-595B-41C0-638A0B62100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EB57D43-0506-344B-BB12-D6B6F3334739}"/>
              </a:ext>
            </a:extLst>
          </p:cNvPr>
          <p:cNvSpPr>
            <a:spLocks noGrp="1"/>
          </p:cNvSpPr>
          <p:nvPr>
            <p:ph type="title"/>
          </p:nvPr>
        </p:nvSpPr>
        <p:spPr>
          <a:xfrm>
            <a:off x="946971" y="377929"/>
            <a:ext cx="10800000" cy="720000"/>
          </a:xfrm>
        </p:spPr>
        <p:txBody>
          <a:bodyPr>
            <a:normAutofit/>
          </a:bodyPr>
          <a:lstStyle/>
          <a:p>
            <a:r>
              <a:rPr lang="zh-CN" altLang="en-US" dirty="0"/>
              <a:t>实验结果（完整的时间对比）</a:t>
            </a:r>
          </a:p>
        </p:txBody>
      </p:sp>
      <p:pic>
        <p:nvPicPr>
          <p:cNvPr id="5" name="图片 4">
            <a:extLst>
              <a:ext uri="{FF2B5EF4-FFF2-40B4-BE49-F238E27FC236}">
                <a16:creationId xmlns:a16="http://schemas.microsoft.com/office/drawing/2014/main" id="{6DBB55C0-2E75-3B90-8B2F-A1BD6FBC495D}"/>
              </a:ext>
            </a:extLst>
          </p:cNvPr>
          <p:cNvPicPr>
            <a:picLocks noChangeAspect="1"/>
          </p:cNvPicPr>
          <p:nvPr/>
        </p:nvPicPr>
        <p:blipFill>
          <a:blip r:embed="rId3"/>
          <a:stretch>
            <a:fillRect/>
          </a:stretch>
        </p:blipFill>
        <p:spPr>
          <a:xfrm>
            <a:off x="1679033" y="1377822"/>
            <a:ext cx="8833933" cy="5273989"/>
          </a:xfrm>
          <a:prstGeom prst="rect">
            <a:avLst/>
          </a:prstGeom>
        </p:spPr>
      </p:pic>
    </p:spTree>
    <p:extLst>
      <p:ext uri="{BB962C8B-B14F-4D97-AF65-F5344CB8AC3E}">
        <p14:creationId xmlns:p14="http://schemas.microsoft.com/office/powerpoint/2010/main" val="2571230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3C2504-3A45-BA83-6D7C-D928026C12F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F3C038E-32BA-A401-1782-B8F38C7AAFE5}"/>
              </a:ext>
            </a:extLst>
          </p:cNvPr>
          <p:cNvSpPr>
            <a:spLocks noGrp="1"/>
          </p:cNvSpPr>
          <p:nvPr>
            <p:ph type="title"/>
          </p:nvPr>
        </p:nvSpPr>
        <p:spPr>
          <a:xfrm>
            <a:off x="946971" y="377929"/>
            <a:ext cx="10800000" cy="720000"/>
          </a:xfrm>
        </p:spPr>
        <p:txBody>
          <a:bodyPr>
            <a:normAutofit fontScale="90000"/>
          </a:bodyPr>
          <a:lstStyle/>
          <a:p>
            <a:r>
              <a:rPr lang="zh-CN" altLang="en-US" dirty="0"/>
              <a:t>实验结果</a:t>
            </a:r>
            <a:br>
              <a:rPr lang="en-US" altLang="zh-CN" dirty="0"/>
            </a:br>
            <a:r>
              <a:rPr lang="zh-CN" altLang="en-US" dirty="0"/>
              <a:t>在</a:t>
            </a:r>
            <a:r>
              <a:rPr lang="en-US" altLang="zh-CN" dirty="0"/>
              <a:t>8.6GB</a:t>
            </a:r>
            <a:r>
              <a:rPr lang="zh-CN" altLang="en-US" dirty="0"/>
              <a:t>的输入下</a:t>
            </a:r>
            <a:r>
              <a:rPr lang="en-US" altLang="zh-CN" dirty="0"/>
              <a:t>MapReduce</a:t>
            </a:r>
            <a:r>
              <a:rPr lang="zh-CN" altLang="en-US" dirty="0"/>
              <a:t>和</a:t>
            </a:r>
            <a:r>
              <a:rPr lang="en-US" altLang="zh-CN" dirty="0"/>
              <a:t>Spark</a:t>
            </a:r>
            <a:r>
              <a:rPr lang="zh-CN" altLang="en-US" dirty="0"/>
              <a:t>的</a:t>
            </a:r>
            <a:r>
              <a:rPr lang="en-US" altLang="zh-CN" dirty="0"/>
              <a:t>CPU</a:t>
            </a:r>
            <a:r>
              <a:rPr lang="zh-CN" altLang="en-US" dirty="0"/>
              <a:t>占用对比</a:t>
            </a:r>
          </a:p>
        </p:txBody>
      </p:sp>
      <p:pic>
        <p:nvPicPr>
          <p:cNvPr id="1030" name="Picture 6">
            <a:extLst>
              <a:ext uri="{FF2B5EF4-FFF2-40B4-BE49-F238E27FC236}">
                <a16:creationId xmlns:a16="http://schemas.microsoft.com/office/drawing/2014/main" id="{444F2439-A5C4-DC02-9382-3A29A390B4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4988" y="1842247"/>
            <a:ext cx="6427694" cy="32138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15EDDB2-FD09-856A-969E-BE429EFAC1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5" y="1842247"/>
            <a:ext cx="6347012" cy="3173506"/>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B3B5F0AD-28F2-D06A-110A-FA6D852A9BB3}"/>
              </a:ext>
            </a:extLst>
          </p:cNvPr>
          <p:cNvSpPr txBox="1"/>
          <p:nvPr/>
        </p:nvSpPr>
        <p:spPr>
          <a:xfrm>
            <a:off x="2617694" y="5181600"/>
            <a:ext cx="1828800" cy="369332"/>
          </a:xfrm>
          <a:prstGeom prst="rect">
            <a:avLst/>
          </a:prstGeom>
          <a:noFill/>
        </p:spPr>
        <p:txBody>
          <a:bodyPr wrap="square" rtlCol="0">
            <a:spAutoFit/>
          </a:bodyPr>
          <a:lstStyle/>
          <a:p>
            <a:r>
              <a:rPr kumimoji="1" lang="en-US" altLang="zh-CN" b="1" dirty="0">
                <a:latin typeface="+mn-ea"/>
              </a:rPr>
              <a:t>MapReduce</a:t>
            </a:r>
            <a:endParaRPr kumimoji="1" lang="zh-CN" altLang="en-US" b="1" dirty="0">
              <a:latin typeface="+mn-ea"/>
            </a:endParaRPr>
          </a:p>
        </p:txBody>
      </p:sp>
      <p:sp>
        <p:nvSpPr>
          <p:cNvPr id="4" name="文本框 3">
            <a:extLst>
              <a:ext uri="{FF2B5EF4-FFF2-40B4-BE49-F238E27FC236}">
                <a16:creationId xmlns:a16="http://schemas.microsoft.com/office/drawing/2014/main" id="{6096386E-B8C1-4F60-6DE5-9C08C4FBA90C}"/>
              </a:ext>
            </a:extLst>
          </p:cNvPr>
          <p:cNvSpPr txBox="1"/>
          <p:nvPr/>
        </p:nvSpPr>
        <p:spPr>
          <a:xfrm>
            <a:off x="8659906" y="5181600"/>
            <a:ext cx="1828800" cy="369332"/>
          </a:xfrm>
          <a:prstGeom prst="rect">
            <a:avLst/>
          </a:prstGeom>
          <a:noFill/>
        </p:spPr>
        <p:txBody>
          <a:bodyPr wrap="square" rtlCol="0">
            <a:spAutoFit/>
          </a:bodyPr>
          <a:lstStyle/>
          <a:p>
            <a:r>
              <a:rPr kumimoji="1" lang="en-US" altLang="zh-CN" b="1" dirty="0">
                <a:latin typeface="+mn-ea"/>
              </a:rPr>
              <a:t>Spark</a:t>
            </a:r>
            <a:endParaRPr kumimoji="1" lang="zh-CN" altLang="en-US" b="1" dirty="0">
              <a:latin typeface="+mn-ea"/>
            </a:endParaRPr>
          </a:p>
        </p:txBody>
      </p:sp>
    </p:spTree>
    <p:extLst>
      <p:ext uri="{BB962C8B-B14F-4D97-AF65-F5344CB8AC3E}">
        <p14:creationId xmlns:p14="http://schemas.microsoft.com/office/powerpoint/2010/main" val="2303794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3FAEC-E01D-B762-6C11-D0731220B20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84F8991-474D-7887-B3B2-C8F8F4E4DBE9}"/>
              </a:ext>
            </a:extLst>
          </p:cNvPr>
          <p:cNvSpPr>
            <a:spLocks noGrp="1"/>
          </p:cNvSpPr>
          <p:nvPr>
            <p:ph type="title"/>
          </p:nvPr>
        </p:nvSpPr>
        <p:spPr>
          <a:xfrm>
            <a:off x="946971" y="377929"/>
            <a:ext cx="10800000" cy="720000"/>
          </a:xfrm>
        </p:spPr>
        <p:txBody>
          <a:bodyPr>
            <a:normAutofit fontScale="90000"/>
          </a:bodyPr>
          <a:lstStyle/>
          <a:p>
            <a:r>
              <a:rPr lang="zh-CN" altLang="en-US" dirty="0"/>
              <a:t>实验结果</a:t>
            </a:r>
            <a:br>
              <a:rPr lang="en-US" altLang="zh-CN" dirty="0"/>
            </a:br>
            <a:r>
              <a:rPr lang="zh-CN" altLang="en-US" dirty="0"/>
              <a:t>在</a:t>
            </a:r>
            <a:r>
              <a:rPr lang="en-US" altLang="zh-CN" dirty="0"/>
              <a:t>8.6GB</a:t>
            </a:r>
            <a:r>
              <a:rPr lang="zh-CN" altLang="en-US" dirty="0"/>
              <a:t>的输入下</a:t>
            </a:r>
            <a:r>
              <a:rPr lang="en-US" altLang="zh-CN" dirty="0"/>
              <a:t>MapReduce</a:t>
            </a:r>
            <a:r>
              <a:rPr lang="zh-CN" altLang="en-US" dirty="0"/>
              <a:t>和</a:t>
            </a:r>
            <a:r>
              <a:rPr lang="en-US" altLang="zh-CN" dirty="0"/>
              <a:t>Spark</a:t>
            </a:r>
            <a:r>
              <a:rPr lang="zh-CN" altLang="en-US" dirty="0"/>
              <a:t>的</a:t>
            </a:r>
            <a:r>
              <a:rPr lang="en-US" altLang="zh-CN" dirty="0"/>
              <a:t>IO</a:t>
            </a:r>
            <a:r>
              <a:rPr lang="zh-CN" altLang="en-US" dirty="0"/>
              <a:t>对比</a:t>
            </a:r>
          </a:p>
        </p:txBody>
      </p:sp>
      <p:pic>
        <p:nvPicPr>
          <p:cNvPr id="2050" name="Picture 2">
            <a:extLst>
              <a:ext uri="{FF2B5EF4-FFF2-40B4-BE49-F238E27FC236}">
                <a16:creationId xmlns:a16="http://schemas.microsoft.com/office/drawing/2014/main" id="{0F74650E-161A-05BA-DD28-8018B93A5F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44805"/>
            <a:ext cx="6360460" cy="318023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8DEBB6A-895B-FFE7-5488-D8C94C8414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7755" y="2144804"/>
            <a:ext cx="6360461" cy="3180231"/>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4FB5B461-C5E1-60E4-6D74-98E2A7FE7F10}"/>
              </a:ext>
            </a:extLst>
          </p:cNvPr>
          <p:cNvSpPr txBox="1"/>
          <p:nvPr/>
        </p:nvSpPr>
        <p:spPr>
          <a:xfrm>
            <a:off x="2348752" y="5325036"/>
            <a:ext cx="1828800" cy="369332"/>
          </a:xfrm>
          <a:prstGeom prst="rect">
            <a:avLst/>
          </a:prstGeom>
          <a:noFill/>
        </p:spPr>
        <p:txBody>
          <a:bodyPr wrap="square" rtlCol="0">
            <a:spAutoFit/>
          </a:bodyPr>
          <a:lstStyle/>
          <a:p>
            <a:r>
              <a:rPr kumimoji="1" lang="en-US" altLang="zh-CN" b="1" dirty="0">
                <a:latin typeface="+mn-ea"/>
              </a:rPr>
              <a:t>MapReduce</a:t>
            </a:r>
            <a:endParaRPr kumimoji="1" lang="zh-CN" altLang="en-US" b="1" dirty="0">
              <a:latin typeface="+mn-ea"/>
            </a:endParaRPr>
          </a:p>
        </p:txBody>
      </p:sp>
      <p:sp>
        <p:nvSpPr>
          <p:cNvPr id="4" name="文本框 3">
            <a:extLst>
              <a:ext uri="{FF2B5EF4-FFF2-40B4-BE49-F238E27FC236}">
                <a16:creationId xmlns:a16="http://schemas.microsoft.com/office/drawing/2014/main" id="{8D61E2D0-71AE-AF0E-4016-1938E49972D3}"/>
              </a:ext>
            </a:extLst>
          </p:cNvPr>
          <p:cNvSpPr txBox="1"/>
          <p:nvPr/>
        </p:nvSpPr>
        <p:spPr>
          <a:xfrm>
            <a:off x="8677835" y="5325036"/>
            <a:ext cx="1828800" cy="369332"/>
          </a:xfrm>
          <a:prstGeom prst="rect">
            <a:avLst/>
          </a:prstGeom>
          <a:noFill/>
        </p:spPr>
        <p:txBody>
          <a:bodyPr wrap="square" rtlCol="0">
            <a:spAutoFit/>
          </a:bodyPr>
          <a:lstStyle/>
          <a:p>
            <a:r>
              <a:rPr kumimoji="1" lang="en-US" altLang="zh-CN" b="1" dirty="0">
                <a:latin typeface="+mn-ea"/>
              </a:rPr>
              <a:t>Spark</a:t>
            </a:r>
            <a:endParaRPr kumimoji="1" lang="zh-CN" altLang="en-US" b="1" dirty="0">
              <a:latin typeface="+mn-ea"/>
            </a:endParaRPr>
          </a:p>
        </p:txBody>
      </p:sp>
    </p:spTree>
    <p:extLst>
      <p:ext uri="{BB962C8B-B14F-4D97-AF65-F5344CB8AC3E}">
        <p14:creationId xmlns:p14="http://schemas.microsoft.com/office/powerpoint/2010/main" val="3467855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85E583-21E9-817C-C81E-6F0FB0D9640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00501A9-4A52-EDF1-A81F-A42177A7958E}"/>
              </a:ext>
            </a:extLst>
          </p:cNvPr>
          <p:cNvSpPr>
            <a:spLocks noGrp="1"/>
          </p:cNvSpPr>
          <p:nvPr>
            <p:ph type="title"/>
          </p:nvPr>
        </p:nvSpPr>
        <p:spPr>
          <a:xfrm>
            <a:off x="946971" y="377929"/>
            <a:ext cx="10800000" cy="720000"/>
          </a:xfrm>
        </p:spPr>
        <p:txBody>
          <a:bodyPr>
            <a:normAutofit fontScale="90000"/>
          </a:bodyPr>
          <a:lstStyle/>
          <a:p>
            <a:r>
              <a:rPr lang="zh-CN" altLang="en-US" dirty="0"/>
              <a:t>实验结果</a:t>
            </a:r>
            <a:br>
              <a:rPr lang="en-US" altLang="zh-CN" dirty="0"/>
            </a:br>
            <a:r>
              <a:rPr lang="zh-CN" altLang="en-US" dirty="0"/>
              <a:t>在</a:t>
            </a:r>
            <a:r>
              <a:rPr lang="en-US" altLang="zh-CN" dirty="0"/>
              <a:t>8.6GB</a:t>
            </a:r>
            <a:r>
              <a:rPr lang="zh-CN" altLang="en-US" dirty="0"/>
              <a:t>的输入下</a:t>
            </a:r>
            <a:r>
              <a:rPr lang="en-US" altLang="zh-CN" dirty="0"/>
              <a:t>MapReduce</a:t>
            </a:r>
            <a:r>
              <a:rPr lang="zh-CN" altLang="en-US" dirty="0"/>
              <a:t>和</a:t>
            </a:r>
            <a:r>
              <a:rPr lang="en-US" altLang="zh-CN" dirty="0"/>
              <a:t>Spark</a:t>
            </a:r>
            <a:r>
              <a:rPr lang="zh-CN" altLang="en-US" dirty="0"/>
              <a:t>的内存占用对比</a:t>
            </a:r>
          </a:p>
        </p:txBody>
      </p:sp>
      <p:pic>
        <p:nvPicPr>
          <p:cNvPr id="3074" name="Picture 2">
            <a:extLst>
              <a:ext uri="{FF2B5EF4-FFF2-40B4-BE49-F238E27FC236}">
                <a16:creationId xmlns:a16="http://schemas.microsoft.com/office/drawing/2014/main" id="{02DF563D-CEC1-53CE-95AA-A909E5E8B8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9448" y="1830459"/>
            <a:ext cx="6442552" cy="32212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7D6CC8D-382F-E5CD-0AE7-49EB7C1ACB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30459"/>
            <a:ext cx="6176750" cy="308837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58536716-60BD-D91C-F00C-39862B4F2C34}"/>
              </a:ext>
            </a:extLst>
          </p:cNvPr>
          <p:cNvSpPr txBox="1"/>
          <p:nvPr/>
        </p:nvSpPr>
        <p:spPr>
          <a:xfrm>
            <a:off x="2617694" y="5181600"/>
            <a:ext cx="1828800" cy="369332"/>
          </a:xfrm>
          <a:prstGeom prst="rect">
            <a:avLst/>
          </a:prstGeom>
          <a:noFill/>
        </p:spPr>
        <p:txBody>
          <a:bodyPr wrap="square" rtlCol="0">
            <a:spAutoFit/>
          </a:bodyPr>
          <a:lstStyle/>
          <a:p>
            <a:r>
              <a:rPr kumimoji="1" lang="en-US" altLang="zh-CN" b="1" dirty="0">
                <a:latin typeface="+mn-ea"/>
              </a:rPr>
              <a:t>MapReduce</a:t>
            </a:r>
            <a:endParaRPr kumimoji="1" lang="zh-CN" altLang="en-US" b="1" dirty="0">
              <a:latin typeface="+mn-ea"/>
            </a:endParaRPr>
          </a:p>
        </p:txBody>
      </p:sp>
      <p:sp>
        <p:nvSpPr>
          <p:cNvPr id="4" name="文本框 3">
            <a:extLst>
              <a:ext uri="{FF2B5EF4-FFF2-40B4-BE49-F238E27FC236}">
                <a16:creationId xmlns:a16="http://schemas.microsoft.com/office/drawing/2014/main" id="{8CB257BE-71A6-2626-60E4-503CE9349EA4}"/>
              </a:ext>
            </a:extLst>
          </p:cNvPr>
          <p:cNvSpPr txBox="1"/>
          <p:nvPr/>
        </p:nvSpPr>
        <p:spPr>
          <a:xfrm>
            <a:off x="8659906" y="5199529"/>
            <a:ext cx="1828800" cy="369332"/>
          </a:xfrm>
          <a:prstGeom prst="rect">
            <a:avLst/>
          </a:prstGeom>
          <a:noFill/>
        </p:spPr>
        <p:txBody>
          <a:bodyPr wrap="square" rtlCol="0">
            <a:spAutoFit/>
          </a:bodyPr>
          <a:lstStyle/>
          <a:p>
            <a:r>
              <a:rPr kumimoji="1" lang="en-US" altLang="zh-CN" b="1" dirty="0">
                <a:latin typeface="+mn-ea"/>
              </a:rPr>
              <a:t>Spark</a:t>
            </a:r>
            <a:endParaRPr kumimoji="1" lang="zh-CN" altLang="en-US" b="1" dirty="0">
              <a:latin typeface="+mn-ea"/>
            </a:endParaRPr>
          </a:p>
        </p:txBody>
      </p:sp>
    </p:spTree>
    <p:extLst>
      <p:ext uri="{BB962C8B-B14F-4D97-AF65-F5344CB8AC3E}">
        <p14:creationId xmlns:p14="http://schemas.microsoft.com/office/powerpoint/2010/main" val="289145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2"/>
            </p:custDataLst>
          </p:nvPr>
        </p:nvSpPr>
        <p:spPr/>
        <p:txBody>
          <a:bodyPr/>
          <a:lstStyle/>
          <a:p>
            <a:r>
              <a:rPr lang="zh-CN" altLang="en-US" dirty="0"/>
              <a:t>实验结论</a:t>
            </a:r>
          </a:p>
        </p:txBody>
      </p:sp>
      <p:sp>
        <p:nvSpPr>
          <p:cNvPr id="6" name="节编号"/>
          <p:cNvSpPr>
            <a:spLocks noGrp="1"/>
          </p:cNvSpPr>
          <p:nvPr>
            <p:ph type="body" sz="quarter" idx="13"/>
            <p:custDataLst>
              <p:tags r:id="rId3"/>
            </p:custDataLst>
          </p:nvPr>
        </p:nvSpPr>
        <p:spPr/>
        <p:txBody>
          <a:bodyPr/>
          <a:lstStyle/>
          <a:p>
            <a:r>
              <a:rPr lang="zh-CN" altLang="en-US"/>
              <a:t>05</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8B2EC-37FD-C069-6FD2-4E24375CA91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B926C3D-E975-390F-AC63-10A0EEA8F739}"/>
              </a:ext>
            </a:extLst>
          </p:cNvPr>
          <p:cNvSpPr>
            <a:spLocks noGrp="1"/>
          </p:cNvSpPr>
          <p:nvPr>
            <p:ph type="title"/>
          </p:nvPr>
        </p:nvSpPr>
        <p:spPr>
          <a:xfrm>
            <a:off x="946971" y="377929"/>
            <a:ext cx="10800000" cy="720000"/>
          </a:xfrm>
        </p:spPr>
        <p:txBody>
          <a:bodyPr>
            <a:normAutofit/>
          </a:bodyPr>
          <a:lstStyle/>
          <a:p>
            <a:r>
              <a:rPr lang="zh-CN" altLang="en-US" dirty="0"/>
              <a:t>实验结论</a:t>
            </a:r>
          </a:p>
        </p:txBody>
      </p:sp>
      <p:pic>
        <p:nvPicPr>
          <p:cNvPr id="3" name="图片 2">
            <a:extLst>
              <a:ext uri="{FF2B5EF4-FFF2-40B4-BE49-F238E27FC236}">
                <a16:creationId xmlns:a16="http://schemas.microsoft.com/office/drawing/2014/main" id="{70D2D8F4-0D6C-DE82-77EA-6C1521D2C1FD}"/>
              </a:ext>
            </a:extLst>
          </p:cNvPr>
          <p:cNvPicPr>
            <a:picLocks noChangeAspect="1"/>
          </p:cNvPicPr>
          <p:nvPr/>
        </p:nvPicPr>
        <p:blipFill>
          <a:blip r:embed="rId3"/>
          <a:stretch>
            <a:fillRect/>
          </a:stretch>
        </p:blipFill>
        <p:spPr>
          <a:xfrm>
            <a:off x="2673703" y="1338516"/>
            <a:ext cx="6844594" cy="5141555"/>
          </a:xfrm>
          <a:prstGeom prst="rect">
            <a:avLst/>
          </a:prstGeom>
        </p:spPr>
      </p:pic>
    </p:spTree>
    <p:extLst>
      <p:ext uri="{BB962C8B-B14F-4D97-AF65-F5344CB8AC3E}">
        <p14:creationId xmlns:p14="http://schemas.microsoft.com/office/powerpoint/2010/main" val="2339092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2"/>
            </p:custDataLst>
          </p:nvPr>
        </p:nvSpPr>
        <p:spPr/>
        <p:txBody>
          <a:bodyPr/>
          <a:lstStyle/>
          <a:p>
            <a:r>
              <a:rPr lang="en-US" altLang="zh-CN"/>
              <a:t>谢谢</a:t>
            </a:r>
          </a:p>
        </p:txBody>
      </p:sp>
      <p:sp>
        <p:nvSpPr>
          <p:cNvPr id="5" name="副标题"/>
          <p:cNvSpPr>
            <a:spLocks noGrp="1"/>
          </p:cNvSpPr>
          <p:nvPr>
            <p:ph type="subTitle" idx="1"/>
            <p:custDataLst>
              <p:tags r:id="rId3"/>
            </p:custDataLst>
          </p:nvPr>
        </p:nvSpPr>
        <p:spPr/>
        <p:txBody>
          <a:bodyPr/>
          <a:lstStyle/>
          <a:p>
            <a:r>
              <a:rPr lang="zh-CN" altLang="en-US"/>
              <a:t> WPS,a click to unlimited possibilities</a:t>
            </a:r>
          </a:p>
        </p:txBody>
      </p:sp>
      <p:sp>
        <p:nvSpPr>
          <p:cNvPr id="10" name="署名"/>
          <p:cNvSpPr>
            <a:spLocks noGrp="1"/>
          </p:cNvSpPr>
          <p:nvPr>
            <p:ph type="body" sz="quarter" idx="17"/>
            <p:custDataLst>
              <p:tags r:id="rId4"/>
            </p:custDataLst>
          </p:nvPr>
        </p:nvSpPr>
        <p:spPr/>
        <p:txBody>
          <a:bodyPr/>
          <a:lstStyle/>
          <a:p>
            <a:r>
              <a:rPr lang="zh-CN" altLang="en-US"/>
              <a:t>汇报人：</a:t>
            </a:r>
            <a:r>
              <a:rPr lang="en-US" altLang="zh-CN"/>
              <a:t>WPS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2"/>
            </p:custDataLst>
          </p:nvPr>
        </p:nvSpPr>
        <p:spPr/>
        <p:txBody>
          <a:bodyPr/>
          <a:lstStyle/>
          <a:p>
            <a:r>
              <a:rPr lang="zh-CN" altLang="en-US"/>
              <a:t>目录</a:t>
            </a:r>
          </a:p>
        </p:txBody>
      </p:sp>
      <p:sp>
        <p:nvSpPr>
          <p:cNvPr id="6" name="序号"/>
          <p:cNvSpPr txBox="1">
            <a:spLocks noChangeAspect="1"/>
          </p:cNvSpPr>
          <p:nvPr>
            <p:custDataLst>
              <p:tags r:id="rId3"/>
            </p:custDataLst>
          </p:nvPr>
        </p:nvSpPr>
        <p:spPr>
          <a:xfrm>
            <a:off x="5631550" y="734421"/>
            <a:ext cx="648000" cy="648000"/>
          </a:xfrm>
          <a:prstGeom prst="roundRect">
            <a:avLst>
              <a:gd name="adj" fmla="val 10052"/>
            </a:avLst>
          </a:prstGeom>
          <a:noFill/>
          <a:ln w="25400">
            <a:solidFill>
              <a:schemeClr val="accent1">
                <a:alpha val="60000"/>
              </a:schemeClr>
            </a:solidFill>
          </a:ln>
        </p:spPr>
        <p:txBody>
          <a:bodyPr wrap="none" lIns="36000" tIns="36000" rIns="0" bIns="0" rtlCol="0" anchor="ctr" anchorCtr="0">
            <a:noAutofit/>
          </a:bodyPr>
          <a:lstStyle/>
          <a:p>
            <a:pPr algn="ctr">
              <a:lnSpc>
                <a:spcPct val="100000"/>
              </a:lnSpc>
            </a:pPr>
            <a:r>
              <a:rPr lang="en-US" sz="3000" b="1" dirty="0">
                <a:solidFill>
                  <a:schemeClr val="tx1">
                    <a:lumMod val="85000"/>
                    <a:lumOff val="15000"/>
                  </a:schemeClr>
                </a:solidFill>
                <a:latin typeface="+mn-ea"/>
              </a:rPr>
              <a:t>01</a:t>
            </a:r>
          </a:p>
        </p:txBody>
      </p:sp>
      <p:sp>
        <p:nvSpPr>
          <p:cNvPr id="7" name="项标题"/>
          <p:cNvSpPr txBox="1"/>
          <p:nvPr>
            <p:custDataLst>
              <p:tags r:id="rId4"/>
            </p:custDataLst>
          </p:nvPr>
        </p:nvSpPr>
        <p:spPr>
          <a:xfrm>
            <a:off x="6770260" y="806421"/>
            <a:ext cx="4094144" cy="504000"/>
          </a:xfrm>
          <a:prstGeom prst="rect">
            <a:avLst/>
          </a:prstGeom>
          <a:noFill/>
        </p:spPr>
        <p:txBody>
          <a:bodyPr wrap="square" lIns="0" tIns="0" rIns="0" bIns="0" rtlCol="0" anchor="ctr">
            <a:noAutofit/>
          </a:bodyPr>
          <a:lstStyle/>
          <a:p>
            <a:pPr>
              <a:lnSpc>
                <a:spcPct val="100000"/>
              </a:lnSpc>
            </a:pPr>
            <a:r>
              <a:rPr lang="zh-CN" altLang="en-US" sz="2400" b="1" spc="300" dirty="0">
                <a:solidFill>
                  <a:schemeClr val="tx1">
                    <a:lumMod val="85000"/>
                    <a:lumOff val="15000"/>
                  </a:schemeClr>
                </a:solidFill>
                <a:latin typeface="+mn-ea"/>
              </a:rPr>
              <a:t>实验背景</a:t>
            </a:r>
          </a:p>
        </p:txBody>
      </p:sp>
      <p:sp>
        <p:nvSpPr>
          <p:cNvPr id="22" name="序号"/>
          <p:cNvSpPr txBox="1">
            <a:spLocks noChangeAspect="1"/>
          </p:cNvSpPr>
          <p:nvPr>
            <p:custDataLst>
              <p:tags r:id="rId5"/>
            </p:custDataLst>
          </p:nvPr>
        </p:nvSpPr>
        <p:spPr>
          <a:xfrm>
            <a:off x="5631550" y="1919710"/>
            <a:ext cx="648000" cy="648000"/>
          </a:xfrm>
          <a:prstGeom prst="roundRect">
            <a:avLst>
              <a:gd name="adj" fmla="val 10052"/>
            </a:avLst>
          </a:prstGeom>
          <a:noFill/>
          <a:ln w="25400">
            <a:solidFill>
              <a:schemeClr val="accent1">
                <a:alpha val="60000"/>
              </a:schemeClr>
            </a:solidFill>
          </a:ln>
        </p:spPr>
        <p:txBody>
          <a:bodyPr wrap="none" lIns="0" tIns="36000" rIns="0" bIns="0" rtlCol="0" anchor="ctr" anchorCtr="0">
            <a:noAutofit/>
          </a:bodyPr>
          <a:lstStyle/>
          <a:p>
            <a:pPr algn="ctr">
              <a:lnSpc>
                <a:spcPct val="100000"/>
              </a:lnSpc>
            </a:pPr>
            <a:r>
              <a:rPr lang="en-US" sz="3000" b="1" dirty="0">
                <a:solidFill>
                  <a:schemeClr val="tx1">
                    <a:lumMod val="85000"/>
                    <a:lumOff val="15000"/>
                  </a:schemeClr>
                </a:solidFill>
                <a:latin typeface="+mn-ea"/>
              </a:rPr>
              <a:t>02</a:t>
            </a:r>
          </a:p>
        </p:txBody>
      </p:sp>
      <p:sp>
        <p:nvSpPr>
          <p:cNvPr id="23" name="项标题"/>
          <p:cNvSpPr txBox="1"/>
          <p:nvPr>
            <p:custDataLst>
              <p:tags r:id="rId6"/>
            </p:custDataLst>
          </p:nvPr>
        </p:nvSpPr>
        <p:spPr>
          <a:xfrm>
            <a:off x="6770260" y="1991710"/>
            <a:ext cx="4094144" cy="504000"/>
          </a:xfrm>
          <a:prstGeom prst="rect">
            <a:avLst/>
          </a:prstGeom>
          <a:noFill/>
        </p:spPr>
        <p:txBody>
          <a:bodyPr wrap="square" lIns="0" tIns="0" rIns="0" bIns="0" rtlCol="0" anchor="ctr">
            <a:noAutofit/>
          </a:bodyPr>
          <a:lstStyle/>
          <a:p>
            <a:pPr>
              <a:lnSpc>
                <a:spcPct val="100000"/>
              </a:lnSpc>
            </a:pPr>
            <a:r>
              <a:rPr lang="zh-CN" altLang="en-US" sz="2400" b="1" spc="300" dirty="0">
                <a:solidFill>
                  <a:schemeClr val="tx1">
                    <a:lumMod val="85000"/>
                    <a:lumOff val="15000"/>
                  </a:schemeClr>
                </a:solidFill>
                <a:latin typeface="+mn-ea"/>
              </a:rPr>
              <a:t>实验设计</a:t>
            </a:r>
          </a:p>
        </p:txBody>
      </p:sp>
      <p:sp>
        <p:nvSpPr>
          <p:cNvPr id="25" name="序号"/>
          <p:cNvSpPr txBox="1">
            <a:spLocks noChangeAspect="1"/>
          </p:cNvSpPr>
          <p:nvPr>
            <p:custDataLst>
              <p:tags r:id="rId7"/>
            </p:custDataLst>
          </p:nvPr>
        </p:nvSpPr>
        <p:spPr>
          <a:xfrm>
            <a:off x="5631550" y="3105000"/>
            <a:ext cx="648000" cy="648000"/>
          </a:xfrm>
          <a:prstGeom prst="roundRect">
            <a:avLst>
              <a:gd name="adj" fmla="val 10052"/>
            </a:avLst>
          </a:prstGeom>
          <a:noFill/>
          <a:ln w="25400">
            <a:solidFill>
              <a:schemeClr val="accent1">
                <a:alpha val="60000"/>
              </a:schemeClr>
            </a:solidFill>
          </a:ln>
        </p:spPr>
        <p:txBody>
          <a:bodyPr wrap="none" lIns="0" tIns="36000" rIns="0" bIns="0" rtlCol="0" anchor="ctr" anchorCtr="0">
            <a:noAutofit/>
          </a:bodyPr>
          <a:lstStyle/>
          <a:p>
            <a:pPr algn="ctr">
              <a:lnSpc>
                <a:spcPct val="100000"/>
              </a:lnSpc>
            </a:pPr>
            <a:r>
              <a:rPr lang="en-US" sz="3000" b="1" dirty="0">
                <a:solidFill>
                  <a:schemeClr val="tx1">
                    <a:lumMod val="85000"/>
                    <a:lumOff val="15000"/>
                  </a:schemeClr>
                </a:solidFill>
                <a:latin typeface="+mn-ea"/>
              </a:rPr>
              <a:t>03</a:t>
            </a:r>
          </a:p>
        </p:txBody>
      </p:sp>
      <p:sp>
        <p:nvSpPr>
          <p:cNvPr id="26" name="项标题"/>
          <p:cNvSpPr txBox="1"/>
          <p:nvPr>
            <p:custDataLst>
              <p:tags r:id="rId8"/>
            </p:custDataLst>
          </p:nvPr>
        </p:nvSpPr>
        <p:spPr>
          <a:xfrm>
            <a:off x="6770260" y="3177000"/>
            <a:ext cx="4094144" cy="504000"/>
          </a:xfrm>
          <a:prstGeom prst="rect">
            <a:avLst/>
          </a:prstGeom>
          <a:noFill/>
        </p:spPr>
        <p:txBody>
          <a:bodyPr wrap="square" lIns="0" tIns="0" rIns="0" bIns="0" rtlCol="0" anchor="ctr">
            <a:noAutofit/>
          </a:bodyPr>
          <a:lstStyle/>
          <a:p>
            <a:pPr>
              <a:lnSpc>
                <a:spcPct val="100000"/>
              </a:lnSpc>
            </a:pPr>
            <a:r>
              <a:rPr lang="zh-CN" altLang="en-US" sz="2400" b="1" spc="300" dirty="0">
                <a:solidFill>
                  <a:schemeClr val="tx1">
                    <a:lumMod val="85000"/>
                    <a:lumOff val="15000"/>
                  </a:schemeClr>
                </a:solidFill>
                <a:latin typeface="+mn-ea"/>
              </a:rPr>
              <a:t>实验细节</a:t>
            </a:r>
          </a:p>
        </p:txBody>
      </p:sp>
      <p:sp>
        <p:nvSpPr>
          <p:cNvPr id="28" name="序号"/>
          <p:cNvSpPr txBox="1">
            <a:spLocks noChangeAspect="1"/>
          </p:cNvSpPr>
          <p:nvPr>
            <p:custDataLst>
              <p:tags r:id="rId9"/>
            </p:custDataLst>
          </p:nvPr>
        </p:nvSpPr>
        <p:spPr>
          <a:xfrm>
            <a:off x="5631550" y="4290290"/>
            <a:ext cx="648000" cy="648000"/>
          </a:xfrm>
          <a:prstGeom prst="roundRect">
            <a:avLst>
              <a:gd name="adj" fmla="val 10052"/>
            </a:avLst>
          </a:prstGeom>
          <a:noFill/>
          <a:ln w="25400">
            <a:solidFill>
              <a:schemeClr val="accent1">
                <a:alpha val="60000"/>
              </a:schemeClr>
            </a:solidFill>
          </a:ln>
        </p:spPr>
        <p:txBody>
          <a:bodyPr wrap="none" lIns="0" tIns="36000" rIns="0" bIns="0" rtlCol="0" anchor="ctr" anchorCtr="0">
            <a:noAutofit/>
          </a:bodyPr>
          <a:lstStyle/>
          <a:p>
            <a:pPr algn="ctr">
              <a:lnSpc>
                <a:spcPct val="100000"/>
              </a:lnSpc>
            </a:pPr>
            <a:r>
              <a:rPr lang="en-US" sz="3000" b="1" dirty="0">
                <a:solidFill>
                  <a:schemeClr val="tx1">
                    <a:lumMod val="85000"/>
                    <a:lumOff val="15000"/>
                  </a:schemeClr>
                </a:solidFill>
                <a:latin typeface="+mn-ea"/>
              </a:rPr>
              <a:t>04</a:t>
            </a:r>
          </a:p>
        </p:txBody>
      </p:sp>
      <p:sp>
        <p:nvSpPr>
          <p:cNvPr id="29" name="项标题"/>
          <p:cNvSpPr txBox="1"/>
          <p:nvPr>
            <p:custDataLst>
              <p:tags r:id="rId10"/>
            </p:custDataLst>
          </p:nvPr>
        </p:nvSpPr>
        <p:spPr>
          <a:xfrm>
            <a:off x="6770260" y="4362290"/>
            <a:ext cx="4094144" cy="504000"/>
          </a:xfrm>
          <a:prstGeom prst="rect">
            <a:avLst/>
          </a:prstGeom>
          <a:noFill/>
        </p:spPr>
        <p:txBody>
          <a:bodyPr wrap="square" lIns="0" tIns="0" rIns="0" bIns="0" rtlCol="0" anchor="ctr">
            <a:noAutofit/>
          </a:bodyPr>
          <a:lstStyle/>
          <a:p>
            <a:pPr>
              <a:lnSpc>
                <a:spcPct val="100000"/>
              </a:lnSpc>
            </a:pPr>
            <a:r>
              <a:rPr lang="zh-CN" altLang="en-US" sz="2400" b="1" spc="300" dirty="0">
                <a:solidFill>
                  <a:schemeClr val="tx1">
                    <a:lumMod val="85000"/>
                    <a:lumOff val="15000"/>
                  </a:schemeClr>
                </a:solidFill>
                <a:latin typeface="+mn-ea"/>
              </a:rPr>
              <a:t>实验结果</a:t>
            </a:r>
          </a:p>
        </p:txBody>
      </p:sp>
      <p:sp>
        <p:nvSpPr>
          <p:cNvPr id="3" name="序号"/>
          <p:cNvSpPr txBox="1">
            <a:spLocks noChangeAspect="1"/>
          </p:cNvSpPr>
          <p:nvPr>
            <p:custDataLst>
              <p:tags r:id="rId11"/>
            </p:custDataLst>
          </p:nvPr>
        </p:nvSpPr>
        <p:spPr>
          <a:xfrm>
            <a:off x="5631550" y="5475579"/>
            <a:ext cx="648000" cy="648000"/>
          </a:xfrm>
          <a:prstGeom prst="roundRect">
            <a:avLst>
              <a:gd name="adj" fmla="val 10052"/>
            </a:avLst>
          </a:prstGeom>
          <a:noFill/>
          <a:ln w="25400">
            <a:solidFill>
              <a:schemeClr val="accent1">
                <a:alpha val="60000"/>
              </a:schemeClr>
            </a:solidFill>
          </a:ln>
        </p:spPr>
        <p:txBody>
          <a:bodyPr wrap="none" lIns="0" tIns="36000" rIns="0" bIns="0" rtlCol="0" anchor="ctr" anchorCtr="0">
            <a:noAutofit/>
          </a:bodyPr>
          <a:lstStyle/>
          <a:p>
            <a:pPr algn="ctr">
              <a:lnSpc>
                <a:spcPct val="100000"/>
              </a:lnSpc>
            </a:pPr>
            <a:r>
              <a:rPr lang="en-US" sz="3000" b="1" dirty="0">
                <a:solidFill>
                  <a:schemeClr val="tx1">
                    <a:lumMod val="85000"/>
                    <a:lumOff val="15000"/>
                  </a:schemeClr>
                </a:solidFill>
                <a:latin typeface="+mn-ea"/>
              </a:rPr>
              <a:t>05</a:t>
            </a:r>
          </a:p>
        </p:txBody>
      </p:sp>
      <p:sp>
        <p:nvSpPr>
          <p:cNvPr id="5" name="项标题"/>
          <p:cNvSpPr txBox="1"/>
          <p:nvPr>
            <p:custDataLst>
              <p:tags r:id="rId12"/>
            </p:custDataLst>
          </p:nvPr>
        </p:nvSpPr>
        <p:spPr>
          <a:xfrm>
            <a:off x="6770260" y="5547579"/>
            <a:ext cx="4094144" cy="504000"/>
          </a:xfrm>
          <a:prstGeom prst="rect">
            <a:avLst/>
          </a:prstGeom>
          <a:noFill/>
        </p:spPr>
        <p:txBody>
          <a:bodyPr wrap="square" lIns="0" tIns="0" rIns="0" bIns="0" rtlCol="0" anchor="ctr">
            <a:noAutofit/>
          </a:bodyPr>
          <a:lstStyle/>
          <a:p>
            <a:pPr>
              <a:lnSpc>
                <a:spcPct val="100000"/>
              </a:lnSpc>
            </a:pPr>
            <a:r>
              <a:rPr lang="zh-CN" altLang="en-US" sz="2400" b="1" spc="300" dirty="0">
                <a:solidFill>
                  <a:schemeClr val="tx1">
                    <a:lumMod val="85000"/>
                    <a:lumOff val="15000"/>
                  </a:schemeClr>
                </a:solidFill>
                <a:latin typeface="+mn-ea"/>
              </a:rPr>
              <a:t>实验结论</a:t>
            </a:r>
          </a:p>
        </p:txBody>
      </p:sp>
      <p:sp>
        <p:nvSpPr>
          <p:cNvPr id="33" name="任意多边形 32"/>
          <p:cNvSpPr/>
          <p:nvPr>
            <p:custDataLst>
              <p:tags r:id="rId13"/>
            </p:custDataLst>
          </p:nvPr>
        </p:nvSpPr>
        <p:spPr>
          <a:xfrm>
            <a:off x="1337834" y="3705840"/>
            <a:ext cx="2252137" cy="320381"/>
          </a:xfrm>
          <a:custGeom>
            <a:avLst/>
            <a:gdLst/>
            <a:ahLst/>
            <a:cxnLst>
              <a:cxn ang="3">
                <a:pos x="hc" y="t"/>
              </a:cxn>
              <a:cxn ang="cd2">
                <a:pos x="l" y="vc"/>
              </a:cxn>
              <a:cxn ang="cd4">
                <a:pos x="hc" y="b"/>
              </a:cxn>
              <a:cxn ang="0">
                <a:pos x="r" y="vc"/>
              </a:cxn>
            </a:cxnLst>
            <a:rect l="l" t="t" r="r" b="b"/>
            <a:pathLst>
              <a:path w="3547" h="505">
                <a:moveTo>
                  <a:pt x="259" y="0"/>
                </a:moveTo>
                <a:cubicBezTo>
                  <a:pt x="307" y="0"/>
                  <a:pt x="346" y="6"/>
                  <a:pt x="379" y="19"/>
                </a:cubicBezTo>
                <a:lnTo>
                  <a:pt x="379" y="119"/>
                </a:lnTo>
                <a:cubicBezTo>
                  <a:pt x="346" y="100"/>
                  <a:pt x="308" y="90"/>
                  <a:pt x="266" y="90"/>
                </a:cubicBezTo>
                <a:cubicBezTo>
                  <a:pt x="219" y="90"/>
                  <a:pt x="181" y="105"/>
                  <a:pt x="152" y="136"/>
                </a:cubicBezTo>
                <a:cubicBezTo>
                  <a:pt x="124" y="166"/>
                  <a:pt x="109" y="206"/>
                  <a:pt x="109" y="255"/>
                </a:cubicBezTo>
                <a:cubicBezTo>
                  <a:pt x="109" y="303"/>
                  <a:pt x="123" y="342"/>
                  <a:pt x="150" y="371"/>
                </a:cubicBezTo>
                <a:cubicBezTo>
                  <a:pt x="177" y="400"/>
                  <a:pt x="214" y="414"/>
                  <a:pt x="260" y="414"/>
                </a:cubicBezTo>
                <a:cubicBezTo>
                  <a:pt x="303" y="414"/>
                  <a:pt x="343" y="404"/>
                  <a:pt x="379" y="383"/>
                </a:cubicBezTo>
                <a:lnTo>
                  <a:pt x="379" y="478"/>
                </a:lnTo>
                <a:cubicBezTo>
                  <a:pt x="343" y="496"/>
                  <a:pt x="297" y="505"/>
                  <a:pt x="240" y="505"/>
                </a:cubicBezTo>
                <a:cubicBezTo>
                  <a:pt x="166" y="505"/>
                  <a:pt x="108" y="483"/>
                  <a:pt x="65" y="439"/>
                </a:cubicBezTo>
                <a:cubicBezTo>
                  <a:pt x="22" y="395"/>
                  <a:pt x="0" y="336"/>
                  <a:pt x="0" y="263"/>
                </a:cubicBezTo>
                <a:cubicBezTo>
                  <a:pt x="0" y="186"/>
                  <a:pt x="24" y="123"/>
                  <a:pt x="72" y="74"/>
                </a:cubicBezTo>
                <a:cubicBezTo>
                  <a:pt x="120" y="25"/>
                  <a:pt x="183" y="0"/>
                  <a:pt x="259" y="0"/>
                </a:cubicBezTo>
                <a:close/>
                <a:moveTo>
                  <a:pt x="3405" y="0"/>
                </a:moveTo>
                <a:cubicBezTo>
                  <a:pt x="3453" y="0"/>
                  <a:pt x="3493" y="6"/>
                  <a:pt x="3525" y="19"/>
                </a:cubicBezTo>
                <a:lnTo>
                  <a:pt x="3525" y="116"/>
                </a:lnTo>
                <a:cubicBezTo>
                  <a:pt x="3493" y="94"/>
                  <a:pt x="3454" y="83"/>
                  <a:pt x="3410" y="83"/>
                </a:cubicBezTo>
                <a:cubicBezTo>
                  <a:pt x="3385" y="83"/>
                  <a:pt x="3364" y="88"/>
                  <a:pt x="3349" y="97"/>
                </a:cubicBezTo>
                <a:cubicBezTo>
                  <a:pt x="3334" y="106"/>
                  <a:pt x="3326" y="119"/>
                  <a:pt x="3326" y="134"/>
                </a:cubicBezTo>
                <a:cubicBezTo>
                  <a:pt x="3326" y="147"/>
                  <a:pt x="3331" y="159"/>
                  <a:pt x="3342" y="169"/>
                </a:cubicBezTo>
                <a:cubicBezTo>
                  <a:pt x="3352" y="180"/>
                  <a:pt x="3378" y="194"/>
                  <a:pt x="3419" y="212"/>
                </a:cubicBezTo>
                <a:cubicBezTo>
                  <a:pt x="3468" y="233"/>
                  <a:pt x="3501" y="255"/>
                  <a:pt x="3519" y="278"/>
                </a:cubicBezTo>
                <a:cubicBezTo>
                  <a:pt x="3538" y="301"/>
                  <a:pt x="3547" y="329"/>
                  <a:pt x="3547" y="361"/>
                </a:cubicBezTo>
                <a:cubicBezTo>
                  <a:pt x="3547" y="407"/>
                  <a:pt x="3530" y="443"/>
                  <a:pt x="3497" y="468"/>
                </a:cubicBezTo>
                <a:cubicBezTo>
                  <a:pt x="3464" y="492"/>
                  <a:pt x="3417" y="505"/>
                  <a:pt x="3356" y="505"/>
                </a:cubicBezTo>
                <a:cubicBezTo>
                  <a:pt x="3300" y="505"/>
                  <a:pt x="3254" y="496"/>
                  <a:pt x="3218" y="477"/>
                </a:cubicBezTo>
                <a:lnTo>
                  <a:pt x="3218" y="373"/>
                </a:lnTo>
                <a:cubicBezTo>
                  <a:pt x="3257" y="406"/>
                  <a:pt x="3302" y="422"/>
                  <a:pt x="3352" y="422"/>
                </a:cubicBezTo>
                <a:cubicBezTo>
                  <a:pt x="3380" y="422"/>
                  <a:pt x="3402" y="417"/>
                  <a:pt x="3416" y="407"/>
                </a:cubicBezTo>
                <a:cubicBezTo>
                  <a:pt x="3430" y="398"/>
                  <a:pt x="3437" y="385"/>
                  <a:pt x="3437" y="370"/>
                </a:cubicBezTo>
                <a:cubicBezTo>
                  <a:pt x="3437" y="357"/>
                  <a:pt x="3432" y="344"/>
                  <a:pt x="3420" y="332"/>
                </a:cubicBezTo>
                <a:cubicBezTo>
                  <a:pt x="3409" y="321"/>
                  <a:pt x="3379" y="305"/>
                  <a:pt x="3331" y="284"/>
                </a:cubicBezTo>
                <a:cubicBezTo>
                  <a:pt x="3254" y="252"/>
                  <a:pt x="3216" y="205"/>
                  <a:pt x="3216" y="143"/>
                </a:cubicBezTo>
                <a:cubicBezTo>
                  <a:pt x="3216" y="98"/>
                  <a:pt x="3234" y="63"/>
                  <a:pt x="3268" y="38"/>
                </a:cubicBezTo>
                <a:cubicBezTo>
                  <a:pt x="3303" y="13"/>
                  <a:pt x="3348" y="0"/>
                  <a:pt x="3405" y="0"/>
                </a:cubicBezTo>
                <a:close/>
                <a:moveTo>
                  <a:pt x="976" y="8"/>
                </a:moveTo>
                <a:lnTo>
                  <a:pt x="1089" y="8"/>
                </a:lnTo>
                <a:lnTo>
                  <a:pt x="1288" y="315"/>
                </a:lnTo>
                <a:cubicBezTo>
                  <a:pt x="1301" y="335"/>
                  <a:pt x="1309" y="348"/>
                  <a:pt x="1312" y="354"/>
                </a:cubicBezTo>
                <a:lnTo>
                  <a:pt x="1314" y="354"/>
                </a:lnTo>
                <a:cubicBezTo>
                  <a:pt x="1312" y="342"/>
                  <a:pt x="1311" y="319"/>
                  <a:pt x="1311" y="286"/>
                </a:cubicBezTo>
                <a:lnTo>
                  <a:pt x="1311" y="8"/>
                </a:lnTo>
                <a:lnTo>
                  <a:pt x="1409" y="8"/>
                </a:lnTo>
                <a:lnTo>
                  <a:pt x="1409" y="496"/>
                </a:lnTo>
                <a:lnTo>
                  <a:pt x="1303" y="496"/>
                </a:lnTo>
                <a:lnTo>
                  <a:pt x="1096" y="180"/>
                </a:lnTo>
                <a:cubicBezTo>
                  <a:pt x="1085" y="164"/>
                  <a:pt x="1078" y="151"/>
                  <a:pt x="1073" y="141"/>
                </a:cubicBezTo>
                <a:lnTo>
                  <a:pt x="1071" y="141"/>
                </a:lnTo>
                <a:cubicBezTo>
                  <a:pt x="1073" y="158"/>
                  <a:pt x="1074" y="184"/>
                  <a:pt x="1074" y="219"/>
                </a:cubicBezTo>
                <a:lnTo>
                  <a:pt x="1074" y="496"/>
                </a:lnTo>
                <a:lnTo>
                  <a:pt x="976" y="496"/>
                </a:lnTo>
                <a:lnTo>
                  <a:pt x="976" y="8"/>
                </a:lnTo>
                <a:close/>
                <a:moveTo>
                  <a:pt x="1470" y="8"/>
                </a:moveTo>
                <a:lnTo>
                  <a:pt x="1852" y="8"/>
                </a:lnTo>
                <a:lnTo>
                  <a:pt x="1852" y="93"/>
                </a:lnTo>
                <a:lnTo>
                  <a:pt x="1713" y="93"/>
                </a:lnTo>
                <a:lnTo>
                  <a:pt x="1713" y="496"/>
                </a:lnTo>
                <a:lnTo>
                  <a:pt x="1609" y="496"/>
                </a:lnTo>
                <a:lnTo>
                  <a:pt x="1609" y="93"/>
                </a:lnTo>
                <a:lnTo>
                  <a:pt x="1470" y="93"/>
                </a:lnTo>
                <a:lnTo>
                  <a:pt x="1470" y="8"/>
                </a:lnTo>
                <a:close/>
                <a:moveTo>
                  <a:pt x="1921" y="8"/>
                </a:moveTo>
                <a:lnTo>
                  <a:pt x="2198" y="8"/>
                </a:lnTo>
                <a:lnTo>
                  <a:pt x="2198" y="93"/>
                </a:lnTo>
                <a:lnTo>
                  <a:pt x="2024" y="93"/>
                </a:lnTo>
                <a:lnTo>
                  <a:pt x="2024" y="208"/>
                </a:lnTo>
                <a:lnTo>
                  <a:pt x="2186" y="208"/>
                </a:lnTo>
                <a:lnTo>
                  <a:pt x="2186" y="293"/>
                </a:lnTo>
                <a:lnTo>
                  <a:pt x="2024" y="293"/>
                </a:lnTo>
                <a:lnTo>
                  <a:pt x="2024" y="411"/>
                </a:lnTo>
                <a:lnTo>
                  <a:pt x="2209" y="411"/>
                </a:lnTo>
                <a:lnTo>
                  <a:pt x="2209" y="496"/>
                </a:lnTo>
                <a:lnTo>
                  <a:pt x="1921" y="496"/>
                </a:lnTo>
                <a:lnTo>
                  <a:pt x="1921" y="8"/>
                </a:lnTo>
                <a:close/>
                <a:moveTo>
                  <a:pt x="2296" y="8"/>
                </a:moveTo>
                <a:lnTo>
                  <a:pt x="2409" y="8"/>
                </a:lnTo>
                <a:lnTo>
                  <a:pt x="2608" y="315"/>
                </a:lnTo>
                <a:cubicBezTo>
                  <a:pt x="2621" y="335"/>
                  <a:pt x="2629" y="348"/>
                  <a:pt x="2632" y="354"/>
                </a:cubicBezTo>
                <a:lnTo>
                  <a:pt x="2634" y="354"/>
                </a:lnTo>
                <a:cubicBezTo>
                  <a:pt x="2632" y="342"/>
                  <a:pt x="2631" y="319"/>
                  <a:pt x="2631" y="286"/>
                </a:cubicBezTo>
                <a:lnTo>
                  <a:pt x="2631" y="8"/>
                </a:lnTo>
                <a:lnTo>
                  <a:pt x="2729" y="8"/>
                </a:lnTo>
                <a:lnTo>
                  <a:pt x="2729" y="496"/>
                </a:lnTo>
                <a:lnTo>
                  <a:pt x="2623" y="496"/>
                </a:lnTo>
                <a:lnTo>
                  <a:pt x="2416" y="180"/>
                </a:lnTo>
                <a:cubicBezTo>
                  <a:pt x="2405" y="164"/>
                  <a:pt x="2398" y="151"/>
                  <a:pt x="2393" y="141"/>
                </a:cubicBezTo>
                <a:lnTo>
                  <a:pt x="2391" y="141"/>
                </a:lnTo>
                <a:cubicBezTo>
                  <a:pt x="2393" y="158"/>
                  <a:pt x="2394" y="184"/>
                  <a:pt x="2394" y="219"/>
                </a:cubicBezTo>
                <a:lnTo>
                  <a:pt x="2394" y="496"/>
                </a:lnTo>
                <a:lnTo>
                  <a:pt x="2296" y="496"/>
                </a:lnTo>
                <a:lnTo>
                  <a:pt x="2296" y="8"/>
                </a:lnTo>
                <a:close/>
                <a:moveTo>
                  <a:pt x="2790" y="8"/>
                </a:moveTo>
                <a:lnTo>
                  <a:pt x="3172" y="8"/>
                </a:lnTo>
                <a:lnTo>
                  <a:pt x="3172" y="93"/>
                </a:lnTo>
                <a:lnTo>
                  <a:pt x="3033" y="93"/>
                </a:lnTo>
                <a:lnTo>
                  <a:pt x="3033" y="496"/>
                </a:lnTo>
                <a:lnTo>
                  <a:pt x="2929" y="496"/>
                </a:lnTo>
                <a:lnTo>
                  <a:pt x="2929" y="93"/>
                </a:lnTo>
                <a:lnTo>
                  <a:pt x="2790" y="93"/>
                </a:lnTo>
                <a:lnTo>
                  <a:pt x="2790" y="8"/>
                </a:lnTo>
                <a:close/>
                <a:moveTo>
                  <a:pt x="661" y="90"/>
                </a:moveTo>
                <a:cubicBezTo>
                  <a:pt x="620" y="90"/>
                  <a:pt x="588" y="105"/>
                  <a:pt x="564" y="135"/>
                </a:cubicBezTo>
                <a:cubicBezTo>
                  <a:pt x="541" y="166"/>
                  <a:pt x="529" y="205"/>
                  <a:pt x="529" y="253"/>
                </a:cubicBezTo>
                <a:cubicBezTo>
                  <a:pt x="529" y="300"/>
                  <a:pt x="541" y="339"/>
                  <a:pt x="564" y="369"/>
                </a:cubicBezTo>
                <a:cubicBezTo>
                  <a:pt x="586" y="399"/>
                  <a:pt x="618" y="414"/>
                  <a:pt x="658" y="414"/>
                </a:cubicBezTo>
                <a:cubicBezTo>
                  <a:pt x="699" y="414"/>
                  <a:pt x="730" y="400"/>
                  <a:pt x="753" y="371"/>
                </a:cubicBezTo>
                <a:cubicBezTo>
                  <a:pt x="776" y="342"/>
                  <a:pt x="787" y="303"/>
                  <a:pt x="787" y="255"/>
                </a:cubicBezTo>
                <a:cubicBezTo>
                  <a:pt x="787" y="204"/>
                  <a:pt x="776" y="164"/>
                  <a:pt x="754" y="134"/>
                </a:cubicBezTo>
                <a:cubicBezTo>
                  <a:pt x="732" y="105"/>
                  <a:pt x="701" y="90"/>
                  <a:pt x="661" y="90"/>
                </a:cubicBezTo>
                <a:close/>
                <a:moveTo>
                  <a:pt x="664" y="0"/>
                </a:moveTo>
                <a:cubicBezTo>
                  <a:pt x="733" y="0"/>
                  <a:pt x="790" y="23"/>
                  <a:pt x="832" y="70"/>
                </a:cubicBezTo>
                <a:cubicBezTo>
                  <a:pt x="875" y="116"/>
                  <a:pt x="896" y="176"/>
                  <a:pt x="896" y="248"/>
                </a:cubicBezTo>
                <a:cubicBezTo>
                  <a:pt x="896" y="324"/>
                  <a:pt x="874" y="386"/>
                  <a:pt x="830" y="434"/>
                </a:cubicBezTo>
                <a:cubicBezTo>
                  <a:pt x="785" y="481"/>
                  <a:pt x="727" y="505"/>
                  <a:pt x="656" y="505"/>
                </a:cubicBezTo>
                <a:cubicBezTo>
                  <a:pt x="586" y="505"/>
                  <a:pt x="529" y="482"/>
                  <a:pt x="486" y="436"/>
                </a:cubicBezTo>
                <a:cubicBezTo>
                  <a:pt x="442" y="390"/>
                  <a:pt x="420" y="331"/>
                  <a:pt x="420" y="259"/>
                </a:cubicBezTo>
                <a:cubicBezTo>
                  <a:pt x="420" y="182"/>
                  <a:pt x="442" y="120"/>
                  <a:pt x="487" y="72"/>
                </a:cubicBezTo>
                <a:cubicBezTo>
                  <a:pt x="532" y="24"/>
                  <a:pt x="590" y="0"/>
                  <a:pt x="664" y="0"/>
                </a:cubicBezTo>
                <a:close/>
              </a:path>
            </a:pathLst>
          </a:custGeom>
          <a:solidFill>
            <a:schemeClr val="tx1">
              <a:alpha val="6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2"/>
            </p:custDataLst>
          </p:nvPr>
        </p:nvSpPr>
        <p:spPr/>
        <p:txBody>
          <a:bodyPr/>
          <a:lstStyle/>
          <a:p>
            <a:r>
              <a:rPr lang="zh-CN" altLang="en-US" dirty="0"/>
              <a:t>实验背景</a:t>
            </a:r>
          </a:p>
        </p:txBody>
      </p:sp>
      <p:sp>
        <p:nvSpPr>
          <p:cNvPr id="6" name="节编号"/>
          <p:cNvSpPr>
            <a:spLocks noGrp="1"/>
          </p:cNvSpPr>
          <p:nvPr>
            <p:ph type="body" sz="quarter" idx="13"/>
            <p:custDataLst>
              <p:tags r:id="rId3"/>
            </p:custDataLst>
          </p:nvPr>
        </p:nvSpPr>
        <p:spPr/>
        <p:txBody>
          <a:bodyPr/>
          <a:lstStyle/>
          <a:p>
            <a:r>
              <a:rPr lang="zh-CN" altLang="en-US"/>
              <a:t>01</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6971" y="377929"/>
            <a:ext cx="10800000" cy="720000"/>
          </a:xfrm>
        </p:spPr>
        <p:txBody>
          <a:bodyPr/>
          <a:lstStyle/>
          <a:p>
            <a:r>
              <a:rPr lang="zh-CN" altLang="en-US" dirty="0"/>
              <a:t>实验背景</a:t>
            </a:r>
          </a:p>
        </p:txBody>
      </p:sp>
      <p:sp>
        <p:nvSpPr>
          <p:cNvPr id="3" name="文本框 2"/>
          <p:cNvSpPr txBox="1"/>
          <p:nvPr/>
        </p:nvSpPr>
        <p:spPr>
          <a:xfrm>
            <a:off x="946970" y="1408272"/>
            <a:ext cx="10635430" cy="5170646"/>
          </a:xfrm>
          <a:prstGeom prst="rect">
            <a:avLst/>
          </a:prstGeom>
          <a:noFill/>
        </p:spPr>
        <p:txBody>
          <a:bodyPr wrap="square" rtlCol="0">
            <a:spAutoFit/>
          </a:bodyPr>
          <a:lstStyle/>
          <a:p>
            <a:r>
              <a:rPr lang="zh-CN" altLang="en-US" sz="2000" dirty="0">
                <a:solidFill>
                  <a:srgbClr val="0E0E0E"/>
                </a:solidFill>
                <a:effectLst/>
                <a:latin typeface="+mn-ea"/>
              </a:rPr>
              <a:t>随着数据规模的不断增长，如何高效地处理和分析海量数据成为重要课题。词频统计作为自然语言处理中的基础任务，对大规模文本数据进行统计分析是验证分布式计算框架性能的理想实验场景。然而，传统的单机处理方式面临以下挑战：</a:t>
            </a:r>
          </a:p>
          <a:p>
            <a:pPr>
              <a:spcBef>
                <a:spcPts val="900"/>
              </a:spcBef>
            </a:pPr>
            <a:r>
              <a:rPr lang="en-US" altLang="zh-CN" sz="2000" dirty="0">
                <a:solidFill>
                  <a:srgbClr val="0E0E0E"/>
                </a:solidFill>
                <a:effectLst/>
                <a:latin typeface="+mn-ea"/>
              </a:rPr>
              <a:t>1. </a:t>
            </a:r>
            <a:r>
              <a:rPr lang="zh-CN" altLang="en-US" sz="2000" b="1" dirty="0">
                <a:solidFill>
                  <a:srgbClr val="0E0E0E"/>
                </a:solidFill>
                <a:effectLst/>
                <a:latin typeface="+mn-ea"/>
              </a:rPr>
              <a:t>存储瓶颈</a:t>
            </a:r>
            <a:r>
              <a:rPr lang="zh-CN" altLang="en-US" sz="2000" dirty="0">
                <a:solidFill>
                  <a:srgbClr val="0E0E0E"/>
                </a:solidFill>
                <a:effectLst/>
                <a:latin typeface="+mn-ea"/>
              </a:rPr>
              <a:t>：大规模数据集可能超出本地存储容量限制。</a:t>
            </a:r>
          </a:p>
          <a:p>
            <a:pPr>
              <a:spcBef>
                <a:spcPts val="900"/>
              </a:spcBef>
            </a:pPr>
            <a:r>
              <a:rPr lang="en-US" altLang="zh-CN" sz="2000" dirty="0">
                <a:solidFill>
                  <a:srgbClr val="0E0E0E"/>
                </a:solidFill>
                <a:effectLst/>
                <a:latin typeface="+mn-ea"/>
              </a:rPr>
              <a:t>2. </a:t>
            </a:r>
            <a:r>
              <a:rPr lang="zh-CN" altLang="en-US" sz="2000" b="1" dirty="0">
                <a:solidFill>
                  <a:srgbClr val="0E0E0E"/>
                </a:solidFill>
                <a:effectLst/>
                <a:latin typeface="+mn-ea"/>
              </a:rPr>
              <a:t>计算效率低下</a:t>
            </a:r>
            <a:r>
              <a:rPr lang="zh-CN" altLang="en-US" sz="2000" dirty="0">
                <a:solidFill>
                  <a:srgbClr val="0E0E0E"/>
                </a:solidFill>
                <a:effectLst/>
                <a:latin typeface="+mn-ea"/>
              </a:rPr>
              <a:t>：单机处理速度较慢，无法满足实验需求。</a:t>
            </a:r>
          </a:p>
          <a:p>
            <a:pPr>
              <a:spcBef>
                <a:spcPts val="900"/>
              </a:spcBef>
            </a:pPr>
            <a:r>
              <a:rPr lang="en-US" altLang="zh-CN" sz="2000" dirty="0">
                <a:solidFill>
                  <a:srgbClr val="0E0E0E"/>
                </a:solidFill>
                <a:effectLst/>
                <a:latin typeface="+mn-ea"/>
              </a:rPr>
              <a:t>3. </a:t>
            </a:r>
            <a:r>
              <a:rPr lang="zh-CN" altLang="en-US" sz="2000" b="1" dirty="0">
                <a:solidFill>
                  <a:srgbClr val="0E0E0E"/>
                </a:solidFill>
                <a:effectLst/>
                <a:latin typeface="+mn-ea"/>
              </a:rPr>
              <a:t>资源占用问题</a:t>
            </a:r>
            <a:r>
              <a:rPr lang="zh-CN" altLang="en-US" sz="2000" dirty="0">
                <a:solidFill>
                  <a:srgbClr val="0E0E0E"/>
                </a:solidFill>
                <a:effectLst/>
                <a:latin typeface="+mn-ea"/>
              </a:rPr>
              <a:t>：在本地处理大规模数据会占用大量计算资源，影响其他任务。</a:t>
            </a:r>
            <a:endParaRPr lang="en-US" altLang="zh-CN" sz="2000" dirty="0">
              <a:solidFill>
                <a:srgbClr val="0E0E0E"/>
              </a:solidFill>
              <a:latin typeface="+mn-ea"/>
            </a:endParaRPr>
          </a:p>
          <a:p>
            <a:pPr>
              <a:spcBef>
                <a:spcPts val="900"/>
              </a:spcBef>
            </a:pPr>
            <a:endParaRPr lang="en-US" altLang="zh-CN" sz="2000" dirty="0">
              <a:solidFill>
                <a:srgbClr val="0E0E0E"/>
              </a:solidFill>
              <a:effectLst/>
              <a:latin typeface="+mn-ea"/>
            </a:endParaRPr>
          </a:p>
          <a:p>
            <a:r>
              <a:rPr lang="zh-CN" altLang="en-US" sz="2000" dirty="0">
                <a:solidFill>
                  <a:srgbClr val="0E0E0E"/>
                </a:solidFill>
                <a:effectLst/>
                <a:latin typeface="+mn-ea"/>
              </a:rPr>
              <a:t>为了解决这些问题，本实验从最初尝试使用传统的</a:t>
            </a:r>
            <a:r>
              <a:rPr lang="en" altLang="zh-CN" sz="2000" dirty="0">
                <a:solidFill>
                  <a:srgbClr val="0E0E0E"/>
                </a:solidFill>
                <a:effectLst/>
                <a:latin typeface="+mn-ea"/>
              </a:rPr>
              <a:t>MapReduce</a:t>
            </a:r>
            <a:r>
              <a:rPr lang="zh-CN" altLang="en-US" sz="2000" dirty="0">
                <a:solidFill>
                  <a:srgbClr val="0E0E0E"/>
                </a:solidFill>
                <a:effectLst/>
                <a:latin typeface="+mn-ea"/>
              </a:rPr>
              <a:t>框架开始，利用其分布式特性将任务分解到多节点运行，从而有效分担了数据处理的存储与计算压力。然而，</a:t>
            </a:r>
            <a:r>
              <a:rPr lang="en" altLang="zh-CN" sz="2000" dirty="0">
                <a:solidFill>
                  <a:srgbClr val="0E0E0E"/>
                </a:solidFill>
                <a:effectLst/>
                <a:latin typeface="+mn-ea"/>
              </a:rPr>
              <a:t>MapReduce</a:t>
            </a:r>
            <a:r>
              <a:rPr lang="zh-CN" altLang="en-US" sz="2000" dirty="0">
                <a:solidFill>
                  <a:srgbClr val="0E0E0E"/>
                </a:solidFill>
                <a:effectLst/>
                <a:latin typeface="+mn-ea"/>
              </a:rPr>
              <a:t>的基于磁盘的计算模式在性能上仍然受到限制，难以进一步满足实验对于处理速度的需求。</a:t>
            </a:r>
          </a:p>
          <a:p>
            <a:endParaRPr lang="zh-CN" altLang="en-US" sz="2000" dirty="0">
              <a:solidFill>
                <a:srgbClr val="0E0E0E"/>
              </a:solidFill>
              <a:effectLst/>
              <a:latin typeface="+mn-ea"/>
            </a:endParaRPr>
          </a:p>
          <a:p>
            <a:r>
              <a:rPr lang="zh-CN" altLang="en-US" sz="2000" dirty="0">
                <a:solidFill>
                  <a:srgbClr val="0E0E0E"/>
                </a:solidFill>
                <a:effectLst/>
                <a:latin typeface="+mn-ea"/>
              </a:rPr>
              <a:t>因此，实验进一步采用了基于内存计算的</a:t>
            </a:r>
            <a:r>
              <a:rPr lang="en" altLang="zh-CN" sz="2000" dirty="0">
                <a:solidFill>
                  <a:srgbClr val="0E0E0E"/>
                </a:solidFill>
                <a:effectLst/>
                <a:latin typeface="+mn-ea"/>
              </a:rPr>
              <a:t>Spark</a:t>
            </a:r>
            <a:r>
              <a:rPr lang="zh-CN" altLang="en-US" sz="2000" dirty="0">
                <a:solidFill>
                  <a:srgbClr val="0E0E0E"/>
                </a:solidFill>
                <a:effectLst/>
                <a:latin typeface="+mn-ea"/>
              </a:rPr>
              <a:t>框架。</a:t>
            </a:r>
            <a:r>
              <a:rPr lang="en" altLang="zh-CN" sz="2000" dirty="0">
                <a:solidFill>
                  <a:srgbClr val="0E0E0E"/>
                </a:solidFill>
                <a:effectLst/>
                <a:latin typeface="+mn-ea"/>
              </a:rPr>
              <a:t>Spark</a:t>
            </a:r>
            <a:r>
              <a:rPr lang="zh-CN" altLang="en-US" sz="2000" dirty="0">
                <a:solidFill>
                  <a:srgbClr val="0E0E0E"/>
                </a:solidFill>
                <a:effectLst/>
                <a:latin typeface="+mn-ea"/>
              </a:rPr>
              <a:t>通过将中间计算结果存储在内存中，显著提升了数据处理速度，尤其适用于大规模数据集的迭代计算和复杂分析任务。通过对比实验，本实验不仅探索了分布式计算的基本原理，还验证了不同计算框架在大规模数据处理中的效率差异，为后续大数据分析工具的选择提供了实践依据。</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2"/>
            </p:custDataLst>
          </p:nvPr>
        </p:nvSpPr>
        <p:spPr/>
        <p:txBody>
          <a:bodyPr/>
          <a:lstStyle/>
          <a:p>
            <a:r>
              <a:rPr lang="zh-CN" altLang="en-US"/>
              <a:t>实验设计</a:t>
            </a:r>
          </a:p>
        </p:txBody>
      </p:sp>
      <p:sp>
        <p:nvSpPr>
          <p:cNvPr id="6" name="节编号"/>
          <p:cNvSpPr>
            <a:spLocks noGrp="1"/>
          </p:cNvSpPr>
          <p:nvPr>
            <p:ph type="body" sz="quarter" idx="13"/>
            <p:custDataLst>
              <p:tags r:id="rId3"/>
            </p:custDataLst>
          </p:nvPr>
        </p:nvSpPr>
        <p:spPr/>
        <p:txBody>
          <a:bodyPr/>
          <a:lstStyle/>
          <a:p>
            <a:r>
              <a:rPr lang="zh-CN" altLang="en-US"/>
              <a:t>02</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FBFE9-D964-7BB0-BB76-5A7CCCB8F1F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D983BB9-468D-FA64-F151-7F94C1B82836}"/>
              </a:ext>
            </a:extLst>
          </p:cNvPr>
          <p:cNvSpPr>
            <a:spLocks noGrp="1"/>
          </p:cNvSpPr>
          <p:nvPr>
            <p:ph type="title"/>
          </p:nvPr>
        </p:nvSpPr>
        <p:spPr>
          <a:xfrm>
            <a:off x="946971" y="377929"/>
            <a:ext cx="10800000" cy="720000"/>
          </a:xfrm>
        </p:spPr>
        <p:txBody>
          <a:bodyPr/>
          <a:lstStyle/>
          <a:p>
            <a:r>
              <a:rPr lang="zh-CN" altLang="en-US" dirty="0"/>
              <a:t>实验设计</a:t>
            </a:r>
          </a:p>
        </p:txBody>
      </p:sp>
      <p:pic>
        <p:nvPicPr>
          <p:cNvPr id="12" name="图片 11">
            <a:extLst>
              <a:ext uri="{FF2B5EF4-FFF2-40B4-BE49-F238E27FC236}">
                <a16:creationId xmlns:a16="http://schemas.microsoft.com/office/drawing/2014/main" id="{A2A577C7-4952-9DDA-65B5-D9FDF2E9FFE8}"/>
              </a:ext>
            </a:extLst>
          </p:cNvPr>
          <p:cNvPicPr>
            <a:picLocks noChangeAspect="1"/>
          </p:cNvPicPr>
          <p:nvPr/>
        </p:nvPicPr>
        <p:blipFill>
          <a:blip r:embed="rId3"/>
          <a:stretch>
            <a:fillRect/>
          </a:stretch>
        </p:blipFill>
        <p:spPr>
          <a:xfrm>
            <a:off x="2058578" y="1272496"/>
            <a:ext cx="8074843" cy="5380834"/>
          </a:xfrm>
          <a:prstGeom prst="rect">
            <a:avLst/>
          </a:prstGeom>
        </p:spPr>
      </p:pic>
    </p:spTree>
    <p:extLst>
      <p:ext uri="{BB962C8B-B14F-4D97-AF65-F5344CB8AC3E}">
        <p14:creationId xmlns:p14="http://schemas.microsoft.com/office/powerpoint/2010/main" val="3276450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2"/>
            </p:custDataLst>
          </p:nvPr>
        </p:nvSpPr>
        <p:spPr/>
        <p:txBody>
          <a:bodyPr/>
          <a:lstStyle/>
          <a:p>
            <a:r>
              <a:rPr lang="zh-CN" altLang="en-US" dirty="0"/>
              <a:t>实验细节</a:t>
            </a:r>
          </a:p>
        </p:txBody>
      </p:sp>
      <p:sp>
        <p:nvSpPr>
          <p:cNvPr id="6" name="节编号"/>
          <p:cNvSpPr>
            <a:spLocks noGrp="1"/>
          </p:cNvSpPr>
          <p:nvPr>
            <p:ph type="body" sz="quarter" idx="13"/>
            <p:custDataLst>
              <p:tags r:id="rId3"/>
            </p:custDataLst>
          </p:nvPr>
        </p:nvSpPr>
        <p:spPr/>
        <p:txBody>
          <a:bodyPr/>
          <a:lstStyle/>
          <a:p>
            <a:r>
              <a:rPr lang="zh-CN" altLang="en-US"/>
              <a:t>03</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BDC09-9672-2553-2D71-51C7D3CB47D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30701ED-5161-1E22-3EB3-60BE46E8A060}"/>
              </a:ext>
            </a:extLst>
          </p:cNvPr>
          <p:cNvSpPr>
            <a:spLocks noGrp="1"/>
          </p:cNvSpPr>
          <p:nvPr>
            <p:ph type="title"/>
          </p:nvPr>
        </p:nvSpPr>
        <p:spPr>
          <a:xfrm>
            <a:off x="946971" y="377929"/>
            <a:ext cx="10800000" cy="720000"/>
          </a:xfrm>
        </p:spPr>
        <p:txBody>
          <a:bodyPr/>
          <a:lstStyle/>
          <a:p>
            <a:r>
              <a:rPr lang="zh-CN" altLang="en-US" dirty="0"/>
              <a:t>实验细节</a:t>
            </a:r>
          </a:p>
        </p:txBody>
      </p:sp>
      <p:sp>
        <p:nvSpPr>
          <p:cNvPr id="5" name="文本框 4">
            <a:extLst>
              <a:ext uri="{FF2B5EF4-FFF2-40B4-BE49-F238E27FC236}">
                <a16:creationId xmlns:a16="http://schemas.microsoft.com/office/drawing/2014/main" id="{E4C341CF-F1CF-A7C2-49DC-EA68798F142E}"/>
              </a:ext>
            </a:extLst>
          </p:cNvPr>
          <p:cNvSpPr txBox="1"/>
          <p:nvPr/>
        </p:nvSpPr>
        <p:spPr>
          <a:xfrm>
            <a:off x="946971" y="1730688"/>
            <a:ext cx="10043758" cy="3785652"/>
          </a:xfrm>
          <a:prstGeom prst="rect">
            <a:avLst/>
          </a:prstGeom>
          <a:noFill/>
        </p:spPr>
        <p:txBody>
          <a:bodyPr wrap="square">
            <a:spAutoFit/>
          </a:bodyPr>
          <a:lstStyle/>
          <a:p>
            <a:r>
              <a:rPr lang="zh-CN" altLang="en-US" sz="2000" dirty="0">
                <a:latin typeface="+mn-ea"/>
              </a:rPr>
              <a:t>步骤</a:t>
            </a:r>
            <a:r>
              <a:rPr lang="en-US" altLang="zh-CN" sz="2000" dirty="0">
                <a:latin typeface="+mn-ea"/>
              </a:rPr>
              <a:t>1</a:t>
            </a:r>
            <a:r>
              <a:rPr lang="zh-CN" altLang="en-US" sz="2000" dirty="0">
                <a:latin typeface="+mn-ea"/>
              </a:rPr>
              <a:t>：初始化</a:t>
            </a:r>
            <a:r>
              <a:rPr lang="en-US" altLang="zh-CN" sz="2000" dirty="0" err="1">
                <a:latin typeface="+mn-ea"/>
              </a:rPr>
              <a:t>SparkContext</a:t>
            </a:r>
            <a:r>
              <a:rPr lang="en-US" altLang="zh-CN" sz="2000" dirty="0">
                <a:latin typeface="+mn-ea"/>
              </a:rPr>
              <a:t> </a:t>
            </a:r>
          </a:p>
          <a:p>
            <a:r>
              <a:rPr lang="zh-CN" altLang="en-US" sz="2000" dirty="0">
                <a:latin typeface="+mn-ea"/>
              </a:rPr>
              <a:t>初始化</a:t>
            </a:r>
            <a:r>
              <a:rPr lang="en-US" altLang="zh-CN" sz="2000" dirty="0" err="1">
                <a:latin typeface="+mn-ea"/>
              </a:rPr>
              <a:t>SparkContext</a:t>
            </a:r>
            <a:r>
              <a:rPr lang="zh-CN" altLang="en-US" sz="2000" dirty="0">
                <a:latin typeface="+mn-ea"/>
              </a:rPr>
              <a:t>，确保环境正常并可以运行</a:t>
            </a:r>
            <a:r>
              <a:rPr lang="en-US" altLang="zh-CN" sz="2000" dirty="0">
                <a:latin typeface="+mn-ea"/>
              </a:rPr>
              <a:t>Spark</a:t>
            </a:r>
            <a:r>
              <a:rPr lang="zh-CN" altLang="en-US" sz="2000" dirty="0">
                <a:latin typeface="+mn-ea"/>
              </a:rPr>
              <a:t>作业 </a:t>
            </a:r>
            <a:endParaRPr lang="en-US" altLang="zh-CN" sz="2000" dirty="0">
              <a:latin typeface="+mn-ea"/>
            </a:endParaRPr>
          </a:p>
          <a:p>
            <a:endParaRPr lang="zh-CN" altLang="en-US" sz="2000" dirty="0">
              <a:latin typeface="+mn-ea"/>
            </a:endParaRPr>
          </a:p>
          <a:p>
            <a:r>
              <a:rPr lang="zh-CN" altLang="en-US" sz="2000" dirty="0">
                <a:latin typeface="+mn-ea"/>
              </a:rPr>
              <a:t>步骤</a:t>
            </a:r>
            <a:r>
              <a:rPr lang="en-US" altLang="zh-CN" sz="2000" dirty="0">
                <a:latin typeface="+mn-ea"/>
              </a:rPr>
              <a:t>2</a:t>
            </a:r>
            <a:r>
              <a:rPr lang="zh-CN" altLang="en-US" sz="2000" dirty="0">
                <a:latin typeface="+mn-ea"/>
              </a:rPr>
              <a:t>：导入数据集 </a:t>
            </a:r>
          </a:p>
          <a:p>
            <a:r>
              <a:rPr lang="zh-CN" altLang="en-US" sz="2000" dirty="0">
                <a:latin typeface="+mn-ea"/>
              </a:rPr>
              <a:t>导入</a:t>
            </a:r>
            <a:r>
              <a:rPr lang="en-US" altLang="zh-CN" sz="2000" dirty="0">
                <a:latin typeface="+mn-ea"/>
              </a:rPr>
              <a:t>2</a:t>
            </a:r>
            <a:r>
              <a:rPr lang="zh-CN" altLang="en-US" sz="2000" dirty="0">
                <a:latin typeface="+mn-ea"/>
              </a:rPr>
              <a:t>个不同规模的数据集，模拟不同工作负载 </a:t>
            </a:r>
            <a:endParaRPr lang="en-US" altLang="zh-CN" sz="2000" dirty="0">
              <a:latin typeface="+mn-ea"/>
            </a:endParaRPr>
          </a:p>
          <a:p>
            <a:endParaRPr lang="zh-CN" altLang="en-US" sz="2000" dirty="0">
              <a:latin typeface="+mn-ea"/>
            </a:endParaRPr>
          </a:p>
          <a:p>
            <a:r>
              <a:rPr lang="zh-CN" altLang="en-US" sz="2000" dirty="0">
                <a:latin typeface="+mn-ea"/>
              </a:rPr>
              <a:t>步骤</a:t>
            </a:r>
            <a:r>
              <a:rPr lang="en-US" altLang="zh-CN" sz="2000" dirty="0">
                <a:latin typeface="+mn-ea"/>
              </a:rPr>
              <a:t>3</a:t>
            </a:r>
            <a:r>
              <a:rPr lang="zh-CN" altLang="en-US" sz="2000" dirty="0">
                <a:latin typeface="+mn-ea"/>
              </a:rPr>
              <a:t>：定义计算任务 </a:t>
            </a:r>
          </a:p>
          <a:p>
            <a:r>
              <a:rPr lang="zh-CN" altLang="en-US" sz="2000" dirty="0">
                <a:latin typeface="+mn-ea"/>
              </a:rPr>
              <a:t>定义计算任务，使用</a:t>
            </a:r>
            <a:r>
              <a:rPr lang="en-US" altLang="zh-CN" sz="2000" dirty="0">
                <a:latin typeface="+mn-ea"/>
              </a:rPr>
              <a:t>map</a:t>
            </a:r>
            <a:r>
              <a:rPr lang="zh-CN" altLang="en-US" sz="2000" dirty="0">
                <a:latin typeface="+mn-ea"/>
              </a:rPr>
              <a:t>算子进行简单操作（词频统计）</a:t>
            </a:r>
            <a:endParaRPr lang="en-US" altLang="zh-CN" sz="2000" dirty="0">
              <a:latin typeface="+mn-ea"/>
            </a:endParaRPr>
          </a:p>
          <a:p>
            <a:endParaRPr lang="en-US" altLang="zh-CN" sz="2000" dirty="0">
              <a:latin typeface="+mn-ea"/>
            </a:endParaRPr>
          </a:p>
          <a:p>
            <a:r>
              <a:rPr lang="zh-CN" altLang="en-US" sz="2000" dirty="0">
                <a:latin typeface="+mn-ea"/>
              </a:rPr>
              <a:t>步骤</a:t>
            </a:r>
            <a:r>
              <a:rPr lang="en-US" altLang="zh-CN" sz="2000" dirty="0">
                <a:latin typeface="+mn-ea"/>
              </a:rPr>
              <a:t>4</a:t>
            </a:r>
            <a:r>
              <a:rPr lang="zh-CN" altLang="en-US" sz="2000" dirty="0">
                <a:latin typeface="+mn-ea"/>
              </a:rPr>
              <a:t>：应用不同的存储级别 </a:t>
            </a:r>
          </a:p>
          <a:p>
            <a:r>
              <a:rPr lang="zh-CN" altLang="en-US" sz="2000" dirty="0">
                <a:latin typeface="+mn-ea"/>
              </a:rPr>
              <a:t>对每个数据集应用不同的存储级别，分别使用</a:t>
            </a:r>
            <a:r>
              <a:rPr lang="en-US" altLang="zh-CN" sz="2000" dirty="0">
                <a:latin typeface="+mn-ea"/>
              </a:rPr>
              <a:t>MEMORY_ONLY</a:t>
            </a:r>
            <a:r>
              <a:rPr lang="zh-CN" altLang="en-US" sz="2000" dirty="0">
                <a:latin typeface="+mn-ea"/>
              </a:rPr>
              <a:t>、</a:t>
            </a:r>
            <a:r>
              <a:rPr lang="en-US" altLang="zh-CN" sz="2000" dirty="0">
                <a:latin typeface="+mn-ea"/>
              </a:rPr>
              <a:t>DISK_ONLY</a:t>
            </a:r>
            <a:r>
              <a:rPr lang="zh-CN" altLang="en-US" sz="2000" dirty="0">
                <a:latin typeface="+mn-ea"/>
              </a:rPr>
              <a:t>和</a:t>
            </a:r>
            <a:r>
              <a:rPr lang="en-US" altLang="zh-CN" sz="2000" dirty="0">
                <a:latin typeface="+mn-ea"/>
              </a:rPr>
              <a:t>MEMORY_AND_DISK</a:t>
            </a:r>
          </a:p>
        </p:txBody>
      </p:sp>
    </p:spTree>
    <p:extLst>
      <p:ext uri="{BB962C8B-B14F-4D97-AF65-F5344CB8AC3E}">
        <p14:creationId xmlns:p14="http://schemas.microsoft.com/office/powerpoint/2010/main" val="1599080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7B3C7-5FC7-1067-2126-968503CA241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78DA8C1-CE6F-EB71-D670-C53988C54595}"/>
              </a:ext>
            </a:extLst>
          </p:cNvPr>
          <p:cNvSpPr>
            <a:spLocks noGrp="1"/>
          </p:cNvSpPr>
          <p:nvPr>
            <p:ph type="title"/>
          </p:nvPr>
        </p:nvSpPr>
        <p:spPr>
          <a:xfrm>
            <a:off x="946971" y="377929"/>
            <a:ext cx="10800000" cy="720000"/>
          </a:xfrm>
        </p:spPr>
        <p:txBody>
          <a:bodyPr/>
          <a:lstStyle/>
          <a:p>
            <a:r>
              <a:rPr lang="zh-CN" altLang="en-US" dirty="0"/>
              <a:t>实验细节</a:t>
            </a:r>
          </a:p>
        </p:txBody>
      </p:sp>
      <p:sp>
        <p:nvSpPr>
          <p:cNvPr id="5" name="文本框 4">
            <a:extLst>
              <a:ext uri="{FF2B5EF4-FFF2-40B4-BE49-F238E27FC236}">
                <a16:creationId xmlns:a16="http://schemas.microsoft.com/office/drawing/2014/main" id="{631A7AF0-F734-758D-A66A-6C4BB9E71F45}"/>
              </a:ext>
            </a:extLst>
          </p:cNvPr>
          <p:cNvSpPr txBox="1"/>
          <p:nvPr/>
        </p:nvSpPr>
        <p:spPr>
          <a:xfrm>
            <a:off x="946971" y="1730688"/>
            <a:ext cx="10043758" cy="3170099"/>
          </a:xfrm>
          <a:prstGeom prst="rect">
            <a:avLst/>
          </a:prstGeom>
          <a:noFill/>
        </p:spPr>
        <p:txBody>
          <a:bodyPr wrap="square">
            <a:spAutoFit/>
          </a:bodyPr>
          <a:lstStyle/>
          <a:p>
            <a:r>
              <a:rPr lang="zh-CN" altLang="en-US" sz="2000" dirty="0">
                <a:latin typeface="+mn-ea"/>
              </a:rPr>
              <a:t>步骤</a:t>
            </a:r>
            <a:r>
              <a:rPr lang="en-US" altLang="zh-CN" sz="2000" dirty="0">
                <a:latin typeface="+mn-ea"/>
              </a:rPr>
              <a:t>5</a:t>
            </a:r>
            <a:r>
              <a:rPr lang="zh-CN" altLang="en-US" sz="2000" dirty="0">
                <a:latin typeface="+mn-ea"/>
              </a:rPr>
              <a:t>：计时与性能测量 </a:t>
            </a:r>
          </a:p>
          <a:p>
            <a:r>
              <a:rPr lang="zh-CN" altLang="en-US" sz="2000" dirty="0">
                <a:latin typeface="+mn-ea"/>
              </a:rPr>
              <a:t>使用</a:t>
            </a:r>
            <a:r>
              <a:rPr lang="en-US" altLang="zh-CN" sz="2000" dirty="0">
                <a:latin typeface="+mn-ea"/>
              </a:rPr>
              <a:t>Python</a:t>
            </a:r>
            <a:r>
              <a:rPr lang="zh-CN" altLang="en-US" sz="2000" dirty="0">
                <a:latin typeface="+mn-ea"/>
              </a:rPr>
              <a:t>的</a:t>
            </a:r>
            <a:r>
              <a:rPr lang="en-US" altLang="zh-CN" sz="2000" dirty="0">
                <a:latin typeface="+mn-ea"/>
              </a:rPr>
              <a:t>time</a:t>
            </a:r>
            <a:r>
              <a:rPr lang="zh-CN" altLang="en-US" sz="2000" dirty="0">
                <a:latin typeface="+mn-ea"/>
              </a:rPr>
              <a:t>模块来测量不同存储级别下的运行时间 </a:t>
            </a:r>
            <a:endParaRPr lang="en-US" altLang="zh-CN" sz="2000" dirty="0">
              <a:latin typeface="+mn-ea"/>
            </a:endParaRPr>
          </a:p>
          <a:p>
            <a:endParaRPr lang="en-US" altLang="zh-CN" sz="2000" dirty="0">
              <a:latin typeface="+mn-ea"/>
            </a:endParaRPr>
          </a:p>
          <a:p>
            <a:r>
              <a:rPr lang="zh-CN" altLang="en-US" sz="2000" dirty="0">
                <a:latin typeface="+mn-ea"/>
              </a:rPr>
              <a:t>步骤</a:t>
            </a:r>
            <a:r>
              <a:rPr lang="en-US" altLang="zh-CN" sz="2000" dirty="0">
                <a:latin typeface="+mn-ea"/>
              </a:rPr>
              <a:t>6</a:t>
            </a:r>
            <a:r>
              <a:rPr lang="zh-CN" altLang="en-US" sz="2000" dirty="0">
                <a:latin typeface="+mn-ea"/>
              </a:rPr>
              <a:t>：资源监控 </a:t>
            </a:r>
          </a:p>
          <a:p>
            <a:r>
              <a:rPr lang="zh-CN" altLang="en-US" sz="2000" dirty="0">
                <a:latin typeface="+mn-ea"/>
              </a:rPr>
              <a:t>使用系统监控工具来监控</a:t>
            </a:r>
            <a:r>
              <a:rPr lang="en-US" altLang="zh-CN" sz="2000" dirty="0">
                <a:latin typeface="+mn-ea"/>
              </a:rPr>
              <a:t>CPU</a:t>
            </a:r>
            <a:r>
              <a:rPr lang="zh-CN" altLang="en-US" sz="2000" dirty="0">
                <a:latin typeface="+mn-ea"/>
              </a:rPr>
              <a:t>、内存和磁盘的使用情况。在不同存储级别下，观察</a:t>
            </a:r>
            <a:r>
              <a:rPr lang="en-US" altLang="zh-CN" sz="2000" dirty="0">
                <a:latin typeface="+mn-ea"/>
              </a:rPr>
              <a:t>CPU</a:t>
            </a:r>
            <a:r>
              <a:rPr lang="zh-CN" altLang="en-US" sz="2000" dirty="0">
                <a:latin typeface="+mn-ea"/>
              </a:rPr>
              <a:t>的利用率、内存的占用情况以及磁盘的</a:t>
            </a:r>
            <a:r>
              <a:rPr lang="en-US" altLang="zh-CN" sz="2000" dirty="0">
                <a:latin typeface="+mn-ea"/>
              </a:rPr>
              <a:t>I/O</a:t>
            </a:r>
            <a:r>
              <a:rPr lang="zh-CN" altLang="en-US" sz="2000" dirty="0">
                <a:latin typeface="+mn-ea"/>
              </a:rPr>
              <a:t>负载（</a:t>
            </a:r>
            <a:r>
              <a:rPr lang="en-US" altLang="zh-CN" sz="2000" dirty="0">
                <a:latin typeface="+mn-ea"/>
              </a:rPr>
              <a:t>glances</a:t>
            </a:r>
            <a:r>
              <a:rPr lang="zh-CN" altLang="en-US" sz="2000" dirty="0">
                <a:latin typeface="+mn-ea"/>
              </a:rPr>
              <a:t>以及</a:t>
            </a:r>
            <a:r>
              <a:rPr lang="en-US" altLang="zh-CN" sz="2000" dirty="0" err="1">
                <a:latin typeface="+mn-ea"/>
              </a:rPr>
              <a:t>htop</a:t>
            </a:r>
            <a:r>
              <a:rPr lang="zh-CN" altLang="en-US" sz="2000" dirty="0">
                <a:latin typeface="+mn-ea"/>
              </a:rPr>
              <a:t>等）</a:t>
            </a:r>
            <a:endParaRPr lang="en-US" altLang="zh-CN" sz="2000" dirty="0">
              <a:latin typeface="+mn-ea"/>
            </a:endParaRPr>
          </a:p>
          <a:p>
            <a:endParaRPr lang="zh-CN" altLang="en-US" sz="2000" dirty="0">
              <a:latin typeface="+mn-ea"/>
            </a:endParaRPr>
          </a:p>
          <a:p>
            <a:r>
              <a:rPr lang="zh-CN" altLang="en-US" sz="2000" dirty="0">
                <a:latin typeface="+mn-ea"/>
              </a:rPr>
              <a:t>步骤</a:t>
            </a:r>
            <a:r>
              <a:rPr lang="en-US" altLang="zh-CN" sz="2000" dirty="0">
                <a:latin typeface="+mn-ea"/>
              </a:rPr>
              <a:t>7</a:t>
            </a:r>
            <a:r>
              <a:rPr lang="zh-CN" altLang="en-US" sz="2000" dirty="0">
                <a:latin typeface="+mn-ea"/>
              </a:rPr>
              <a:t>：清理缓存 </a:t>
            </a:r>
          </a:p>
          <a:p>
            <a:r>
              <a:rPr lang="zh-CN" altLang="en-US" sz="2000" dirty="0">
                <a:latin typeface="+mn-ea"/>
              </a:rPr>
              <a:t>每次实验完成后，清理</a:t>
            </a:r>
            <a:r>
              <a:rPr lang="en-US" altLang="zh-CN" sz="2000" dirty="0">
                <a:latin typeface="+mn-ea"/>
              </a:rPr>
              <a:t>RDD</a:t>
            </a:r>
            <a:r>
              <a:rPr lang="zh-CN" altLang="en-US" sz="2000" dirty="0">
                <a:latin typeface="+mn-ea"/>
              </a:rPr>
              <a:t>的缓存，防止缓存影响后续实验</a:t>
            </a:r>
            <a:endParaRPr lang="en-US" altLang="zh-CN" sz="2000" dirty="0">
              <a:latin typeface="+mn-ea"/>
            </a:endParaRPr>
          </a:p>
          <a:p>
            <a:endParaRPr lang="en-US" altLang="zh-CN" sz="2000" dirty="0">
              <a:latin typeface="+mn-ea"/>
            </a:endParaRPr>
          </a:p>
        </p:txBody>
      </p:sp>
    </p:spTree>
    <p:extLst>
      <p:ext uri="{BB962C8B-B14F-4D97-AF65-F5344CB8AC3E}">
        <p14:creationId xmlns:p14="http://schemas.microsoft.com/office/powerpoint/2010/main" val="21985053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jk1Mjc2ODIzMjQ0ZDNlOGVjM2IwMjI3NDU2ODI3ZGEifQ=="/>
</p:tagLst>
</file>

<file path=ppt/tags/tag10.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0*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0.xml><?xml version="1.0" encoding="utf-8"?>
<p:tagLst xmlns:a="http://schemas.openxmlformats.org/drawingml/2006/main" xmlns:r="http://schemas.openxmlformats.org/officeDocument/2006/relationships" xmlns:p="http://schemas.openxmlformats.org/presentationml/2006/main">
  <p:tag name="KSO_WM_UNIT_TYPE" val="l_h_i"/>
  <p:tag name="KSO_WM_UNIT_SUBTYPE" val="d"/>
  <p:tag name="KSO_WM_UNIT_INDEX" val="1_3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601_5*l_h_i*1_3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601"/>
  <p:tag name="KSO_WM_TEMPLATE_CATEGORY" val="custom"/>
  <p:tag name="KSO_WM_DIAGRAM_MAX_ITEMCNT" val="6"/>
  <p:tag name="KSO_WM_DIAGRAM_MIN_ITEMCNT" val="2"/>
  <p:tag name="KSO_WM_DIAGRAM_VIRTUALLY_FRAME" val="{&quot;height&quot;:435.77197265625,&quot;width&quot;:480.29998779296875}"/>
  <p:tag name="KSO_WM_DIAGRAM_COLOR_MATCH_VALUE" val="{&quot;shape&quot;:{&quot;fill&quot;:{&quot;type&quot;:0},&quot;glow&quot;:{&quot;colorType&quot;:0},&quot;line&quot;:{&quot;solidLine&quot;:{&quot;brightness&quot;:0,&quot;colorType&quot;:1,&quot;foreColorIndex&quot;:5,&quot;transparency&quot;:0.4000000059604645},&quot;type&quot;:1},&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ILL_TYPE" val="2"/>
  <p:tag name="KSO_WM_UNIT_TEXT_FILL_FORE_SCHEMECOLOR_INDEX" val="13"/>
  <p:tag name="KSO_WM_UNIT_TEXT_FILL_TYPE" val="1"/>
  <p:tag name="KSO_WM_UNIT_USESOURCEFORMAT_APPLY" val="0"/>
</p:tagLst>
</file>

<file path=ppt/tags/tag101.xml><?xml version="1.0" encoding="utf-8"?>
<p:tagLst xmlns:a="http://schemas.openxmlformats.org/drawingml/2006/main" xmlns:r="http://schemas.openxmlformats.org/officeDocument/2006/relationships" xmlns:p="http://schemas.openxmlformats.org/presentationml/2006/main">
  <p:tag name="KSO_WM_UNIT_TYPE" val="l_h_f"/>
  <p:tag name="KSO_WM_UNIT_INDEX" val="1_3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601_5*l_h_f*1_3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601"/>
  <p:tag name="KSO_WM_TEMPLATE_CATEGORY" val="custom"/>
  <p:tag name="KSO_WM_UNIT_SUBTYPE" val="a"/>
  <p:tag name="KSO_WM_UNIT_PRESET_TEXT" val="单击此处添加目录项标题"/>
  <p:tag name="KSO_WM_UNIT_TEXT_TYPE" val="1"/>
  <p:tag name="KSO_WM_DIAGRAM_MAX_ITEMCNT" val="6"/>
  <p:tag name="KSO_WM_DIAGRAM_MIN_ITEMCNT" val="2"/>
  <p:tag name="KSO_WM_DIAGRAM_VIRTUALLY_FRAME" val="{&quot;height&quot;:435.77197265625,&quot;width&quot;:480.299987792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102.xml><?xml version="1.0" encoding="utf-8"?>
<p:tagLst xmlns:a="http://schemas.openxmlformats.org/drawingml/2006/main" xmlns:r="http://schemas.openxmlformats.org/officeDocument/2006/relationships" xmlns:p="http://schemas.openxmlformats.org/presentationml/2006/main">
  <p:tag name="KSO_WM_UNIT_TYPE" val="l_h_i"/>
  <p:tag name="KSO_WM_UNIT_SUBTYPE" val="d"/>
  <p:tag name="KSO_WM_UNIT_INDEX" val="1_4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601_5*l_h_i*1_4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601"/>
  <p:tag name="KSO_WM_TEMPLATE_CATEGORY" val="custom"/>
  <p:tag name="KSO_WM_DIAGRAM_MAX_ITEMCNT" val="6"/>
  <p:tag name="KSO_WM_DIAGRAM_MIN_ITEMCNT" val="2"/>
  <p:tag name="KSO_WM_DIAGRAM_VIRTUALLY_FRAME" val="{&quot;height&quot;:435.77197265625,&quot;width&quot;:480.29998779296875}"/>
  <p:tag name="KSO_WM_DIAGRAM_COLOR_MATCH_VALUE" val="{&quot;shape&quot;:{&quot;fill&quot;:{&quot;type&quot;:0},&quot;glow&quot;:{&quot;colorType&quot;:0},&quot;line&quot;:{&quot;solidLine&quot;:{&quot;brightness&quot;:0,&quot;colorType&quot;:1,&quot;foreColorIndex&quot;:5,&quot;transparency&quot;:0.4000000059604645},&quot;type&quot;:1},&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ILL_TYPE" val="2"/>
  <p:tag name="KSO_WM_UNIT_TEXT_FILL_FORE_SCHEMECOLOR_INDEX" val="13"/>
  <p:tag name="KSO_WM_UNIT_TEXT_FILL_TYPE" val="1"/>
  <p:tag name="KSO_WM_UNIT_USESOURCEFORMAT_APPLY" val="0"/>
</p:tagLst>
</file>

<file path=ppt/tags/tag103.xml><?xml version="1.0" encoding="utf-8"?>
<p:tagLst xmlns:a="http://schemas.openxmlformats.org/drawingml/2006/main" xmlns:r="http://schemas.openxmlformats.org/officeDocument/2006/relationships" xmlns:p="http://schemas.openxmlformats.org/presentationml/2006/main">
  <p:tag name="KSO_WM_UNIT_TYPE" val="l_h_f"/>
  <p:tag name="KSO_WM_UNIT_INDEX" val="1_4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601_5*l_h_f*1_4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601"/>
  <p:tag name="KSO_WM_TEMPLATE_CATEGORY" val="custom"/>
  <p:tag name="KSO_WM_UNIT_SUBTYPE" val="a"/>
  <p:tag name="KSO_WM_UNIT_PRESET_TEXT" val="单击此处添加目录项标题"/>
  <p:tag name="KSO_WM_UNIT_TEXT_TYPE" val="1"/>
  <p:tag name="KSO_WM_DIAGRAM_MAX_ITEMCNT" val="6"/>
  <p:tag name="KSO_WM_DIAGRAM_MIN_ITEMCNT" val="2"/>
  <p:tag name="KSO_WM_DIAGRAM_VIRTUALLY_FRAME" val="{&quot;height&quot;:435.77197265625,&quot;width&quot;:480.299987792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104.xml><?xml version="1.0" encoding="utf-8"?>
<p:tagLst xmlns:a="http://schemas.openxmlformats.org/drawingml/2006/main" xmlns:r="http://schemas.openxmlformats.org/officeDocument/2006/relationships" xmlns:p="http://schemas.openxmlformats.org/presentationml/2006/main">
  <p:tag name="KSO_WM_UNIT_TYPE" val="l_h_i"/>
  <p:tag name="KSO_WM_UNIT_SUBTYPE" val="d"/>
  <p:tag name="KSO_WM_UNIT_INDEX" val="1_5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601_5*l_h_i*1_5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601"/>
  <p:tag name="KSO_WM_TEMPLATE_CATEGORY" val="custom"/>
  <p:tag name="KSO_WM_DIAGRAM_MAX_ITEMCNT" val="6"/>
  <p:tag name="KSO_WM_DIAGRAM_MIN_ITEMCNT" val="2"/>
  <p:tag name="KSO_WM_DIAGRAM_VIRTUALLY_FRAME" val="{&quot;height&quot;:435.77197265625,&quot;width&quot;:480.29998779296875}"/>
  <p:tag name="KSO_WM_DIAGRAM_COLOR_MATCH_VALUE" val="{&quot;shape&quot;:{&quot;fill&quot;:{&quot;type&quot;:0},&quot;glow&quot;:{&quot;colorType&quot;:0},&quot;line&quot;:{&quot;solidLine&quot;:{&quot;brightness&quot;:0,&quot;colorType&quot;:1,&quot;foreColorIndex&quot;:5,&quot;transparency&quot;:0.4000000059604645},&quot;type&quot;:1},&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ILL_TYPE" val="2"/>
  <p:tag name="KSO_WM_UNIT_TEXT_FILL_FORE_SCHEMECOLOR_INDEX" val="13"/>
  <p:tag name="KSO_WM_UNIT_TEXT_FILL_TYPE" val="1"/>
  <p:tag name="KSO_WM_UNIT_USESOURCEFORMAT_APPLY" val="0"/>
</p:tagLst>
</file>

<file path=ppt/tags/tag105.xml><?xml version="1.0" encoding="utf-8"?>
<p:tagLst xmlns:a="http://schemas.openxmlformats.org/drawingml/2006/main" xmlns:r="http://schemas.openxmlformats.org/officeDocument/2006/relationships" xmlns:p="http://schemas.openxmlformats.org/presentationml/2006/main">
  <p:tag name="KSO_WM_UNIT_TYPE" val="l_h_f"/>
  <p:tag name="KSO_WM_UNIT_INDEX" val="1_5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601_5*l_h_f*1_5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601"/>
  <p:tag name="KSO_WM_TEMPLATE_CATEGORY" val="custom"/>
  <p:tag name="KSO_WM_UNIT_SUBTYPE" val="a"/>
  <p:tag name="KSO_WM_UNIT_PRESET_TEXT" val="单击此处添加目录项标题"/>
  <p:tag name="KSO_WM_UNIT_TEXT_TYPE" val="1"/>
  <p:tag name="KSO_WM_DIAGRAM_MAX_ITEMCNT" val="6"/>
  <p:tag name="KSO_WM_DIAGRAM_MIN_ITEMCNT" val="2"/>
  <p:tag name="KSO_WM_DIAGRAM_VIRTUALLY_FRAME" val="{&quot;height&quot;:435.77197265625,&quot;width&quot;:480.299987792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106.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DIAGRAM_GROUP_CODE" val="l1-1"/>
  <p:tag name="KSO_WM_DIAGRAM_COLOR_TRICK" val="1"/>
  <p:tag name="KSO_WM_DIAGRAM_COLOR_TEXT_CAN_REMOVE" val="n"/>
  <p:tag name="KSO_WM_UNIT_ID" val="custom20238601_5*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 name="KSO_WM_UNIT_FILL_FORE_SCHEMECOLOR_INDEX" val="13"/>
  <p:tag name="KSO_WM_UNIT_FILL_TYPE" val="1"/>
  <p:tag name="KSO_WM_UNIT_TEXT_FILL_FORE_SCHEMECOLOR_INDEX" val="2"/>
  <p:tag name="KSO_WM_UNIT_TEXT_FILL_TYPE" val="1"/>
  <p:tag name="KSO_WM_UNIT_USESOURCEFORMAT_APPLY" val="0"/>
</p:tagLst>
</file>

<file path=ppt/tags/tag107.xml><?xml version="1.0" encoding="utf-8"?>
<p:tagLst xmlns:a="http://schemas.openxmlformats.org/drawingml/2006/main" xmlns:r="http://schemas.openxmlformats.org/officeDocument/2006/relationships" xmlns:p="http://schemas.openxmlformats.org/presentationml/2006/main">
  <p:tag name="KSO_WM_SLIDE_TYPE" val="sectionTitle"/>
  <p:tag name="KSO_WM_TEMPLATE_SUBCATEGORY" val="29"/>
  <p:tag name="KSO_WM_TEMPLATE_COLOR_TYPE" val="0"/>
  <p:tag name="KSO_WM_TAG_VERSION" val="3.0"/>
  <p:tag name="KSO_WM_SLIDE_SUBTYPE" val="pureTxt"/>
  <p:tag name="KSO_WM_SLIDE_ITEM_CNT" val="0"/>
  <p:tag name="KSO_WM_BEAUTIFY_FLAG" val="#wm#"/>
  <p:tag name="KSO_WM_TEMPLATE_INDEX" val="20238601"/>
  <p:tag name="KSO_WM_TEMPLATE_CATEGORY" val="custom"/>
  <p:tag name="KSO_WM_SLIDE_INDEX" val="7"/>
  <p:tag name="KSO_WM_SLIDE_ID" val="custom20238601_7"/>
  <p:tag name="KSO_WM_TEMPLATE_MASTER_TYPE" val="0"/>
  <p:tag name="KSO_WM_SLIDE_LAYOUT" val="a_e"/>
  <p:tag name="KSO_WM_SLIDE_LAYOUT_CNT" val="1_1"/>
</p:tagLst>
</file>

<file path=ppt/tags/tag108.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ID" val="custom20238601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 name="KSO_WM_UNIT_ISCONTENTSTITLE" val="0"/>
  <p:tag name="KSO_WM_UNIT_PRESET_TEXT" val="单击此处&#10;添加章节标题"/>
  <p:tag name="KSO_WM_UNIT_TEXT_TYPE" val="1"/>
</p:tagLst>
</file>

<file path=ppt/tags/tag109.xml><?xml version="1.0" encoding="utf-8"?>
<p:tagLst xmlns:a="http://schemas.openxmlformats.org/drawingml/2006/main" xmlns:r="http://schemas.openxmlformats.org/officeDocument/2006/relationships" xmlns:p="http://schemas.openxmlformats.org/presentationml/2006/main">
  <p:tag name="KSO_WM_UNIT_TYPE" val="e"/>
  <p:tag name="KSO_WM_UNIT_INDEX" val="1"/>
  <p:tag name="KSO_WM_BEAUTIFY_FLAG" val="#wm#"/>
  <p:tag name="KSO_WM_TAG_VERSION" val="3.0"/>
  <p:tag name="KSO_WM_UNIT_ID" val="custom20238601_7*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Lst>
</file>

<file path=ppt/tags/tag11.xml><?xml version="1.0" encoding="utf-8"?>
<p:tagLst xmlns:a="http://schemas.openxmlformats.org/drawingml/2006/main" xmlns:r="http://schemas.openxmlformats.org/officeDocument/2006/relationships" xmlns:p="http://schemas.openxmlformats.org/presentationml/2006/main">
  <p:tag name="KSO_WM_TEMPLATE_SUBCATEGORY" val="29"/>
  <p:tag name="KSO_WM_TEMPLATE_COLOR_TYPE" val="0"/>
  <p:tag name="KSO_WM_TAG_VERSION" val="3.0"/>
  <p:tag name="KSO_WM_TEMPLATE_THUMBS_INDEX" val="1、9"/>
  <p:tag name="KSO_WM_BEAUTIFY_FLAG" val="#wm#"/>
  <p:tag name="KSO_WM_TEMPLATE_INDEX" val="20238601"/>
  <p:tag name="KSO_WM_TEMPLATE_CATEGORY" val="custom"/>
  <p:tag name="KSO_WM_TEMPLATE_MASTER_TYPE" val="0"/>
</p:tagLst>
</file>

<file path=ppt/tags/tag110.xml><?xml version="1.0" encoding="utf-8"?>
<p:tagLst xmlns:a="http://schemas.openxmlformats.org/drawingml/2006/main" xmlns:r="http://schemas.openxmlformats.org/officeDocument/2006/relationships" xmlns:p="http://schemas.openxmlformats.org/presentationml/2006/main">
  <p:tag name="KSO_WM_SLIDE_TYPE" val="sectionTitle"/>
  <p:tag name="KSO_WM_TEMPLATE_SUBCATEGORY" val="29"/>
  <p:tag name="KSO_WM_TEMPLATE_COLOR_TYPE" val="0"/>
  <p:tag name="KSO_WM_TAG_VERSION" val="3.0"/>
  <p:tag name="KSO_WM_SLIDE_SUBTYPE" val="pureTxt"/>
  <p:tag name="KSO_WM_SLIDE_ITEM_CNT" val="0"/>
  <p:tag name="KSO_WM_BEAUTIFY_FLAG" val="#wm#"/>
  <p:tag name="KSO_WM_TEMPLATE_INDEX" val="20238601"/>
  <p:tag name="KSO_WM_TEMPLATE_CATEGORY" val="custom"/>
  <p:tag name="KSO_WM_SLIDE_INDEX" val="7"/>
  <p:tag name="KSO_WM_SLIDE_ID" val="custom20238601_7"/>
  <p:tag name="KSO_WM_TEMPLATE_MASTER_TYPE" val="0"/>
  <p:tag name="KSO_WM_SLIDE_LAYOUT" val="a_e"/>
  <p:tag name="KSO_WM_SLIDE_LAYOUT_CNT" val="1_1"/>
</p:tagLst>
</file>

<file path=ppt/tags/tag111.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ID" val="custom20238601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 name="KSO_WM_UNIT_ISCONTENTSTITLE" val="0"/>
  <p:tag name="KSO_WM_UNIT_PRESET_TEXT" val="单击此处&#10;添加章节标题"/>
  <p:tag name="KSO_WM_UNIT_TEXT_TYPE" val="1"/>
</p:tagLst>
</file>

<file path=ppt/tags/tag112.xml><?xml version="1.0" encoding="utf-8"?>
<p:tagLst xmlns:a="http://schemas.openxmlformats.org/drawingml/2006/main" xmlns:r="http://schemas.openxmlformats.org/officeDocument/2006/relationships" xmlns:p="http://schemas.openxmlformats.org/presentationml/2006/main">
  <p:tag name="KSO_WM_UNIT_TYPE" val="e"/>
  <p:tag name="KSO_WM_UNIT_INDEX" val="1"/>
  <p:tag name="KSO_WM_BEAUTIFY_FLAG" val="#wm#"/>
  <p:tag name="KSO_WM_TAG_VERSION" val="3.0"/>
  <p:tag name="KSO_WM_UNIT_ID" val="custom20238601_7*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Lst>
</file>

<file path=ppt/tags/tag113.xml><?xml version="1.0" encoding="utf-8"?>
<p:tagLst xmlns:a="http://schemas.openxmlformats.org/drawingml/2006/main" xmlns:r="http://schemas.openxmlformats.org/officeDocument/2006/relationships" xmlns:p="http://schemas.openxmlformats.org/presentationml/2006/main">
  <p:tag name="KSO_WM_SLIDE_TYPE" val="sectionTitle"/>
  <p:tag name="KSO_WM_TEMPLATE_SUBCATEGORY" val="29"/>
  <p:tag name="KSO_WM_TEMPLATE_COLOR_TYPE" val="0"/>
  <p:tag name="KSO_WM_TAG_VERSION" val="3.0"/>
  <p:tag name="KSO_WM_SLIDE_SUBTYPE" val="pureTxt"/>
  <p:tag name="KSO_WM_SLIDE_ITEM_CNT" val="0"/>
  <p:tag name="KSO_WM_BEAUTIFY_FLAG" val="#wm#"/>
  <p:tag name="KSO_WM_TEMPLATE_INDEX" val="20238601"/>
  <p:tag name="KSO_WM_TEMPLATE_CATEGORY" val="custom"/>
  <p:tag name="KSO_WM_SLIDE_INDEX" val="7"/>
  <p:tag name="KSO_WM_SLIDE_ID" val="custom20238601_7"/>
  <p:tag name="KSO_WM_TEMPLATE_MASTER_TYPE" val="0"/>
  <p:tag name="KSO_WM_SLIDE_LAYOUT" val="a_e"/>
  <p:tag name="KSO_WM_SLIDE_LAYOUT_CNT" val="1_1"/>
</p:tagLst>
</file>

<file path=ppt/tags/tag114.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ID" val="custom20238601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 name="KSO_WM_UNIT_ISCONTENTSTITLE" val="0"/>
  <p:tag name="KSO_WM_UNIT_PRESET_TEXT" val="单击此处&#10;添加章节标题"/>
  <p:tag name="KSO_WM_UNIT_TEXT_TYPE" val="1"/>
</p:tagLst>
</file>

<file path=ppt/tags/tag115.xml><?xml version="1.0" encoding="utf-8"?>
<p:tagLst xmlns:a="http://schemas.openxmlformats.org/drawingml/2006/main" xmlns:r="http://schemas.openxmlformats.org/officeDocument/2006/relationships" xmlns:p="http://schemas.openxmlformats.org/presentationml/2006/main">
  <p:tag name="KSO_WM_UNIT_TYPE" val="e"/>
  <p:tag name="KSO_WM_UNIT_INDEX" val="1"/>
  <p:tag name="KSO_WM_BEAUTIFY_FLAG" val="#wm#"/>
  <p:tag name="KSO_WM_TAG_VERSION" val="3.0"/>
  <p:tag name="KSO_WM_UNIT_ID" val="custom20238601_7*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Lst>
</file>

<file path=ppt/tags/tag116.xml><?xml version="1.0" encoding="utf-8"?>
<p:tagLst xmlns:a="http://schemas.openxmlformats.org/drawingml/2006/main" xmlns:r="http://schemas.openxmlformats.org/officeDocument/2006/relationships" xmlns:p="http://schemas.openxmlformats.org/presentationml/2006/main">
  <p:tag name="KSO_WM_SLIDE_TYPE" val="sectionTitle"/>
  <p:tag name="KSO_WM_TEMPLATE_SUBCATEGORY" val="29"/>
  <p:tag name="KSO_WM_TEMPLATE_COLOR_TYPE" val="0"/>
  <p:tag name="KSO_WM_TAG_VERSION" val="3.0"/>
  <p:tag name="KSO_WM_SLIDE_SUBTYPE" val="pureTxt"/>
  <p:tag name="KSO_WM_SLIDE_ITEM_CNT" val="0"/>
  <p:tag name="KSO_WM_BEAUTIFY_FLAG" val="#wm#"/>
  <p:tag name="KSO_WM_TEMPLATE_INDEX" val="20233066"/>
  <p:tag name="KSO_WM_TEMPLATE_CATEGORY" val="custom"/>
  <p:tag name="KSO_WM_SLIDE_INDEX" val="7"/>
  <p:tag name="KSO_WM_SLIDE_ID" val="custom20238601_7"/>
  <p:tag name="KSO_WM_TEMPLATE_MASTER_TYPE" val="0"/>
  <p:tag name="KSO_WM_SLIDE_LAYOUT" val="a_e"/>
  <p:tag name="KSO_WM_SLIDE_LAYOUT_CNT" val="1_1"/>
</p:tagLst>
</file>

<file path=ppt/tags/tag117.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ID" val="custom20238601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 name="KSO_WM_UNIT_ISCONTENTSTITLE" val="0"/>
  <p:tag name="KSO_WM_UNIT_PRESET_TEXT" val="单击此处&#10;添加章节标题"/>
  <p:tag name="KSO_WM_UNIT_TEXT_TYPE" val="1"/>
</p:tagLst>
</file>

<file path=ppt/tags/tag118.xml><?xml version="1.0" encoding="utf-8"?>
<p:tagLst xmlns:a="http://schemas.openxmlformats.org/drawingml/2006/main" xmlns:r="http://schemas.openxmlformats.org/officeDocument/2006/relationships" xmlns:p="http://schemas.openxmlformats.org/presentationml/2006/main">
  <p:tag name="KSO_WM_UNIT_TYPE" val="e"/>
  <p:tag name="KSO_WM_UNIT_INDEX" val="1"/>
  <p:tag name="KSO_WM_BEAUTIFY_FLAG" val="#wm#"/>
  <p:tag name="KSO_WM_TAG_VERSION" val="3.0"/>
  <p:tag name="KSO_WM_UNIT_ID" val="custom20238601_7*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Lst>
</file>

<file path=ppt/tags/tag119.xml><?xml version="1.0" encoding="utf-8"?>
<p:tagLst xmlns:a="http://schemas.openxmlformats.org/drawingml/2006/main" xmlns:r="http://schemas.openxmlformats.org/officeDocument/2006/relationships" xmlns:p="http://schemas.openxmlformats.org/presentationml/2006/main">
  <p:tag name="KSO_WM_SLIDE_TYPE" val="sectionTitle"/>
  <p:tag name="KSO_WM_TEMPLATE_SUBCATEGORY" val="29"/>
  <p:tag name="KSO_WM_TEMPLATE_COLOR_TYPE" val="0"/>
  <p:tag name="KSO_WM_TAG_VERSION" val="3.0"/>
  <p:tag name="KSO_WM_SLIDE_SUBTYPE" val="pureTxt"/>
  <p:tag name="KSO_WM_SLIDE_ITEM_CNT" val="0"/>
  <p:tag name="KSO_WM_BEAUTIFY_FLAG" val="#wm#"/>
  <p:tag name="KSO_WM_TEMPLATE_INDEX" val="20233066"/>
  <p:tag name="KSO_WM_TEMPLATE_CATEGORY" val="custom"/>
  <p:tag name="KSO_WM_SLIDE_INDEX" val="7"/>
  <p:tag name="KSO_WM_SLIDE_ID" val="custom20238601_7"/>
  <p:tag name="KSO_WM_TEMPLATE_MASTER_TYPE" val="0"/>
  <p:tag name="KSO_WM_SLIDE_LAYOUT" val="a_e"/>
  <p:tag name="KSO_WM_SLIDE_LAYOUT_CNT" val="1_1"/>
</p:tagLst>
</file>

<file path=ppt/tags/tag12.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0.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ID" val="custom20238601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 name="KSO_WM_UNIT_ISCONTENTSTITLE" val="0"/>
  <p:tag name="KSO_WM_UNIT_PRESET_TEXT" val="单击此处&#10;添加章节标题"/>
  <p:tag name="KSO_WM_UNIT_TEXT_TYPE" val="1"/>
</p:tagLst>
</file>

<file path=ppt/tags/tag121.xml><?xml version="1.0" encoding="utf-8"?>
<p:tagLst xmlns:a="http://schemas.openxmlformats.org/drawingml/2006/main" xmlns:r="http://schemas.openxmlformats.org/officeDocument/2006/relationships" xmlns:p="http://schemas.openxmlformats.org/presentationml/2006/main">
  <p:tag name="KSO_WM_UNIT_TYPE" val="e"/>
  <p:tag name="KSO_WM_UNIT_INDEX" val="1"/>
  <p:tag name="KSO_WM_BEAUTIFY_FLAG" val="#wm#"/>
  <p:tag name="KSO_WM_TAG_VERSION" val="3.0"/>
  <p:tag name="KSO_WM_UNIT_ID" val="custom20238601_7*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Lst>
</file>

<file path=ppt/tags/tag122.xml><?xml version="1.0" encoding="utf-8"?>
<p:tagLst xmlns:a="http://schemas.openxmlformats.org/drawingml/2006/main" xmlns:r="http://schemas.openxmlformats.org/officeDocument/2006/relationships" xmlns:p="http://schemas.openxmlformats.org/presentationml/2006/main">
  <p:tag name="KSO_WM_SLIDE_TYPE" val="endPage"/>
  <p:tag name="KSO_WM_TEMPLATE_SUBCATEGORY" val="29"/>
  <p:tag name="KSO_WM_TEMPLATE_COLOR_TYPE" val="0"/>
  <p:tag name="KSO_WM_TAG_VERSION" val="3.0"/>
  <p:tag name="KSO_WM_SLIDE_SUBTYPE" val="pureTxt"/>
  <p:tag name="KSO_WM_SLIDE_ITEM_CNT" val="0"/>
  <p:tag name="KSO_WM_BEAUTIFY_FLAG" val="#wm#"/>
  <p:tag name="KSO_WM_TEMPLATE_INDEX" val="20233128"/>
  <p:tag name="KSO_WM_TEMPLATE_CATEGORY" val="diagram"/>
  <p:tag name="KSO_WM_SLIDE_INDEX" val="9"/>
  <p:tag name="KSO_WM_SLIDE_ID" val="custom20238601_9"/>
  <p:tag name="KSO_WM_TEMPLATE_MASTER_TYPE" val="0"/>
  <p:tag name="KSO_WM_SLIDE_LAYOUT" val="a_b_f"/>
  <p:tag name="KSO_WM_SLIDE_LAYOUT_CNT" val="1_1_1"/>
</p:tagLst>
</file>

<file path=ppt/tags/tag123.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ID" val="custom20238601_9*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 name="KSO_WM_UNIT_ISCONTENTSTITLE" val="0"/>
</p:tagLst>
</file>

<file path=ppt/tags/tag124.xml><?xml version="1.0" encoding="utf-8"?>
<p:tagLst xmlns:a="http://schemas.openxmlformats.org/drawingml/2006/main" xmlns:r="http://schemas.openxmlformats.org/officeDocument/2006/relationships" xmlns:p="http://schemas.openxmlformats.org/presentationml/2006/main">
  <p:tag name="KSO_WM_UNIT_TYPE" val="b"/>
  <p:tag name="KSO_WM_UNIT_INDEX" val="1"/>
  <p:tag name="KSO_WM_BEAUTIFY_FLAG" val="#wm#"/>
  <p:tag name="KSO_WM_TAG_VERSION" val="3.0"/>
  <p:tag name="KSO_WM_UNIT_ID" val="custom20238601_9*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 name="KSO_WM_UNIT_ISCONTENTSTITLE" val="0"/>
</p:tagLst>
</file>

<file path=ppt/tags/tag125.xml><?xml version="1.0" encoding="utf-8"?>
<p:tagLst xmlns:a="http://schemas.openxmlformats.org/drawingml/2006/main" xmlns:r="http://schemas.openxmlformats.org/officeDocument/2006/relationships" xmlns:p="http://schemas.openxmlformats.org/presentationml/2006/main">
  <p:tag name="KSO_WM_UNIT_TYPE" val="f"/>
  <p:tag name="KSO_WM_UNIT_SUBTYPE" val="b"/>
  <p:tag name="KSO_WM_UNIT_INDEX" val="1"/>
  <p:tag name="KSO_WM_BEAUTIFY_FLAG" val="#wm#"/>
  <p:tag name="KSO_WM_TAG_VERSION" val="3.0"/>
  <p:tag name="KSO_WM_UNIT_ID" val="custom20238601_9*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Lst>
</file>

<file path=ppt/tags/tag13.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xml><?xml version="1.0" encoding="utf-8"?>
<p:tagLst xmlns:a="http://schemas.openxmlformats.org/drawingml/2006/main" xmlns:r="http://schemas.openxmlformats.org/officeDocument/2006/relationships" xmlns:p="http://schemas.openxmlformats.org/presentationml/2006/main">
  <p:tag name="KSO_WM_UNIT_TYPE" val="i"/>
  <p:tag name="KSO_WM_UNIT_INDEX" val="5"/>
  <p:tag name="KSO_WM_BEAUTIFY_FLAG" val="#wm#"/>
  <p:tag name="KSO_WM_TAG_VERSION" val="3.0"/>
  <p:tag name="KSO_WM_UNIT_ID" val="_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xml><?xml version="1.0" encoding="utf-8"?>
<p:tagLst xmlns:a="http://schemas.openxmlformats.org/drawingml/2006/main" xmlns:r="http://schemas.openxmlformats.org/officeDocument/2006/relationships" xmlns:p="http://schemas.openxmlformats.org/presentationml/2006/main">
  <p:tag name="KSO_WM_UNIT_TYPE" val="i"/>
  <p:tag name="KSO_WM_UNIT_INDEX" val="6"/>
  <p:tag name="KSO_WM_BEAUTIFY_FLAG" val="#wm#"/>
  <p:tag name="KSO_WM_TAG_VERSION" val="3.0"/>
  <p:tag name="KSO_WM_UNIT_ID" val="_1*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xml><?xml version="1.0" encoding="utf-8"?>
<p:tagLst xmlns:a="http://schemas.openxmlformats.org/drawingml/2006/main" xmlns:r="http://schemas.openxmlformats.org/officeDocument/2006/relationships"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xml><?xml version="1.0" encoding="utf-8"?>
<p:tagLst xmlns:a="http://schemas.openxmlformats.org/drawingml/2006/main" xmlns:r="http://schemas.openxmlformats.org/officeDocument/2006/relationships"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1.0"/>
  <p:tag name="KSO_WM_UNIT_PRESET_TEXT" val="单击此处编辑母版标题样式"/>
  <p:tag name="KSO_WM_UNIT_ID" val="_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TEMPLATE_CATEGORY" val="custom"/>
  <p:tag name="KSO_WM_TEMPLATE_INDEX" val="20238601"/>
</p:tagLst>
</file>

<file path=ppt/tags/tag20.xml><?xml version="1.0" encoding="utf-8"?>
<p:tagLst xmlns:a="http://schemas.openxmlformats.org/drawingml/2006/main" xmlns:r="http://schemas.openxmlformats.org/officeDocument/2006/relationships"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编辑母版标题"/>
  <p:tag name="KSO_WM_UNIT_ID" val="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3"/>
</p:tagLst>
</file>

<file path=ppt/tags/tag22.xml><?xml version="1.0" encoding="utf-8"?>
<p:tagLst xmlns:a="http://schemas.openxmlformats.org/drawingml/2006/main" xmlns:r="http://schemas.openxmlformats.org/officeDocument/2006/relationships"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7"/>
</p:tagLst>
</file>

<file path=ppt/tags/tag23.xml><?xml version="1.0" encoding="utf-8"?>
<p:tagLst xmlns:a="http://schemas.openxmlformats.org/drawingml/2006/main" xmlns:r="http://schemas.openxmlformats.org/officeDocument/2006/relationships"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6"/>
</p:tagLst>
</file>

<file path=ppt/tags/tag24.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2*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9"/>
</p:tagLst>
</file>

<file path=ppt/tags/tag25.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2*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6.xml><?xml version="1.0" encoding="utf-8"?>
<p:tagLst xmlns:a="http://schemas.openxmlformats.org/drawingml/2006/main" xmlns:r="http://schemas.openxmlformats.org/officeDocument/2006/relationships"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7.xml><?xml version="1.0" encoding="utf-8"?>
<p:tagLst xmlns:a="http://schemas.openxmlformats.org/drawingml/2006/main" xmlns:r="http://schemas.openxmlformats.org/officeDocument/2006/relationships"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8.xml><?xml version="1.0" encoding="utf-8"?>
<p:tagLst xmlns:a="http://schemas.openxmlformats.org/drawingml/2006/main" xmlns:r="http://schemas.openxmlformats.org/officeDocument/2006/relationships"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xml><?xml version="1.0" encoding="utf-8"?>
<p:tagLst xmlns:a="http://schemas.openxmlformats.org/drawingml/2006/main" xmlns:r="http://schemas.openxmlformats.org/officeDocument/2006/relationships"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1"/>
  <p:tag name="KSO_WM_BEAUTIFY_FLAG" val="#wm#"/>
  <p:tag name="KSO_WM_TAG_VERSION" val="1.0"/>
  <p:tag name="KSO_WM_UNIT_PRESET_TEXT" val="单击此处编辑母版文本样式&#10;第二级&#10;第三级&#10;第四级&#10;第五级"/>
  <p:tag name="KSO_WM_UNIT_ID" val="_0*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CATEGORY" val="custom"/>
  <p:tag name="KSO_WM_TEMPLATE_INDEX" val="20238601"/>
</p:tagLst>
</file>

<file path=ppt/tags/tag30.xml><?xml version="1.0" encoding="utf-8"?>
<p:tagLst xmlns:a="http://schemas.openxmlformats.org/drawingml/2006/main" xmlns:r="http://schemas.openxmlformats.org/officeDocument/2006/relationships"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1.xml><?xml version="1.0" encoding="utf-8"?>
<p:tagLst xmlns:a="http://schemas.openxmlformats.org/drawingml/2006/main" xmlns:r="http://schemas.openxmlformats.org/officeDocument/2006/relationships"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2.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3*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3.xml><?xml version="1.0" encoding="utf-8"?>
<p:tagLst xmlns:a="http://schemas.openxmlformats.org/drawingml/2006/main" xmlns:r="http://schemas.openxmlformats.org/officeDocument/2006/relationships" xmlns:p="http://schemas.openxmlformats.org/presentationml/2006/main">
  <p:tag name="KSO_WM_UNIT_TYPE" val="i"/>
  <p:tag name="KSO_WM_UNIT_INDEX" val="5"/>
  <p:tag name="KSO_WM_BEAUTIFY_FLAG" val="#wm#"/>
  <p:tag name="KSO_WM_TAG_VERSION" val="3.0"/>
  <p:tag name="KSO_WM_UNIT_ID" val="_3*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4.xml><?xml version="1.0" encoding="utf-8"?>
<p:tagLst xmlns:a="http://schemas.openxmlformats.org/drawingml/2006/main" xmlns:r="http://schemas.openxmlformats.org/officeDocument/2006/relationships" xmlns:p="http://schemas.openxmlformats.org/presentationml/2006/main">
  <p:tag name="KSO_WM_UNIT_TYPE" val="i"/>
  <p:tag name="KSO_WM_UNIT_INDEX" val="6"/>
  <p:tag name="KSO_WM_BEAUTIFY_FLAG" val="#wm#"/>
  <p:tag name="KSO_WM_TAG_VERSION" val="3.0"/>
  <p:tag name="KSO_WM_UNIT_ID" val="_3*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5.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3*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6.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3*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7.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3*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8.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标题"/>
  <p:tag name="KSO_WM_UNIT_ID" val="_3*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1"/>
  <p:tag name="KSO_WM_UNIT_VALUE" val="3"/>
</p:tagLst>
</file>

<file path=ppt/tags/tag39.xml><?xml version="1.0" encoding="utf-8"?>
<p:tagLst xmlns:a="http://schemas.openxmlformats.org/drawingml/2006/main" xmlns:r="http://schemas.openxmlformats.org/officeDocument/2006/relationships"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xml><?xml version="1.0" encoding="utf-8"?>
<p:tagLst xmlns:a="http://schemas.openxmlformats.org/drawingml/2006/main" xmlns:r="http://schemas.openxmlformats.org/officeDocument/2006/relationships"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0.xml><?xml version="1.0" encoding="utf-8"?>
<p:tagLst xmlns:a="http://schemas.openxmlformats.org/drawingml/2006/main" xmlns:r="http://schemas.openxmlformats.org/officeDocument/2006/relationships"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1.xml><?xml version="1.0" encoding="utf-8"?>
<p:tagLst xmlns:a="http://schemas.openxmlformats.org/drawingml/2006/main" xmlns:r="http://schemas.openxmlformats.org/officeDocument/2006/relationships"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2.xml><?xml version="1.0" encoding="utf-8"?>
<p:tagLst xmlns:a="http://schemas.openxmlformats.org/drawingml/2006/main" xmlns:r="http://schemas.openxmlformats.org/officeDocument/2006/relationships" xmlns:p="http://schemas.openxmlformats.org/presentationml/2006/main">
  <p:tag name="KSO_WM_UNIT_TYPE" val="i"/>
  <p:tag name="KSO_WM_UNIT_INDEX" val="5"/>
  <p:tag name="KSO_WM_BEAUTIFY_FLAG" val="#wm#"/>
  <p:tag name="KSO_WM_TAG_VERSION" val="3.0"/>
  <p:tag name="KSO_WM_UNIT_ID" val="_4*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3.xml><?xml version="1.0" encoding="utf-8"?>
<p:tagLst xmlns:a="http://schemas.openxmlformats.org/drawingml/2006/main" xmlns:r="http://schemas.openxmlformats.org/officeDocument/2006/relationships" xmlns:p="http://schemas.openxmlformats.org/presentationml/2006/main">
  <p:tag name="KSO_WM_UNIT_TYPE" val="i"/>
  <p:tag name="KSO_WM_UNIT_INDEX" val="6"/>
  <p:tag name="KSO_WM_BEAUTIFY_FLAG" val="#wm#"/>
  <p:tag name="KSO_WM_TAG_VERSION" val="3.0"/>
  <p:tag name="KSO_WM_UNIT_ID" val="_4*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4.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4*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5.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4*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6.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4*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7.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4*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8.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4*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8"/>
</p:tagLst>
</file>

<file path=ppt/tags/tag49.xml><?xml version="1.0" encoding="utf-8"?>
<p:tagLst xmlns:a="http://schemas.openxmlformats.org/drawingml/2006/main" xmlns:r="http://schemas.openxmlformats.org/officeDocument/2006/relationships" xmlns:p="http://schemas.openxmlformats.org/presentationml/2006/main">
  <p:tag name="KSO_WM_UNIT_TYPE" val="e"/>
  <p:tag name="KSO_WM_UNIT_INDEX" val="1"/>
  <p:tag name="KSO_WM_BEAUTIFY_FLAG" val="#wm#"/>
  <p:tag name="KSO_WM_TAG_VERSION" val="3.0"/>
  <p:tag name="KSO_WM_UNIT_PRESET_TEXT" val="编号"/>
  <p:tag name="KSO_WM_UNIT_ID" val="_4*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2"/>
</p:tagLst>
</file>

<file path=ppt/tags/tag5.xml><?xml version="1.0" encoding="utf-8"?>
<p:tagLst xmlns:a="http://schemas.openxmlformats.org/drawingml/2006/main" xmlns:r="http://schemas.openxmlformats.org/officeDocument/2006/relationships"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0.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5*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51.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5*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2.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2"/>
  <p:tag name="KSO_WM_BEAUTIFY_FLAG" val="#wm#"/>
  <p:tag name="KSO_WM_TAG_VERSION" val="3.0"/>
  <p:tag name="KSO_WM_UNIT_PRESET_TEXT" val="单击此处编辑母版文本样式&#10;第二级&#10;第三级&#10;第四级&#10;第五级"/>
  <p:tag name="KSO_WM_UNIT_ID" val="_5*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3.xml><?xml version="1.0" encoding="utf-8"?>
<p:tagLst xmlns:a="http://schemas.openxmlformats.org/drawingml/2006/main" xmlns:r="http://schemas.openxmlformats.org/officeDocument/2006/relationships"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4.xml><?xml version="1.0" encoding="utf-8"?>
<p:tagLst xmlns:a="http://schemas.openxmlformats.org/drawingml/2006/main" xmlns:r="http://schemas.openxmlformats.org/officeDocument/2006/relationships"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5.xml><?xml version="1.0" encoding="utf-8"?>
<p:tagLst xmlns:a="http://schemas.openxmlformats.org/drawingml/2006/main" xmlns:r="http://schemas.openxmlformats.org/officeDocument/2006/relationships"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6.xml><?xml version="1.0" encoding="utf-8"?>
<p:tagLst xmlns:a="http://schemas.openxmlformats.org/drawingml/2006/main" xmlns:r="http://schemas.openxmlformats.org/officeDocument/2006/relationships" xmlns:p="http://schemas.openxmlformats.org/presentationml/2006/main">
  <p:tag name="KSO_WM_UNIT_TYPE" val="h_a"/>
  <p:tag name="KSO_WM_UNIT_INDEX" val="1_1"/>
  <p:tag name="KSO_WM_BEAUTIFY_FLAG" val="#wm#"/>
  <p:tag name="KSO_WM_TAG_VERSION" val="3.0"/>
  <p:tag name="KSO_WM_UNIT_PRESET_TEXT" val="单击此处编辑母版标题样式"/>
  <p:tag name="KSO_WM_UNIT_ID" val="_6*h_a*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57.xml><?xml version="1.0" encoding="utf-8"?>
<p:tagLst xmlns:a="http://schemas.openxmlformats.org/drawingml/2006/main" xmlns:r="http://schemas.openxmlformats.org/officeDocument/2006/relationships" xmlns:p="http://schemas.openxmlformats.org/presentationml/2006/main">
  <p:tag name="KSO_WM_UNIT_TYPE" val="h_f"/>
  <p:tag name="KSO_WM_UNIT_SUBTYPE" val="a"/>
  <p:tag name="KSO_WM_UNIT_INDEX" val="1_1"/>
  <p:tag name="KSO_WM_BEAUTIFY_FLAG" val="#wm#"/>
  <p:tag name="KSO_WM_TAG_VERSION" val="3.0"/>
  <p:tag name="KSO_WM_UNIT_PRESET_TEXT" val="单击此处编辑母版文本样式&#10;第二级&#10;第三级&#10;第四级&#10;第五级"/>
  <p:tag name="KSO_WM_UNIT_ID" val="_6*h_f*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58.xml><?xml version="1.0" encoding="utf-8"?>
<p:tagLst xmlns:a="http://schemas.openxmlformats.org/drawingml/2006/main" xmlns:r="http://schemas.openxmlformats.org/officeDocument/2006/relationships" xmlns:p="http://schemas.openxmlformats.org/presentationml/2006/main">
  <p:tag name="KSO_WM_UNIT_TYPE" val="h_a"/>
  <p:tag name="KSO_WM_UNIT_INDEX" val="2_1"/>
  <p:tag name="KSO_WM_BEAUTIFY_FLAG" val="#wm#"/>
  <p:tag name="KSO_WM_TAG_VERSION" val="3.0"/>
  <p:tag name="KSO_WM_UNIT_PRESET_TEXT" val="单击此处编辑母版标题样式"/>
  <p:tag name="KSO_WM_UNIT_ID" val="_6*h_a*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59.xml><?xml version="1.0" encoding="utf-8"?>
<p:tagLst xmlns:a="http://schemas.openxmlformats.org/drawingml/2006/main" xmlns:r="http://schemas.openxmlformats.org/officeDocument/2006/relationships" xmlns:p="http://schemas.openxmlformats.org/presentationml/2006/main">
  <p:tag name="KSO_WM_UNIT_TYPE" val="h_f"/>
  <p:tag name="KSO_WM_UNIT_SUBTYPE" val="a"/>
  <p:tag name="KSO_WM_UNIT_INDEX" val="2_1"/>
  <p:tag name="KSO_WM_BEAUTIFY_FLAG" val="#wm#"/>
  <p:tag name="KSO_WM_TAG_VERSION" val="3.0"/>
  <p:tag name="KSO_WM_UNIT_PRESET_TEXT" val="单击此处编辑母版文本样式&#10;第二级&#10;第三级&#10;第四级&#10;第五级"/>
  <p:tag name="KSO_WM_UNIT_ID" val="_6*h_f*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6.xml><?xml version="1.0" encoding="utf-8"?>
<p:tagLst xmlns:a="http://schemas.openxmlformats.org/drawingml/2006/main" xmlns:r="http://schemas.openxmlformats.org/officeDocument/2006/relationships"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0.xml><?xml version="1.0" encoding="utf-8"?>
<p:tagLst xmlns:a="http://schemas.openxmlformats.org/drawingml/2006/main" xmlns:r="http://schemas.openxmlformats.org/officeDocument/2006/relationships"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a="http://schemas.openxmlformats.org/drawingml/2006/main" xmlns:r="http://schemas.openxmlformats.org/officeDocument/2006/relationships"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2.xml><?xml version="1.0" encoding="utf-8"?>
<p:tagLst xmlns:a="http://schemas.openxmlformats.org/drawingml/2006/main" xmlns:r="http://schemas.openxmlformats.org/officeDocument/2006/relationships"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3.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6*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64.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65.xml><?xml version="1.0" encoding="utf-8"?>
<p:tagLst xmlns:a="http://schemas.openxmlformats.org/drawingml/2006/main" xmlns:r="http://schemas.openxmlformats.org/officeDocument/2006/relationships"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6.xml><?xml version="1.0" encoding="utf-8"?>
<p:tagLst xmlns:a="http://schemas.openxmlformats.org/drawingml/2006/main" xmlns:r="http://schemas.openxmlformats.org/officeDocument/2006/relationships"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7.xml><?xml version="1.0" encoding="utf-8"?>
<p:tagLst xmlns:a="http://schemas.openxmlformats.org/drawingml/2006/main" xmlns:r="http://schemas.openxmlformats.org/officeDocument/2006/relationships"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8.xml><?xml version="1.0" encoding="utf-8"?>
<p:tagLst xmlns:a="http://schemas.openxmlformats.org/drawingml/2006/main" xmlns:r="http://schemas.openxmlformats.org/officeDocument/2006/relationships"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a="http://schemas.openxmlformats.org/drawingml/2006/main" xmlns:r="http://schemas.openxmlformats.org/officeDocument/2006/relationships"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0*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0.xml><?xml version="1.0" encoding="utf-8"?>
<p:tagLst xmlns:a="http://schemas.openxmlformats.org/drawingml/2006/main" xmlns:r="http://schemas.openxmlformats.org/officeDocument/2006/relationships"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1.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9*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2.xml><?xml version="1.0" encoding="utf-8"?>
<p:tagLst xmlns:a="http://schemas.openxmlformats.org/drawingml/2006/main" xmlns:r="http://schemas.openxmlformats.org/officeDocument/2006/relationships"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3.xml><?xml version="1.0" encoding="utf-8"?>
<p:tagLst xmlns:a="http://schemas.openxmlformats.org/drawingml/2006/main" xmlns:r="http://schemas.openxmlformats.org/officeDocument/2006/relationships"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4.xml><?xml version="1.0" encoding="utf-8"?>
<p:tagLst xmlns:a="http://schemas.openxmlformats.org/drawingml/2006/main" xmlns:r="http://schemas.openxmlformats.org/officeDocument/2006/relationships"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5.xml><?xml version="1.0" encoding="utf-8"?>
<p:tagLst xmlns:a="http://schemas.openxmlformats.org/drawingml/2006/main" xmlns:r="http://schemas.openxmlformats.org/officeDocument/2006/relationships"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0*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41"/>
</p:tagLst>
</file>

<file path=ppt/tags/tag76.xml><?xml version="1.0" encoding="utf-8"?>
<p:tagLst xmlns:a="http://schemas.openxmlformats.org/drawingml/2006/main" xmlns:r="http://schemas.openxmlformats.org/officeDocument/2006/relationships"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7.xml><?xml version="1.0" encoding="utf-8"?>
<p:tagLst xmlns:a="http://schemas.openxmlformats.org/drawingml/2006/main" xmlns:r="http://schemas.openxmlformats.org/officeDocument/2006/relationships"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8.xml><?xml version="1.0" encoding="utf-8"?>
<p:tagLst xmlns:a="http://schemas.openxmlformats.org/drawingml/2006/main" xmlns:r="http://schemas.openxmlformats.org/officeDocument/2006/relationships"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9.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9"/>
</p:tagLst>
</file>

<file path=ppt/tags/tag8.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0*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0.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1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1.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1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2.xml><?xml version="1.0" encoding="utf-8"?>
<p:tagLst xmlns:a="http://schemas.openxmlformats.org/drawingml/2006/main" xmlns:r="http://schemas.openxmlformats.org/officeDocument/2006/relationships" xmlns:p="http://schemas.openxmlformats.org/presentationml/2006/main">
  <p:tag name="KSO_WM_UNIT_TYPE" val="i"/>
  <p:tag name="KSO_WM_UNIT_INDEX" val="5"/>
  <p:tag name="KSO_WM_BEAUTIFY_FLAG" val="#wm#"/>
  <p:tag name="KSO_WM_TAG_VERSION" val="3.0"/>
  <p:tag name="KSO_WM_UNIT_ID" val="_1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3.xml><?xml version="1.0" encoding="utf-8"?>
<p:tagLst xmlns:a="http://schemas.openxmlformats.org/drawingml/2006/main" xmlns:r="http://schemas.openxmlformats.org/officeDocument/2006/relationships" xmlns:p="http://schemas.openxmlformats.org/presentationml/2006/main">
  <p:tag name="KSO_WM_UNIT_TYPE" val="i"/>
  <p:tag name="KSO_WM_UNIT_INDEX" val="6"/>
  <p:tag name="KSO_WM_BEAUTIFY_FLAG" val="#wm#"/>
  <p:tag name="KSO_WM_TAG_VERSION" val="3.0"/>
  <p:tag name="KSO_WM_UNIT_ID" val="_11*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4.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1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5.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1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6.xml><?xml version="1.0" encoding="utf-8"?>
<p:tagLst xmlns:a="http://schemas.openxmlformats.org/drawingml/2006/main" xmlns:r="http://schemas.openxmlformats.org/officeDocument/2006/relationships"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7.xml><?xml version="1.0" encoding="utf-8"?>
<p:tagLst xmlns:a="http://schemas.openxmlformats.org/drawingml/2006/main" xmlns:r="http://schemas.openxmlformats.org/officeDocument/2006/relationships"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8.xml><?xml version="1.0" encoding="utf-8"?>
<p:tagLst xmlns:a="http://schemas.openxmlformats.org/drawingml/2006/main" xmlns:r="http://schemas.openxmlformats.org/officeDocument/2006/relationships"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9.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编辑母版标题"/>
  <p:tag name="KSO_WM_UNIT_ID" val="_1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0"/>
</p:tagLst>
</file>

<file path=ppt/tags/tag9.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0*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0.xml><?xml version="1.0" encoding="utf-8"?>
<p:tagLst xmlns:a="http://schemas.openxmlformats.org/drawingml/2006/main" xmlns:r="http://schemas.openxmlformats.org/officeDocument/2006/relationships"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1*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5"/>
</p:tagLst>
</file>

<file path=ppt/tags/tag91.xml><?xml version="1.0" encoding="utf-8"?>
<p:tagLst xmlns:a="http://schemas.openxmlformats.org/drawingml/2006/main" xmlns:r="http://schemas.openxmlformats.org/officeDocument/2006/relationships"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0"/>
</p:tagLst>
</file>

<file path=ppt/tags/tag92.xml><?xml version="1.0" encoding="utf-8"?>
<p:tagLst xmlns:a="http://schemas.openxmlformats.org/drawingml/2006/main" xmlns:r="http://schemas.openxmlformats.org/officeDocument/2006/relationships" xmlns:p="http://schemas.openxmlformats.org/presentationml/2006/main">
  <p:tag name="KSO_WM_SLIDE_TYPE" val="title"/>
  <p:tag name="KSO_WM_TEMPLATE_SUBCATEGORY" val="29"/>
  <p:tag name="KSO_WM_TEMPLATE_COLOR_TYPE" val="0"/>
  <p:tag name="KSO_WM_TAG_VERSION" val="3.0"/>
  <p:tag name="KSO_WM_SLIDE_SUBTYPE" val="pureTxt"/>
  <p:tag name="KSO_WM_SLIDE_ITEM_CNT" val="0"/>
  <p:tag name="KSO_WM_TEMPLATE_THUMBS_INDEX" val="1、9"/>
  <p:tag name="KSO_WM_BEAUTIFY_FLAG" val="#wm#"/>
  <p:tag name="KSO_WM_TEMPLATE_INDEX" val="20238601"/>
  <p:tag name="KSO_WM_TEMPLATE_CATEGORY" val="custom"/>
  <p:tag name="KSO_WM_SLIDE_INDEX" val="1"/>
  <p:tag name="KSO_WM_SLIDE_ID" val="custom20238601_1"/>
  <p:tag name="KSO_WM_TEMPLATE_MASTER_TYPE" val="0"/>
  <p:tag name="KSO_WM_SLIDE_LAYOUT" val="a_b_f"/>
  <p:tag name="KSO_WM_SLIDE_LAYOUT_CNT" val="1_1_1"/>
</p:tagLst>
</file>

<file path=ppt/tags/tag93.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ID" val="custom20238601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 name="KSO_WM_UNIT_ISCONTENTSTITLE" val="0"/>
  <p:tag name="KSO_WM_UNIT_PRESET_TEXT" val="单击此处添加文档标题"/>
  <p:tag name="KSO_WM_UNIT_TEXT_TYPE" val="1"/>
</p:tagLst>
</file>

<file path=ppt/tags/tag94.xml><?xml version="1.0" encoding="utf-8"?>
<p:tagLst xmlns:a="http://schemas.openxmlformats.org/drawingml/2006/main" xmlns:r="http://schemas.openxmlformats.org/officeDocument/2006/relationships" xmlns:p="http://schemas.openxmlformats.org/presentationml/2006/main">
  <p:tag name="KSO_WM_SLIDE_TYPE" val="contents"/>
  <p:tag name="KSO_WM_TEMPLATE_SUBCATEGORY" val="29"/>
  <p:tag name="KSO_WM_TEMPLATE_COLOR_TYPE" val="0"/>
  <p:tag name="KSO_WM_TAG_VERSION" val="3.0"/>
  <p:tag name="KSO_WM_SLIDE_SUBTYPE" val="diag"/>
  <p:tag name="KSO_WM_SLIDE_ITEM_CNT" val="5"/>
  <p:tag name="KSO_WM_DIAGRAM_GROUP_CODE" val="l1-1"/>
  <p:tag name="KSO_WM_BEAUTIFY_FLAG" val="#wm#"/>
  <p:tag name="KSO_WM_TEMPLATE_INDEX" val="20238601"/>
  <p:tag name="KSO_WM_TEMPLATE_CATEGORY" val="custom"/>
  <p:tag name="KSO_WM_SLIDE_INDEX" val="5"/>
  <p:tag name="KSO_WM_SLIDE_ID" val="custom20238601_5"/>
  <p:tag name="KSO_WM_TEMPLATE_MASTER_TYPE" val="0"/>
  <p:tag name="KSO_WM_SLIDE_LAYOUT" val="a_l"/>
  <p:tag name="KSO_WM_SLIDE_LAYOUT_CNT" val="1_1"/>
  <p:tag name="KSO_WM_SLIDE_DIAGTYPE" val="l"/>
</p:tagLst>
</file>

<file path=ppt/tags/tag95.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ISCONTENTSTITLE" val="1"/>
  <p:tag name="KSO_WM_DIAGRAM_GROUP_CODE" val="l1-1"/>
  <p:tag name="KSO_WM_DIAGRAM_COLOR_TRICK" val="1"/>
  <p:tag name="KSO_WM_DIAGRAM_COLOR_TEXT_CAN_REMOVE" val="n"/>
  <p:tag name="KSO_WM_UNIT_ID" val="custom20238601_5*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 name="KSO_WM_UNIT_TEXT_FILL_FORE_SCHEMECOLOR_INDEX" val="13"/>
  <p:tag name="KSO_WM_UNIT_TEXT_FILL_TYPE" val="1"/>
  <p:tag name="KSO_WM_UNIT_USESOURCEFORMAT_APPLY" val="0"/>
</p:tagLst>
</file>

<file path=ppt/tags/tag96.xml><?xml version="1.0" encoding="utf-8"?>
<p:tagLst xmlns:a="http://schemas.openxmlformats.org/drawingml/2006/main" xmlns:r="http://schemas.openxmlformats.org/officeDocument/2006/relationships" xmlns:p="http://schemas.openxmlformats.org/presentationml/2006/main">
  <p:tag name="KSO_WM_UNIT_TYPE" val="l_h_i"/>
  <p:tag name="KSO_WM_UNIT_SUBTYPE" val="d"/>
  <p:tag name="KSO_WM_UNIT_INDEX" val="1_1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601_5*l_h_i*1_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601"/>
  <p:tag name="KSO_WM_TEMPLATE_CATEGORY" val="custom"/>
  <p:tag name="KSO_WM_DIAGRAM_MAX_ITEMCNT" val="6"/>
  <p:tag name="KSO_WM_DIAGRAM_MIN_ITEMCNT" val="2"/>
  <p:tag name="KSO_WM_DIAGRAM_VIRTUALLY_FRAME" val="{&quot;height&quot;:435.77197265625,&quot;width&quot;:480.29998779296875}"/>
  <p:tag name="KSO_WM_DIAGRAM_COLOR_MATCH_VALUE" val="{&quot;shape&quot;:{&quot;fill&quot;:{&quot;type&quot;:0},&quot;glow&quot;:{&quot;colorType&quot;:0},&quot;line&quot;:{&quot;solidLine&quot;:{&quot;brightness&quot;:0,&quot;colorType&quot;:1,&quot;foreColorIndex&quot;:5,&quot;transparency&quot;:0.4000000059604645},&quot;type&quot;:1},&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ILL_TYPE" val="2"/>
  <p:tag name="KSO_WM_UNIT_TEXT_FILL_FORE_SCHEMECOLOR_INDEX" val="13"/>
  <p:tag name="KSO_WM_UNIT_TEXT_FILL_TYPE" val="1"/>
  <p:tag name="KSO_WM_UNIT_USESOURCEFORMAT_APPLY" val="0"/>
</p:tagLst>
</file>

<file path=ppt/tags/tag97.xml><?xml version="1.0" encoding="utf-8"?>
<p:tagLst xmlns:a="http://schemas.openxmlformats.org/drawingml/2006/main" xmlns:r="http://schemas.openxmlformats.org/officeDocument/2006/relationships" xmlns:p="http://schemas.openxmlformats.org/presentationml/2006/main">
  <p:tag name="KSO_WM_UNIT_TYPE" val="l_h_f"/>
  <p:tag name="KSO_WM_UNIT_INDEX" val="1_1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601_5*l_h_f*1_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601"/>
  <p:tag name="KSO_WM_TEMPLATE_CATEGORY" val="custom"/>
  <p:tag name="KSO_WM_UNIT_SUBTYPE" val="a"/>
  <p:tag name="KSO_WM_UNIT_PRESET_TEXT" val="单击此处添加目录项标题"/>
  <p:tag name="KSO_WM_UNIT_TEXT_TYPE" val="1"/>
  <p:tag name="KSO_WM_DIAGRAM_MAX_ITEMCNT" val="6"/>
  <p:tag name="KSO_WM_DIAGRAM_MIN_ITEMCNT" val="2"/>
  <p:tag name="KSO_WM_DIAGRAM_VIRTUALLY_FRAME" val="{&quot;height&quot;:435.77197265625,&quot;width&quot;:480.299987792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98.xml><?xml version="1.0" encoding="utf-8"?>
<p:tagLst xmlns:a="http://schemas.openxmlformats.org/drawingml/2006/main" xmlns:r="http://schemas.openxmlformats.org/officeDocument/2006/relationships" xmlns:p="http://schemas.openxmlformats.org/presentationml/2006/main">
  <p:tag name="KSO_WM_UNIT_TYPE" val="l_h_i"/>
  <p:tag name="KSO_WM_UNIT_SUBTYPE" val="d"/>
  <p:tag name="KSO_WM_UNIT_INDEX" val="1_2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601_5*l_h_i*1_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601"/>
  <p:tag name="KSO_WM_TEMPLATE_CATEGORY" val="custom"/>
  <p:tag name="KSO_WM_DIAGRAM_MAX_ITEMCNT" val="6"/>
  <p:tag name="KSO_WM_DIAGRAM_MIN_ITEMCNT" val="2"/>
  <p:tag name="KSO_WM_DIAGRAM_VIRTUALLY_FRAME" val="{&quot;height&quot;:435.77197265625,&quot;width&quot;:480.29998779296875}"/>
  <p:tag name="KSO_WM_DIAGRAM_COLOR_MATCH_VALUE" val="{&quot;shape&quot;:{&quot;fill&quot;:{&quot;type&quot;:0},&quot;glow&quot;:{&quot;colorType&quot;:0},&quot;line&quot;:{&quot;solidLine&quot;:{&quot;brightness&quot;:0,&quot;colorType&quot;:1,&quot;foreColorIndex&quot;:5,&quot;transparency&quot;:0.4000000059604645},&quot;type&quot;:1},&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ILL_TYPE" val="2"/>
  <p:tag name="KSO_WM_UNIT_TEXT_FILL_FORE_SCHEMECOLOR_INDEX" val="13"/>
  <p:tag name="KSO_WM_UNIT_TEXT_FILL_TYPE" val="1"/>
  <p:tag name="KSO_WM_UNIT_USESOURCEFORMAT_APPLY" val="0"/>
</p:tagLst>
</file>

<file path=ppt/tags/tag99.xml><?xml version="1.0" encoding="utf-8"?>
<p:tagLst xmlns:a="http://schemas.openxmlformats.org/drawingml/2006/main" xmlns:r="http://schemas.openxmlformats.org/officeDocument/2006/relationships" xmlns:p="http://schemas.openxmlformats.org/presentationml/2006/main">
  <p:tag name="KSO_WM_UNIT_TYPE" val="l_h_f"/>
  <p:tag name="KSO_WM_UNIT_INDEX" val="1_2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601_5*l_h_f*1_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601"/>
  <p:tag name="KSO_WM_TEMPLATE_CATEGORY" val="custom"/>
  <p:tag name="KSO_WM_UNIT_SUBTYPE" val="a"/>
  <p:tag name="KSO_WM_UNIT_PRESET_TEXT" val="单击此处添加目录项标题"/>
  <p:tag name="KSO_WM_UNIT_TEXT_TYPE" val="1"/>
  <p:tag name="KSO_WM_DIAGRAM_MAX_ITEMCNT" val="6"/>
  <p:tag name="KSO_WM_DIAGRAM_MIN_ITEMCNT" val="2"/>
  <p:tag name="KSO_WM_DIAGRAM_VIRTUALLY_FRAME" val="{&quot;height&quot;:435.77197265625,&quot;width&quot;:480.299987792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宋体"/>
        <a:cs typeface=""/>
      </a:majorFont>
      <a:minorFont>
        <a:latin typeface="Calibri"/>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简约风线框职场办公">
  <a:themeElements>
    <a:clrScheme name="简约线条">
      <a:dk1>
        <a:srgbClr val="000000"/>
      </a:dk1>
      <a:lt1>
        <a:srgbClr val="FFFFFF"/>
      </a:lt1>
      <a:dk2>
        <a:srgbClr val="0A0A0A"/>
      </a:dk2>
      <a:lt2>
        <a:srgbClr val="F8F8F8"/>
      </a:lt2>
      <a:accent1>
        <a:srgbClr val="768CA4"/>
      </a:accent1>
      <a:accent2>
        <a:srgbClr val="7E809C"/>
      </a:accent2>
      <a:accent3>
        <a:srgbClr val="918199"/>
      </a:accent3>
      <a:accent4>
        <a:srgbClr val="9A9180"/>
      </a:accent4>
      <a:accent5>
        <a:srgbClr val="A68E74"/>
      </a:accent5>
      <a:accent6>
        <a:srgbClr val="A5A377"/>
      </a:accent6>
      <a:hlink>
        <a:srgbClr val="5F5F5F"/>
      </a:hlink>
      <a:folHlink>
        <a:srgbClr val="919191"/>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576</Words>
  <Application>Microsoft Macintosh PowerPoint</Application>
  <PresentationFormat>宽屏</PresentationFormat>
  <Paragraphs>77</Paragraphs>
  <Slides>17</Slides>
  <Notes>11</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17</vt:i4>
      </vt:variant>
    </vt:vector>
  </HeadingPairs>
  <TitlesOfParts>
    <vt:vector size="23" baseType="lpstr">
      <vt:lpstr>方正姚体</vt:lpstr>
      <vt:lpstr>宋体</vt:lpstr>
      <vt:lpstr>Arial</vt:lpstr>
      <vt:lpstr>Calibri</vt:lpstr>
      <vt:lpstr>WPS</vt:lpstr>
      <vt:lpstr>简约风线框职场办公</vt:lpstr>
      <vt:lpstr>对大规模数据进行词频统计的 方式探索</vt:lpstr>
      <vt:lpstr>目录</vt:lpstr>
      <vt:lpstr>实验背景</vt:lpstr>
      <vt:lpstr>实验背景</vt:lpstr>
      <vt:lpstr>实验设计</vt:lpstr>
      <vt:lpstr>实验设计</vt:lpstr>
      <vt:lpstr>实验细节</vt:lpstr>
      <vt:lpstr>实验细节</vt:lpstr>
      <vt:lpstr>实验细节</vt:lpstr>
      <vt:lpstr>实验结果</vt:lpstr>
      <vt:lpstr>实验结果（完整的时间对比）</vt:lpstr>
      <vt:lpstr>实验结果 在8.6GB的输入下MapReduce和Spark的CPU占用对比</vt:lpstr>
      <vt:lpstr>实验结果 在8.6GB的输入下MapReduce和Spark的IO对比</vt:lpstr>
      <vt:lpstr>实验结果 在8.6GB的输入下MapReduce和Spark的内存占用对比</vt:lpstr>
      <vt:lpstr>实验结论</vt:lpstr>
      <vt:lpstr>实验结论</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志凡 张</cp:lastModifiedBy>
  <cp:revision>25</cp:revision>
  <dcterms:created xsi:type="dcterms:W3CDTF">2024-12-20T12:48:53Z</dcterms:created>
  <dcterms:modified xsi:type="dcterms:W3CDTF">2024-12-22T08:33:32Z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2052-6.11.0.8885</vt:lpwstr>
  </property>
  <property fmtid="{D5CDD505-2E9C-101B-9397-08002B2CF9AE}" pid="3" name="ICV">
    <vt:lpwstr>340422D0165AE753C663656772DEA9E2_41</vt:lpwstr>
  </property>
</Properties>
</file>