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68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3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7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2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9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706B-17F5-464F-A7F5-0E868F9C8995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7AD-7B2A-4F6D-96EB-CC277DCF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dirty="0" err="1" smtClean="0"/>
              <a:t>funionario</a:t>
            </a:r>
            <a:r>
              <a:rPr lang="pt-BR" dirty="0" smtClean="0"/>
              <a:t>     </a:t>
            </a:r>
            <a:r>
              <a:rPr lang="pt-BR" dirty="0" err="1" smtClean="0"/>
              <a:t>login</a:t>
            </a:r>
            <a:r>
              <a:rPr lang="pt-BR" smtClean="0"/>
              <a:t> gerente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11560" y="476672"/>
            <a:ext cx="7772400" cy="1584176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Bem vindo a loja WLA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0819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 Cliente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Dados do Cliente:</a:t>
            </a:r>
          </a:p>
          <a:p>
            <a:r>
              <a:rPr lang="pt-BR" sz="2400" dirty="0" err="1" smtClean="0"/>
              <a:t>Cpf</a:t>
            </a:r>
            <a:endParaRPr lang="pt-BR" sz="2400" dirty="0" smtClean="0"/>
          </a:p>
          <a:p>
            <a:r>
              <a:rPr lang="pt-BR" sz="2400" dirty="0" smtClean="0"/>
              <a:t>Nome:</a:t>
            </a:r>
          </a:p>
          <a:p>
            <a:endParaRPr lang="pt-BR" sz="2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1475656" y="2204864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07704" y="2636912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57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Login funionario     login gerente </vt:lpstr>
      <vt:lpstr>Cadastra Cliente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funionario     login gerencia</dc:title>
  <dc:creator>MIGUEL</dc:creator>
  <cp:lastModifiedBy>MIGUEL</cp:lastModifiedBy>
  <cp:revision>2</cp:revision>
  <dcterms:created xsi:type="dcterms:W3CDTF">2019-04-07T05:35:04Z</dcterms:created>
  <dcterms:modified xsi:type="dcterms:W3CDTF">2019-04-07T05:46:30Z</dcterms:modified>
</cp:coreProperties>
</file>