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9191-E171-9DE2-D62E-F070A14B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5A12E-67E2-B538-D1B5-E1032577A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E886-2E93-2A6A-4CED-A92F1379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7261-F2A5-49F1-6FBA-12D44203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B407-7966-9B00-FE9A-EEBFE1DB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16BD-6200-B837-73F7-ED0DFCCC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D096C-3F4A-D175-E170-63EFCE4F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CD1A-1951-189E-AD20-44325D97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B831-15DC-7B63-697F-0C487A90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750A-F95B-ECBB-2F05-22B096BB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2185C-0F40-489F-89D3-9268C6B2C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1945A-665F-53F8-1591-D6BDFE40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B3CA-CEE0-08D4-FCF8-A7E5B134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4AA9A-0E26-12BF-10D0-C74813AB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FABB-D532-4526-6911-015BD6E4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AE66-9979-8066-D34C-57C6FE2E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1AE6-4172-B12A-C516-1A7B586C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F95F-945C-E9FB-A12B-83B26335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F519-828A-55CD-3C91-EB67C4F4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1025-4C01-EB09-3E6A-BC30B20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A033-A8CC-3653-457C-FB81D402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DD83-F0E2-9765-70F9-331B8F34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B4B4-D671-E3F8-FC55-EC426EA6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F2BC-1A56-C1AD-838B-210629A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839E-820C-6551-E8CD-DD93173C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A485-1E66-D6E6-5CE5-2D3436A6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CC6D-4791-CE96-6C20-32FDF36E8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B8C28-D1CC-7630-441A-9387B095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A08A-EA9D-B0E4-716C-FCB4A728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D202C-DB6A-F002-40A1-70AC1BC1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6389D-E34F-368A-C2EF-1D673C71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ACD1-1F55-EE58-E33D-10800665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0CA7B-2ACF-5E61-C918-FB3C6884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263DF-3FED-EC7A-45A7-1C083982C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BC48D-5B22-A599-915D-193BDDAE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B363F-23FF-837B-A258-55C63864B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7B0F5-3167-E295-E09E-37C4E6C8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0E9F6-75E5-DC7E-E822-3FAE3017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1B76F-D067-738E-101F-A6AE5A49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AF91-4239-246E-3C5E-463C407F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94E3-6CA6-9609-74C1-8839D712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ED986-3A89-4C5E-824E-8B5FEB50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81016-A560-9B18-0B5D-B174E7FD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2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0F3ED-E26F-6F37-02AA-DF12B87D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4ECEC-9146-022F-97EE-9A2B60A9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E48B-2C96-0F47-F474-688E5711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9D18-C9E1-8DE9-AECF-05AD3428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9CA2-6AC5-CD02-C5D9-A8FB2555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ED599-0C51-0E97-88C4-E6CD83071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45B57-81FF-AE45-3C68-53304B90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E2F0-2C5F-8C77-85DF-FC8066AC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44B7A-A721-6499-6C22-78B0408A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BBDF-7DC7-2D9D-4FB8-B0CB80F1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F9DDE-CDAC-80E5-D7DE-567B45314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35228-BF89-625F-CC9B-C55DAA39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C50E-0A58-C091-AB0B-F1283119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8914E-AF62-361B-416D-AF4BD000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49D82-1001-6953-7041-2A844C67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E514B-F16D-0AAB-3C79-2BF3BDA3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D5D8A-ECB2-7039-DB1C-20C2C0AF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F3C8-C087-7BEE-56CC-940726100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6F2B-FB0B-4DC6-9731-F41D83AE21EF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3797-CFB9-480B-1ADC-7BB495036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7E66-6CC5-33FA-7B18-F0666E50D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09B-CA4B-44C6-966E-DA9D9B9E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6A93-91B2-177B-95E6-02BC15625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sdfsdsdfds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2DB3-EECD-93CE-AF49-383FC279C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sdfsdsdfds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sdfsdsdfds</dc:title>
  <dc:creator>lenovo</dc:creator>
  <cp:lastModifiedBy>lenovo</cp:lastModifiedBy>
  <cp:revision>1</cp:revision>
  <dcterms:created xsi:type="dcterms:W3CDTF">2022-07-21T11:48:09Z</dcterms:created>
  <dcterms:modified xsi:type="dcterms:W3CDTF">2022-07-21T11:49:28Z</dcterms:modified>
</cp:coreProperties>
</file>