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8"/>
    <p:restoredTop sz="94613"/>
  </p:normalViewPr>
  <p:slideViewPr>
    <p:cSldViewPr snapToGrid="0" snapToObjects="1">
      <p:cViewPr varScale="1">
        <p:scale>
          <a:sx n="97" d="100"/>
          <a:sy n="97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D3AA-C184-2544-9B23-13FDF245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B2E6-5745-2A44-AF95-8D68C7D62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A64B-D887-9944-9CDD-E3649594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FD30-74E7-DA47-83A2-9B0D8835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78C0-099F-BD42-B6B1-B332929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31EF-99CB-5545-8F33-B45AEA9C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19D1-CCC3-3F4C-9B71-89C3AFB33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99955-40FD-6D48-B852-CD209894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576B-E27F-E143-8293-A466DCC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685B-3034-6F40-BC0F-37B55EC1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362C2-952A-B343-B4CD-4FEEC7B8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9AC4-36F8-2840-8546-06BFAED9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020D-FD9B-2346-9046-B665FB3E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52E8-1254-5345-9C43-205F093F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B0ED-C805-C141-8E42-4FAE313E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950F-C261-BA4C-A1B9-DC7F5EF2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50B6-CD00-6643-B3B2-12D04816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ED70-4282-C94D-93AF-BCB48FB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6316-1C5A-D84B-9670-80BAE12C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9C27-C640-DF48-99BB-FF8F0FCC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0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988C-9099-B04C-B418-4F0F2E72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E140-10F8-B94A-991A-3C722128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9A43-5DE9-C948-91A1-0D4645C5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AE1C-8EC3-5447-9702-9CFF91A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3026-EB94-3A41-B23B-9F496A60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0BC-FE6A-9A46-A86B-BEDD730C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889B-123A-8748-839E-970894064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6290-6823-A14C-9B76-DCD8D3BD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5597-D93B-6A4E-B1CC-E8A95E86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B4F5-56E6-094C-BDB9-4E7DC24F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C4116-AF50-7048-B48B-D6851BE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0E58-D4EF-504C-9928-E423FE56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A058-B1E1-5F4F-8A8B-A4F9B5A6A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D52AD-6103-F343-BB37-2C0FE74C1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7E19E-931E-F74C-A89F-6747B2B9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A937C-01EB-4B48-8FB2-BD51820B5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0ACF8-CB68-314C-B387-6B9E672A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6FEB-11B0-2741-A559-37BE376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4D821-D900-294A-B947-272BC7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396F-A8FA-CB40-ABC0-48C7A546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335BD-D74F-4E4C-8024-EDAFC277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328A5-E701-5D46-8A30-C82D45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9CDFE-B649-344B-BD87-0DDE89FA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DCD59-B76A-B740-B4EB-D3AAF96C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BBD8D-47E6-D34F-9450-190F4016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24F0D-8807-E047-BDD0-9688BF4D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A26A-88B4-7C4C-B478-9BE9AAE3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B7B6-A3CE-C942-9670-931C45B8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53D54-18AA-4A46-AD79-C8FE6F66A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2699-D939-A148-B82A-6E5E34F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0A20-2D0A-594A-A832-AA8D64E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EF1D-A6DE-4643-B650-850ECF6B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DBFE-C8F9-3741-9B4C-BF7AD70C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AAB12-89F0-4B4E-B37B-4C165B84F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65A5F-F213-C14B-A4FE-C4552F21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C9D9-9E9D-8F4F-9BF0-EBE24E8A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907CA-1B01-7E4B-B368-286FA66D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F5D4-95D6-9C44-AC75-BA833546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0CE7D-874C-E14C-A5A2-4E908AE4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ADE2-52FB-A641-98B2-DF3BEB8D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A101-9008-9247-BB08-1C3B4B522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D9CD-54BD-0744-AAD0-53A02019E5C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E5DF-34B2-C14C-AC85-C12B90CAA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1EC7-CCD0-5742-B3EB-3647A8670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DE6E-F594-D549-9529-5DD237B5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730608-0C81-2547-9ADA-A20848C0BE17}"/>
              </a:ext>
            </a:extLst>
          </p:cNvPr>
          <p:cNvGrpSpPr/>
          <p:nvPr/>
        </p:nvGrpSpPr>
        <p:grpSpPr>
          <a:xfrm>
            <a:off x="1039510" y="1363972"/>
            <a:ext cx="660701" cy="640192"/>
            <a:chOff x="1039510" y="1363972"/>
            <a:chExt cx="660701" cy="640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7F41E7D-9BBA-0649-AC03-9AC27E954260}"/>
                </a:ext>
              </a:extLst>
            </p:cNvPr>
            <p:cNvSpPr/>
            <p:nvPr/>
          </p:nvSpPr>
          <p:spPr>
            <a:xfrm>
              <a:off x="1039510" y="1363972"/>
              <a:ext cx="501819" cy="640192"/>
            </a:xfrm>
            <a:custGeom>
              <a:avLst/>
              <a:gdLst>
                <a:gd name="connsiteX0" fmla="*/ 162989 w 501819"/>
                <a:gd name="connsiteY0" fmla="*/ 276938 h 640192"/>
                <a:gd name="connsiteX1" fmla="*/ 150 w 501819"/>
                <a:gd name="connsiteY1" fmla="*/ 139151 h 640192"/>
                <a:gd name="connsiteX2" fmla="*/ 188041 w 501819"/>
                <a:gd name="connsiteY2" fmla="*/ 1365 h 640192"/>
                <a:gd name="connsiteX3" fmla="*/ 501191 w 501819"/>
                <a:gd name="connsiteY3" fmla="*/ 226833 h 640192"/>
                <a:gd name="connsiteX4" fmla="*/ 100358 w 501819"/>
                <a:gd name="connsiteY4" fmla="*/ 640192 h 64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819" h="640192">
                  <a:moveTo>
                    <a:pt x="162989" y="276938"/>
                  </a:moveTo>
                  <a:cubicBezTo>
                    <a:pt x="79482" y="231009"/>
                    <a:pt x="-4025" y="185080"/>
                    <a:pt x="150" y="139151"/>
                  </a:cubicBezTo>
                  <a:cubicBezTo>
                    <a:pt x="4325" y="93222"/>
                    <a:pt x="104534" y="-13249"/>
                    <a:pt x="188041" y="1365"/>
                  </a:cubicBezTo>
                  <a:cubicBezTo>
                    <a:pt x="271548" y="15979"/>
                    <a:pt x="515805" y="120362"/>
                    <a:pt x="501191" y="226833"/>
                  </a:cubicBezTo>
                  <a:cubicBezTo>
                    <a:pt x="486577" y="333304"/>
                    <a:pt x="293467" y="486748"/>
                    <a:pt x="100358" y="640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E29F2C-B7CA-8849-8B87-D762AD439E26}"/>
                </a:ext>
              </a:extLst>
            </p:cNvPr>
            <p:cNvSpPr/>
            <p:nvPr/>
          </p:nvSpPr>
          <p:spPr>
            <a:xfrm>
              <a:off x="1614486" y="1392548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BB957-D9F3-6246-A250-A75117FBC7F2}"/>
                </a:ext>
              </a:extLst>
            </p:cNvPr>
            <p:cNvSpPr/>
            <p:nvPr/>
          </p:nvSpPr>
          <p:spPr>
            <a:xfrm>
              <a:off x="1609718" y="1630676"/>
              <a:ext cx="85725" cy="85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A728027-4D1D-4745-940E-D169A9CAD287}"/>
              </a:ext>
            </a:extLst>
          </p:cNvPr>
          <p:cNvSpPr/>
          <p:nvPr/>
        </p:nvSpPr>
        <p:spPr>
          <a:xfrm rot="19383480">
            <a:off x="3406348" y="1946449"/>
            <a:ext cx="238674" cy="18184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5FC339-B811-9C42-B595-A9D9702A872A}"/>
              </a:ext>
            </a:extLst>
          </p:cNvPr>
          <p:cNvCxnSpPr>
            <a:cxnSpLocks/>
            <a:stCxn id="9" idx="5"/>
          </p:cNvCxnSpPr>
          <p:nvPr/>
        </p:nvCxnSpPr>
        <p:spPr>
          <a:xfrm flipV="1">
            <a:off x="3631769" y="1363972"/>
            <a:ext cx="0" cy="674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266BA89-8C6E-BE42-B06F-04E3CD4F1CF9}"/>
              </a:ext>
            </a:extLst>
          </p:cNvPr>
          <p:cNvSpPr/>
          <p:nvPr/>
        </p:nvSpPr>
        <p:spPr>
          <a:xfrm>
            <a:off x="4714875" y="1716401"/>
            <a:ext cx="242888" cy="176579"/>
          </a:xfrm>
          <a:prstGeom prst="ellipse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A8D8D75-F0B1-744A-A809-8619F0E27F2E}"/>
              </a:ext>
            </a:extLst>
          </p:cNvPr>
          <p:cNvSpPr/>
          <p:nvPr/>
        </p:nvSpPr>
        <p:spPr>
          <a:xfrm>
            <a:off x="7315200" y="757238"/>
            <a:ext cx="300052" cy="414338"/>
          </a:xfrm>
          <a:custGeom>
            <a:avLst/>
            <a:gdLst>
              <a:gd name="connsiteX0" fmla="*/ 0 w 234935"/>
              <a:gd name="connsiteY0" fmla="*/ 0 h 414338"/>
              <a:gd name="connsiteX1" fmla="*/ 214313 w 234935"/>
              <a:gd name="connsiteY1" fmla="*/ 228600 h 414338"/>
              <a:gd name="connsiteX2" fmla="*/ 214313 w 234935"/>
              <a:gd name="connsiteY2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35" h="414338">
                <a:moveTo>
                  <a:pt x="0" y="0"/>
                </a:moveTo>
                <a:cubicBezTo>
                  <a:pt x="89297" y="79772"/>
                  <a:pt x="178594" y="159544"/>
                  <a:pt x="214313" y="228600"/>
                </a:cubicBezTo>
                <a:cubicBezTo>
                  <a:pt x="250032" y="297656"/>
                  <a:pt x="232172" y="355997"/>
                  <a:pt x="214313" y="41433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21FAD61-B419-DA44-BD34-D742B16036FE}"/>
              </a:ext>
            </a:extLst>
          </p:cNvPr>
          <p:cNvSpPr/>
          <p:nvPr/>
        </p:nvSpPr>
        <p:spPr>
          <a:xfrm>
            <a:off x="3624257" y="1366351"/>
            <a:ext cx="234935" cy="414338"/>
          </a:xfrm>
          <a:custGeom>
            <a:avLst/>
            <a:gdLst>
              <a:gd name="connsiteX0" fmla="*/ 0 w 234935"/>
              <a:gd name="connsiteY0" fmla="*/ 0 h 414338"/>
              <a:gd name="connsiteX1" fmla="*/ 214313 w 234935"/>
              <a:gd name="connsiteY1" fmla="*/ 228600 h 414338"/>
              <a:gd name="connsiteX2" fmla="*/ 214313 w 234935"/>
              <a:gd name="connsiteY2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35" h="414338">
                <a:moveTo>
                  <a:pt x="0" y="0"/>
                </a:moveTo>
                <a:cubicBezTo>
                  <a:pt x="89297" y="79772"/>
                  <a:pt x="178594" y="159544"/>
                  <a:pt x="214313" y="228600"/>
                </a:cubicBezTo>
                <a:cubicBezTo>
                  <a:pt x="250032" y="297656"/>
                  <a:pt x="232172" y="355997"/>
                  <a:pt x="214313" y="41433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BE7D91-E1C1-AE47-B907-E676F36A1E46}"/>
              </a:ext>
            </a:extLst>
          </p:cNvPr>
          <p:cNvSpPr/>
          <p:nvPr/>
        </p:nvSpPr>
        <p:spPr>
          <a:xfrm>
            <a:off x="3704287" y="1981228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2A785-6F97-7548-9312-3C2F830FD337}"/>
              </a:ext>
            </a:extLst>
          </p:cNvPr>
          <p:cNvSpPr/>
          <p:nvPr/>
        </p:nvSpPr>
        <p:spPr>
          <a:xfrm>
            <a:off x="2943225" y="3086100"/>
            <a:ext cx="314325" cy="1428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5CFDAD-31A8-2840-91F9-4DED051C6F28}"/>
              </a:ext>
            </a:extLst>
          </p:cNvPr>
          <p:cNvSpPr/>
          <p:nvPr/>
        </p:nvSpPr>
        <p:spPr>
          <a:xfrm>
            <a:off x="3332796" y="3114674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C75F4DF-AAD2-B94B-B8DA-2F7F0734BC8A}"/>
              </a:ext>
            </a:extLst>
          </p:cNvPr>
          <p:cNvSpPr/>
          <p:nvPr/>
        </p:nvSpPr>
        <p:spPr>
          <a:xfrm>
            <a:off x="4526420" y="2724719"/>
            <a:ext cx="445814" cy="1332945"/>
          </a:xfrm>
          <a:custGeom>
            <a:avLst/>
            <a:gdLst>
              <a:gd name="connsiteX0" fmla="*/ 74155 w 445814"/>
              <a:gd name="connsiteY0" fmla="*/ 4194 h 1332945"/>
              <a:gd name="connsiteX1" fmla="*/ 402768 w 445814"/>
              <a:gd name="connsiteY1" fmla="*/ 304231 h 1332945"/>
              <a:gd name="connsiteX2" fmla="*/ 188455 w 445814"/>
              <a:gd name="connsiteY2" fmla="*/ 661419 h 1332945"/>
              <a:gd name="connsiteX3" fmla="*/ 445630 w 445814"/>
              <a:gd name="connsiteY3" fmla="*/ 990031 h 1332945"/>
              <a:gd name="connsiteX4" fmla="*/ 231318 w 445814"/>
              <a:gd name="connsiteY4" fmla="*/ 990031 h 1332945"/>
              <a:gd name="connsiteX5" fmla="*/ 331330 w 445814"/>
              <a:gd name="connsiteY5" fmla="*/ 1332931 h 1332945"/>
              <a:gd name="connsiteX6" fmla="*/ 74155 w 445814"/>
              <a:gd name="connsiteY6" fmla="*/ 975744 h 1332945"/>
              <a:gd name="connsiteX7" fmla="*/ 317043 w 445814"/>
              <a:gd name="connsiteY7" fmla="*/ 918594 h 1332945"/>
              <a:gd name="connsiteX8" fmla="*/ 2718 w 445814"/>
              <a:gd name="connsiteY8" fmla="*/ 632844 h 1332945"/>
              <a:gd name="connsiteX9" fmla="*/ 159880 w 445814"/>
              <a:gd name="connsiteY9" fmla="*/ 161356 h 1332945"/>
              <a:gd name="connsiteX10" fmla="*/ 74155 w 445814"/>
              <a:gd name="connsiteY10" fmla="*/ 4194 h 13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814" h="1332945">
                <a:moveTo>
                  <a:pt x="74155" y="4194"/>
                </a:moveTo>
                <a:cubicBezTo>
                  <a:pt x="114636" y="28007"/>
                  <a:pt x="383718" y="194694"/>
                  <a:pt x="402768" y="304231"/>
                </a:cubicBezTo>
                <a:cubicBezTo>
                  <a:pt x="421818" y="413768"/>
                  <a:pt x="181311" y="547119"/>
                  <a:pt x="188455" y="661419"/>
                </a:cubicBezTo>
                <a:cubicBezTo>
                  <a:pt x="195599" y="775719"/>
                  <a:pt x="438486" y="935262"/>
                  <a:pt x="445630" y="990031"/>
                </a:cubicBezTo>
                <a:cubicBezTo>
                  <a:pt x="452774" y="1044800"/>
                  <a:pt x="250368" y="932881"/>
                  <a:pt x="231318" y="990031"/>
                </a:cubicBezTo>
                <a:cubicBezTo>
                  <a:pt x="212268" y="1047181"/>
                  <a:pt x="357524" y="1335312"/>
                  <a:pt x="331330" y="1332931"/>
                </a:cubicBezTo>
                <a:cubicBezTo>
                  <a:pt x="305136" y="1330550"/>
                  <a:pt x="76536" y="1044800"/>
                  <a:pt x="74155" y="975744"/>
                </a:cubicBezTo>
                <a:cubicBezTo>
                  <a:pt x="71774" y="906688"/>
                  <a:pt x="328949" y="975744"/>
                  <a:pt x="317043" y="918594"/>
                </a:cubicBezTo>
                <a:cubicBezTo>
                  <a:pt x="305137" y="861444"/>
                  <a:pt x="28912" y="759050"/>
                  <a:pt x="2718" y="632844"/>
                </a:cubicBezTo>
                <a:cubicBezTo>
                  <a:pt x="-23476" y="506638"/>
                  <a:pt x="147974" y="261369"/>
                  <a:pt x="159880" y="161356"/>
                </a:cubicBezTo>
                <a:cubicBezTo>
                  <a:pt x="171786" y="61344"/>
                  <a:pt x="33674" y="-19619"/>
                  <a:pt x="74155" y="419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515CB2-51C5-9344-8E1A-45A0F592CEE9}"/>
              </a:ext>
            </a:extLst>
          </p:cNvPr>
          <p:cNvSpPr/>
          <p:nvPr/>
        </p:nvSpPr>
        <p:spPr>
          <a:xfrm>
            <a:off x="5099684" y="3551870"/>
            <a:ext cx="172404" cy="172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8CDDF6-EB7F-D34A-9355-D0367EA471FD}"/>
              </a:ext>
            </a:extLst>
          </p:cNvPr>
          <p:cNvCxnSpPr>
            <a:cxnSpLocks/>
            <a:endCxn id="34" idx="0"/>
          </p:cNvCxnSpPr>
          <p:nvPr/>
        </p:nvCxnSpPr>
        <p:spPr>
          <a:xfrm flipV="1">
            <a:off x="2929346" y="3973064"/>
            <a:ext cx="223229" cy="1018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30A6105-B4DF-4544-BC3D-93F38B6499DA}"/>
              </a:ext>
            </a:extLst>
          </p:cNvPr>
          <p:cNvSpPr/>
          <p:nvPr/>
        </p:nvSpPr>
        <p:spPr>
          <a:xfrm>
            <a:off x="2686713" y="4186186"/>
            <a:ext cx="279089" cy="2790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A19F5FB-2B41-7B4F-AA6A-D0A9519D191E}"/>
              </a:ext>
            </a:extLst>
          </p:cNvPr>
          <p:cNvSpPr/>
          <p:nvPr/>
        </p:nvSpPr>
        <p:spPr>
          <a:xfrm>
            <a:off x="2686713" y="4272400"/>
            <a:ext cx="399387" cy="172628"/>
          </a:xfrm>
          <a:custGeom>
            <a:avLst/>
            <a:gdLst>
              <a:gd name="connsiteX0" fmla="*/ 414337 w 414337"/>
              <a:gd name="connsiteY0" fmla="*/ 0 h 173065"/>
              <a:gd name="connsiteX1" fmla="*/ 242887 w 414337"/>
              <a:gd name="connsiteY1" fmla="*/ 171450 h 173065"/>
              <a:gd name="connsiteX2" fmla="*/ 0 w 414337"/>
              <a:gd name="connsiteY2" fmla="*/ 71437 h 1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337" h="173065">
                <a:moveTo>
                  <a:pt x="414337" y="0"/>
                </a:moveTo>
                <a:cubicBezTo>
                  <a:pt x="363140" y="79772"/>
                  <a:pt x="311943" y="159544"/>
                  <a:pt x="242887" y="171450"/>
                </a:cubicBezTo>
                <a:cubicBezTo>
                  <a:pt x="173831" y="183356"/>
                  <a:pt x="86915" y="127396"/>
                  <a:pt x="0" y="714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851AA5-48B5-8F4D-97CE-F6276F0DC30B}"/>
              </a:ext>
            </a:extLst>
          </p:cNvPr>
          <p:cNvSpPr/>
          <p:nvPr/>
        </p:nvSpPr>
        <p:spPr>
          <a:xfrm>
            <a:off x="3144462" y="4709623"/>
            <a:ext cx="157162" cy="1571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723F8-98C0-254C-A5A4-E51655078E78}"/>
              </a:ext>
            </a:extLst>
          </p:cNvPr>
          <p:cNvSpPr/>
          <p:nvPr/>
        </p:nvSpPr>
        <p:spPr>
          <a:xfrm>
            <a:off x="2753188" y="3886850"/>
            <a:ext cx="279089" cy="2790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EC85C1E-CCC0-DB44-ADD1-D69BB4B56F3E}"/>
              </a:ext>
            </a:extLst>
          </p:cNvPr>
          <p:cNvSpPr/>
          <p:nvPr/>
        </p:nvSpPr>
        <p:spPr>
          <a:xfrm>
            <a:off x="2753188" y="3973064"/>
            <a:ext cx="399387" cy="172628"/>
          </a:xfrm>
          <a:custGeom>
            <a:avLst/>
            <a:gdLst>
              <a:gd name="connsiteX0" fmla="*/ 414337 w 414337"/>
              <a:gd name="connsiteY0" fmla="*/ 0 h 173065"/>
              <a:gd name="connsiteX1" fmla="*/ 242887 w 414337"/>
              <a:gd name="connsiteY1" fmla="*/ 171450 h 173065"/>
              <a:gd name="connsiteX2" fmla="*/ 0 w 414337"/>
              <a:gd name="connsiteY2" fmla="*/ 71437 h 17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337" h="173065">
                <a:moveTo>
                  <a:pt x="414337" y="0"/>
                </a:moveTo>
                <a:cubicBezTo>
                  <a:pt x="363140" y="79772"/>
                  <a:pt x="311943" y="159544"/>
                  <a:pt x="242887" y="171450"/>
                </a:cubicBezTo>
                <a:cubicBezTo>
                  <a:pt x="173831" y="183356"/>
                  <a:pt x="86915" y="127396"/>
                  <a:pt x="0" y="7143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1042C1-3F6E-3340-9A8F-046467276C9B}"/>
              </a:ext>
            </a:extLst>
          </p:cNvPr>
          <p:cNvSpPr/>
          <p:nvPr/>
        </p:nvSpPr>
        <p:spPr>
          <a:xfrm rot="19383480">
            <a:off x="6845287" y="3193685"/>
            <a:ext cx="238674" cy="18184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68E212-C96F-2949-8718-0321F2FDBA71}"/>
              </a:ext>
            </a:extLst>
          </p:cNvPr>
          <p:cNvCxnSpPr>
            <a:cxnSpLocks/>
          </p:cNvCxnSpPr>
          <p:nvPr/>
        </p:nvCxnSpPr>
        <p:spPr>
          <a:xfrm flipV="1">
            <a:off x="7068940" y="2568156"/>
            <a:ext cx="0" cy="6740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92F98FE-A993-CC4D-86A0-0DE01C68E97E}"/>
              </a:ext>
            </a:extLst>
          </p:cNvPr>
          <p:cNvSpPr/>
          <p:nvPr/>
        </p:nvSpPr>
        <p:spPr>
          <a:xfrm>
            <a:off x="7147671" y="3244880"/>
            <a:ext cx="85725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328F7A2-04FD-0C41-BFBA-782774488CBA}"/>
              </a:ext>
            </a:extLst>
          </p:cNvPr>
          <p:cNvSpPr/>
          <p:nvPr/>
        </p:nvSpPr>
        <p:spPr>
          <a:xfrm rot="5400000">
            <a:off x="8602719" y="2156291"/>
            <a:ext cx="528416" cy="3497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746FBC-855A-924C-B599-29BECA1987EE}"/>
              </a:ext>
            </a:extLst>
          </p:cNvPr>
          <p:cNvSpPr/>
          <p:nvPr/>
        </p:nvSpPr>
        <p:spPr>
          <a:xfrm>
            <a:off x="9837683" y="2066953"/>
            <a:ext cx="423999" cy="423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47980-E8C5-BF49-A666-CBC9210DA418}"/>
              </a:ext>
            </a:extLst>
          </p:cNvPr>
          <p:cNvSpPr/>
          <p:nvPr/>
        </p:nvSpPr>
        <p:spPr>
          <a:xfrm>
            <a:off x="10944168" y="1536169"/>
            <a:ext cx="81183" cy="5012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14EF831-D239-0E49-8B69-36FDFCA73646}"/>
              </a:ext>
            </a:extLst>
          </p:cNvPr>
          <p:cNvSpPr/>
          <p:nvPr/>
        </p:nvSpPr>
        <p:spPr>
          <a:xfrm rot="5400000">
            <a:off x="8798608" y="2156292"/>
            <a:ext cx="528416" cy="34973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Guanqun Wu</dc:creator>
  <cp:lastModifiedBy>Guanqun Wu</cp:lastModifiedBy>
  <cp:revision>13</cp:revision>
  <dcterms:created xsi:type="dcterms:W3CDTF">2019-11-27T13:48:39Z</dcterms:created>
  <dcterms:modified xsi:type="dcterms:W3CDTF">2019-12-02T19:23:57Z</dcterms:modified>
</cp:coreProperties>
</file>