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60" r:id="rId5"/>
    <p:sldId id="266" r:id="rId6"/>
    <p:sldId id="263" r:id="rId7"/>
    <p:sldId id="261" r:id="rId8"/>
    <p:sldId id="267" r:id="rId9"/>
    <p:sldId id="264" r:id="rId10"/>
    <p:sldId id="262" r:id="rId11"/>
    <p:sldId id="268" r:id="rId12"/>
    <p:sldId id="265" r:id="rId13"/>
    <p:sldId id="25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62" autoAdjust="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23.31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8.12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3.97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40.264"/>
    </inkml:context>
    <inkml:brush xml:id="br0">
      <inkml:brushProperty name="width" value="0.25" units="cm"/>
      <inkml:brushProperty name="height" value="0.5" units="cm"/>
      <inkml:brushProperty name="color" value="#93DE6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52.208"/>
    </inkml:context>
    <inkml:brush xml:id="br0">
      <inkml:brushProperty name="width" value="0.25" units="cm"/>
      <inkml:brushProperty name="height" value="0.5" units="cm"/>
      <inkml:brushProperty name="color" value="#6C911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53.328"/>
    </inkml:context>
    <inkml:brush xml:id="br0">
      <inkml:brushProperty name="width" value="0.25" units="cm"/>
      <inkml:brushProperty name="height" value="0.5" units="cm"/>
      <inkml:brushProperty name="color" value="#6C911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33.31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0,'53'0'94,"35"0"-94,-18 0 16,-17 0-16,0 0 15,-18 0-15,1 0 16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34.25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 20 0,'-18'0'63,"36"0"-32,-1-17-15,19 17-16,17 0 15,17 0-15,1 0 16,-18 0-16,0 0 16,0 0-16,-1 0 15,-34 0 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35.35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0 0,'0'18'62,"0"-1"-46,0 1-1,17-1 1,19 1 0,17 0-16,-36-1 31,1-17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36.53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0,'18'0'78,"-1"0"-78,1 0 15,0 0-15,17 0 16,0 0-16,1 17 16,-19-17-1,1 0 1,0 0-16,-1 0 31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37.62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0,'35'0'140,"-17"0"-124,17 0-16,1 0 16,34 0-16,-35 0 15,-17 0-15,35 0 16,-35 0-16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39.00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20 0,'0'-17'32,"18"17"-17,17 0-15,18 0 16,-35 0 0,17 0-1,-17 0-15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41.85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0,'17'0'47,"18"0"-31,-17 0-1,0 0-15,-1 0 16,1 0-1,17 0 1,1 0 0,-19 0-1,36 0-15,0 0 16,35 0-16,-35 0 16,0 0-1,-18 36-15,18-36 16,-17 0-1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4.62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45.17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 0,'18'0'63,"17"0"-48,0 0-15,1 0 16,-19 0 0,1 0-16,0 0 31,-1-18 0,1 18 63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9:24.56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0,'53'0'141,"-35"0"-141,17 0 16,0 0-16,1 0 15,-1 17-15,0-17 16,-17 0 15,17 0 0,0 0-15,-17 18 0,0-18-1,-1 18 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9:27.53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0,'36'0'93,"34"0"-93,-17 0 16,18 0-16,-18 0 16,17 0-16,-35 0 15,1 0 1,-19 0-16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9:37.85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0,'0'18'16,"0"0"-1,18-18 110,17 0-109,-17 0 0,-1 0-1,1 0 17,17 17-1,-17-17-31,0 0 15,-1 0 1,18 36-16,-17-36 63,0 0-48,-1 0-15,1 0 63,0 0-48,-18 17 1,0 1 31,0 0-32,0-1 17,0 1-32,0-1 15,-18-17-15,0 18 16,1 17 0,-1-17-16,0-18 15,18 18-15,-17-18 110,-1 0-79,1 0-31,-1 0 15,0 0-15,-17-18 16,17 0 62,1 18-62,-1 0-1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28.758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30.302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32.334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35.606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45.918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47.238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5.49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55.01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56.04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7:57.08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17.886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19.078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19.998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21.38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32.58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34.01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35.0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6.5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36.28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38.3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39.17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41.36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42.43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8:43.59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9:08.83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9:11.18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9:30.198"/>
    </inkml:context>
    <inkml:brush xml:id="br0">
      <inkml:brushProperty name="width" value="0.25" units="cm"/>
      <inkml:brushProperty name="height" value="0.5" units="cm"/>
      <inkml:brushProperty name="color" value="#B4C6E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9:31.438"/>
    </inkml:context>
    <inkml:brush xml:id="br0">
      <inkml:brushProperty name="width" value="0.25" units="cm"/>
      <inkml:brushProperty name="height" value="0.5" units="cm"/>
      <inkml:brushProperty name="color" value="#B4C6E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7.8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9:32.495"/>
    </inkml:context>
    <inkml:brush xml:id="br0">
      <inkml:brushProperty name="width" value="0.25" units="cm"/>
      <inkml:brushProperty name="height" value="0.5" units="cm"/>
      <inkml:brushProperty name="color" value="#B4C6E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9:43.510"/>
    </inkml:context>
    <inkml:brush xml:id="br0">
      <inkml:brushProperty name="width" value="0.25" units="cm"/>
      <inkml:brushProperty name="height" value="0.5" units="cm"/>
      <inkml:brushProperty name="color" value="#C5E0B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9:44.654"/>
    </inkml:context>
    <inkml:brush xml:id="br0">
      <inkml:brushProperty name="width" value="0.25" units="cm"/>
      <inkml:brushProperty name="height" value="0.5" units="cm"/>
      <inkml:brushProperty name="color" value="#C5E0B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0:04.126"/>
    </inkml:context>
    <inkml:brush xml:id="br0">
      <inkml:brushProperty name="width" value="0.25" units="cm"/>
      <inkml:brushProperty name="height" value="0.5" units="cm"/>
      <inkml:brushProperty name="color" value="#F7CBA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0:05.462"/>
    </inkml:context>
    <inkml:brush xml:id="br0">
      <inkml:brushProperty name="width" value="0.25" units="cm"/>
      <inkml:brushProperty name="height" value="0.5" units="cm"/>
      <inkml:brushProperty name="color" value="#F7CBA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0:19.01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35DB43-6019-4419-9D94-731378EAA28B}" emma:medium="tactile" emma:mode="ink">
          <msink:context xmlns:msink="http://schemas.microsoft.com/ink/2010/main" type="writingRegion" rotatedBoundingBox="459,5146 13543,5650 13450,8068 366,7564"/>
        </emma:interpretation>
      </emma:emma>
    </inkml:annotationXML>
    <inkml:traceGroup>
      <inkml:annotationXML>
        <emma:emma xmlns:emma="http://www.w3.org/2003/04/emma" version="1.0">
          <emma:interpretation id="{2B33A507-5F49-4F68-BB74-294465E41F4D}" emma:medium="tactile" emma:mode="ink">
            <msink:context xmlns:msink="http://schemas.microsoft.com/ink/2010/main" type="paragraph" rotatedBoundingBox="459,5146 13543,5650 13491,7007 407,65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CF15E2-B024-4EB4-AB50-42D6A28BEB42}" emma:medium="tactile" emma:mode="ink">
              <msink:context xmlns:msink="http://schemas.microsoft.com/ink/2010/main" type="line" rotatedBoundingBox="459,5146 13543,5650 13491,7007 407,6502"/>
            </emma:interpretation>
          </emma:emma>
        </inkml:annotationXML>
        <inkml:traceGroup>
          <inkml:annotationXML>
            <emma:emma xmlns:emma="http://www.w3.org/2003/04/emma" version="1.0">
              <emma:interpretation id="{2B18CC9E-56B7-44AD-B2D9-CC77E61482CC}" emma:medium="tactile" emma:mode="ink">
                <msink:context xmlns:msink="http://schemas.microsoft.com/ink/2010/main" type="inkWord" rotatedBoundingBox="459,5146 13543,5650 13491,7007 407,6502"/>
              </emma:interpretation>
              <emma:one-of disjunction-type="recognition" id="oneOf0">
                <emma:interpretation id="interp0" emma:lang="en-US" emma:confidence="0">
                  <emma:literal>818242100824680068828871</emma:literal>
                </emma:interpretation>
                <emma:interpretation id="interp1" emma:lang="en-US" emma:confidence="0">
                  <emma:literal>828242100824680068828871</emma:literal>
                </emma:interpretation>
                <emma:interpretation id="interp2" emma:lang="en-US" emma:confidence="0">
                  <emma:literal>82824210082468068828871</emma:literal>
                </emma:interpretation>
                <emma:interpretation id="interp3" emma:lang="en-US" emma:confidence="0">
                  <emma:literal>81824210082468068828871</emma:literal>
                </emma:interpretation>
                <emma:interpretation id="interp4" emma:lang="en-US" emma:confidence="0">
                  <emma:literal>8282421008246806882887</emma:literal>
                </emma:interpretation>
              </emma:one-of>
            </emma:emma>
          </inkml:annotationXML>
          <inkml:trace contextRef="#ctx0" brushRef="#br0">1739 617 0,'0'-21'47,"0"0"-47,-22 0 16,1 0 15,21-22-31,-21-20 16,0 42-16,21 0 15,-21-1-15,21 1 16,-21 21-16,-1-42 16,1 0-16,0 42 15,-42 0 1,41 0 0,1 0-16,0 0 15,0 0 1,-21 0-1,20 42 1,1 21 0,21-20-1,-42 41-15,42-41 16,-21 20-16,0 1 16,21-22-16,0 43 15,0-43-15,0 22 16,0-43-16,0 21 15,0 0-15,21 1 16,21-1-16,-21-21 16,22 0-1,-43 1-15,21-1 16,0 0 15,-21 0 0,0 21-15,0-20 15,0-1-31,-42-21 16,20 0-16,-20 0 31,21 0-15,-21 0-1,20 0 1,22-43 0,-21 1-1,21 21 1,0 0 0,0 0-16,0-1 15,21-41 1,1 42-16,41-22 15,-42 22 1,22 0-16,20-21 16,-42-1-16,43 1 15,-64 21-15,63-43 16,-42 64-16,1-21 16,-1-21-16,0 21 15,0 0 1,-21-1 62</inkml:trace>
          <inkml:trace contextRef="#ctx0" brushRef="#br0" timeOffset="1225.2604">1760 787 0,'21'0'62,"0"0"-62,0 21 16,22 0-1,41 43-15,-63-64 16,22 42-16,-1-21 16,-21 0-1,0-21-15,-21 43 16,0-22-16,0 21 16,0-21-1,-21 43-15,0-43 16,0-21-1,-21 42 1,20-21 0,1-21-16,0 0 31,0 0-15,0 0-1,0 0-15,-1 0 16,1 0 31,42 0 78,1 0-125,-1 0 15,0 0 17,0 0-17,0 0 1,0 0 15,1 0-15,-1 0 46,0 0-46,0 0-1,0 0 17,0 22-1,1-22 16</inkml:trace>
          <inkml:trace contextRef="#ctx0" brushRef="#br0" timeOffset="-2736.2789">617 173 0,'0'-21'110,"0"-22"-79,0 1-31,-21 42 15,-22-21-15,22 0 16,0 0-16,0 21 16,0 0 15,-1 0-15,1 0-1,0 0 1,0 0-1,-21 21-15,42 21 32,0 0-17,-22 22 1,22-43-16,0 43 16,0-1-16,0 1 15,0-22-15,0 43 16,0-22-16,0-21 15,0 1-15,0-1 16,0 0-16,0-20 16,0-1-16,0 0 15,0 0 1,0 0-16,0 0 16,0 1-1,0-1-15,-21 0 31,0 0-15,0 0-16,0-21 16,0 21-16,-22-21 15,1 22-15,0-1 16,20-21-16,1 21 16,0-21-16,0 0 46,21-21-30,0-43 0,0 22-16,21 0 15,21-1-15,-20 22 16,-1 0-16,21 21 16,-42-42-16,42 20 15,-20 22-15,-1-21 16,0 0-1,0 0-15,0 0 16,0 0-16,1-1 16,-1 22-16,21-21 15,-21 0-15,0 0 16,1 0 0,-1 0-1,-21-1 1,21 22-1,-21-21 17,21 0-1,-21 0-15,21 0-1</inkml:trace>
          <inkml:trace contextRef="#ctx0" brushRef="#br0" timeOffset="-1375.6581">596 469 0,'21'0'0,"0"0"31,21 0-15,-42 21-1,21-21 16,1 22-31,-22-1 16,0 42 0,0-42-16,0 22 15,0-1-15,0 0 16,0-20-16,0 20 16,0-21-16,0 0 31,0 0-31,-22 1 62,1-1 16,0-21 1,0 0-64,0 21 16,-22-21 16,22 0-15,0 0 30,42 0 63,0 0-109,22 0-16,-22 0 15,21 0-15,-21 0 16,22 0 0,-22 0-1,21 0 1,-21 0 78,22 0-1</inkml:trace>
          <inkml:trace contextRef="#ctx0" brushRef="#br0" timeOffset="2464.0662">2649 554 0,'-21'85'94,"-1"-43"-79,22 0-15,-42 22 16,21-1-16,0 22 16,0-64-16,21 21 15,0-20 1,0-1 0,0 0-1,0 0 16,21 0 16,42 22-47,43-22 16,-21-21-16,21 0 16,21 21-16,-43-21 15,22 42-15,-42-42 16,-22 0-16</inkml:trace>
          <inkml:trace contextRef="#ctx0" brushRef="#br0" timeOffset="3008.0036">3051 808 0,'0'42'0,"0"-21"16,0 22-16,0 20 16,0-20-16,0-22 15,0 21-15,0-21 16,-21 22-16,21-1 15,0 21-15,-43-20 16,43-1-16,-21-21 16,21 0-1,0 1-15</inkml:trace>
          <inkml:trace contextRef="#ctx0" brushRef="#br0" timeOffset="4024.0601">3326 744 0,'21'0'15,"0"0"-15,1 22 16,-22-1 0,21 0-16,0-21 15,-21 21 17,21 21-17,-21-20-15,0-1 16,0 21-16,0 0 15,0-20-15,0 20 16,-21 21-16,-21-41 16,20 20-16,1-21 15,-21 21-15,0-20 16,-1-1 0,22 0-16,0 0 15,-64 21-15,43 1 31,63-43 79,0 0-110,22 21 31,-22 0-31,0-21 31,0 0-31,0 0 47</inkml:trace>
          <inkml:trace contextRef="#ctx0" brushRef="#br0" timeOffset="8721.0649">3940 829 0,'0'21'47,"0"22"-47,0-1 15,0 21-15,0-20 16,0-1-16,0 22 16,0-43-16,-21 21 15,21-21 1</inkml:trace>
          <inkml:trace contextRef="#ctx0" brushRef="#br0" timeOffset="9775.8634">4194 850 0,'0'43'16,"0"-22"15,0 0-31,0 0 15,0 0-15,0 0 16,0 1 0,0-1 46,21-21-15,0 0-31,0 0-16,1 0 31,-1-21-31,-21-22 16,0 22-1,0 0 1,0 0-16,0 0 15,21-1-15,-21-20 32,0 21 15,-21 0-32,-22 0 32,22 21 16,0 0-63,0 0 15,0 0 16</inkml:trace>
          <inkml:trace contextRef="#ctx0" brushRef="#br0" timeOffset="11223.7256">4490 744 0,'0'22'31,"0"-1"-15,0 0-1,0 0 1,0 21-16,0-20 16,0-1-1,0 0-15,0 0 47,0 0-16,0 0 1,21-21-1,1 0 16,20 0-32,-21 0 32,-21-21-16,21 21-15,0-21-16,1 0 16,-22 0-1,0 0 1,21 21-16,-21-22 16,0-20-1,0 0-15,21 42 16,-21-43-16,0 22 31,0 0-31,0 0 16,0 0 15,-21 21 0,0 0-15,-1 0-1,1 0 1,0 0 0,0 21-1,0 0 1,-22 21 46,22-42 142,21 22-189</inkml:trace>
          <inkml:trace contextRef="#ctx0" brushRef="#br0" timeOffset="22167.3439">5654 829 0,'22'42'62,"-1"-20"-46,0-1-16,0 0 31,0 0-15,-21 0 0,0 22-1,0-22 1,0 21-16,0-21 15,0 0 1,0 22 0,-21-1-1,-21 0 1,-1 1 0,22-43-16,21 21 15,-21-21 16,42 0 126,0 0-142,1 0 17,-1 0-32,0 0 15,0 0 1,21 0 31,-20 0 109,-22 21-62</inkml:trace>
          <inkml:trace contextRef="#ctx0" brushRef="#br0" timeOffset="20855.855">5400 681 0,'-21'0'187,"0"0"-171,0 0-1,0 0-15,0 0 32,-1 0-32,1 0 15,0 0 1,0 21 78,21 0-79,0 0 1,0 22-16,0-1 15,0 0-15,0 1 16,0-1-16,21 0 16,21 1-16,-20-1 15,20-21-15,-42 0 16,21-21 0,0 43-16,0-43 0,-21 21 15,22-21 1,-22 21-1,21 0-15,-21 0 16,0 22 15,0-22-15,0 21 0,0-21-16,0 1 15,-43-1 1,-62 21-1,83-42 1,1 0-16,0 0 16,-42 0-16,41 0 31,1 0-15,0-21-1,21-21 16,0-1-31,0 22 16,0 0 0,0 0-1,0 0-15,0-1 16,0-20-16,21 21 16,22-64-1,-22 85-15,-21-21 16,42 0-16,-42 0 15,21 0-15,0-1 16,-21 1-16,22 0 16,-1 0-1,-21-21-15,21 42 16,-21-43-16,21 22 94,0 0-63,-21 0-31,0 0 16,21-1 15,-21 1-16</inkml:trace>
          <inkml:trace contextRef="#ctx0" brushRef="#br0" timeOffset="23287.8804">6565 681 0,'0'21'79,"0"21"-79,0-20 15,0 41-15,0 1 16,0-43-16,0 42 15,0-20-15,0-1 16,0 0 0,0-21-16,21 1 125,0-22-110,106 42-15,-85-42 16,22 21-16,-22-21 16,-21 0-1,22 0-15,-22 0 16,0 0-16</inkml:trace>
          <inkml:trace contextRef="#ctx0" brushRef="#br0" timeOffset="23895.9981">6924 723 0,'-21'0'15,"21"21"1,0 1-16,0 41 16,0 1-16,-21-22 15,21 0-15,-42 22 16,42-43-16,0 42 16,0-41-16,0 20 15,0 0-15,0-21 16,0 1-1,0-1 1,0 0-16,0 0 16,0 21-1,-21-42 17</inkml:trace>
          <inkml:trace contextRef="#ctx0" brushRef="#br0" timeOffset="25088.1698">7221 702 0,'0'42'16,"-21"1"-16,-1-1 15,1-21-15,0 0 16,21 64-16,-42-43 15,21 22-15,21-43 16,0 21-16,-22 22 16,22-43-16,0 0 15,0 0 1,0 1-16,0-1 16,0 0 15,22-21 16,-22 21-32,21-21 1,0 0 0,0 0-1,0 0 16,22 0-15,-22-21 47,0-21-17,0 42-14,-21-22-17,0 1-15,0 0 16,0 0 0,0 0-16,0 0 15,0-1 1,0 1-16,-21 21 15,21-21 1,-21 0 0,0 21-1,-22 0 17,22 0-17,-21-42 1</inkml:trace>
          <inkml:trace contextRef="#ctx0" brushRef="#br0" timeOffset="26904.0008">7877 533 0,'-42'0'234,"42"21"-218,-22 0-16,22 43 15,0-22-15,0-21 16,0 43-16,0-43 15,22 63 1,-1-62 0,21 41-16,0-21 15,-42-20 1,43 20 0,-22-21-1,-21 0 1,0 0-1,0 1-15,0-1 16,0 21 0,-21 0-1,21-20-15,-21-22 16,21 21 0,-43-21-16,22 21 0,0 0 15,0-21-15,0 0 16,-1 0-1,1 0-15,0 0 16,0 0 15,0 0-15,21-42 0,0-1-16,0 22 15,21-21-15,42-22 16,-41 43-1,-1 0-15,0-21 16,-21-1-16,21 43 16,0-42-16,0 21 15,-21 0 1,0 0 0,0-1-1,22 1 1,-22-21-1,0 21-15,0 0 16,0-1-16,0 1 16,0 0-16,0-21 15,0 21 1,0-1-16,0 1 16,0 0-1,0 0 16,0 0 16</inkml:trace>
          <inkml:trace contextRef="#ctx0" brushRef="#br0" timeOffset="27935.7457">8110 766 0,'21'21'31,"-21"0"-15,0 21-16,0-21 16,0 22-16,0-22 15,0 0-15,0 0 16,0 22-1,0-22-15,0 21 16,0-21-16,0 0 31,0 1-15,21-22 31,0 0-32,0 0-15,1-22 16,20-20 0,-42 0-1,0 21-15,0-1 16,21 1 0,-21 0-1,0 0 1,0-21-1,0 20 17,0-20-17,0 21 1,0-21 0,0 20-16,-21 22 15,21-21-15,-42 0 47,20 21 16</inkml:trace>
          <inkml:trace contextRef="#ctx0" brushRef="#br0" timeOffset="29423.7197">9020 914 0,'-21'42'62,"0"-21"-46,-1 22-16,-20 20 16,21-42-16,0 43 15,0-1-15,21-42 16,0 43-1,0-43-15,0 21 16,0-20 0,0-1-16,0 0 15,0 0-15,0 0 16,21 0 0,0 1-1,0-1 16,0-21 1,0 0-17,1 0 17,-1 0-32,0 0 0,21 0 46,-42-21-46,21-1 16,-21-41 15,0 42-15,0-22 0,0 22 15,0 0-31,0 0 15,-21 21-15,0-21 16,0 21 0,0 0 31,0 0-47,-1 0 15,1 0 16</inkml:trace>
          <inkml:trace contextRef="#ctx0" brushRef="#br0" timeOffset="30936.3019">9486 935 0,'0'-21'15,"0"0"-15,0-1 16,0 1 0,0 0-1,-22 21-15,1-42 16,0 21-1,21-1 1,-21 22 62,0 0-62,0 0-1,-1 0-15,-20 0 16,42 22 0,0 20 62,0-21-78,0 21 15,0-20-15,0 20 16,0-21 0,0 0-16,0 22 15,0-22-15,0 21 16,21 0-16,-21-20 16,21-1-16,1 21 15,-22 0 1,21-42-1,0 22-15,-21-1 32,0 0-17,0 0-15,0 0 16,0 0 0,0 22-16,0-22 15,0 21 1,-21-21-1,0 1 1,-1-1 0,1-21 31,-21 0-16,21 0-16,21-21-15,-21-22 16,21 22 0,0-21-16,0 21 31,0-1-31,0 1 16,21 0-16,-21 0 15,0 0-15,21 21 16,0-21-16,-21-1 15,21-20-15,0 21 16,1 0 0,-1 0-1,0-22 1,-21 22 15,21-21-31,0-1 31,-21 22-15,21 0 0,-21 0-1,0 0 1,0 0 31</inkml:trace>
          <inkml:trace contextRef="#ctx0" brushRef="#br0" timeOffset="32495.7321">10544 1104 0,'0'-21'16,"0"0"15,0-21-16,-42-1 1,20 1 0,-41-22-1,63 43-15,-85-21 16,43 21-16,0 0 16,-1-1-16,22 1 15,0 21 63,0 0-78,0 0 16,21 64 0,0-43-16,0 21 15,0 1-15,0 20 16,0 43-1,21-64 1,-21 1-16,21-1 16,-21-21-16,21 0 15,0 43-15,-21-43 16,0 21-16,0-21 16,0 1-16,0-1 15,0 0 1,0 0-1,0 0-15,0 0 16,0 1 15,-21-22-15,0 0 0,0 0 15,0 0-31,-1 0 15,1 0 1,21-22-16,-21-20 16,21 21-16,0 0 15,0-22-15,0 1 16,0 21 0,0 0-16,21-22 15,0 43-15,1-21 16,-1-21 15,0 21-15,0 21-16,0 0 15,0-21 1,22-1 0,-22 22-1,0-21-15,0 0 16,22 21-1,-22-42-15,0 42 16,0 0-16</inkml:trace>
          <inkml:trace contextRef="#ctx0" brushRef="#br0" timeOffset="33663.8341">10565 1062 0,'21'0'32,"0"0"-32,-21 21 15,22-21 1,-1 42 0,0-20 15,-21-1-31,0 21 15,21-42-15,-21 21 16,0 0-16,0 1 16,0-1-1,0 0-15,0 0 16,0 21 0,-21-42-1,0 22 1,0-22-1,21 21-15,-22-21 16,22 21 0,-42-21-1,21 0 17,0 21-1,0-21 0,21 21 110,21-21-63,63 0-63,-62 0 1,20 0-16,-21 0 31,21 0 1</inkml:trace>
          <inkml:trace contextRef="#ctx0" brushRef="#br0" timeOffset="35064.0538">11539 998 0,'-21'-21'63,"21"0"-63,0-21 15,0 21-15,0-22 16,0 22-1,-22-42 1,1 63-16,21-22 16,-21-20-16,0 42 15,0-42-15,0 21 16,-1 21 31,1 0-32,0 0-15,0 21 0,-21 21 16,20-21-16,22 43 16,0-22-16,0 0 15,0 43 1,0-21-16,22-1 16,-1-21-16,0 1 15,21-1-15,-42-21 16,21 0-16,1 1 15,-1-1-15,0 0 16,0 0 0,-21 0-1,21 22 1,-21-22 15,0 0-31,0 0 16,-21-21-16,-21 42 15,-22 1 1,43-43-16,0 0 16,0 0-1,0 0 1,-1 0 0,1 0-1,0 0 16,21-21-31,0-22 16,0 22-16,21-21 16,-21 21-16,21-43 15,1 43-15,-1-21 16,0 20-16,0 1 16,0 0-1,22-21-15,-1-1 31,-42 22-15,21-21 15,-21 21 1,0-22 14</inkml:trace>
          <inkml:trace contextRef="#ctx0" brushRef="#br0" timeOffset="36695.8945">11814 1020 0,'0'-43'16,"0"1"15,-21 0-31,21 20 16,0 1-1,-21 21-15,-1 0 141,22 21-125,0 1-1,0-1-15,0 0 16,0 0-16,0 0 16,0 0-16,0 22 15,0-22-15,0 21 16,0-21-16,0 22 15,0 20 1,0-42-16,0 43 16,0-43-16,0 21 15,0 1 1,0-1-16,0 0 16,0-20-1,0-1 1,0 0-16,0 0 31,0 0 32,-21-21-48,0 43-15,0-43 16,0 0-1,0 0 1,-1 0 0,1 0-1,0 0 17,0-22-17,21 1-15,0 0 16,0-21-1,0 21 1,0-1 15,0 1-31,0 0 16,0 0 0,0-21-16,21 20 15,-21 1-15,21 0 16,0 0-16,1-43 15,-1 64-15,-21-21 16,21 21-16,0-42 16,0 42 15,-21-21-15,21 0-1,1-22 16,-1 22-15,-21 0 0,21 21-1,-21-21 1,21-22-16,-21 1 31,0 21 0,0 0 16,0 0 16,0-1-63,0 1 47,-21 21-47</inkml:trace>
          <inkml:trace contextRef="#ctx0" brushRef="#br0" timeOffset="38351.8014">12512 998 0,'22'0'94,"-1"0"-78,21 0 31,-21 0-32,22 22 1,-22-22-16,0 21 31,0-21-15,-21 21-1,42 0 1,-20 0 15,-22 0 94,0 1-94,-22-1-31,22 21 16,-21 0-16,0-42 16,21 43-16,0-1 15,-21 0-15,0 1 16,21-1 0,-21-21-16,21 0 15,0 1 1</inkml:trace>
          <inkml:trace contextRef="#ctx0" brushRef="#br0" timeOffset="39255.7064">13105 956 0,'0'21'15,"-21"22"1,21-22-16,0 21 16,-21 0-16,21 22 15,0-22-15,0-21 16,0 1-16,0-1 16,0 0-16,0 0 31,0 0-16,0 0 1,0 1 15,0-1 1,0 0 14,0 0-14,-21-21-17,-1 21 1</inkml:trace>
        </inkml:traceGroup>
      </inkml:traceGroup>
    </inkml:traceGroup>
    <inkml:traceGroup>
      <inkml:annotationXML>
        <emma:emma xmlns:emma="http://www.w3.org/2003/04/emma" version="1.0">
          <emma:interpretation id="{C87E7DE8-605D-4A95-B8BD-EC4535B23C5E}" emma:medium="tactile" emma:mode="ink">
            <msink:context xmlns:msink="http://schemas.microsoft.com/ink/2010/main" type="paragraph" rotatedBoundingBox="3905,6794 5009,6630 5163,7666 4059,783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2EB6A39-CF13-44B1-AE93-9D79CCD4EF82}" emma:medium="tactile" emma:mode="ink">
              <msink:context xmlns:msink="http://schemas.microsoft.com/ink/2010/main" type="line" rotatedBoundingBox="3905,6794 5009,6630 5163,7666 4059,7830"/>
            </emma:interpretation>
          </emma:emma>
        </inkml:annotationXML>
        <inkml:traceGroup>
          <inkml:annotationXML>
            <emma:emma xmlns:emma="http://www.w3.org/2003/04/emma" version="1.0">
              <emma:interpretation id="{098DAE59-80F3-4A36-90FC-1913CFA54CB2}" emma:medium="tactile" emma:mode="ink">
                <msink:context xmlns:msink="http://schemas.microsoft.com/ink/2010/main" type="inkWord" rotatedBoundingBox="3905,6794 5009,6630 5163,7666 4059,7830"/>
              </emma:interpretation>
              <emma:one-of disjunction-type="recognition" id="oneOf1">
                <emma:interpretation id="interp5" emma:lang="en-US" emma:confidence="0">
                  <emma:literal>o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0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14439.3042">4575 1633 0,'-21'0'31,"-22"0"-15,-20 0-16,-22 0 15,1-21 1,-43 0-16,42 21 16,21 0-16,22 0 15,0 0-15,21 0 16,-1 0 31,1 0-32,0 0-15,-21 0 16,21 0 0,21 21-16,-22-21 15,1 64-15,0-43 16,0 21-16,-21 1 16,20-22-16,22 0 15,-21 21-15,21-21 16,-21 1-16,21-1 15,0 0 1,0 0-16,0 0 16,0 0-16,0 1 15,0-1-15,0 0 16,0 21-16,0 1 16,0-1-1,0-21 1,0 0-1,0 0-15,21-21 16,-21 22 15,21-1-15,22 21 0,-22-42-16,-21 21 15,21-21-15,0 21 16,0 1-16,1-22 31,-22 21-31,21 0 31,0-21-15,0 21 0,43-21-1,-22 21 1,-21-21-16,0 21 15,0-21 1,1 0 0,20 0-1,-21 22-15,0-22 16,0 21 0,1-21-16,-1 0 15,0 0 1,0 0-16,0 0 15,22 0 1,-22 0 0,0 0-16,0 0 15,0-21 1,0 21 0,1 0-1,-22-22 1,21 22-1,0-42 1,0 42 15,-21-21-15,21 21 0,0-42-1,1 42-15,-22-22 16,21 22-1,-21-21 1,0 0 15,21 0-31,0 0 16,-21 0 15,0-22-15,0 22-16,0 0 15,21-21-15,-21 20 16,0 1 0,0 0-1,0 0-15,0 0 16,0 0 15,0-22-15,0 22-1,0 0 1,0 0 0,0 0-1,0-22 32,0 22-16,0-21-15,0 21 0,0-1 15,0 1-31,0 0 16,0-21-16,0 21 15,-21 21 16,21-22-15,0 1 0,-21 0 15,0 21 0,21-21 16,-21 21 0</inkml:trace>
        </inkml:traceGroup>
      </inkml:traceGroup>
    </inkml:traceGroup>
  </inkml:traceGroup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1:20.22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C01636-B9F3-4581-AAB9-37617D129076}" emma:medium="tactile" emma:mode="ink">
          <msink:context xmlns:msink="http://schemas.microsoft.com/ink/2010/main" type="writingRegion" rotatedBoundingBox="16812,10205 19378,9879 19450,10441 16884,10766"/>
        </emma:interpretation>
      </emma:emma>
    </inkml:annotationXML>
    <inkml:traceGroup>
      <inkml:annotationXML>
        <emma:emma xmlns:emma="http://www.w3.org/2003/04/emma" version="1.0">
          <emma:interpretation id="{B44AC8D8-A00C-4A46-9231-83601123022B}" emma:medium="tactile" emma:mode="ink">
            <msink:context xmlns:msink="http://schemas.microsoft.com/ink/2010/main" type="paragraph" rotatedBoundingBox="16812,10205 19378,9879 19450,10441 16884,107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B698D9-3874-4911-99D2-CFE6A78423DF}" emma:medium="tactile" emma:mode="ink">
              <msink:context xmlns:msink="http://schemas.microsoft.com/ink/2010/main" type="line" rotatedBoundingBox="16812,10205 19378,9879 19450,10441 16884,10766"/>
            </emma:interpretation>
          </emma:emma>
        </inkml:annotationXML>
        <inkml:traceGroup>
          <inkml:annotationXML>
            <emma:emma xmlns:emma="http://www.w3.org/2003/04/emma" version="1.0">
              <emma:interpretation id="{ECA34839-745D-47A1-9705-CBE5378DB646}" emma:medium="tactile" emma:mode="ink">
                <msink:context xmlns:msink="http://schemas.microsoft.com/ink/2010/main" type="inkWord" rotatedBoundingBox="17863,10071 19378,9879 19450,10441 17934,10633"/>
              </emma:interpretation>
              <emma:one-of disjunction-type="recognition" id="oneOf0">
                <emma:interpretation id="interp0" emma:lang="en-US" emma:confidence="1">
                  <emma:literal>1325</emma:literal>
                </emma:interpretation>
                <emma:interpretation id="interp1" emma:lang="en-US" emma:confidence="1">
                  <emma:literal>13 25</emma:literal>
                </emma:interpretation>
                <emma:interpretation id="interp2" emma:lang="en-US" emma:confidence="0">
                  <emma:literal>•3 25</emma:literal>
                </emma:interpretation>
                <emma:interpretation id="interp3" emma:lang="en-US" emma:confidence="0">
                  <emma:literal>1 25</emma:literal>
                </emma:interpretation>
                <emma:interpretation id="interp4" emma:lang="en-US" emma:confidence="0">
                  <emma:literal>B 25</emma:literal>
                </emma:interpretation>
              </emma:one-of>
            </emma:emma>
          </inkml:annotationXML>
          <inkml:trace contextRef="#ctx0" brushRef="#br0">0 0 0,'0'42'109,"0"22"-109,0-22 16,0 0-16,0 22 16,0-22-16,0 0 15,0-20 1,0-1 93</inkml:trace>
          <inkml:trace contextRef="#ctx0" brushRef="#br0" timeOffset="1552.1309">212-64 0,'21'0'47,"0"0"-16,1 0-31,-1 0 16,0 21 15,-21 1 0,0-1-15,0 0-1,0 0 1,-21-21 0,21 21-16,0 0 156,21-21-141,0 0 1,0 22 15,0-1-15,-21 0 0,0 21-1,0-21-15,0 1 16,0-1-16,0 0 15,0 0 32,-21-21-31,0 0 31,0 0-32,0 0 1,0 0-16,-1 0 16,1 0 15,0 0-15,0 0 15</inkml:trace>
          <inkml:trace contextRef="#ctx0" brushRef="#br0" timeOffset="2824.6281">1016-21 0,'22'0'32,"-1"0"-17,21 0-15,-21 0 16,0 0-16,22 0 15,-22 0-15,21 0 16,-21 0 15,1 42 16,-22-21-31,0 21-1,0-20 1,-22-1 0,22 0-16,-21-21 15,21 21-15,-21-21 16,0 0-16,0 21 78,0-21-78,-1 21 16,1 1 15,42-22 110,43 0-141,-43 0 15,21 0-15,-20 0 16,20 0-16,-21 0 15,0 0 79,0 0-78,1 0-1,-1 0 1</inkml:trace>
          <inkml:trace contextRef="#ctx0" brushRef="#br0" timeOffset="3768.1413">1609-233 0,'0'42'16,"-21"1"0,21-22-1,0 0 17,0 0 14,21 0-30,0-21 0,-21 21-16,21-21 15,1 22 1,-1-1-16,-21 0 31,0 21-15,0-21 15,0 22-31,0-22 16,0 21-1,0-21-15,-21 1 16,-1-1 0,1 0-1,21 0-15,-21-21 63,0 0-48,0 0-15,21-21 16,-21 21-16,-1-21 16</inkml:trace>
          <inkml:trace contextRef="#ctx0" brushRef="#br0" timeOffset="4369.2382">1588-254 0,'42'-21'47,"1"21"-16,-22 0-31,0 0 16,0 0 0,0 0-1,0 0 16,22 0-15,-22 0 0,42 21-1,107 0-15,-22 0 16,-21 0-16,63 22 16</inkml:trace>
        </inkml:traceGroup>
      </inkml:traceGroup>
    </inkml:traceGroup>
  </inkml:traceGroup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26.447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28.710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31.17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9.1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32.73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33.98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44.23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45.96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46.96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49.09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2:59.9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00.9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01.64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10.64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32.26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12.214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13.334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13.94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24.606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25.678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26.742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38.40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39.52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40.39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41.84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36.12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42.73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53.055"/>
    </inkml:context>
    <inkml:brush xml:id="br0">
      <inkml:brushProperty name="width" value="0.25" units="cm"/>
      <inkml:brushProperty name="height" value="0.5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53.775"/>
    </inkml:context>
    <inkml:brush xml:id="br0">
      <inkml:brushProperty name="width" value="0.25" units="cm"/>
      <inkml:brushProperty name="height" value="0.5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3:59.791"/>
    </inkml:context>
    <inkml:brush xml:id="br0">
      <inkml:brushProperty name="width" value="0.25" units="cm"/>
      <inkml:brushProperty name="height" value="0.5" units="cm"/>
      <inkml:brushProperty name="color" value="#DBDBDB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01.294"/>
    </inkml:context>
    <inkml:brush xml:id="br0">
      <inkml:brushProperty name="width" value="0.25" units="cm"/>
      <inkml:brushProperty name="height" value="0.5" units="cm"/>
      <inkml:brushProperty name="color" value="#DBDBDB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09.558"/>
    </inkml:context>
    <inkml:brush xml:id="br0">
      <inkml:brushProperty name="width" value="0.25" units="cm"/>
      <inkml:brushProperty name="height" value="0.5" units="cm"/>
      <inkml:brushProperty name="color" value="#F7CBAC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0,'0'22'15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10.198"/>
    </inkml:context>
    <inkml:brush xml:id="br0">
      <inkml:brushProperty name="width" value="0.25" units="cm"/>
      <inkml:brushProperty name="height" value="0.5" units="cm"/>
      <inkml:brushProperty name="color" value="#F7CBA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17.374"/>
    </inkml:context>
    <inkml:brush xml:id="br0">
      <inkml:brushProperty name="width" value="0.25" units="cm"/>
      <inkml:brushProperty name="height" value="0.5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18.494"/>
    </inkml:context>
    <inkml:brush xml:id="br0">
      <inkml:brushProperty name="width" value="0.25" units="cm"/>
      <inkml:brushProperty name="height" value="0.5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19.766"/>
    </inkml:context>
    <inkml:brush xml:id="br0">
      <inkml:brushProperty name="width" value="0.25" units="cm"/>
      <inkml:brushProperty name="height" value="0.5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36.8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5:02.66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473A3E-A7E1-4D63-99AB-6E672EE8E1EE}" emma:medium="tactile" emma:mode="ink">
          <msink:context xmlns:msink="http://schemas.microsoft.com/ink/2010/main" type="writingRegion" rotatedBoundingBox="7740,8548 7749,11342 6582,11346 6572,8552"/>
        </emma:interpretation>
      </emma:emma>
    </inkml:annotationXML>
    <inkml:traceGroup>
      <inkml:annotationXML>
        <emma:emma xmlns:emma="http://www.w3.org/2003/04/emma" version="1.0">
          <emma:interpretation id="{9ACB64C8-778D-4F03-A41E-2BD72FC59F06}" emma:medium="tactile" emma:mode="ink">
            <msink:context xmlns:msink="http://schemas.microsoft.com/ink/2010/main" type="paragraph" rotatedBoundingBox="7740,8548 7749,11342 6582,11346 6572,85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38E9AC-74C8-4452-81EC-314EFC20FDF7}" emma:medium="tactile" emma:mode="ink">
              <msink:context xmlns:msink="http://schemas.microsoft.com/ink/2010/main" type="line" rotatedBoundingBox="7740,8548 7749,11342 6582,11346 6572,8552"/>
            </emma:interpretation>
          </emma:emma>
        </inkml:annotationXML>
        <inkml:traceGroup>
          <inkml:annotationXML>
            <emma:emma xmlns:emma="http://www.w3.org/2003/04/emma" version="1.0">
              <emma:interpretation id="{3B4FC6A4-EA54-4160-B563-74B4AD175D66}" emma:medium="tactile" emma:mode="ink">
                <msink:context xmlns:msink="http://schemas.microsoft.com/ink/2010/main" type="inkWord" rotatedBoundingBox="7740,8548 7749,11342 6582,11346 6572,8552"/>
              </emma:interpretation>
              <emma:one-of disjunction-type="recognition" id="oneOf0">
                <emma:interpretation id="interp0" emma:lang="en-US" emma:confidence="0">
                  <emma:literal>ed</emma:literal>
                </emma:interpretation>
                <emma:interpretation id="interp1" emma:lang="en-US" emma:confidence="0">
                  <emma:literal>End</emma:literal>
                </emma:interpretation>
                <emma:interpretation id="interp2" emma:lang="en-US" emma:confidence="0">
                  <emma:literal>rod</emma:literal>
                </emma:interpretation>
                <emma:interpretation id="interp3" emma:lang="en-US" emma:confidence="0">
                  <emma:literal>Fed</emma:literal>
                </emma:interpretation>
                <emma:interpretation id="interp4" emma:lang="en-US" emma:confidence="0">
                  <emma:literal>cad</emma:literal>
                </emma:interpretation>
              </emma:one-of>
            </emma:emma>
          </inkml:annotationXML>
          <inkml:trace contextRef="#ctx0" brushRef="#br0">6711 297 0,'0'-21'0,"0"-1"47,21 1-31,-21 0-1,0 0 1,0 0 0,0 0-16,0-1 31,0 1 0,-21 21 0,-21 0-15,-22 0 0,1 21-1,-22 43-15,64-43 16,0 21-16,0 22 15,-1-1-15,22-20 16,0 20-16,0 1 16,0-43-16,0 21 15,22-21-15,-22 1 16,21-22 0,0 0 15,0 0-16,21-22 1,-42 1-16,0 0 16,0 0-16,0 0 15,0 0 1,0-1-16,0 1 47,0 0-32,0 0-15,22 0 16,-1 21 62,21 21-62,-21 21-16,-21 1 15,43 20-15,-22 1 16,-21-22 0,0 21-16,0 22 15,0-21-15,0-22 16,0 0-16,0-21 16,0 22-16,0-22 15</inkml:trace>
          <inkml:trace contextRef="#ctx0" brushRef="#br0" timeOffset="1361.1902">7050 276 0,'0'-22'16,"0"1"109,-43 21-94,22 0-15,-21 64-16,21-43 16,-22 21-16,22 1 15,0-22-15,0 0 16,0-21-16,0 42 15,21-21 17,-22-21-32,22 22 15,0-1-15,0 0 16,0 0-16,0 0 16,0 22-16,43-43 15,20 0-15,1 0 16,-43 0-16,42 0 15,-41 0-15,20 0 16,-21 0-16,21 0 16,-20-22-16,-1-41 15,0 21-15,0 20 16,-21 1-16,21-21 16,-21 21-16,0 0 15,0-1 1,-21 65 78,0-22-94,0 42 15,0 43-15,-1-21 16,22-22-1,-21 22-15,21-21 16,-21 20-16,21-20 16,-21-1-16,21-20 15,0-22-15,0 0 16,-21 21-16,21 1 16,0-22-1,-21 0 141</inkml:trace>
          <inkml:trace contextRef="#ctx0" brushRef="#br0" timeOffset="3595.1807">6690 1313 0,'-42'0'16,"20"0"-16,1 0 16,0 0-16,0 0 15,0 0 1,0 0 0,-22 0-1,22 21 1,21 0-1,-42 21-15,42-20 16,-43 20-16,22 21 16,0-20-16,0-22 15,0 21-15,0 1 16,-1-1-16,22-21 16,0 0-1,0 22-15,0-1 16,0-21-1,0 43-15,0-43 16,0 21-16,0-21 16,0 43-16,0-43 15,0 21-15,0-21 16,0 1-16,0 20 16,0 0-1,0-21-15,0 43 16,0-43-16,0 21 15,0 1-15,0-1 16,0 0-16,0 1 16,0 20-16,0-20 15,22-22-15,-22 0 16,21 0-16,21 21 16,-21-20-16,-21-1 15,43-21-15,-22 21 16,0 0-16,0-21 15,21 21 1,-20-21 0,-1 0-1,0 0 1,0 0-16,0 0 16,0 0-1,43-21-15,-22 21 16,-21 0-16,43 0 15,-1-21-15,43 0 16,-42-22-16,-22 43 16,0 0-16,1-21 15,20-21-15,-63 21 16,21 0-16,22-43 16,-22 64-16,-21-42 15,63-1-15,-63 1 16,0 21-1,0 0-15,22-22 16,-22 1 0,0 21-16,0-43 15,0 43-15,0 0 16,0 0-16,0 0 16,0 0-16,0-1 15,0 1 1,0 0-1,0 0 1,0 0 0,0 0-16,-22-22 15,22 1-15,-21 21 16,21-22 0,0 1-16,-21 21 15,-21-21-15,42-1 16,-43 1-16,1 0 15,21 20 1,21-20-16,-21 21 16,0 0-16,-1 0 15,22-1 1,-42 1-16,21-21 16,-21 21-16,20 0 15,-20 21 1,21-22-16,0 22 15,0 0-15,-1-21 16,1 21-16,-21 0 16,21-21-16,-22 21 15,-20 0-15,42 0 16,0 0-16,-1 0 16,1 0-1,0 0 48,0 0-48,0 0 17,21 21-1</inkml:trace>
        </inkml:traceGroup>
      </inkml:traceGroup>
    </inkml:traceGroup>
  </inkml:traceGroup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41.09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B835F8-26C8-4CEB-AF8A-A6F9293BC64E}" emma:medium="tactile" emma:mode="ink">
          <msink:context xmlns:msink="http://schemas.microsoft.com/ink/2010/main" type="writingRegion" rotatedBoundingBox="340,8368 12656,8500 12626,11288 310,11157"/>
        </emma:interpretation>
      </emma:emma>
    </inkml:annotationXML>
    <inkml:traceGroup>
      <inkml:annotationXML>
        <emma:emma xmlns:emma="http://www.w3.org/2003/04/emma" version="1.0">
          <emma:interpretation id="{0E134AD1-D973-4FCF-AA31-748AD80DDAD4}" emma:medium="tactile" emma:mode="ink">
            <msink:context xmlns:msink="http://schemas.microsoft.com/ink/2010/main" type="paragraph" rotatedBoundingBox="340,8368 12557,8499 12544,9715 327,95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776EED-FA31-413C-BE85-6FC00E21E292}" emma:medium="tactile" emma:mode="ink">
              <msink:context xmlns:msink="http://schemas.microsoft.com/ink/2010/main" type="line" rotatedBoundingBox="340,8368 12557,8499 12544,9715 327,9584"/>
            </emma:interpretation>
          </emma:emma>
        </inkml:annotationXML>
        <inkml:traceGroup>
          <inkml:annotationXML>
            <emma:emma xmlns:emma="http://www.w3.org/2003/04/emma" version="1.0">
              <emma:interpretation id="{E73FF9B5-E56A-4A84-8095-2AEBC6758014}" emma:medium="tactile" emma:mode="ink">
                <msink:context xmlns:msink="http://schemas.microsoft.com/ink/2010/main" type="inkWord" rotatedBoundingBox="339,8423 6402,8488 6391,9488 328,9423"/>
              </emma:interpretation>
              <emma:one-of disjunction-type="recognition" id="oneOf0">
                <emma:interpretation id="interp0" emma:lang="en-US" emma:confidence="0">
                  <emma:literal>931005010046</emma:literal>
                </emma:interpretation>
                <emma:interpretation id="interp1" emma:lang="en-US" emma:confidence="1">
                  <emma:literal>9310050 100 46</emma:literal>
                </emma:interpretation>
                <emma:interpretation id="interp2" emma:lang="en-US" emma:confidence="0.5">
                  <emma:literal>9310050 10046</emma:literal>
                </emma:interpretation>
                <emma:interpretation id="interp3" emma:lang="en-US" emma:confidence="0">
                  <emma:literal>9310050100 46</emma:literal>
                </emma:interpretation>
                <emma:interpretation id="interp4" emma:lang="en-US" emma:confidence="0">
                  <emma:literal>931050100 46</emma:literal>
                </emma:interpretation>
              </emma:one-of>
            </emma:emma>
          </inkml:annotationXML>
          <inkml:trace contextRef="#ctx0" brushRef="#br0">276 318 0,'0'21'94,"0"-42"-63,-42-21-31,42-22 16,0 22-16,-21 21 15,-21-43-15,20 22 16,1 21 0,21-1-1,-21 22 32,0 0-31,21 22-16,-42 20 15,20 0-15,1-21 16,21 22-16,0-1 16,0-21-1,0 22-15,0-22 16,0 0 15,0 0-31,0 0 16,0 0 46,0 1-31,21-22 32,1 0-47,-1 0-1,0 0 1,0 0 15,0 0-15,-21-22 15,21 1-15,-21 0 15,22 21-16,-1 0 95,0 21 15,-42 43-110,21-22-15,0 22 16,-21-1-16,-1 1 16,-20 20-16,42-41 15,0-1-15,-21-21 16,21 0-16,0 0 16,0 1-1</inkml:trace>
          <inkml:trace contextRef="#ctx0" brushRef="#br0" timeOffset="1183.1387">382 170 0,'21'0'47,"22"0"-31,41 0-16,43 0 15,0 63-15,-42-42 16,-43-21-16,1 22 15,-1-22-15,-42 21 16,0 0 0,0 0-1,0 21 1,0-20 0,-21-22-16,-21 21 15,42 0-15,-43-21 16,-20 0-16,-43 21 15,64-21 1,-1 0-16,-20 0 16,42 0-16,-1 0 15,65 21 110,-1 0-125,43 22 16,-22-22-16,1 0 16,-64 0-16,21-21 15,-21 43 48,0-22-32,0 0-15,0 0-16,-42 0 15,-43 0-15,21-21 16,-20 0-1,63 0-15,-43 0 16,43 0-16,0 0 16,0 0 31</inkml:trace>
          <inkml:trace contextRef="#ctx0" brushRef="#br0" timeOffset="2199.844">1398 360 0,'-21'43'15,"0"-1"-15,21 21 16,0-20-16,0-1 15,0 0-15,0 1 16,0-22 0,0 21-16,0-21 15,0 1-15,0-1 16,0 0 15,0 0-15</inkml:trace>
          <inkml:trace contextRef="#ctx0" brushRef="#br0" timeOffset="2999.4709">1631 466 0,'0'21'16,"0"0"-16,0 1 15,0 41-15,0-42 16,0 22 0,0-22-1,0 21 1,21-42 31,0 0-32,1 0-15,-1 0 16,42 0-16,-63-21 16,43 0-16,-22-22 15,0 43-15,-21-21 16,0-21-1,0 21-15,0 0 16,0-22-16,0 22 16,0 0-16,0 0 15,0 0-15,-21-43 16,21 43 0,-21 21-16,-22-42 15,22 20-15,-21 1 16,21 21-1,-1 0 1,1 0-16,0 0 16,-21 0-1,42 21 17</inkml:trace>
          <inkml:trace contextRef="#ctx0" brushRef="#br0" timeOffset="3791.5792">1970 254 0,'0'22'0,"0"41"16,0-42-16,0 43 15,0-1-15,0 1 16,0-22-16,21 22 15,21-1-15,-21-21 16,1-42 15,-1 0 16,0 0-47,21 0 16,1-42-16,-43 0 15,42-22 1,-42 43-16,0-42 16,0 41-16,0-20 15,0 0-15,0-1 16,0 22-16,0-42 16,0 42-16,0-22 15,0 1-15,0 0 16,-21 20-16,21 1 15,-43 21 1,43-21-16,-21 0 16,-21 0-16,21 0 15,-22 21-15,1 0 16,0-22-16,-1 22 16,1 0-1</inkml:trace>
          <inkml:trace contextRef="#ctx0" brushRef="#br0" timeOffset="8560.2806">2689 127 0,'0'22'78,"0"20"-63,0-21 1,0 43-16,22-22 16,-22 0-1,0-21 1,0 1 0,0-1 15,0 0 0,0 0 0,0 21-15,63 1 0,-42-22-16,0 21 15,43 1-15,-22-1 16,-21 0-16,22 1 15,-22-22-15,-21 0 32,0 0 30,-21 0-46,0-21-16,-22 0 15,22 0-15,-21 0 16,-22 0-16,22 0 16,0 0-1,20 0-15,1 0 16,0 0 0,21-21-1,-21 21 1,21-21-1,0 0-15,0 0 16</inkml:trace>
          <inkml:trace contextRef="#ctx0" brushRef="#br0" timeOffset="9071.1516">2668 318 0,'21'0'16,"1"0"-1,41 0-15,-42 0 16,22 0-16,20 0 15,-21 0-15,1 0 16,-22 0-16,0 0 16,0 0 46,0 0-46,22 0-1,-22 0 1</inkml:trace>
          <inkml:trace contextRef="#ctx0" brushRef="#br0" timeOffset="10095.8547">3197 381 0,'-21'43'16,"21"-22"-16,0 21 15,0-21 1,0 1-16,0-1 16,0 0-16,0 0 15,0 0 1,0 0 15,21-21-15,-21 22-1,22-1 1,20-21 0,-21 0-1,0 0 17,0 0-1,1 0-31,-1 0 15,0-21 1,0-1 0,0 1-16,0-21 0,1 21 15,-22 0 1,0-1 0,0 1-1,0 0-15,0 0 16,0 0-1,0 0 1,0-1 0,-22-20-16,-20 21 15,0 0 1,21 0 0,-1 21-1,1 0 16,-21 0 1,21 0-17,-22 21 1,22-21 0,21 21-1,-21-21 1,0 21-1,21 0 32,0 0-47</inkml:trace>
          <inkml:trace contextRef="#ctx0" brushRef="#br0" timeOffset="11128.1011">4086 445 0,'-21'21'46,"21"43"-30,0-22-16,-21 21 16,21-20-16,0-1 15,0 22-15,0-1 16,-21-42-16,21 22 16,0-22-1,0 21-15,-21 0 16</inkml:trace>
          <inkml:trace contextRef="#ctx0" brushRef="#br0" timeOffset="11984.8855">4298 508 0,'0'64'16,"0"-43"-16,21 43 15,-21-43-15,0 21 16,21 0-16,-21-20 16,22-22-16,-22 21 15,21-21 48,0 0-48,21-21 1,-21 21 0,1-43-16,-22 22 15,21 0-15,0-21 16,-21 20-16,0 1 16,0-21-16,21 0 15,-21 20-15,0-20 16,0 21-16,0-43 15,0 43 1,0 0-16,-21 0 16,0 21 31,-22 0-32,1 0 1,-21 0-16,20 0 15,22 0 1,0 0-16,0 0 47</inkml:trace>
          <inkml:trace contextRef="#ctx0" brushRef="#br0" timeOffset="12911.8467">4827 318 0,'-21'0'0,"-21"21"15,21-21-15,21 21 16,-43 22-16,22-43 16,0 42-16,0-42 15,21 21-15,0 0 16,0 22-16,0-22 16,0 21-16,0-21 15,0 0 1,0 1-16,0-1 0,0 0 15,0 0-15,21 21 32,0-42 15,0 0-16,0 0-31,22-21 15,-43 0 1,21 0-16,21 0 16,-42 0-16,21 21 15,1-22-15,-1-20 16,-21 0 0,21 42-16,-21-21 15,0-1-15,0-20 16,0 21-16,0 0 15,0 0-15,0-43 16,0 43-16,0-21 16,-64-1-16,64 1 15,-42 21-15,21 21 16,0-21-16,0 21 16,-1 0-1,1 0-15,-21 0 16,21 0-16</inkml:trace>
          <inkml:trace contextRef="#ctx0" brushRef="#br0" timeOffset="18096.0046">5653 191 0,'-21'0'125,"-43"63"-109,43-41-16,-21 41 16,20-21-16,1 22 15,21-43-15,-42 21 16,42 1-16,0-22 16,-21 0-1,21 0 110,0 0-109,0 1-16,63-1 15,-20-21-15,20 21 16,-42-21 0</inkml:trace>
          <inkml:trace contextRef="#ctx0" brushRef="#br0" timeOffset="18783.3274">5526 381 0,'0'43'0,"21"-22"15,-21 21-15,0-21 16,0 22-16,0-1 16,0 0-1,0 1 1,0-1-16,0 0 16,0-20-1,0 20-15,0-21 16,0 21-1,0-20-15,0 41 16,0-42-16,0 22 16</inkml:trace>
          <inkml:trace contextRef="#ctx0" brushRef="#br0" timeOffset="20097.3228">5843 212 0,'0'21'46,"0"22"-30,0-22 0,0 21-16,0 0 15,-21 1-15,21-22 16,0 42-16,0-41 16,0 41-16,0 1 15,0-43-15,0 21 16,0 0-16,0 1 15,0-22-15,0 21 16,0-21 0,0 22-1,0-22 1,21 0-16,-21 0 16,21 0 15,1-21-31,-1 22 15,0-22 1,21 0-16,-21 0 16,1 0 15,-1 0-15,0 0-1,-21-22 1,0 1-1,0 0-15,0 0 16,0 0-16,0 0 16,0-1-16,0 1 15,0 0-15,0 0 16,0 0 0,0 0-16,-21-1 15,-22 22 1,1-21-1,0 21-15,-1 0 16,22 0 0,0 0-16,0 0 15,0 0-15,-43 0 16,43 0 0</inkml:trace>
        </inkml:traceGroup>
        <inkml:traceGroup>
          <inkml:annotationXML>
            <emma:emma xmlns:emma="http://www.w3.org/2003/04/emma" version="1.0">
              <emma:interpretation id="{0F3BB61C-AA3E-4759-9746-A94A61F0059E}" emma:medium="tactile" emma:mode="ink">
                <msink:context xmlns:msink="http://schemas.microsoft.com/ink/2010/main" type="inkWord" rotatedBoundingBox="7923,8449 12557,8499 12544,9715 7910,9665"/>
              </emma:interpretation>
              <emma:one-of disjunction-type="recognition" id="oneOf1">
                <emma:interpretation id="interp5" emma:lang="en-US" emma:confidence="0">
                  <emma:literal>899392100</emma:literal>
                </emma:interpretation>
                <emma:interpretation id="interp6" emma:lang="en-US" emma:confidence="0">
                  <emma:literal>89939100</emma:literal>
                </emma:interpretation>
                <emma:interpretation id="interp7" emma:lang="en-US" emma:confidence="0">
                  <emma:literal>89392100</emma:literal>
                </emma:interpretation>
                <emma:interpretation id="interp8" emma:lang="en-US" emma:confidence="0">
                  <emma:literal>8993921000</emma:literal>
                </emma:interpretation>
                <emma:interpretation id="interp9" emma:lang="en-US" emma:confidence="0">
                  <emma:literal>8939100</emma:literal>
                </emma:interpretation>
              </emma:one-of>
            </emma:emma>
          </inkml:annotationXML>
          <inkml:trace contextRef="#ctx0" brushRef="#br0" timeOffset="32415.6227">10394 297 0,'0'-21'15,"0"-1"1,0 1-1,-21 0 17,21 0-17,-21 21 1,21-21-16,-21 0 16,-1 21-16,1-22 15,-63 22 16,41 0-15,1 0-16,0 0 16,-1 22-16,1 20 15,42-21 1,0 0-16,0 0 16,0 1-16,0 20 15,0-21-15,0 21 16,0-20-16,0-1 15,21 21 1,0-42 0,0 0-1,1 0-15,20 0 16,-21 0 0,21-21-16,-20 21 15,-1 0-15,21-64 16,-21 64 93,0 0-93,1 0-16,-22 22 15,0 20-15,21 0 16,-21 1-16,0 20 16,0-21-16,0 22 15,0-22-15,0 1 16,0 20-16,0 1 16,0-43-1,0 21 1</inkml:trace>
          <inkml:trace contextRef="#ctx0" brushRef="#br0" timeOffset="33536.1081">10648 403 0,'21'0'78,"22"0"-62,20 0-16,22 21 16,21 63-16,-43-62 15,-21-1-15,-20 21 16,-22 0 31,0-20-47,0-1 15,0 0-15,-43 21 16,-20-42-16,-1 21 16,-20 22-16,20-22 15,22-21-15,-1 0 16,22 0-16,0 0 16,0 0-16,21 63 187,42-41-187,43-22 0,-64 0 16,64 21-1,-85 0-15</inkml:trace>
          <inkml:trace contextRef="#ctx0" brushRef="#br0" timeOffset="34304.1574">11389 318 0,'0'63'16,"0"1"-16,0 21 16,0-43-16,0 43 15,0-22-15,0-21 16,0 1-16,0-1 16,42 22-16,-42-43 15,0 0 1,0 0-1,0 0 1,0 0 0,0 1-1,0-1-15,0 0 16,0 0 0,0 0-1</inkml:trace>
          <inkml:trace contextRef="#ctx0" brushRef="#br0" timeOffset="35127.8427">11664 508 0,'0'43'15,"0"-22"1,0 21-16,0 22 16,0-43-16,0 0 15,0 0-15,0 0 16,21 1-16,-21-1 16,21-21-16,1 21 46,-1-21-14,0-42-32,0 20 15,-21-41-15,0 42 16,21-22-16,22 1 16,-43 0-16,0 21 15,0-43-15,0 22 16,0-1-16,0 1 15,0 21 1,0 0 0,-43 21 46,-20 0-62,20 0 16,-20 0-16,42 0 15,21 21 48,0 0-47</inkml:trace>
          <inkml:trace contextRef="#ctx0" brushRef="#br0" timeOffset="36184.1522">11939 508 0,'0'22'15,"21"-1"-15,-21 0 16,0 0 0,22 21-16,-22-20 31,0-1-31,21 0 15,-21 0 1,42 21 0,-42-20-1,42-1 1,-20-21 46,-1 0-46,21-64 0,-42 43-16,21-21 15,-21 21-15,21-1 16,-21-20-16,0 21 16,0-21-16,0 20 15,0-20-15,0 21 16,0-21-1,-21 20-15,21 1 16,-21 21-16,-21-21 16,21 0-1,-22 21 1,22 0 0,-21 0-1,-1 0 1,1 0-1,21 21 1,21 0 0,-21 0-1,0 22-15,21-22 16,0 0 0,0 21-1,0-20-15,0-1 16,0 0-16,0 0 15,0 0 1</inkml:trace>
          <inkml:trace contextRef="#ctx0" brushRef="#br0" timeOffset="26824.3382">8023 170 0,'0'-21'15,"0"-1"-15,0 1 16,-42 21 125,0 0-126,-1 0-15,1 0 16,0 0-16,21 0 16,-1 21-1,1 22-15,21 20 0,0-42 16,0 43-16,0-1 15,0-20-15,0 41 16,0-20-16,0 21 16,43 42-16,-22-43 15,21-20-15,-21-22 16,0 0-16,1-20 16,-22-1-16,0 0 125,-22-21-125,-41-21 15,-43-43-15,64 43 16,-1 0-1,1 21-15,42-21 16,-21-22 0,21 22-1,0 0 1,0 0-16,0 0 16,0 0-1,0-1 1,0 1-1,21 0 1,-21 0-16,64 0 16,-22 0-16,0 21 15,-21-43-15,1 22 16,20 0 0,0 0-16,-21 0 0,-21-1 15,22-20-15,-1 0 31,-21 21-31,0-1 16,0 1 0,0 0-16</inkml:trace>
          <inkml:trace contextRef="#ctx0" brushRef="#br0" timeOffset="28080.089">8404 318 0,'0'-21'16,"0"0"-16,0-1 15,0 1 1,0 0 0,0 0-1,0-21 16,-21 42 1,0 0-17,0 0-15,0 0 16,0 0-16,-22 21 16,43 21-16,-21-42 15,21 42-15,-21 1 16,0-1-16,0-21 15,21 22-15,0-22 16,0 0-16,0 0 16,0 21-16,0-20 15,0-1 1,0 0 31,21 0-32,0-21-15,21 0 16,-21 0-16,22 0 16,-22 0-16,0 0 15,0 0 1,0 0 46,-21-21 63,-21 21-109,21 63-16,0 1 16,-21 21-16,-21-1 15,42 1-15,0-22 16,0-20-16,0 20 16,-21-42-16,21 1 15,0-1 79,-22 0-16,1 0-78</inkml:trace>
          <inkml:trace contextRef="#ctx0" brushRef="#br0" timeOffset="29695.8871">9188 360 0,'0'-42'47,"21"42"-31,-21-21-1,0-22-15,0 22 16,0-21 0,0 21-16,0-22 15,0 22-15,0 0 16,0 0-16,0 0 15,0 0 1,-21 21 47,-43 0-63,1 21 15,-22 21-15,21 0 16,43-20-16,-42 20 15,42-21-15,21 0 16,0 0 0,0 1-16,0-1 15,0 0 1,0 21-16,21-42 31,0 0-31,21 21 16,-21-21-1,22 0-15,-1 0 0,-21 0 16,0 0-16,22-21 16,-22-21-1,0 21 1,-21 0-16,21 21 94,22 21-79,-43 0-15,0 21 16,0 43-16,0 0 16,0 20-16,0-20 15,0 0-15,-22 42 16,22-85-16,-21 22 15,0-43 1,0 0-16,21 0 0,0 0 16</inkml:trace>
          <inkml:trace contextRef="#ctx0" brushRef="#br0" timeOffset="30968.7734">9378 297 0,'21'0'94,"22"0"-78,-1 21-16,-21 0 15,0 0-15,22 0 16,-22 22 0,0-1-1,-21-21 1,0 43 15,0-22-31,0-21 16,0 0-16,0 1 15,-21-22-15,0 42 16,-22-42-16,22 21 16,0 0-1,42-21 173,0 0-173,0 0-15,1 43 16,-1-43-16,0 21 16,-21 0-16,0 0 15,0 0-15,0 0 31,0 1-15,0-1 0,0 0-1,0 21-15,-21-21 16,21 1 0,-21-22-1,-1 21-15,1-21 16,-21 0-16,-22 21 15,22-21-15,-43 0 16,22 0-16,42 0 16,0 0 46</inkml:trace>
        </inkml:traceGroup>
      </inkml:traceGroup>
    </inkml:traceGroup>
    <inkml:traceGroup>
      <inkml:annotationXML>
        <emma:emma xmlns:emma="http://www.w3.org/2003/04/emma" version="1.0">
          <emma:interpretation id="{D8742575-1184-4E7F-BC0D-73826FF169BA}" emma:medium="tactile" emma:mode="ink">
            <msink:context xmlns:msink="http://schemas.microsoft.com/ink/2010/main" type="paragraph" rotatedBoundingBox="11124,11007 11770,9347 12940,9802 12294,114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DDACBDF-13FD-4624-9D87-F1F24B8E04BE}" emma:medium="tactile" emma:mode="ink">
              <msink:context xmlns:msink="http://schemas.microsoft.com/ink/2010/main" type="line" rotatedBoundingBox="11124,11007 11770,9347 12940,9802 12294,11462"/>
            </emma:interpretation>
          </emma:emma>
        </inkml:annotationXML>
        <inkml:traceGroup>
          <inkml:annotationXML>
            <emma:emma xmlns:emma="http://www.w3.org/2003/04/emma" version="1.0">
              <emma:interpretation id="{E8E5448C-4CF1-48A2-8659-89DA3FC708C9}" emma:medium="tactile" emma:mode="ink">
                <msink:context xmlns:msink="http://schemas.microsoft.com/ink/2010/main" type="inkWord" rotatedBoundingBox="11124,11007 11770,9347 12940,9802 12294,11462"/>
              </emma:interpretation>
              <emma:one-of disjunction-type="recognition" id="oneOf2">
                <emma:interpretation id="interp10" emma:lang="en-US" emma:confidence="0">
                  <emma:literal>c</emma:literal>
                </emma:interpretation>
                <emma:interpretation id="interp11" emma:lang="en-US" emma:confidence="0">
                  <emma:literal>C</emma:literal>
                </emma:interpretation>
                <emma:interpretation id="interp12" emma:lang="en-US" emma:confidence="0">
                  <emma:literal>•</emma:literal>
                </emma:interpretation>
                <emma:interpretation id="interp13" emma:lang="en-US" emma:confidence="0">
                  <emma:literal>S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38457.7011">12109 1165 0,'-85'0'15,"43"0"-15,-1 21 16,22-21 0,0 0-16,0 0 15,0 0-15,-1 0 16,-189 0 15,168 0-15,1 0-16,0 0 15,-1 0-15,1 21 16,21 0-16,0 0 16,-22 0-16,43 1 15,-21-1-15,0 21 16,0 0-16,0-42 15,0 64-15,21-22 16,0 1-16,0 20 16,0 1-16,-43-43 15,43 42-15,-21-42 16,0 43-16,21-1 16,-21-41-1,0 20-15,-1 0 16,1 22-16,0-43 15,0 42-15,21-20 16,0-1-16,0 0 16,0-20-16,0 20 15,0-21-15,0 0 16,0 22-16,0-22 16,0 0-16,0 21 15,0-21 1,0 1-16,21-22 15,0 21-15,0 21 16,1-42-16,-1 42 16,0-42-16,21 43 15,1-22-15,-22-21 16,42 21-16,43 21 16,-64-42-16,-20 0 15,41 22-15,-42-22 16,22 0-1,-1 21 1,0-21-16,22 0 16,-22 0-16,22 0 15,-1 0-15,-42 0 16,0 0-16,1 0 16,-1 0 15,0 0-31,-21-21 15,21-1 1,-21-20-16,0 21 16,21-43-16,-21 22 15,21 21 1,1-21-16,-22 20 16,21 1-1,-21 0 1,21-21-1,0-1 17,-21 1-32,21 21 15,0 0 1,-21-43-16,0 43 16,0 0-1,43 0 1,-43 0 46,0-1-62,21-20 16,-21 21 0,0 0-16,0 0 15,0-22-15,21 1 16,-21 21-16,0 0 15,0-22-15,0 1 16,0 0 0,0 20-16,0-41 15,0 42-15,0-22 16,0 22-16,0-21 16,0 21-1,0-22-15,0 22 16,0-21 15,0 21-15,0 0-1,0-1-15,-21 22 16,21-21 0,-21 21-1,-22 0 63,22 0-62,-21 0 0,21-21 62,0 0-63,-22-21 1,22-1 0,0 43-1,0-21 1,0 21 124</inkml:trace>
        </inkml:traceGroup>
      </inkml:traceGroup>
    </inkml:traceGroup>
  </inkml:traceGroup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56.35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F8E958-AF1B-4025-8E47-6829FD64D2A1}" emma:medium="tactile" emma:mode="ink">
          <msink:context xmlns:msink="http://schemas.microsoft.com/ink/2010/main" type="writingRegion" rotatedBoundingBox="3958,9779 5122,9779 5122,11303 3958,11303"/>
        </emma:interpretation>
      </emma:emma>
    </inkml:annotationXML>
    <inkml:traceGroup>
      <inkml:annotationXML>
        <emma:emma xmlns:emma="http://www.w3.org/2003/04/emma" version="1.0">
          <emma:interpretation id="{0966D973-EE6F-4792-8A80-149AFBACC3E8}" emma:medium="tactile" emma:mode="ink">
            <msink:context xmlns:msink="http://schemas.microsoft.com/ink/2010/main" type="paragraph" rotatedBoundingBox="3958,9779 5122,9779 5122,11303 3958,11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82D0C4-6C99-4B0A-8572-13E4C90F1048}" emma:medium="tactile" emma:mode="ink">
              <msink:context xmlns:msink="http://schemas.microsoft.com/ink/2010/main" type="line" rotatedBoundingBox="3958,9779 5122,9779 5122,11303 3958,11303"/>
            </emma:interpretation>
          </emma:emma>
        </inkml:annotationXML>
        <inkml:traceGroup>
          <inkml:annotationXML>
            <emma:emma xmlns:emma="http://www.w3.org/2003/04/emma" version="1.0">
              <emma:interpretation id="{5C704110-BD7E-411B-8F99-03533B7F9CD5}" emma:medium="tactile" emma:mode="ink">
                <msink:context xmlns:msink="http://schemas.microsoft.com/ink/2010/main" type="inkWord" rotatedBoundingBox="3776,11223 4204,9671 5263,9963 4835,11515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4256 1334 0,'-21'0'94,"-43"0"-94,43 21 15,-43-21-15,22 0 16,0 0-16,-1 21 16,22 0-16,0 1 15,0-1-15,0-21 16,-22 42-16,22 22 16,0-43-1,0 21 1,21-21-16,0 22 15,0-22-15,-42 21 16,42-21-16,0 0 16,0 22-16,0-22 15,-22 21-15,22-21 16,0 43-16,-21-22 16,21 1-16,0-22 15,-21 21-15,0-21 16,21 22-1,-21-22 1,21 21-16,0 0 16,0 22-16,0-1 15,0-20-15,0 20 16,0-20 0,0-22-1,0 21-15,0-21 31,0 22-31,21-22 16,-21 0-16,0 0 16,21 0-16,0 0 15,-21 22-15,21-43 16,1 21-16,-1-21 31,0 0-15,21 0-1,-21 0 1,1 0-16,20 0 16,-21 0-16,43 0 15,-1 0-15,-21 0 16,1 0-16,-22 0 16,21 0-16,-21 0 15,22 0-15,-22 0 16,21 0-1,-21 0 1,1 0 0,-1-21-1,0 0 17,0 21-17,-21-22 1,0 1-1,21 0-15,0-21 16,1 21-16,-1-22 16,0 1-1,0 21 1,-21 0-16,0-1 16,21 1-16,-21 0 15,21-42-15,-21 41 16,22-20-16,-1 0 15,21-22 1,-42 43 0,21 21-16,-21-21 15,0 0 17,21 0 30,-21-1-46,22 1-1,-1-21 1,-21 21-16,0 0 16,21-1-16,-21-20 15,0 0 1,0 21-16,0-22 15,0 22-15,0-21 16,0-1-16,0 1 16,0 21-1,0-21 1,-21 20 0,21 1-16,-43-21 15,22 0 1,-21 42-1,21-43-15,-22 43 16,1-21-16,21 0 16,0 21-1,21-21-15,-43 21 16,1-21 0,21 21-1,-21 0-15,20 0 16,-20 0-16,0-43 15,21 43-15,-1 0 16,1 0 15,0 21-15,0-21 0,21 22 109</inkml:trace>
        </inkml:traceGroup>
      </inkml:traceGroup>
    </inkml:traceGroup>
  </inkml:traceGroup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4:47.50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0867AB-E348-4A2B-9AF6-9DD880386CCD}" emma:medium="tactile" emma:mode="ink">
          <msink:context xmlns:msink="http://schemas.microsoft.com/ink/2010/main" type="writingRegion" rotatedBoundingBox="1354,9694 2518,9694 2518,11430 1354,11430"/>
        </emma:interpretation>
      </emma:emma>
    </inkml:annotationXML>
    <inkml:traceGroup>
      <inkml:annotationXML>
        <emma:emma xmlns:emma="http://www.w3.org/2003/04/emma" version="1.0">
          <emma:interpretation id="{E1EAB7FD-04F7-46D2-BD37-7919B0C45006}" emma:medium="tactile" emma:mode="ink">
            <msink:context xmlns:msink="http://schemas.microsoft.com/ink/2010/main" type="paragraph" rotatedBoundingBox="1354,9694 2518,9694 2518,11430 1354,11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250270-9DA5-4E9C-883B-A2ED8CD4CE42}" emma:medium="tactile" emma:mode="ink">
              <msink:context xmlns:msink="http://schemas.microsoft.com/ink/2010/main" type="line" rotatedBoundingBox="1354,9694 2518,9694 2518,11430 1354,11430"/>
            </emma:interpretation>
          </emma:emma>
        </inkml:annotationXML>
        <inkml:traceGroup>
          <inkml:annotationXML>
            <emma:emma xmlns:emma="http://www.w3.org/2003/04/emma" version="1.0">
              <emma:interpretation id="{E3630DE7-36C9-42C1-9EBD-715835487535}" emma:medium="tactile" emma:mode="ink">
                <msink:context xmlns:msink="http://schemas.microsoft.com/ink/2010/main" type="inkWord" rotatedBoundingBox="1354,9694 2518,9694 2518,11430 1354,11430"/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1546 1249 0,'-21'0'79,"0"0"-64,-21 21 1,-1-21-1,1 22 1,21-22-16,0 21 16,0 0-16,-43 0 15,64 0 1,-21-21-16,21 21 16,-21 1-16,0-1 15,-1 0 1,22 0-1,0 21-15,-21-42 16,21 43-16,0-22 16,0 21-16,0-21 15,0 43-15,0-22 16,0-21 0,0 22-16,0-22 15,0 0-15,-21 21 16,21 1-16,0-22 15,0 0-15,-21 21 16,0 22 0,21-43-16,-21 21 15,21 1-15,-22-22 16,22 0-16,-21 21 16,21 1-1,0-22-15,0 0 16,0 21-1,0 1 1,0-22-16,0 0 16,0 0-16,0 0 15,0 1-15,0 20 16,0-21 0,0 0-1,0 0-15,0 1 16,43-1-1,-43 21-15,21-21 16,0 22 0,0-43-16,0 21 15,0-21-15,43 42 16,-22-21-16,1-21 16,-1 0-1,-21 0-15,21 21 16,-20-21-16,20 22 15,-21-22-15,0 0 16,22 0-16,-1 21 16,-21-21-16,21 21 15,-20-21-15,-1 0 16,0 0-16,21 0 16,-21 0-1,1 0 1,-1 0-1,0 0 1,0 0 0,21-21-16,-20 0 15,-1 21-15,-21-22 16,21 22-16,0-21 16,0 0-16,0 0 31,1 0-31,-22-22 15,21 43 1,-21-21-16,21 0 16,-21 0-16,0-21 15,21 42-15,-21-64 16,0 43-16,0-21 16,0-22-16,0 43 15,0-21-15,0 20 16,21 1-16,-21-42 31,0 42-15,21-1-1,-21 1-15,0 0 16,0 0-16,0 0 16,0 0-16,0-22 15,0 1 1,0 21-1,0 0-15,0-1 16,0-20-16,0 21 16,0 0-1,0 0-15,0-1 16,0-20-16,0 21 16,0-21-1,0-1 1,0 1-16,0 0 15,0 20-15,0 1 16,0 0-16,0 0 16,0-21-1,0 20 1,-21 1 0,0 0-16,0 0 15,21 0 1,-21 21-16,0-21 15,-1 21 1,1-22 0,0 22-1,0-21-15,0 21 16,0-21 0,-22 21-16,22-21 0,0 21 15,-43 0 1,22 0-16,-21 0 15,41-21-15,-20 21 16,21 0-16,-43-21 16,43-1-1,0 22-15,0 0 16,0-21 0,0 21-16,-1 0 62,1 0-46,0 0-1,0 21 17,0 1 14</inkml:trace>
        </inkml:traceGroup>
      </inkml:traceGroup>
    </inkml:traceGroup>
  </inkml:traceGroup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5:30.23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8D114A4-CD72-4E70-BF14-62287210BEC3}" emma:medium="tactile" emma:mode="ink">
          <msink:context xmlns:msink="http://schemas.microsoft.com/ink/2010/main" type="writingRegion" rotatedBoundingBox="16669,6274 18977,9857 14208,12929 11900,9345"/>
        </emma:interpretation>
      </emma:emma>
    </inkml:annotationXML>
    <inkml:traceGroup>
      <inkml:annotationXML>
        <emma:emma xmlns:emma="http://www.w3.org/2003/04/emma" version="1.0">
          <emma:interpretation id="{1B8B20A7-DD34-488B-861A-4639603EF3CA}" emma:medium="tactile" emma:mode="ink">
            <msink:context xmlns:msink="http://schemas.microsoft.com/ink/2010/main" type="paragraph" rotatedBoundingBox="15567,6961 17492,7097 17437,7880 15512,7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CDF312-3685-4B9F-8343-681C35434CCA}" emma:medium="tactile" emma:mode="ink">
              <msink:context xmlns:msink="http://schemas.microsoft.com/ink/2010/main" type="line" rotatedBoundingBox="15567,6961 17492,7097 17437,7880 15512,7745"/>
            </emma:interpretation>
          </emma:emma>
        </inkml:annotationXML>
        <inkml:traceGroup>
          <inkml:annotationXML>
            <emma:emma xmlns:emma="http://www.w3.org/2003/04/emma" version="1.0">
              <emma:interpretation id="{2C587F8E-3599-4133-81F8-C840AC586C62}" emma:medium="tactile" emma:mode="ink">
                <msink:context xmlns:msink="http://schemas.microsoft.com/ink/2010/main" type="inkWord" rotatedBoundingBox="15567,6961 17492,7097 17437,7880 15512,7745"/>
              </emma:interpretation>
              <emma:one-of disjunction-type="recognition" id="oneOf0">
                <emma:interpretation id="interp0" emma:lang="en-US" emma:confidence="0">
                  <emma:literal>5150</emma:literal>
                </emma:interpretation>
                <emma:interpretation id="interp1" emma:lang="en-US" emma:confidence="0">
                  <emma:literal>51 to</emma:literal>
                </emma:interpretation>
                <emma:interpretation id="interp2" emma:lang="en-US" emma:confidence="0">
                  <emma:literal>51 Jo</emma:literal>
                </emma:interpretation>
                <emma:interpretation id="interp3" emma:lang="en-US" emma:confidence="0">
                  <emma:literal>550</emma:literal>
                </emma:interpretation>
                <emma:interpretation id="interp4" emma:lang="en-US" emma:confidence="0">
                  <emma:literal>51 50</emma:literal>
                </emma:interpretation>
              </emma:one-of>
            </emma:emma>
          </inkml:annotationXML>
          <inkml:trace contextRef="#ctx0" brushRef="#br0">15262-1481 0,'22'42'16,"-22"22"0,0-43-16,0 42 15,0-20-15,-22-22 16,22 0-16,0 0 16,0 0-1,-21 0 16,21 22 1,21-1-17,1-42-15,41 64 16,-63-43-16,21-21 16,22 21-16,-22 0 15,0-21-15,-21 21 63,0 0-48,0 1-15,0 20 16,0-21 0,0 0-1,-42 0-15,-1 22 16,1-22-16,21-21 15,0 0-15,-1 0 47,1 0-31,0 0-16,0 0 16,0-21-1,21 0-15</inkml:trace>
          <inkml:trace contextRef="#ctx0" brushRef="#br0" timeOffset="496.3075">15284-1312 0,'42'0'15,"-21"0"1,43 0-16,-1 0 16,-21 0-16,1 0 15,-1 0-15,-21 0 125</inkml:trace>
          <inkml:trace contextRef="#ctx0" brushRef="#br0" timeOffset="1112.4568">15728-1375 0,'0'42'46,"0"0"-46,0 1 16,0 20-16,0 1 16,0-1-16,0 1 15,0-22-15,0 21 16,0-41-16,0 20 16,0-21-16,0 43 15,0-43-15,42 21 16</inkml:trace>
          <inkml:trace contextRef="#ctx0" brushRef="#br0" timeOffset="2360.7683">16511-1354 0,'-21'0'16,"21"21"0,0 0 15,0 21-31,0-20 31,0 20-31,0-21 16,0 21-1,0-20-15,0 20 16,0-21-16,0 43 16,0-43-16,0 21 15,0-21-15,0 0 16,0 1 0,0-1 15,-42 0-16,42 0 1,-21-21-16,-1 21 16,1-21-16,0 0 15,0 0 1,0 0 15,21-21 0,0 0 1,42 21-1,-21-21-15,0 21-1,1 0-15,-1 0 78,0 0-46</inkml:trace>
          <inkml:trace contextRef="#ctx0" brushRef="#br0" timeOffset="2815.9887">16427-1227 0,'21'0'16,"63"0"-1,-20 0-15,21 0 16,-43 0-16,-21 0 16,0 0-16</inkml:trace>
          <inkml:trace contextRef="#ctx0" brushRef="#br0" timeOffset="3712.363">16786-1100 0,'0'21'15,"0"21"-15,-42-21 16,42 43-16,0-22 15,0-21 1,0 1 0,0-1-16,0 0 15,0 21-15,0-21 16,0 1-16,0-1 16,0 0-1,21 0-15,22 0 16,41 0-1,-41-21-15,-1 22 16,0-22-16,1 0 16,-22 0-1,0 0 1,-21-22-16,0-20 16,0-21-16,0 41 15,0-41 1,0 42-16,0 0 15,0-22-15,0-20 16,-21 42-16,-22-22 16,22 1-16,0 0 15,0 20-15,0 1 16,21 0 0,-43 21 46,1-21-46,21 21-1,0 0 1,-22 0 15,22 0-15,0 21-16,0 21 31,0-20-15</inkml:trace>
        </inkml:traceGroup>
      </inkml:traceGroup>
    </inkml:traceGroup>
    <inkml:traceGroup>
      <inkml:annotationXML>
        <emma:emma xmlns:emma="http://www.w3.org/2003/04/emma" version="1.0">
          <emma:interpretation id="{C6C2E354-791B-446E-8930-041F92F7ADD1}" emma:medium="tactile" emma:mode="ink">
            <msink:context xmlns:msink="http://schemas.microsoft.com/ink/2010/main" type="paragraph" rotatedBoundingBox="14942,8536 16726,11307 15917,11828 14132,90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670C1A0-75B1-4FE9-BFD2-CDA4A02FB3F9}" emma:medium="tactile" emma:mode="ink">
              <msink:context xmlns:msink="http://schemas.microsoft.com/ink/2010/main" type="line" rotatedBoundingBox="14942,8536 16726,11307 15917,11828 14132,9057"/>
            </emma:interpretation>
          </emma:emma>
        </inkml:annotationXML>
        <inkml:traceGroup>
          <inkml:annotationXML>
            <emma:emma xmlns:emma="http://www.w3.org/2003/04/emma" version="1.0">
              <emma:interpretation id="{AD24BF43-E97A-47D1-98F5-EF81AC002558}" emma:medium="tactile" emma:mode="ink">
                <msink:context xmlns:msink="http://schemas.microsoft.com/ink/2010/main" type="inkWord" rotatedBoundingBox="14832,8606 15462,9584 14791,10017 14161,9038"/>
              </emma:interpretation>
              <emma:one-of disjunction-type="recognition" id="oneOf1">
                <emma:interpretation id="interp5" emma:lang="en-US" emma:confidence="0">
                  <emma:literal>*9</emma:literal>
                </emma:interpretation>
                <emma:interpretation id="interp6" emma:lang="en-US" emma:confidence="0">
                  <emma:literal>an</emma:literal>
                </emma:interpretation>
                <emma:interpretation id="interp7" emma:lang="en-US" emma:confidence="0">
                  <emma:literal>*n</emma:literal>
                </emma:interpretation>
                <emma:interpretation id="interp8" emma:lang="en-US" emma:confidence="0">
                  <emma:literal>air</emma:literal>
                </emma:interpretation>
                <emma:interpretation id="interp9" emma:lang="en-US" emma:confidence="0">
                  <emma:literal>¥4</emma:literal>
                </emma:interpretation>
              </emma:one-of>
            </emma:emma>
          </inkml:annotationXML>
          <inkml:trace contextRef="#ctx0" brushRef="#br0" timeOffset="-3455.7549">14352 254 0,'0'22'79,"0"41"-64,0-21-15,-21 43 16,0-43-16,-21 22 15,42-22-15,-22-21 16,1 22-16,0-1 16,21-21-1,0 0 1,0 1-16,0-1 16,-21-21-16,21 21 15,0 0 16,0 0 1,0 0-17,0 1 1,42-22-16,-21 0 16,22 0-16,-22 0 15,42 0-15,-20 0 16,-22 0-16,0 0 15,0 0 126,-21-22-141</inkml:trace>
          <inkml:trace contextRef="#ctx0" brushRef="#br0" timeOffset="-2863.6847">14373 381 0,'0'22'16,"0"62"-16,-21 1 15,0 21-15,21-22 16,0 1-16,-21-21 16,0-22-16,21 21 15,0-20 1,0-22-16,0 0 16,-21 21-1,21 1 16,0-22-15,-22 21 0</inkml:trace>
          <inkml:trace contextRef="#ctx0" brushRef="#br0" timeOffset="-1175.6784">14670 487 0,'0'-42'203,"-21"42"-125,-1 42-62,-20-21-16,42 22 15,0-22-15,0 21 16,0-21-16,0 1 16,0-1-16,0 0 15,0 0 16,42-21 63,-20 0-78,-22-21-1,21 21 1,-21-42 0,21 20-16,0 1 15,0 0-15,-21 0 16,0 0 15,0 0 0,0 63 110,0 21-141,0 22 16,0-43-16,0 43 15,-21 0-15,21-22 16,-21-42-16,21 43 16,0-1-16,-21-41 15,21 41-15,0-42 16,0 22-16,0-22 15,0 0-15,0 0 16,0 0-16,0 0 31,-21 22-31,-1-43 16,22 21 31</inkml:trace>
        </inkml:traceGroup>
        <inkml:traceGroup>
          <inkml:annotationXML>
            <emma:emma xmlns:emma="http://www.w3.org/2003/04/emma" version="1.0">
              <emma:interpretation id="{E509C5EA-6494-4888-B898-D9AC3CBF227C}" emma:medium="tactile" emma:mode="ink">
                <msink:context xmlns:msink="http://schemas.microsoft.com/ink/2010/main" type="inkWord" rotatedBoundingBox="16408,10813 16726,11307 15917,11828 15599,11334"/>
              </emma:interpretation>
              <emma:one-of disjunction-type="recognition" id="oneOf2">
                <emma:interpretation id="interp10" emma:lang="en-US" emma:confidence="0">
                  <emma:literal>is</emma:literal>
                </emma:interpretation>
                <emma:interpretation id="interp11" emma:lang="en-US" emma:confidence="0">
                  <emma:literal>in</emma:literal>
                </emma:interpretation>
                <emma:interpretation id="interp12" emma:lang="en-US" emma:confidence="0">
                  <emma:literal>to</emma:literal>
                </emma:interpretation>
                <emma:interpretation id="interp13" emma:lang="en-US" emma:confidence="0">
                  <emma:literal>t</emma:literal>
                </emma:interpretation>
                <emma:interpretation id="interp14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12088.0947">15411 2794 0,'0'22'125,"0"-1"-125,0 21 16,0 22-16,0-22 16,0 21-16,21 1 15,-21-43-15,21 21 16,0 1-1</inkml:trace>
          <inkml:trace contextRef="#ctx0" brushRef="#br0" timeOffset="13224.6186">15749 2731 0,'-21'0'16,"21"21"-16,-21 0 15,21 0 1,0 1 78,21 20-79,0-21-15,22-21 16,20 42-16,-21 1 16,22-43-16,-22 21 15,-21-21-15,1 21 16,-1-21-16,-21 21 94,0 22-79,-43-43 1,22 21-16,0-21 16,0 0-16,-21 0 15,20 0 1,1 0 46</inkml:trace>
          <inkml:trace contextRef="#ctx0" brushRef="#br0" timeOffset="13993.1923">15834 2731 0,'42'-21'93,"22"21"-93,-22 0 16,0 0 0,22 0-16,-22 0 15,-21 0-15,43 0 16,-43 0-16,-21-21 15,42 21-15</inkml:trace>
        </inkml:traceGroup>
      </inkml:traceGroup>
    </inkml:traceGroup>
    <inkml:traceGroup>
      <inkml:annotationXML>
        <emma:emma xmlns:emma="http://www.w3.org/2003/04/emma" version="1.0">
          <emma:interpretation id="{DE3A342E-CD8E-4257-94AF-C631474540EC}" emma:medium="tactile" emma:mode="ink">
            <msink:context xmlns:msink="http://schemas.microsoft.com/ink/2010/main" type="paragraph" rotatedBoundingBox="14054,8780 13937,11316 12982,11272 13099,87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E683B4-B322-4AB7-9F58-BDB25D1E61BA}" emma:medium="tactile" emma:mode="ink">
              <msink:context xmlns:msink="http://schemas.microsoft.com/ink/2010/main" type="line" rotatedBoundingBox="14054,8780 13937,11316 12982,11272 13099,8736"/>
            </emma:interpretation>
          </emma:emma>
        </inkml:annotationXML>
        <inkml:traceGroup>
          <inkml:annotationXML>
            <emma:emma xmlns:emma="http://www.w3.org/2003/04/emma" version="1.0">
              <emma:interpretation id="{87CA17A9-109C-4E6F-B670-A42F5AF2A91A}" emma:medium="tactile" emma:mode="ink">
                <msink:context xmlns:msink="http://schemas.microsoft.com/ink/2010/main" type="inkWord" rotatedBoundingBox="14054,8780 13937,11316 12982,11272 13099,8736"/>
              </emma:interpretation>
              <emma:one-of disjunction-type="recognition" id="oneOf3">
                <emma:interpretation id="interp15" emma:lang="en-US" emma:confidence="0">
                  <emma:literal>to</emma:literal>
                </emma:interpretation>
                <emma:interpretation id="interp16" emma:lang="en-US" emma:confidence="0">
                  <emma:literal>e=0</emma:literal>
                </emma:interpretation>
                <emma:interpretation id="interp17" emma:lang="en-US" emma:confidence="0">
                  <emma:literal>too</emma:literal>
                </emma:interpretation>
                <emma:interpretation id="interp18" emma:lang="en-US" emma:confidence="0">
                  <emma:literal>Ego</emma:literal>
                </emma:interpretation>
                <emma:interpretation id="interp19" emma:lang="en-US" emma:confidence="0">
                  <emma:literal>e_0</emma:literal>
                </emma:interpretation>
              </emma:one-of>
            </emma:emma>
          </inkml:annotationXML>
          <inkml:trace contextRef="#ctx0" brushRef="#br0" timeOffset="-7175.5951">13294 381 0,'0'22'16,"0"20"-16,0 0 15,0 1 1,0-22-16,0 21 16,0 0-1,0 1 1,0-22-16,0 21 15,0-21 1,0 1 0,21-1 93,0-21-93,0 0-1,1 0-15,-1-21 16,-21-1-16,21 22 16,-21-21-16,0 0 15,21 0 1,-21-21-1,21 20-15,-21 1 16,0 0-16,21 0 94,-21 0-63,-21 0 0,0-22-31,0 22 16,0-21-16,-22-22 16,43 43-1,-21 21-15,21-21 16,-21 21 93,0 0-93,0 0-16,-43 0 47,43 21-47,0 0 15</inkml:trace>
          <inkml:trace contextRef="#ctx0" brushRef="#br0" timeOffset="-5063.5929">13146 1270 0,'-21'0'78,"-1"0"-62,1 0-16,0 0 16,0 0-1,0 22-15,0-1 16,-22-21 0,22 42-16,0-42 15,0 21-15,0 0 16,-1 1-1,1 20-15,0 0 16,0 1-16,21-22 16,0 42-16,-42-42 15,42 1-15,0-1 16,0 0-16,0 0 16,0 21-16,0-20 15,0 20 1,0 0-16,-22 1 15,22-22 1,0 0-16,0 0 16,-21 0-16,21 0 15,-21 22 1,21-22-16,0 0 16,0 21-16,0-20 15,0 20-15,0 0 16,0 1-16,0-1 15,0-21 1,0 0-16,0 0 16,0 1-1,0-1 1,0 0-16,0 0 31,0 0-15,0 22-16,0-22 31,0 0-31,0 0 16,21 0-16,-21 0 15,43 1-15,-43-1 16,21 0 0,0-21-16,0 21 15,21 0-15,1-21 16,20 21-16,22 22 15,-22-43-15,43 0 16,0 21-16,-21-21 16,-22 0-16,-42 0 15,1 0 63,20-21-62,-42-22 0,0 1-1,21 21-15,-21-21 16,42-1-16,-42 22 16,0-21-16,0-1 15,0 1-15,0 21 16,0-21-16,0-64 31,0 63-15,0 22-1,0 0-15,0-21 16,0-1-16,0 22 16,0-21-16,0 0 15,0-1-15,0 1 16,0 21-1,0 0-15,0-22 16,0 22-16,0-21 16,0-1-16,0 1 15,0 0 1,-21 21-16,21-1 16,-21-41-16,21 42 15,-21 0-15,0-22 16,21 22-1,0-21-15,0 21 16,-21 21-16,21-22 16,-22 1-1,22 0 17,-21 21-17,-21 0 1,21-21-1,0 21 1,-1 0-16,1 0 16,-21 0-1,0 0 1,20 0-16,1 0 16,0 0-16,0 0 15,0 0 1,0 0-1,-1 0 1,1 0 0,0 0-16,0 0 15,0 0-15,0 0 16,-1-21 0</inkml:trace>
          <inkml:trace contextRef="#ctx0" brushRef="#br0" timeOffset="-9287.6184">12828 424 0,'-21'21'0,"21"21"16,0 1-16,0-1 15,0 43 1,0-43-16,0 0 16,0 1-16,0-22 15,0 0-15,0 21 16,0-21-16,0 22 31</inkml:trace>
          <inkml:trace contextRef="#ctx0" brushRef="#br0" timeOffset="-8407.8814">13040 530 0,'0'21'16,"0"0"-16,0 21 15,0-21-15,0 1 32,0 20-17,0-21 1,0 0 78,21-21-63,-21-21-15,0 0-16,21 21 15,-21-21-15,0-22 16,21 22-16,-21 0 15,0 0 1,0 0 0,0-22-1,0 22 17</inkml:trace>
        </inkml:traceGroup>
      </inkml:traceGroup>
    </inkml:traceGroup>
  </inkml:traceGroup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5:51.79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3C4562-F4C3-42D7-80C8-464693AF0B55}" emma:medium="tactile" emma:mode="ink">
          <msink:context xmlns:msink="http://schemas.microsoft.com/ink/2010/main" type="writingRegion" rotatedBoundingBox="20298,10689 20658,10689 20658,11303 20298,11303"/>
        </emma:interpretation>
      </emma:emma>
    </inkml:annotationXML>
    <inkml:traceGroup>
      <inkml:annotationXML>
        <emma:emma xmlns:emma="http://www.w3.org/2003/04/emma" version="1.0">
          <emma:interpretation id="{BF531CFE-CDCA-41F3-9E6F-50EC12EDB5F1}" emma:medium="tactile" emma:mode="ink">
            <msink:context xmlns:msink="http://schemas.microsoft.com/ink/2010/main" type="paragraph" rotatedBoundingBox="20298,10689 20658,10689 20658,11303 20298,11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905801-4BE4-446F-B4A6-55DDE1BE3AEE}" emma:medium="tactile" emma:mode="ink">
              <msink:context xmlns:msink="http://schemas.microsoft.com/ink/2010/main" type="line" rotatedBoundingBox="20298,10689 20658,10689 20658,11303 20298,11303"/>
            </emma:interpretation>
          </emma:emma>
        </inkml:annotationXML>
        <inkml:traceGroup>
          <inkml:annotationXML>
            <emma:emma xmlns:emma="http://www.w3.org/2003/04/emma" version="1.0">
              <emma:interpretation id="{B48D1829-614D-45CB-9996-F0ED553C82DB}" emma:medium="tactile" emma:mode="ink">
                <msink:context xmlns:msink="http://schemas.microsoft.com/ink/2010/main" type="inkWord" rotatedBoundingBox="20298,10689 20658,10689 20658,11303 20298,11303"/>
              </emma:interpretation>
              <emma:one-of disjunction-type="recognition" id="oneOf0">
                <emma:interpretation id="interp0" emma:lang="en-US" emma:confidence="0">
                  <emma:literal>j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J</emma:literal>
                </emma:interpretation>
                <emma:interpretation id="interp3" emma:lang="en-US" emma:confidence="0">
                  <emma:literal>[</emma:literal>
                </emma:interpretation>
                <emma:interpretation id="interp4" emma:lang="en-US" emma:confidence="0">
                  <emma:literal>5</emma:literal>
                </emma:interpretation>
              </emma:one-of>
            </emma:emma>
          </inkml:annotationXML>
          <inkml:trace contextRef="#ctx0" brushRef="#br0">106 0 0,'0'21'109,"0"0"-93,21-21-1,1 42-15,-22-21 16,0 1-16,42 20 15,-42 0 1,0-21-16,0 1 16,0-1-1,0 0 1,0 21 0,-42-21-1,42 1 1,-22-22-16,1 0 15,-21 21-15,21-21 16,0 21-16,-1-21 16</inkml:trace>
          <inkml:trace contextRef="#ctx0" brushRef="#br0" timeOffset="920.4644">191-149 0,'21'-21'218,"21"21"-202,-20 0-16,20-21 16,-21 21-16,0 0 15</inkml:trace>
        </inkml:traceGroup>
      </inkml:traceGroup>
    </inkml:traceGroup>
  </inkml:traceGroup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35:54.36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25 0,'0'-21'78,"21"21"-62,21 0-16,22 0 16,42 0-16,-64 21 15,0-21-15,-20 22 32,-22-1-32,0 0 15,0 0 1,0 0-16,0 0 31,0 1-15,-43-1-1,22 0 17,-21-21-1,-1 21-16,22-21 1,0 21 0,-21 0 15,21-21-15,-1 22-1,1-1 1,21 0-16,-21-21 15,0 21 1,42-21 125,0 0-126,22 0 1,-22 0 15,0 0-15,0 0-16,0 0 31,0 0-31,1 0 188,-1 0-63,0 0-79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1:54.8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112 0 0,'-21'0'16,"21"21"-1,0 0 1,0 43-16,0-43 15,-43 0-15,43 21 16,0 1 0,0-22-16,0 0 15,0 43-15,0-22 16,-21-21-16,21 0 16,0 22-16,0-22 46,-21 0-30,21 0 0,0 0 15,0 0-31,0 1 31,0-1 32,0 0-48,0 0 32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1:56.29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0,'0'42'62,"0"-21"-62,0 0 16,0 22-16,0-1 16,0-21-1,0 0-15,0 22 16,0-22-16,0 42 15,0-20-15,0-1 16,0 0-16,0-21 16,0 22 15,0-22 31,0 21 48,0-21-79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1:58.31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0,'0'22'63,"0"-1"-63,0 21 15,0 0-15,0 22 16,42-22-16,-42 1 16,0 41-16,0-20 15,0-43-15,0 21 16,22 22-16,-22-43 16,0 0-1,0 0-15,0 0 16,0 1-1,0-1 1,0 0-16,0 0 16,0 21-1,-22 1-15,22-22 16,0 0 15,-21 0 266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38.8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1:59.46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0 0,'0'21'16,"0"0"0,0 0-16,0 0 15,0 22-15,0-22 16,0 42-16,-21 1 16,21-43-16,0 21 15,0 22-15,0-22 16,0-21-1,0 1 17,0-1-1,0 0 16,0 0-47,0 0 31,0 0-15,0 1-1,0-1 17,-22 0-32,1-21 15,21 21-15,-21 64 16,0-43-1,0-21-15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00.70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0,'0'21'63,"0"0"-48,21 22 1,-21-22-16,0 21 15,0-21-15,0 43 16,0 20-16,0-41 16,0-1-16,0 0 15,0 22-15,0-43 16,0 21-16,0-20 16,0-1 46,0 0-31,0 0-15,21 0 78,-21 0-79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02.5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106 0 0,'0'21'47,"0"63"-31,0-20-16,0 21 15,-21 20-15,0-41 16,21-22-16,0 1 15,-64 20-15,64-42 16,0 0-16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03.81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64 0 0,'0'21'63,"0"0"-63,0 42 16,0 1-16,0-22 15,0 1-15,0-1 16,0 21-16,-22 1 15,22-1-15,0-41 16,0 41-16,0-42 16,0 0-1,0 22 1,0-22 15,0 0-15,0 0-1,-21 22 173,0-22-172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04.67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0,'0'42'16,"0"1"-16,0-22 15,0 21-15,0 0 16,0 22-16,0-43 16,0 0-1,0 0 1,0 1 0,0-1-16,0 0 15,0 0 1,0 0-16,0 0 15,0 22 17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06.83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0,'0'21'15,"0"21"1,0-20-1,0 41-15,0-42 16,0 43-16,0-22 16,0-21-16,0 0 15,0 43-15,0-1 16,0 22-16,0-64 16,0 22-16,0-22 15,0 21-15,0-21 16,0 0-1,0 1 173,0-1-172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08.41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0,'0'21'31,"0"21"-15,0 22-16,0-43 15,0 21-15,0 0 16,0 22-16,0-43 16,0 21-16,0-20 15,0-1-15,0 21 16,0 0 0,0-20-16,0-1 31,0 0-16,0 0 1,0 21 0,0-20 77,0-1-77,0 0 0,0 0-16,0 21 31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10.03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 0 0,'-21'0'31,"21"43"-31,0-1 16,0 85-16,0-85 16,21 22-16,-21-1 15,0-41-15,0 41 16,0-21 0,0-20-16,0-1 15,0 0 1,0 0-1,0 0 17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10.97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49 0 0,'0'43'16,"-21"-1"-16,21 0 16,0-20-16,0 41 15,0 1-15,0-43 16,0 42-16,0-20 15,0-22 1,0 0 0,0 0-1,0 0-15,0 0 16,0 1-16,0-1 16,0 0-16,0 21 15,0-21 1,0 1-16,0-1 15,-21-21 1,21 21 15,0 0-15,0 0-16,0 0 16,0 1-1,0-1 1,21-21 78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11.95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87 0 0,'0'21'16,"0"21"-1,-21-21-15,21 22 16,0-22 0,0 21-16,0 1 15,0-1-15,-21 0 16,21 22-16,0-22 15,-42 22-15,42-1 16,0 1-16,0-43 16,0 21-16,0-21 15,0 0 1,0 1 0,0-1-16,0 0 15,0 0 1,0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9.7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0.2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20.93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26 0 0,'0'42'78,"0"-21"-63,0 22 1,0-1-16,0-21 16,0 0-16,0 0 15,0 1-15,0-1 16,0 21 0,0-21-16,0 0 15,0 1-15,0-1 16,0 0-16,-21 21 15,21-21-15,0 1 32,0-1 61,0 0-77,0 0 0,0 0-1,0 0-15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23.94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21 0 0,'-21'0'47,"21"42"-32,0-21-15,0 43 16,0-43-16,0 21 15,0-20 1,0-1 0,0 0-1,0 0-15,0 0 32,0 0-32,0 1 15,0-1 1,0 0 15,0 0 63,0 0-94,0 0 15,0 1 1,0 20-16,0-21 31,0 21-31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28.03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42 0 0,'0'43'16,"0"-22"15,0 0-31,0 0 16,0 22-16,0-1 16,-21 106-16,21-63 15,0-1-15,0-41 16,0 20-16,0-20 15,0-22-15,0 0 32,0 0-32,0 0 15,0 0 1,0 1-16,0-1 16,0 0-1,0 0 1,0 0-1,-21 0 17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52.541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8 0 0,'0'21'125,"0"42"-125,0 1 15,0-43-15,0 43 16,0-22-16,0 0 15,0-21-15,0 1 16,0-1-16,0 21 31,0-21-15,0 22 15,0-22 16,21 0 78,-21 0-125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2:53.61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0,'0'21'78,"0"64"-78,21-43 16,-21 22-16,0-1 16,0-20-1,0-22-15,0 0 16,0 0-16,0 0 31,0 0 32,0 1-48,0-1-15,0 0 16,0 0-16,0 0 15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3:01.20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0,'0'42'93,"0"-20"-77,0 20-16,0 21 16,0-41-16,0-1 15,0 21-15,0-21 16,0 22-16,0-22 15,0 21 17,0-21-1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3:03.77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0,'0'21'63,"0"1"-63,0 20 15,0 0-15,0-21 16,0 1-16,0 20 16,21 0-16,-21-21 15,0 1-15,0 20 16,0-21 0,0 0-1,0 0 1,0 1-1,0-1 48,0 0-32,0 0-15,0 0-1,0 0 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3:05.96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0,'21'0'31,"-21"21"-31,0 0 15,0 0-15,0 0 16,0 1 0,0-1-16,0 21 15,0-21-15,0 22 16,0-22 0,0 0-1,0 0 1,0 0-1,0 0 1,0 1-16,0-1 141,0 0-110,0 0 47,0 0-31,0 0-31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3:34.102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0,'0'43'0,"0"-22"15,0 21-15,0-21 16,0 1-16,0-1 15,0 0-15,0 0 16,0 0 15,0 0-15,0 1 0,0 20-1,0-21-15,0 0 16,0 0-16,0 1 15,0-1 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3:36.078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24 0 0,'0'21'16,"0"0"0,0 21-1,0-20 1,0 20-1,0 0-15,0 22 16,0-1-16,0-42 16,0 43-16,0-22 15,0-21-15,0 1 16,-21-1-16,21 0 16,0 0 15,0 0 31,0 0-62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0.92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3:48.7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87 0 0,'-22'0'94,"1"63"-78,21 1-1,-21-22-15,21 22 16,0-22-16,-21-21 16,21 0-16,0 22 15,0-22 1,0 0-16,0 0 47,0 0-16,0 0-15,0 1-1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3:50.76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0,'0'21'140,"0"0"-140,0 0 16,0 0-1,0 1-15,0-1 16,21 0-16,-21 0 16,0 0 31,0 0 62,0 1-31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5:05.63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95A1B1-8E98-4D86-8F39-CBE951651196}" emma:medium="tactile" emma:mode="ink">
          <msink:context xmlns:msink="http://schemas.microsoft.com/ink/2010/main" type="writingRegion" rotatedBoundingBox="3621,6701 3565,9646 275,9584 331,6639"/>
        </emma:interpretation>
      </emma:emma>
    </inkml:annotationXML>
    <inkml:traceGroup>
      <inkml:annotationXML>
        <emma:emma xmlns:emma="http://www.w3.org/2003/04/emma" version="1.0">
          <emma:interpretation id="{995039DC-949E-416C-B4E6-BB86AFDE7E98}" emma:medium="tactile" emma:mode="ink">
            <msink:context xmlns:msink="http://schemas.microsoft.com/ink/2010/main" type="paragraph" rotatedBoundingBox="3620,6737 3565,9646 2544,9627 2599,67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A38BC8-EECF-4CDA-A3A5-F6D7989B74FD}" emma:medium="tactile" emma:mode="ink">
              <msink:context xmlns:msink="http://schemas.microsoft.com/ink/2010/main" type="line" rotatedBoundingBox="3620,6737 3565,9646 2544,9627 2599,6718"/>
            </emma:interpretation>
          </emma:emma>
        </inkml:annotationXML>
        <inkml:traceGroup>
          <inkml:annotationXML>
            <emma:emma xmlns:emma="http://www.w3.org/2003/04/emma" version="1.0">
              <emma:interpretation id="{C75BBFE8-6F0C-404B-ABCD-33AA5066906C}" emma:medium="tactile" emma:mode="ink">
                <msink:context xmlns:msink="http://schemas.microsoft.com/ink/2010/main" type="inkWord" rotatedBoundingBox="3620,6737 3565,9646 2544,9627 2599,6718"/>
              </emma:interpretation>
              <emma:one-of disjunction-type="recognition" id="oneOf0">
                <emma:interpretation id="interp0" emma:lang="en-US" emma:confidence="0">
                  <emma:literal>w</emma:literal>
                </emma:interpretation>
                <emma:interpretation id="interp1" emma:lang="en-US" emma:confidence="0">
                  <emma:literal>to 0</emma:literal>
                </emma:interpretation>
                <emma:interpretation id="interp2" emma:lang="en-US" emma:confidence="0">
                  <emma:literal>o 0</emma:literal>
                </emma:interpretation>
                <emma:interpretation id="interp3" emma:lang="en-US" emma:confidence="0">
                  <emma:literal>☺</emma:literal>
                </emma:interpretation>
                <emma:interpretation id="interp4" emma:lang="en-US" emma:confidence="0">
                  <emma:literal>on 0</emma:literal>
                </emma:interpretation>
              </emma:one-of>
            </emma:emma>
          </inkml:annotationXML>
          <inkml:trace contextRef="#ctx0" brushRef="#br0">279 0 0,'-21'0'313,"0"0"-297,-22 0-16,1 0 15,21 0 1,0 0-1,0 0-15,-1 0 16,1 0 15,21 21-15,0 0-16,-42 22 16,42-22-16,0 21 15,0 1-15,0-1 16,0-21-1,0 0-15,0 0 16,0 1 0,21-22 46,21 0-62,-20 0 16,-1 0-16,0 0 15,21 0 1,-21 0 0,1-22-1,-1-20 17,-21 21 14,0 84 79,0-20-125,-64 41 16,64-41-16,0 41 16,-21 22-16,21-21 15,-21-64 1,21 43-16,0-43 16,0 21-16,0-21 15,0 0 1,0 1-16</inkml:trace>
          <inkml:trace contextRef="#ctx0" brushRef="#br0" timeOffset="3688.3002">575 275 0,'0'-21'47,"0"0"-47,0 0 16,0 0 0,0-1-1,0 1-15,0 0 16,0 0-1,0 0-15,0 0 16,0-1-16,0 1 16,0 0-1,0 0 17,-42 42 93,21 21-125,0-20 15,0-1-15,-22 21 16,22 0-1,0-20-15,-21 41 16,20-21-16,1 1 16,21-22-1,0 21-15,0-21 32,0 22-32,0-22 15,0 0 1,0 0-1,21-21-15,1 0 16,-1 0 0,42 0-16,-42 0 15,22 0-15,-22 0 16,21 0-16,22-21 16,-43 0-16,21-21 15,-21-1 1,1 22-16,-22 0 15,21 0 1,-42 21 109,-1 0-94,1 21-15,21 21 0,-21-21-16,21 43 15,0-22 1,-21 22-16,21-1 15,-64 43-15,64 21 16,-21-21-16,21-21 16,0-43-16,0 0 15,0-21-15,0 22 16</inkml:trace>
          <inkml:trace contextRef="#ctx0" brushRef="#br0" timeOffset="6368.0343">575 1418 0,'-21'0'47,"-21"0"-47,21 0 16,-22 0-16,1 0 16,-21 0-16,20 0 15,22 0 1,-21 0-16,21 21 15,-1-21-15,22 22 16,-42-1-16,21 0 16,0 0-1,0 0 1,-1 0 15,22 22 0,-42-22-31,21 21 32,21-21-17,-21 1-15,21-1 16,0 0 0,-21 0-1,21 0-15,0 22 16,-22-1-1,1-21 1,0 21 0,0-20-1,0-1 1,21 0 0,0 0-1,0 0 32,0 22-47,0-22 16,0 21-1,0 0 1,0-20 0,0-1-1,0 0 1,0 0-1,0 0 1,0 0 0,0 1-16,0-1 15,0 21 1,0-21 0,0 0-16,0 1 15,0-1 1,0 0-16,21 0 15,-21 21 1,0-20 0,0-1-16,0 0 15,0 0-15,21 0 16,-21 22-16,21-22 16,-21 0-1,21 0 1,1 0-1,20 22 1,-21-43 0,-21 21-1,21-21-15,0 0 32,1 0-32,-1 0 15,0 0-15,0 0 16,0 0-16,22 0 15,20 0-15,-42 0 16,43 0-16,-22 0 16,-21 0-1,0 0 1,1 0 0,20-21-1,-21-1 1,0 22-16,0-21 15,-21 0 1,22 21 0,-1 0 46,21 0-46,-42-21-1,21 21-15,0-21 16,1-22 0,-1 1-16,0 0 15,-21-1 1,0 22-16,42-21 16,-21 21-16,-21 0 15,0-1-15,0-20 16,0 0-16,22 21 15,-22-1-15,21-20 16,-21 21 0,0 0-1,0 0 1,0-1-16,0 1 16,0 0-1,0 0-15,0 0 16,0 0-1,0-1-15,0-20 16,0 21-16,0-43 16,0 43-1,0-21 1,-43 21 0,43-43-16,0 43 15,0 0-15,0 0 16,0-43-16,0 43 15,0 0 1,0 0 0,0 0-16,0-1 15,0 1 1,0 0-16,0 0 31,-21-21-15,0 42-1,0-22 1,0 1 15,-22 21 1,22-21-17,-21 21 1,21 0 15,-22 0 0</inkml:trace>
        </inkml:traceGroup>
      </inkml:traceGroup>
    </inkml:traceGroup>
    <inkml:traceGroup>
      <inkml:annotationXML>
        <emma:emma xmlns:emma="http://www.w3.org/2003/04/emma" version="1.0">
          <emma:interpretation id="{F87374DB-3DF6-4DA3-A389-AFF5DF06E1FF}" emma:medium="tactile" emma:mode="ink">
            <msink:context xmlns:msink="http://schemas.microsoft.com/ink/2010/main" type="paragraph" rotatedBoundingBox="2460,7423 363,7982 110,7036 2207,64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721DE3-3912-428B-9043-88A02A0BCFE1}" emma:medium="tactile" emma:mode="ink">
              <msink:context xmlns:msink="http://schemas.microsoft.com/ink/2010/main" type="line" rotatedBoundingBox="2460,7423 363,7982 110,7036 2207,6476"/>
            </emma:interpretation>
          </emma:emma>
        </inkml:annotationXML>
        <inkml:traceGroup>
          <inkml:annotationXML>
            <emma:emma xmlns:emma="http://www.w3.org/2003/04/emma" version="1.0">
              <emma:interpretation id="{E4559D9E-4CB6-4B0C-B42B-187B0878D5F3}" emma:medium="tactile" emma:mode="ink">
                <msink:context xmlns:msink="http://schemas.microsoft.com/ink/2010/main" type="inkWord" rotatedBoundingBox="2460,7423 363,7982 110,7036 2207,6476"/>
              </emma:interpretation>
              <emma:one-of disjunction-type="recognition" id="oneOf1">
                <emma:interpretation id="interp5" emma:lang="en-US" emma:confidence="0">
                  <emma:literal>9999</emma:literal>
                </emma:interpretation>
                <emma:interpretation id="interp6" emma:lang="en-US" emma:confidence="0">
                  <emma:literal>99 *</emma:literal>
                </emma:interpretation>
                <emma:interpretation id="interp7" emma:lang="en-US" emma:confidence="0">
                  <emma:literal>99 f</emma:literal>
                </emma:interpretation>
                <emma:interpretation id="interp8" emma:lang="en-US" emma:confidence="0">
                  <emma:literal>999</emma:literal>
                </emma:interpretation>
                <emma:interpretation id="interp9" emma:lang="en-US" emma:confidence="0">
                  <emma:literal>99 @</emma:literal>
                </emma:interpretation>
              </emma:one-of>
            </emma:emma>
          </inkml:annotationXML>
          <inkml:trace contextRef="#ctx0" brushRef="#br0" timeOffset="67624.2866">-1965 169 0,'43'-21'47,"-22"21"-32,0 0-15,21 0 16,-42 21-16,43-21 15,-22 22-15,21-1 16,-21 0 0,1-21-16,-22 21 31,0 21-15,0 1-16,0-1 15,0-21 1,0 0-16,0 1 15,0-1-15,0 0 16,-22-21 0,1 21-16,0-21 31,0 0 94,21 21-109,0 0-16,0 1 15,21-1 1,0-21-16,-21 21 15,43 0-15,-43 0 16,0 0-16,0 1 16,0 20-16,0 21 15,0-20 1,0-22 0,0 0-1,0 21-15,-22-20 31,1-22-15,-42 42 0,42-42 31,-1 0-16</inkml:trace>
          <inkml:trace contextRef="#ctx0" brushRef="#br0" timeOffset="66528.3436">-2324 212 0,'0'21'110,"0"42"-95,0 1-15,0 21 16,-22-22-16,1 43 16,0-64-16,21 22 15,0-22-15,0-21 16,0 43-16,0-43 16,0 42-16,0-41 15,0 20-15,0-21 16,0 21-1,21-20-15,0-1 0,1-21 16,20 42 0,-21-42-1,21 21-15,1-21 16,-22 0-16,0 0 31,21 0-31,-20-42 16,-1-22-1,-21 22-15,0 21 16,0-43-16,0 43 16,0-21-16,0-22 15,0 43-15,0 0 16,-43-21 0,22 42-1,0-21-15,0 21 31,-21 0-15,20 0-16,1 0 16,0 0-16,0 0 15,0 0-15</inkml:trace>
          <inkml:trace contextRef="#ctx0" brushRef="#br0" timeOffset="63232.0254">-927-85 0,'-22'0'31,"1"0"-31,-21 0 16,42 43-16,-21-1 15,0 0-15,-1 1 16,1 41-16,21-62 15,-21 41-15,0-21 16,21 1-16,-21 20 16,21 1-16,0-22 15,0-21-15,0 0 16,0 22-16,21-22 16,0 0-1,0 21 16,0-42-15,1 0 0,20 0-1,21 0 1,-41 0-16,20 0 16,-21 0-16,0 0 15,0 0-15,1-21 16,-22 0-1,0 0 1,0-21-16,0 20 16,0-20-1,0 21 1,0-21 0,-22 20-1,1 22-15,21-21 16,-21 0-16,-42 0 15,41 0 1,1 21 0,0 0 62,0 0-16</inkml:trace>
          <inkml:trace contextRef="#ctx0" brushRef="#br0" timeOffset="64472.3111">-546-63 0,'0'21'63,"0"0"-47,0 21-16,0-21 15,0 22-15,0-1 16,0 0-16,0-20 15,0-1-15,0 21 16,0 0-16,0-20 16,0-1-16,0 0 15,0 0-15,0 0 16,0 22-16,0-1 16,0-21-1,0 0 1,21 0-16,-21 1 15,0-1 1,21-21 0,-21 42-16,21-42 31,0 0-15,0 0 15,1 0-16,-1-21 17,0 21-17,-21-21-15,0 0 16,21-22 0,-21 1-1,0 0-15,0 20 16,0 1-16,0-21 15,0 0-15,0 20 16,0 1-16,0 0 16,-21 0-1,21 0-15,-64-22 16,43 43 15,0 0 32,0 0-48,0 0 17</inkml:trace>
        </inkml:traceGroup>
      </inkml:traceGroup>
    </inkml:traceGroup>
  </inkml:traceGroup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5:26.22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7F5C3B-B9F8-40A8-8270-ECAFDD3A9A8E}" emma:medium="tactile" emma:mode="ink">
          <msink:context xmlns:msink="http://schemas.microsoft.com/ink/2010/main" type="writingRegion" rotatedBoundingBox="25633,9465 30756,9538 30754,9640 25631,9566"/>
        </emma:interpretation>
      </emma:emma>
    </inkml:annotationXML>
    <inkml:traceGroup>
      <inkml:annotationXML>
        <emma:emma xmlns:emma="http://www.w3.org/2003/04/emma" version="1.0">
          <emma:interpretation id="{483C1ED4-FCC1-4F7E-8868-B8EEE469B533}" emma:medium="tactile" emma:mode="ink">
            <msink:context xmlns:msink="http://schemas.microsoft.com/ink/2010/main" type="paragraph" rotatedBoundingBox="25633,9465 30756,9538 30754,9640 25631,95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F816F6-D6B4-412D-BB60-0F384A88FBA2}" emma:medium="tactile" emma:mode="ink">
              <msink:context xmlns:msink="http://schemas.microsoft.com/ink/2010/main" type="line" rotatedBoundingBox="25633,9465 30756,9538 30754,9640 25631,9566"/>
            </emma:interpretation>
          </emma:emma>
        </inkml:annotationXML>
        <inkml:traceGroup>
          <inkml:annotationXML>
            <emma:emma xmlns:emma="http://www.w3.org/2003/04/emma" version="1.0">
              <emma:interpretation id="{CF24854C-FFE8-4D27-ADB1-10D7AAFBD7DE}" emma:medium="tactile" emma:mode="ink">
                <msink:context xmlns:msink="http://schemas.microsoft.com/ink/2010/main" type="inkWord" rotatedBoundingBox="25632,9543 25802,9545 25801,9569 25631,9566"/>
              </emma:interpretation>
              <emma:one-of disjunction-type="recognition" id="oneOf0">
                <emma:interpretation id="interp0" emma:lang="en-US" emma:confidence="1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~</emma:literal>
                </emma:interpretation>
              </emma:one-of>
            </emma:emma>
          </inkml:annotationXML>
          <inkml:trace contextRef="#ctx0" brushRef="#br0">0 21 0,'0'-21'188,"22"21"-157,-1 0-16,0 0 32,21 0 0,-21 0 0,22 0 31</inkml:trace>
        </inkml:traceGroup>
        <inkml:traceGroup>
          <inkml:annotationXML>
            <emma:emma xmlns:emma="http://www.w3.org/2003/04/emma" version="1.0">
              <emma:interpretation id="{642EAA5F-1E4C-4E35-87A8-87050E7F5766}" emma:medium="tactile" emma:mode="ink">
                <msink:context xmlns:msink="http://schemas.microsoft.com/ink/2010/main" type="inkWord" rotatedBoundingBox="28109,9500 28320,9504 28320,9549 28108,9545"/>
              </emma:interpretation>
              <emma:one-of disjunction-type="recognition" id="oneOf1">
                <emma:interpretation id="interp5" emma:lang="en-US" emma:confidence="0">
                  <emma:literal>_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~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1343.5757">2477 0 0,'0'-21'172,"21"21"-157,0 0 17,0 0-17,1 0 1,-1 0 15,0 0-15,0 0-1,0-21 1,0 21 47,1 0-17</inkml:trace>
        </inkml:traceGroup>
        <inkml:traceGroup>
          <inkml:annotationXML>
            <emma:emma xmlns:emma="http://www.w3.org/2003/04/emma" version="1.0">
              <emma:interpretation id="{ABBA2748-5187-4CD8-B029-0B39271D6BF8}" emma:medium="tactile" emma:mode="ink">
                <msink:context xmlns:msink="http://schemas.microsoft.com/ink/2010/main" type="inkWord" rotatedBoundingBox="30543,9606 30755,9610 30754,9634 30542,9630"/>
              </emma:interpretation>
              <emma:one-of disjunction-type="recognition" id="oneOf2">
                <emma:interpretation id="interp10" emma:lang="en-US" emma:confidence="1">
                  <emma:literal>_</emma:literal>
                </emma:interpretation>
                <emma:interpretation id="interp11" emma:lang="en-US" emma:confidence="0">
                  <emma:literal>-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•</emma:literal>
                </emma:interpretation>
                <emma:interpretation id="interp14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2799.4818">4911 85 0,'0'-21'15,"21"21"1,0 0 0,1 0-1,-1 0 16,0 0 16,0 0-31,0 0 0,0 0 15,1 0 16,-1 0 187</inkml:trace>
        </inkml:traceGroup>
      </inkml:traceGroup>
    </inkml:traceGroup>
  </inkml:traceGroup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6:20.42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5CD222-4B95-4D55-8903-4B9D0EC3CC26}" emma:medium="tactile" emma:mode="ink">
          <msink:context xmlns:msink="http://schemas.microsoft.com/ink/2010/main" type="writingRegion" rotatedBoundingBox="6016,6914 5957,9598 3854,9552 3913,6868"/>
        </emma:interpretation>
      </emma:emma>
    </inkml:annotationXML>
    <inkml:traceGroup>
      <inkml:annotationXML>
        <emma:emma xmlns:emma="http://www.w3.org/2003/04/emma" version="1.0">
          <emma:interpretation id="{A7AF1B5A-0181-4FB5-B4F8-24204CA70EAC}" emma:medium="tactile" emma:mode="ink">
            <msink:context xmlns:msink="http://schemas.microsoft.com/ink/2010/main" type="paragraph" rotatedBoundingBox="6016,6914 5957,9598 4763,9572 4822,68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C03A39-4088-46CB-96DB-428D43475260}" emma:medium="tactile" emma:mode="ink">
              <msink:context xmlns:msink="http://schemas.microsoft.com/ink/2010/main" type="line" rotatedBoundingBox="6016,6914 5957,9598 4763,9572 4822,6888"/>
            </emma:interpretation>
          </emma:emma>
        </inkml:annotationXML>
        <inkml:traceGroup>
          <inkml:annotationXML>
            <emma:emma xmlns:emma="http://www.w3.org/2003/04/emma" version="1.0">
              <emma:interpretation id="{82E727FC-797C-4781-AD6E-9EBB6FE1B333}" emma:medium="tactile" emma:mode="ink">
                <msink:context xmlns:msink="http://schemas.microsoft.com/ink/2010/main" type="inkWord" rotatedBoundingBox="6016,6914 5957,9598 4763,9572 4822,6888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to</emma:literal>
                </emma:interpretation>
                <emma:interpretation id="interp3" emma:lang="en-US" emma:confidence="0">
                  <emma:literal>Fo</emma:literal>
                </emma:interpretation>
                <emma:interpretation id="interp4" emma:lang="en-US" emma:confidence="0">
                  <emma:literal>€0</emma:literal>
                </emma:interpretation>
              </emma:one-of>
            </emma:emma>
          </inkml:annotationXML>
          <inkml:trace contextRef="#ctx0" brushRef="#br0">2777 360 0,'0'-21'62,"0"0"-46,0-1 15,0 1-31,-21 0 16,-1 0-16,22 0 15,-21 21 1,0-21-16,0-1 15,0 22 1,0-21 0,-22 21-16,22 0 15,-21 0-15,21 0 16,-43 0-16,43 0 16,-21 0-1,42 21-15,0 1 16,0 20-16,0-21 15,0 21-15,0-20 16,42-22 0,-21 0-16,21 21 15,-20-21-15,20 0 16,-21 0 15,21 0 0,-42 21 94,0 21-109,0 1-16,0 41 16,0-20-16,0-22 15,0 22-15,0-43 16,0 21-16,0-21 16,0 0-16,0 1 15,0-1-15,0 0 16,0 0-16,0 0 15,0 0-15,0 22 16,0-22 0,0 0 109</inkml:trace>
          <inkml:trace contextRef="#ctx0" brushRef="#br0" timeOffset="1335.0634">3031 572 0,'0'-43'0,"0"22"31,0-21-16,0 21 1,0-22 15,0 22-31,0-21 16,0 21 0,0-22-1,0 22-15,0 0 16,0 0-16,0 0 31,-43 21 32,22 0-63,0 0 15,0 21 1,0 21-16,21-21 15,0 43 1,-21-43-16,21 0 16,0 0-1,0 0-15,0 22 16,0-22 0,0 0-1,0 0 1,0 0 15,0 1-15,21-22 15,0 0-15,0 0-16,0 0 15,0 0 1,1 0 78,-1 0-48,0 21-46,-21 0 16,0 21-16,0 22 16,0-22-16,0 22 15,0-1-15,0-42 16,0 22-16,-21-1 16,21 0-16,0-21 15,0 1 1</inkml:trace>
          <inkml:trace contextRef="#ctx0" brushRef="#br0" timeOffset="3895.3626">2734 1249 0,'-21'0'16,"0"0"0,0 0-16,0 0 15,0 0 1,-1 0-1,1 0-15,0 0 16,0 0 0,0 0-1,0 21 1,-1-21 0,1 21-16,0 0 15,0 1 1,-21-22-16,-22 21 15,43 21-15,0-42 16,-22 42-16,43-20 16,-21-22-1,21 21-15,-21 21 16,0 0 0,21-20-1,0-1-15,0 21 16,-21 0-16,21 1 15,-21 20 1,21-42-16,0 1 16,-22-1-16,22 0 15,0 0 1,0 0-16,-21 0 16,21 22-1,0-22-15,0 0 16,0 0-16,0 0 31,0 22-31,0-22 16,0 0-1,0 0-15,0 0 16,0 1 0,0-1-16,0 0 15,0 0 1,0 0-1,0 22 1,0-22-16,21 0 16,1 21-1,20 1 1,-21-22 0,-21 0-16,21 21 15,0-21 1,1-21-1,-22 43-15,21-43 16,-21 21-16,21-21 16,0 21-16,0 21 15,0-42 1,1 22 0,-1-1-1,21-21 1,0 0-1,22 0 1,-43 21-16,64 0 16,-43 0-16,0-21 15,1 21-15,-22-21 16,0 0 0,0 0-1,22 0 1,-22 0-1,0 0 1,0 0-16,0 0 16,0 0-16,1 0 15,-1 0-15,-21-21 16,42 0 0,-21 0-1,-21 0-15,21 21 16,1-43-16,-1 1 15,0 21 1,-21 0-16,21 21 16,0-43 15,-21 22-15,21-21-1,-21 0 1,0 20-16,0 1 15,0 0 1,0 0-16,0 0 16,22-22-16,-22 22 15,0 0-15,0 0 16,0 0-16,0 0 16,0-1-16,0 1 15,0 0 1,0 0-1,0 0-15,0 0 16,0-22 0,0 22-16,0 0 15,0 0-15,0-22 16,0 22 0,0-21-1,0 21-15,0 0 16,0-22-16,0 22 15,0-21 1,0 21 0,-22-43-16,22 43 31,-21-21-31,21 20 16,0 1-1,0 0-15,-42-21 16,42 21-1,-21-22 1,0 1 0,-1 21-1,1 0 1,21-1 0,-21 1-1,0 21 1,0 0-1,-22 0 1,22 0 0,0-42-16,0 42 15,0 0-15,-22 0 16,1 0 0,-21 0-1,20 0 1,22 0-16,-21 0 15,21 0 1,-22 0 0,43 21-16</inkml:trace>
        </inkml:traceGroup>
      </inkml:traceGroup>
    </inkml:traceGroup>
    <inkml:traceGroup>
      <inkml:annotationXML>
        <emma:emma xmlns:emma="http://www.w3.org/2003/04/emma" version="1.0">
          <emma:interpretation id="{0CDA09D1-7EE9-484C-8341-1E2484017C5D}" emma:medium="tactile" emma:mode="ink">
            <msink:context xmlns:msink="http://schemas.microsoft.com/ink/2010/main" type="paragraph" rotatedBoundingBox="4747,6943 4545,7961 3877,7828 4080,6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99C917-990C-428A-9B71-8B075ABC023F}" emma:medium="tactile" emma:mode="ink">
              <msink:context xmlns:msink="http://schemas.microsoft.com/ink/2010/main" type="line" rotatedBoundingBox="4747,6943 4545,7961 3877,7828 4080,6810"/>
            </emma:interpretation>
          </emma:emma>
        </inkml:annotationXML>
        <inkml:traceGroup>
          <inkml:annotationXML>
            <emma:emma xmlns:emma="http://www.w3.org/2003/04/emma" version="1.0">
              <emma:interpretation id="{5FE14FB1-91DE-44AD-8747-B411F6CADF21}" emma:medium="tactile" emma:mode="ink">
                <msink:context xmlns:msink="http://schemas.microsoft.com/ink/2010/main" type="inkWord" rotatedBoundingBox="4747,6943 4545,7961 3877,7828 4080,6810"/>
              </emma:interpretation>
              <emma:one-of disjunction-type="recognition" id="oneOf1">
                <emma:interpretation id="interp5" emma:lang="en-US" emma:confidence="0">
                  <emma:literal>8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☺</emma:literal>
                </emma:interpretation>
                <emma:interpretation id="interp8" emma:lang="en-US" emma:confidence="0">
                  <emma:literal>@</emma:literal>
                </emma:interpretation>
                <emma:interpretation id="interp9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-3840.7192">1888 318 0,'42'-43'0,"-42"22"15,0 0 1,0 0-1,0 0 17,0-1-32,-21 22 31,0 0-15,0 0-16,-22 0 15,22 0 1,0 0-16,21 22 15,-42-1-15,42 0 16,-22 42 0,22-20-1,0-22-15,0 0 16,-21 21-16,21-20 16,0-1-1,0 21-15,0 0 16,0 1-1,0 20-15,0-20 16,0-22 0,0 42-16,0-42 15,0 22-15,21-22 16,1 21-16,-1 22 16,42-1-1,-42-20-15,-21-22 16,0 0 15,0 0-15,0 0-16,0 0 47,-21-21-47,0 0 15,-21 0 1,21 0-1,-1 0-15,1-21 16,0 0-16,0-42 16,0 63-16,21-43 15,0 22-15,0 0 16,0-21-16,0 20 16,0 1-1,0 0-15,0 0 16,0 0-16,0 0 15,0-22 1,0 22 0,0 0-16,21-21 15,0 20 1,64-62-16,-64 84 16,21-21-16,1-22 15,-22 22 1,21 0-1,-42 0-15,0-22 16,42 1 0,-42 0-1,0 21 1,22 21-16,-22-43 31</inkml:trace>
          <inkml:trace contextRef="#ctx0" brushRef="#br0" timeOffset="-5281.051">1422 254 0,'0'-21'32,"21"21"-17,0 0 1,22 42-16,-22-21 16,0-21-1,-21 22-15,0 20 31,0-21-31,0 21 16,-42 1 0,-22-1-1,43-42-15,-21 21 16,21-21 15,21 21 47,0 1-62,0 41 0,21-42-1,-21 43 1,21-64-16,0 21 15,-21 0 17,0 0-17,0 22 1,0-22 0,-42 21-1,-1-21-15,43 0 16,-42 1-16,0-22 15,-1 21-15,22 0 16</inkml:trace>
        </inkml:traceGroup>
      </inkml:traceGroup>
    </inkml:traceGroup>
  </inkml:traceGroup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6:28.85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24D3CC1-CD20-4D77-B2A1-DE4651435947}" emma:medium="tactile" emma:mode="ink">
          <msink:context xmlns:msink="http://schemas.microsoft.com/ink/2010/main" type="writingRegion" rotatedBoundingBox="6400,6965 17689,6774 17712,8162 6423,8353"/>
        </emma:interpretation>
      </emma:emma>
    </inkml:annotationXML>
    <inkml:traceGroup>
      <inkml:annotationXML>
        <emma:emma xmlns:emma="http://www.w3.org/2003/04/emma" version="1.0">
          <emma:interpretation id="{B985B2D2-0291-494E-AB75-8EE9EC564DC5}" emma:medium="tactile" emma:mode="ink">
            <msink:context xmlns:msink="http://schemas.microsoft.com/ink/2010/main" type="paragraph" rotatedBoundingBox="6400,6965 17689,6774 17712,8162 6423,83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D7F4DC-3268-42E8-907A-5DEB30BD3269}" emma:medium="tactile" emma:mode="ink">
              <msink:context xmlns:msink="http://schemas.microsoft.com/ink/2010/main" type="line" rotatedBoundingBox="6400,6965 17689,6774 17712,8162 6423,8353"/>
            </emma:interpretation>
          </emma:emma>
        </inkml:annotationXML>
        <inkml:traceGroup>
          <inkml:annotationXML>
            <emma:emma xmlns:emma="http://www.w3.org/2003/04/emma" version="1.0">
              <emma:interpretation id="{57444711-C801-4A80-9CA8-6B0A3E785C94}" emma:medium="tactile" emma:mode="ink">
                <msink:context xmlns:msink="http://schemas.microsoft.com/ink/2010/main" type="inkWord" rotatedBoundingBox="6400,6965 17689,6774 17712,8162 6423,8353"/>
              </emma:interpretation>
              <emma:one-of disjunction-type="recognition" id="oneOf0">
                <emma:interpretation id="interp0" emma:lang="en-US" emma:confidence="0">
                  <emma:literal>679754454457940094100</emma:literal>
                </emma:interpretation>
                <emma:interpretation id="interp1" emma:lang="en-US" emma:confidence="0">
                  <emma:literal>67975445445794100940</emma:literal>
                </emma:interpretation>
                <emma:interpretation id="interp2" emma:lang="en-US" emma:confidence="0">
                  <emma:literal>67975445445794009410</emma:literal>
                </emma:interpretation>
                <emma:interpretation id="interp3" emma:lang="en-US" emma:confidence="0">
                  <emma:literal>67975445445794009400</emma:literal>
                </emma:interpretation>
                <emma:interpretation id="interp4" emma:lang="en-US" emma:confidence="0">
                  <emma:literal>6797544544579400940</emma:literal>
                </emma:interpretation>
              </emma:one-of>
            </emma:emma>
          </inkml:annotationXML>
          <inkml:trace contextRef="#ctx0" brushRef="#br0">423 229 0,'0'-21'47,"0"-1"-31,0 1-1,0 0 1,0 0 0,0 0-16,0 0 31,0-1-31,0 1 15,-21 0 32,0 21-15,0 0-32,-22 0 15,1 0-15,-21 0 16,41 0-16,-41 0 15,21 0-15,-1 42 16,22-42-16,0 22 16,21-1-1,0 21 1,0 0 0,0 1-1,0-22-15,63-21 16,1 0-16,-22 0 15,22 0-15,-1 0 16,-20 0-16,-22 0 16,21 0 46,-42 63 79,0 1-141,-42-1 15,42-41-15,0-1 16,0 42-16,-21-42 16,21 1-1,0-1-15,0 0 32,0 0-32,-22 0 15,22 0 1,0 1 15</inkml:trace>
          <inkml:trace contextRef="#ctx0" brushRef="#br0" timeOffset="1054.8063">635 81 0,'21'0'15,"21"0"1,-20 0-16,-1 0 15,0 0-15,0 0 16,0 0 0,0 0-1,1 0 1,-1 0 0,0 0 15,0 0 0,0 0-15,0 0-1,-21 21 48,0 0-63,0 21 15,0-21 1,0 43 0,0-22-16,0 1 15,-42 20-15,21 22 16,21-64-16,-21 42 16,0-20-16,-1-1 15,22 0-15,0-20 16,0-1-16,0 0 15,0 0 32</inkml:trace>
          <inkml:trace contextRef="#ctx0" brushRef="#br0" timeOffset="2415.3216">-826 17 0,'0'42'0,"0"22"15,0-43 1,-21-21-16,21 42 16,0-20-1,0 20-15,0-21 16,-21 21 0,21 1-1,0-1-15,0-21 16,0 0-16,0 22 15,0-22 1,0 0 0,0 0-1,0 0-15,0 1 32,21-22 30,0 0-46,1 0-16,-1 0 15,0-22 17,-21 1-1,0 0 0,0-21-15,0 21-1,0-22 17,-21 22-1,0 0 0,-1 21-15,1 0-1,0 0 1</inkml:trace>
          <inkml:trace contextRef="#ctx0" brushRef="#br0" timeOffset="3455.0885">-614-89 0,'42'0'31,"-20"0"-15,20 0-1,-21 0 1,0 0-16,0 0 16,1 0 31,-1 0-16,0 0-16,0 21 32,-21 1-31,0-1 15,0 0-15,0 0-16,-21 0 15,21 0-15,-21 22 16,21-1-16,-21 0 16,21 1-16,-22 20 15,22-42-15,-21 43 16,21-22-16,0 1 16,0-1-16,0 0 15,0 1 1,0-1-16,-42 0 15,42-21-15,0 43 16,0-43-16,-21 21 16,21-20-1</inkml:trace>
          <inkml:trace contextRef="#ctx0" brushRef="#br0" timeOffset="4950.5664">1630 186 0,'-43'0'16,"1"0"-16,0 22 15,-1-1-15,-20 42 16,21-20-1,42-22 17,0 21-17,0-21 1,0 43 0,42-22-16,0-21 15,1 0-15,-1 22 16,-21-43-16,0 21 15,0 0-15,-21 0 16,22-21-16,-1 21 16,-21 1-1,0-1 17,0 0-1,-21-21-31,-43 42 15,43-42-15,0 0 16,-22 21-16,1-21 16,0 0-16,21 0 15,-22 0 17,22 0-17,21-21 1,-21 21-1,0 0 17,21-21-32</inkml:trace>
          <inkml:trace contextRef="#ctx0" brushRef="#br0" timeOffset="5535.1868">1376 377 0,'0'-21'31,"42"21"-15,22 0-16,-22 0 15,21 0-15,1 0 16,-1 0-16,1 0 16,-22 0-16,-21 0 15,1 0-15</inkml:trace>
          <inkml:trace contextRef="#ctx0" brushRef="#br0" timeOffset="6255.1021">2074 229 0,'0'21'47,"0"21"-47,-21-42 16,21 21-16,-21 22 15,21 20 1,-21-63-16,21 21 15,0 22-15,0-22 16,0 0-16,0 0 16,0 0-16,0 1 15,0-1-15,0 21 16,21-21 0,0 0-16,21 1 15,43-1-15,106 42 16,-43-20-16,-85-43 15,-20 0-15</inkml:trace>
          <inkml:trace contextRef="#ctx0" brushRef="#br0" timeOffset="7239.2307">2413 377 0,'-21'0'63,"0"21"-63,-22 21 15,43 1-15,0-22 16,-21 42-16,0-41 15,0 41-15,0-21 16,-22 22-16,43-1 16,-42-20-16,21-22 15,0 42-15,-22-20 16,43-22-16,-21 21 16</inkml:trace>
          <inkml:trace contextRef="#ctx0" brushRef="#br0" timeOffset="8207.2959">2879 356 0,'-43'42'32,"22"-42"-32,-21 85 15,-1-64-15,1 64 16,21-64-16,0 0 16,21 21-16,0-21 15,0 22-15,0-22 16,0 0-16,0 0 15,0 0 1,0 22 0,21-43-16,21 21 15,1-21-15,-1 0 16,-21 0 0,21 0-16,-20 0 15,-1 0-15,0 0 16,0-21 15</inkml:trace>
          <inkml:trace contextRef="#ctx0" brushRef="#br0" timeOffset="8784.3312">2942 525 0,'-21'0'0,"0"42"15,0-20-15,-1 20 16,1 0 0,-21-21-16,42 22 15,-85 20-15,85-42 16,0 1-16,-21-1 15,21 0-15,-21 21 16,21-21 0</inkml:trace>
          <inkml:trace contextRef="#ctx0" brushRef="#br0" timeOffset="9672.1935">3238 335 0,'-21'0'16,"21"63"-16,-21-42 16,-21 22-16,21-1 15,-1-21 1,22 0 0,0 0 46,0 1-46,0-1-1,22-21-15,20 42 16,0-42-16,22 21 16,-22 0-16,64 43 15,-85-64-15,0 21 31,0-21-15,-21 21 0,0 22 15,-21-43-31,-42 21 16,42-21-16,-22 21 15,22-21-15,-21 0 16,21 0-1,-43 0-15,43 0 16,-21 0 0,-1 0-1,22 0 1,21-21-16,-42 0 16,-1-1 15,43 1-16</inkml:trace>
          <inkml:trace contextRef="#ctx0" brushRef="#br0" timeOffset="10262.7671">3111 419 0,'43'0'16,"20"0"-16,22 0 15,-43 0-15,22 0 16,-43 0-16,21 0 16,-21 0 77,22 0-61</inkml:trace>
          <inkml:trace contextRef="#ctx0" brushRef="#br0" timeOffset="-104225.1201">7133-46 0,'0'21'78,"0"0"-78,0 0 0,21 21 16,-21-20 0,0-1-16,0 0 15,0 21-15,0-21 16,0 1-1,0-1 17,0 0-17,0 0 1,0 0 0,0 0-16,0 1 15</inkml:trace>
          <inkml:trace contextRef="#ctx0" brushRef="#br0" timeOffset="-103089.5998">7451-25 0,'-22'0'16,"22"21"15,0 0-15,0 0 15,0 0-31,0 1 16,0-1-16,22 0 15,-22 21 1,21-42 31,0 0-16,0 0-15,0 0 15,0 0 0,1 0-15,-22-21 0,21 0-1,0 0-15,-21 0 16,0-22 31,0 22 0,0 0-1,0 0-46,0 0 16,-21-1 0,0 1-1</inkml:trace>
          <inkml:trace contextRef="#ctx0" brushRef="#br0" timeOffset="-101880.3545">7874-68 0,'0'22'79,"0"-1"-64,0 21-15,0-21 16,0 22 15,0-22 32,0 21-48,21-42 48,0 0-48,22 0 1,-43-42 0,21 21-16,0-1 31,0-20 31,-21 0-15,0 21-31,0-22-16,0 22 15,0-21 1,0-1 0,0 22-1,0 0 1,0 0-16,0 0 16,-21 0 15,0 21 47,21 21-62,-21 0-16</inkml:trace>
          <inkml:trace contextRef="#ctx0" brushRef="#br0" timeOffset="-100801.5001">9610-4 0,'0'42'15,"-22"-21"1,1 22-16,0-1 15,21-21-15,-21 0 16,21 1-16,-42 20 16,42-21-1,0 0-15,0 0 16,0 1-16,0-1 16,0 0 30,21-21-14</inkml:trace>
          <inkml:trace contextRef="#ctx0" brushRef="#br0" timeOffset="-99767.2315">9885 59 0,'-43'0'0,"43"22"16,-21-22-16,21 21 16,0 21-1,0-21-15,-42 0 16,42 1-1,0-1 1,0 0-16,0 0 16,0 0-1,21-21 1,0 21 0,-21 1-1,21-22 32,1 0-31,20 0-1,-21-22-15,0 22 16,-21-21-16,21 0 16,-21 0-1,0 0 1,0-22-1,0 22 1,0 0-16,0 0 16,0 0-1,0 0-15,0-1 16,0 1 0,0-21-1,-21 42 79</inkml:trace>
          <inkml:trace contextRef="#ctx0" brushRef="#br0" timeOffset="-98288.67">10181 81 0,'0'21'47,"0"0"-47,0 0 15,0 21-15,0-20 16,-21-1-16,21 0 15,0 0 1,0 0 15,0 0-31,0 1 32,0-1-1,42-21 31,-21 0-15,22 0-31,-22 0-1,21 0 1,-42-21-16,21 21 16,-21-22-1,22 1 1,-22 0-16,21 0 16,0 0-1,-21 0 1,0-1 15,0 1-31,0 0 16,0 0-1,0 0 1,0 0-16,0-1 16,0 1 15,0 0-16,0 0 1,-21 21 31,0 0-16,-1 0-15,1 0 31,0 0-32,0 0-15,0 0 16,-43 21 0,64 0-1,-21-21 16,0 21-15,21 1 0,0 20-1,-21 0 17,21-21 46</inkml:trace>
          <inkml:trace contextRef="#ctx0" brushRef="#br0" timeOffset="11191.7354">4064 313 0,'0'43'0,"-21"-22"16,0 21-16,-22 1 15,43-1-15,-21-21 16,0 21-1,21-20 1,0-1 0,0 21-16,0-21 15,0 0 1,0 22 15,42-1-15,22-42-1,-43 0 1,106 0-16,-21 21 16,-64-21-16,0 0 15,-20 0-15,20 0 16</inkml:trace>
          <inkml:trace contextRef="#ctx0" brushRef="#br0" timeOffset="11639.9287">4318 462 0,'-64'105'16,"22"-41"-16,42-1 16,-63 1-16,41-1 15,22-20-15,-42 41 16,21-41-16,21-22 15,0 0 1</inkml:trace>
          <inkml:trace contextRef="#ctx0" brushRef="#br0" timeOffset="12270.6391">4487 462 0,'-42'0'0,"21"21"15,-43 63 1,43-41 0,21-1-16,0 0 15,0-20 1,0 20-1,0-21 1,21 0 0,0-21-16,43 0 15,-22 0 1,-21 0-16,22 0 16,-1 0-16,-21 0 46,0 0-30,1 0 78</inkml:trace>
          <inkml:trace contextRef="#ctx0" brushRef="#br0" timeOffset="12735.9075">4635 483 0,'-21'63'15,"-21"22"-15,21-43 16,0 22-16,-1-22 16,1 22-1,0-43-15,0 42 16,0-42 0,21 1-16,0-1 15,0 0 1,0 0-16,-21 0 15</inkml:trace>
          <inkml:trace contextRef="#ctx0" brushRef="#br0" timeOffset="13807.2261">5228 313 0,'-42'0'16,"42"22"-1,-21 20-15,-1-21 16,1 21-16,21-20 16,0-1-16,0 21 15,0-21 1,0 0 0,0 1-1,0-1-15,0 21 16,0-21-16,21 0 15,1-21-15,20 43 16,-21-22 0,0-21-1,-21 21 63,0 0-46,-21 0-32,-21-21 15,-1 0 1,22 0-16,-42 0 16,42 0-16,-22 0 15,22 0 1,0 0-1</inkml:trace>
          <inkml:trace contextRef="#ctx0" brushRef="#br0" timeOffset="14359.1959">5080 462 0,'21'-22'47,"21"22"-31,1 0-1,-1 0-15,0 0 16,-20 0-16,-1 0 16,0 0-1,0 0 48,0 0-32</inkml:trace>
          <inkml:trace contextRef="#ctx0" brushRef="#br0" timeOffset="15704.7761">5376 208 0,'43'0'78,"-1"0"-78,-21 0 15,0 0-15,0 21 16,1-21-16,-1 0 16,0 21-16,0-21 31,21 21-15,-42 0-1,22-21 1,-22 21 15,0 22-15,-22-1-1,-20 0-15,42-20 16,-63 20-16,41 21 16,-20-20-16,0-1 15,42-21-15,-43 22 16,22-22-16,-21 42 15,21-42-15,21 1 16,-21 20-16,-1 0 16,1-21-1,0 43-15,21-43 0,0 0 32</inkml:trace>
          <inkml:trace contextRef="#ctx0" brushRef="#br0" timeOffset="17054.8733">6202 419 0,'0'-42'109,"0"0"-93,0 20 0,0 1 77,-43 21-77,22 0 0,-21 0-16,21 0 15,0 43-15,21-22 16,0 21-16,-43 0 15,43-20-15,0-1 16,0 21-16,0-21 47,43 0-16,-22-21-31,21 0 16,0 0-16,1 0 15,41 0 1,-62 0 0,-1 0-1,-42 43 126,21-22-125,-22 0-16,22 21 15,-21 1-15,21 20 16,-21 1-16,0-43 15,21 42-15,-21-20 16,21-1 0,0 0-1,-21 1-15</inkml:trace>
          <inkml:trace contextRef="#ctx0" brushRef="#br0" timeOffset="17863.5311">6562 377 0,'21'0'31,"-21"21"-31,0 0 16,0 22-1,0-22-15,0 21 16,0 0-1,0-20 1,0-1 0,0 0-16,0 0 15,0 0 17,0 0-17,21-21 1,21 0-16,22 0 31,-43 0-15</inkml:trace>
          <inkml:trace contextRef="#ctx0" brushRef="#br0" timeOffset="18511.252">6752 356 0,'0'21'32,"0"0"-32,-21 21 15,21 1-15,-21-22 16,0 42-16,-1 1 16,22-43-16,-21 21 15,0 1 1,21-1-16,0-21 15,0 22 1,-21-43-16,21 21 16,-21 21-1,21 0 1,0-20 0,-21-1-16,21 0 15</inkml:trace>
          <inkml:trace contextRef="#ctx0" brushRef="#br0" timeOffset="21240.5347">8784 335 0,'-21'-22'156,"21"-20"-140,-21 42-16,0-21 15,-1 0 1,1 0-1,0 21-15,-42 0 16,-1 0-16,22 0 16,-1 0-16,-20 0 15,21 0-15,-43 0 16,21 0-16,43 21 16,-42 0-16,63 0 15,0 0 1,0 0-1,0 1 17,21-22-17,21 0 1,-21 0-16,1 0 16,-1 0-16,0 0 15,0 0 1,0 0-1,0 0 17,1 0 61,-1 0-93,0 0 16,0 0 15,0 0 47,0 0-62,1 0 0,-1 0-1,0 0 95,0 0-79,0 0-15,0 21-1,-21 21 1,0 0-1,0 1-15,0-22 16,0 21-16,0 1 16,0 20-16,0-21 15,0 1-15,0-22 16,0 0-16,0 0 16,0 0-16</inkml:trace>
          <inkml:trace contextRef="#ctx0" brushRef="#br0" timeOffset="22127.8955">8848 292 0,'0'21'47,"0"1"-32,0-1-15,-22 0 16,22 0-16,-21 0 15,21 0-15,0 1 16,0-1 15,0 21 1,21-42-32,1 21 15,20-21 1,-21 0-16,21 0 15,1 43 1,-22-43-16,0 0 16,0 0 31,0 0-16</inkml:trace>
          <inkml:trace contextRef="#ctx0" brushRef="#br0" timeOffset="22646.7894">9059 208 0,'-21'0'0,"21"42"16,-21 43-16,21-43 15,-21 21-15,21-20 16,-21 41-16,21-41 16,0 20-16,-22-20 15,22 20-15,0-21 16,-21-42-16,21 22 16,0-1-16,0 0 31,0 0 47,0 0-62,0 0-1,0 1 1,0 20-16</inkml:trace>
        </inkml:traceGroup>
      </inkml:traceGroup>
    </inkml:traceGroup>
  </inkml:traceGroup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4:40.17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B39EC2-F048-4201-929D-E0E5288F53E8}" emma:medium="tactile" emma:mode="ink">
          <msink:context xmlns:msink="http://schemas.microsoft.com/ink/2010/main" type="writingRegion" rotatedBoundingBox="15708,7943 15354,9784 14167,9555 14520,7715"/>
        </emma:interpretation>
      </emma:emma>
    </inkml:annotationXML>
    <inkml:traceGroup>
      <inkml:annotationXML>
        <emma:emma xmlns:emma="http://www.w3.org/2003/04/emma" version="1.0">
          <emma:interpretation id="{4DE5C08B-39CB-4B3D-906D-BD1F84DE2493}" emma:medium="tactile" emma:mode="ink">
            <msink:context xmlns:msink="http://schemas.microsoft.com/ink/2010/main" type="paragraph" rotatedBoundingBox="15708,7943 15354,9784 14167,9555 14520,77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FB3E76-56F9-42B3-B591-D62465E75A9C}" emma:medium="tactile" emma:mode="ink">
              <msink:context xmlns:msink="http://schemas.microsoft.com/ink/2010/main" type="line" rotatedBoundingBox="15708,7943 15354,9784 14167,9555 14520,7715"/>
            </emma:interpretation>
          </emma:emma>
        </inkml:annotationXML>
        <inkml:traceGroup>
          <inkml:annotationXML>
            <emma:emma xmlns:emma="http://www.w3.org/2003/04/emma" version="1.0">
              <emma:interpretation id="{9BC7245A-6CF5-457F-A861-267F5786A1F8}" emma:medium="tactile" emma:mode="ink">
                <msink:context xmlns:msink="http://schemas.microsoft.com/ink/2010/main" type="inkWord" rotatedBoundingBox="15708,7943 15354,9784 14167,9555 14520,7715"/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6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7768 779 0,'-21'0'125,"-21"0"-109,-1 0-16,1 0 15,0 0-15,20 0 16,-20 21-16,0 0 16,21-21-16,-1 0 15,1 22-15,-21-22 16,0 21-1,20 0-15,1 0 16,21 0 0,-21 0-16,0 1 15,0-1 1,21 0 0,0 42-16,0-20 15,0-1-15,-43-21 16,43 43-16,-21-43 15,21 42-15,-21-20 16,0-1-16,0 22 16,0 41-16,-1-20 15,22-43-15,-21 1 16,21-1-16,-21-21 16,21 22-16,0-22 15,0 0 1,0 0-16,0 0 15,0 0 1,0 1-16,0-1 16,21 42-1,-21-42 1,21 22-16,-21-22 16,43 21-1,-43 1-15,63 20 16,-63-42-16,21 22 15,1-43 1,-22 42-16,21-42 16,-21 21-16,21 0 15,0 0 1,0-21 0,0 22-1,22-1-15,-1 0 16,0-21-16,22 0 15,-43 0 48,0 0-63,0 0 16,22 0-16,-1 0 15,0-21-15,-20 0 16,-1-1-1,0 22-15,-21-21 16,21 21-16,0-21 16,-21 0-1,43 21 1,-22-21 0,0 0 15,0-1-16,0-20 1,0 21 0,-21 0-1,0 0 1,0-1-16,0 1 31,22 0-15,-22 0-1,21 21 1,0-21 0,-21 0-1,21-1 1,0 22 15,-21-21-31,21 21 31,1-42 1,20 42 61,-21-42-93,0 42 16,0-22 0,1 1-16,-22 0 31,0-21-31,0 21 16,0-22-1,0 1 1,0 0-16,0-22 15,0 43 1,0 0-16,0-22 16,0 1-16,0 0 15,0 21 1,0-1-16,0-20 16,0 0-16,0-1 15,0 22 1,0-21-16,0 0 15,0 20-15,0 1 16,0 0 0,-22 0-16,22-21 15,-21 20-15,21 1 16,-21-21-16,21 21 16,0 0-16,-21-43 15,0 43-15,21-21 16,0 20-1,-21-20 1,-1 42 0,22-21-1,-21 21 1,0 0 15,0 0-31,0 0 16,0 0-1,-22 0-15,1 0 16,21 0 0,-43 0-16,43 0 15,0 0 1,0 0 15,0 0-15,-1 0 15,-20 0-31,-21 42 16,41-42-16</inkml:trace>
        </inkml:traceGroup>
      </inkml:traceGroup>
    </inkml:traceGroup>
  </inkml:traceGroup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24:43.59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F1CEAC-810E-4F9B-BE0E-C09408BC6BA6}" emma:medium="tactile" emma:mode="ink">
          <msink:context xmlns:msink="http://schemas.microsoft.com/ink/2010/main" type="writingRegion" rotatedBoundingBox="16753,9532 16868,7792 17978,7866 17864,9605"/>
        </emma:interpretation>
      </emma:emma>
    </inkml:annotationXML>
    <inkml:traceGroup>
      <inkml:annotationXML>
        <emma:emma xmlns:emma="http://www.w3.org/2003/04/emma" version="1.0">
          <emma:interpretation id="{697BDE8D-B3AF-4E2D-9328-EE3CB3462C34}" emma:medium="tactile" emma:mode="ink">
            <msink:context xmlns:msink="http://schemas.microsoft.com/ink/2010/main" type="paragraph" rotatedBoundingBox="16753,9532 16868,7792 17978,7866 17864,96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EB8968-7E7B-4F7D-BED8-D443B45B551F}" emma:medium="tactile" emma:mode="ink">
              <msink:context xmlns:msink="http://schemas.microsoft.com/ink/2010/main" type="line" rotatedBoundingBox="16753,9532 16868,7792 17978,7866 17864,9605"/>
            </emma:interpretation>
          </emma:emma>
        </inkml:annotationXML>
        <inkml:traceGroup>
          <inkml:annotationXML>
            <emma:emma xmlns:emma="http://www.w3.org/2003/04/emma" version="1.0">
              <emma:interpretation id="{7CC82763-E6C9-4A2B-B825-E4898A71219C}" emma:medium="tactile" emma:mode="ink">
                <msink:context xmlns:msink="http://schemas.microsoft.com/ink/2010/main" type="inkWord" rotatedBoundingBox="16753,9532 16868,7792 17978,7866 17864,9605"/>
              </emma:interpretation>
              <emma:one-of disjunction-type="recognition" id="oneOf0">
                <emma:interpretation id="interp0" emma:lang="en-US" emma:confidence="0">
                  <emma:literal>c</emma:literal>
                </emma:interpretation>
                <emma:interpretation id="interp1" emma:lang="en-US" emma:confidence="0">
                  <emma:literal>C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10160 758 0,'-21'0'203,"0"0"-187,-22 0-16,1 0 15,-22 0 1,22 0-16,21 0 16,-43 0-16,22 21 15,0 0-15,21 0 16,-1 1 0,1-1-16,0-21 15,21 42-15,0-21 16,0 0-1,-21 1-15,21-1 16,0 21 0,0 0-1,0 1-15,-21-1 16,21-21-16,0 22 16,-21-1-16,21 21 15,0-41 1,0-1-1,0 0-15,-22-21 16,22 42 0,0-21-16,0 1 15,0 20 1,0-21-16,-42 43 16,21-43-1,21 21 1,0-21-16,0 0 15,0 1-15,0-1 16,0 21-16,0-21 16,0 22-16,0-22 15,0 21-15,0-21 16,0 43-16,0-22 16,0-21-1,0 0-15,0 22 16,0-1-1,21-21 1,-21 0 0,21 22-1,-21-22 1,21 0-16,1-21 16,-22 21-1,21-21 1,0 43-16,0-43 15,43 0-15,-1 42 16,-21-42-16,43 21 16,-64-21-16,22 21 15,-22-21 1,0 0 31,0 0-32,0 0 1,0 0-16,1 0 16,20 0-1,-21 0-15,21 0 16,1 0 0,-43-21-16,21 21 15,0-21-15,21 21 16,-20 0-1,-22-21-15,42 0 16,-42-1 0,21 22-16,0-21 15,22 0-15,-22 21 16,-21-21-16,21 21 16,0-42-1,0 42-15,-21-22 16,21-20-1,-21 21 17,0-21-17,0 20-15,0-20 16,0-21 0,0 20-16,0-20 15,0-1-15,0 43 16,0-42-16,0 41 15,0-41-15,0 21 16,0 20-16,0 1 16,0-42-16,0 20 15,0 1 1,22 21-16,-22 0 16,0 0-1,0-22-15,0 22 31,0 0-31,0 0 16,0 0 0,0-1-16,0 1 15,0 0 1,0 0 15,-22 0-15,1 0-1,0 21-15,21-22 16,0 1-16,-21 0 16,0-21-1,0 42-15,21-21 16,-22-1-16,22 1 16,-42 0-16,21 0 31,0 0-16,0 0 17,-1-1-17,1 22-15,0-21 16,-42-21 0,41 42-16,1-21 15,0 21-15,21-21 16,-21 21 62,0 0-47,0 0 63,-1 0-78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1.8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2.79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4.73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5.57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6.5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8.2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49.4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0.8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0.79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2.86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3.77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5.4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6.70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7.58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8.48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59.4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00.57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01.77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03.4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2.19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05.04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05.85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10.4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11.92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13.2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15.07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17.4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19.4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20.36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21.1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3.32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29.30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50.47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53.92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2:57.64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00.25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02.0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02.82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09.86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14.50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18.05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4.80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22.30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46.09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57.99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3:59.07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01.27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03.00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06.81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10.38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12.53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15.11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6.16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18.99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20.51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25.61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27.97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37.53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4:45.03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08.187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10.40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11.890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15.16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7.0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16.675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18.88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20.89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22.12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23.56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30.20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5:47.57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04.89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08.57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10.17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8.34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13.284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16.89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54.96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0,'0'21'125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56.44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6:59.811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7:05.53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8:19.42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85 21 0,'0'22'109,"0"-1"-109,-22 0 31,22 0-15,0 0 15,0 0 0,0 1 1,-21-1-32,0-21 15,21 21 16,-21 0-15,21 0 0,0 0 15,0 1 0,0-1 0,0 0-15,0 0 0,0 0 15,0 22-15,0-22 15,0 21 0,0-21 0,0 22-15,0-22 15,0 0 0,0 0-31,0 0 16,0 0 47,0 1-48,21-22 1,-21 21-1,21 0 1,-21 0 15,21-21-31,-21 21 32,22 0-1,-1 1-16,0-1 17,0-21 124,0 0-109,0 0-32,1 0 32,-1 0-47,0 0 32,0 0 14,0-21-30,0 21 31,1 0-16,-1-22-15,-21 1-1,21 0 17,0 21-17,21-42 17,-42 21-1,0-1-31,0 1 15,0 0 1,0-21 0,0 21 15,0-22-15,0 22 15,0-21-16,0 21 1,0-22 0,0 22 15,0 0 0,0 0-31,0 0 16,0-22-1,0 22-15,0 0 16,0 0 0,0 0-16,0-1 15,0 1 1,0 0-16,-21 0 31,21 0-15,0 0 31,-21-1-32,21 1 1,-21 21 15,0 0 0,0 0 16,-1 0-31,1 0 31,0 0-32,0 0 17,0 0 77,0 0-78,-1 0 94,1 0-93,0 0 46,0 21 0,0 1-31,21-1 46,0 21-30,0-21 46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8:25.948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296 0 0,'-21'0'16,"0"0"47,-1 0-48,1 0 1,0 0 15,0 0 0,0 21-15,0-21 31,-1 0-32,1 0 17,21 22-32,-21-1 31,21 0-31,-42 0 16,42 0 15,0 0-31,0 1 15,0-1 1,0 0-16,-21 0 16,21 0-1,0 0-15,0 1 32,0-1-32,0 0 15,0 0 1,0 0-1,0 0 1,0 1 0,0-1 15,0 0-31,0 0 31,0 0-31,0 0 16,0 1-1,0-1 1,0 0-16,0 0 16,0 0-1,0 0 1,0 1-16,21 20 31,0-21 0,0 0 1,0 0-17,0-21 17,1 0-32,-1 22 31,0-22 0,0 0-15,0 0-1,0 0 1,1 0 0,-1 0 30,0 0-46,-21-22 16,21 1 15,-21 0-15,0 0-16,0 0 31,21 0-31,-21-22 31,0 22 1,0 0-17,0 0-15,21 0 16,-21-1 0,0 1 15,22-21-16,-22 21 32,0 0-31,0-1 0,0 1-1,0 0 1,0 0 15,0 0-15,0 0-1,0-1 32,0 1-31,0 0-1,21 0 1,-21 0 15,0 0-15,0-1 15,0 1-15,0 0 15,0 0 0,0 0 1,-21 0-17,21-1 48,-22 22-48,1 0 17,0 0-1,0 0 0,0 0 0,0 0 32,-1 0 31</inkml:trace>
  <inkml:trace contextRef="#ctx0" brushRef="#br0" timeOffset="3390.4426">1100 1207 0,'21'0'78,"-21"21"109,-21 0-155,21 0-1,-21-21-16,0 21 17,-21 22-17,42-22 17,0 0-17,-22-21 1,22 21-16,0 0 15,-21 1-15,21-1 16,0 0 0,-21 21-16,21-21 15,0 1 1,0-1 0,0 0-16,0 21 15,0-21 16,0 1-15,0-1 0,0 0-1,0 0 1,0 0 15,0 22-15,0-22 15,0 0-15,0 0-16,0 0 15,0 22 1,21-43 15,-21 21-15,21-21-1,1 21 1,-22 0-16,21 0 31,-21 0-15,0 1 15,21-1-15,0 0 31,0-21-47,22 42 31,-22-42 0,0 0-15,0 0 15,0 0-15,0 0 15,1 0 0,-1 0-15,0 0-1,0 0 17,0-21 15,-21 0-16,21 21-31,-21-21 15,0 0 17,0-22-17,22 43-15,-22-21 32,0-21-17,0-22 16,0 22-15,0 21 0,0 0-1,0-1-15,-22-20 16,22 21 0,0 0-16,0 0 15,0-1 1,0 1-16,0 0 15,0-42 1,0 41 0,0 1-1,0 0 1,0 0-16,-21-21 31,21 20-15,-21-20-1,21 21 1,-21 21 0,21-42-1,-21 20 1,0 1 15,-1 0 0,22 0-15,-42 21 109,21 0 16,-43 21-79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9:26.422"/>
    </inkml:context>
    <inkml:brush xml:id="br0">
      <inkml:brushProperty name="width" value="0.1" units="cm"/>
      <inkml:brushProperty name="height" value="0.1" units="cm"/>
      <inkml:brushProperty name="color" value="#FFA6CC"/>
      <inkml:brushProperty name="fitToCurve" value="1"/>
    </inkml:brush>
  </inkml:definitions>
  <inkml:trace contextRef="#ctx0" brushRef="#br0">-1291-1185 0,'-21'0'109,"0"0"-93,-22 0 15,43 21-16,-21-21 1,0 42 0,0-42-1,21 42 17,-21-20-17,0 41 16,21-42-15,0 0-16,0 1 16,0-1-1,0 0 1,0 0-16,0 21 16,0 1-1,0-22 16,0 21-15,0-21 0,0 1-1,21-1 1,0 0 0,-21 0-1,0 0 16,21-21-31,-21 21 32,0 1 15,21-22-47,0 21 15,-21 0 16,22-21 16,-1 0-15,0 0-1,0 0 16,0 0 0,0 0-32,1-21 16,-1 21 1,0 0-1,0-21 0,-21-1-15,0 1 15,21 0-31,0-21 31,-21 21 16,22-1-31,-22 1-1,0 0 1,0 0-16,0 0 16,0 0-1,0-1-15,0 1 32,0 0-32,0 0 0,0 0 15,0-22 1,0 22 15,0 0-15,0 0-16,0 0 15,0 0 1,0-1-16,0 1 16,0 0 15,0 0-16,0 0 1,0 0 31,0-1-31,0 1-1,0 0 1,-22 21 15,1 0 16,21-21-31,-21 21-1,0 0 32,-21 0 0,20 0 0,1 0 15,0 0-46,0 0 31,0 0 0,0 21-16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9:22.172"/>
    </inkml:context>
    <inkml:brush xml:id="br0">
      <inkml:brushProperty name="width" value="0.1" units="cm"/>
      <inkml:brushProperty name="height" value="0.1" units="cm"/>
      <inkml:brushProperty name="color" value="#FFA6CC"/>
      <inkml:brushProperty name="fitToCurve" value="1"/>
    </inkml:brush>
  </inkml:definitions>
  <inkml:trace contextRef="#ctx0" brushRef="#br0">106 21 0,'-21'0'140,"-1"21"-108,22 0-1,0 0-15,-21-21-16,21 22 31,-21 20-16,21-21 1,0 0 15,0 0-15,0 1 15,-21 20-15,21-21 15,0 0-15,0 0 31,0 1-32,0-1 1,0 0-1,0 0 1,0 0 0,0 0-1,0 1 1,0-1-16,0 0 16,0 0 15,0 0-31,21 0 15,0 22 17,-21-22 15,0 0-16,0 0-16,21-21 1,1 21 0,-1-21 62,0 0 16,0 0-79,0 0 1,0 0-1,-21-21 17,22 21-17,-1-21 17,-21 0 14,21 0 1,-21 0-47,0-1 32,21 22-17,-21-21 16,0 0-15,0 0-16,0 0 31,0 0-15,0-1 0,0 1-1,0 0 1,0 0-1,0 0 1,0 0 0,0-1 15,0 1-31,0 0 31,21 21-31,-21-21 16,0 0-1,0 0 1,0-1 0,0 1-1,0 0 1,0 0 0,0 0-1,0 0 1,0-1-1,0 1 1,0 0 47,0 0-32,-21 0 16,0 21 15,0 0-46,0 0-1,-1 0 17,1 0-1,0 0-15,0 0 30,0 0-30,0 0 125,-1 0-110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9.0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9:48.117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254 85 0,'-21'21'125,"0"0"-94,21 0 0,-42-21-15,21 21-1,-22 0 32,22 1-15,21-1-17,0 0 16,0 0-31,0 0 16,0 0-16,0 1 16,0-1-1,0 0 17,-21 0-17,21 0-15,0 0 31,0 1-15,0-1-16,-21 21 31,21-21-31,0 0 16,0 1 0,-21-1-16,21 0 15,0 0-15,0 0 16,-22 0-1,22 1 1,0 20 0,0-21 15,0 0-31,0 0 16,0 1-1,0-1 1,0 0-1,0 0-15,0 0 32,0 0-1,0 1-31,0-1 16,22 0-1,-1 0 1,-21 0-16,21 0 15,0-21 1,0 0 31,-21 22-31,21-22-16,1 0 31,20 0-16,-21 0 17,21 0-17,-20-43 32,-1 43-31,0-21-1,-21 0 1,21 21-16,-21-21 16,0-22-1,21 1 32,0 42-16,-21-21-31,22 0 32,-22-22-17,0 22 17,0-21-32,0 21 15,21-22 1,-21 22 15,0-21-15,21 21 15,-21-22-31,0 22 31,0-21-15,0 21-1,21 0-15,-21-1 16,0 1 0,0-21-16,0 21 15,0-22 1,0 22 0,0-21-1,21 21 1,-21-43-1,0 43 1,0 0 0,0 0-1,0 0 1,0-1 0,0 1 15,0 0 0,-21 21-15,0-21 15,0 21-15,0 0-1,-1 0 16,1 0-15,0 0-16,0 0 16,-21 21 15,20-21-15,1 21-1,0-21 16,21 21 1,-21 1-1,0-22-31,21 21 47,-21-21-47,-1 0 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9:51.259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191 64 0,'-22'0'31,"1"0"32,0 21-47,0 0 30,0 21-30,0 1 15,21-22-31,-22 0 16,22 21 15,0 1-31,0-22 16,0 0-1,-42 0 1,42 0 0,0 22-16,0-1 15,0-21 1,0 0-16,0 22 16,0-22-1,0 0 1,0 0-1,0 0 1,0 0-16,0 1 16,21-22-16,-21 42 15,0-21 1,0 0 15,21 0-15,-21 1-1,22-22 1,-22 21 0,21 0 15,-21 0-31,21-21 16,-21 21-1,21-21 1,21 0 15,-20 0-15,20 0-1,-42 21-15,21-21 16,0 0 0,0 0-1,1 0 1,20 0 31,-21 0-32,-21-42 17,21 42-1,-21-21-16,0 0-15,0 0 16,0-22 0,0 22-1,0 0-15,0 0 16,0 0 0,0-1-1,0 1 1,0-21-1,0 21-15,0 0 16,0-1 0,0 1-16,0 0 15,0 0 1,0 0-16,0 0 16,0-1-1,0 1 1,0 0-1,0 0 1,0 0-16,0 0 16,0-1-1,0 1 1,0 0 0,0 0-16,0 0 15,0 0 16,-21-1-31,21 1 32,0 0-17,-21 0 1,21-21 15,-21 42 0,0-22 1,-1 1-17,22 0 17,-21 21 30,0 0-15,0 0-16,0 0 32,0 0-63,-1 0 31,-20 21 0,21-21 0,21 21-31,-21-21 16,21 22-16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8:40.963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297 42 0,'-22'0'31,"1"0"-15,0 0 15,0 0-15,0 0-1,0 0-15,-1 0 16,-20 21 0,21 1 15,0-22-16,0 21 17,-1-21-17,22 42 1,-21-21-16,21 22 16,0-22-1,0 0 1,0 0-16,0 0 15,0 0-15,0 22 16,0-22 0,0 0-1,0 21-15,0 1 16,0-22 0,0 0-16,0 0 15,0 0 1,0 22-1,0-22 1,0 21 0,0-21-1,0 1 17,0-1-17,0 0 16,0 0-15,21 0 15,-21 0-15,22-21 0,20 0 15,-42 22-16,21-22 1,0 21-16,0-21 16,1 0 15,20 0 16,-21 0-32,0 0 1,0 0 0,1 0-1,-22-21 1,21 21 15,0 0-31,0-22 16,-21 1-1,21 21 1,-21-21 0,0 0-16,21 21 15,-21-21-15,22-22 47,-22 22-16,0 0-15,21 0-16,-21 0 16,0 0-1,0-1-15,0 1 16,0-21 0,0 21-16,0 0 15,21-22-15,-21 1 16,0 21-1,0-22-15,21 22 16,-21-21 0,0 21-1,0-22 17,0 22-17,0-21 16,0 21-15,0 0 0,-21 21-16,21-22 31,-21 22-15,0-21 30,-1 21 1,1 0-15,0-21-1,-21 0 31,21 21 32,-1 0-31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7:10.308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0,'24'0'141,"1"0"-126,0 24 1,-1 1 78,1-25-94,-25 25 47,0-1-47,0 1 31,0 0-16,0 24 1,25-24 31,-25-1-16,0 1 32,0 0-32,0-1 0,-25 1-15,0-25 93,1 0-31,-1 0 0,0 0 79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7:13.43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50 5 0,'24'0'156,"1"0"-141,0 0 1,-1 0-16,1 0 31,0 0 47,-1 24-62,-24 1 31,0 0-31,0-1-1,0 1-15,0 24 31,0-24-15,0 0-16,0-1 16,-24 1-1,24 0 1,0-1 0,0 1-1,-25-25 141,0 0-140,-24 0 156,24 25 0,-24-25-78,24 24 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7:25.13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0,'0'25'110,"0"0"-95,25-25 1,0 24 62,-25 26-62,0-26-16,0 1 15,0 0-15,0-1 32,0 1-32,0 0 15,0-1 1,0 1-1,0 0 32,0-1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7:26.91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0,'25'0'93,"-1"0"-61,1 0-32,-1 25 15,1-25 1,0 25 0,-25-1-1,24-24 1,-24 25-1,0 0 1,0-1 0,25 26-16,0-50 15,-25 24 1,0 1 0,0 0-1,0-1 1,0 1-1,-25 24 17,25-24 15,0 0 62,-25-1-109,1-24 172,-1 0-157,0 0 17,1 0 249,24-24-265,0-1-1,0 0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7:29.093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25 26 0,'0'-24'109,"25"24"-78,24 0-15,-49 24-1,25-24 17,-25 25-17,0 0 1,0-1-16,0 1 16,0 0-1,0-1 1,0 1-1,0 0 1,0-1 15,0 1-31,0 0 16,0-1 15,0 1 0,0 0 16,0-1 141,-25-24-157,0 0 16,1 0-31,-1-24 15,0-1 109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7:55.59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 25 0,'0'-25'78,"49"50"-31,-24 0-32,-1 24-15,-24-24 16,0-1-16,0 1 15,0 0-15,0-1 16,0 1-16,0 0 16,0-1-1,0 1 17,0 0 155,0-1-171,0 1-1,0 0 110,-24-25-47,-26 0 110,26 0-126,24 24-46,-25-24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7:57.85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0,'0'25'156,"0"-1"-156,0 1 16,0 0-1,0-1 1,0 1 78,0 0-63,0-1 0,0 1 32,25-25-63,-25 25 31,24-25-31,-24 24 109,0 1 157,0 0-251,-24-25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27.5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49.79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8:00.70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99 0 0,'0'24'141,"0"1"-126,0 0 1,-24-1-16,24 1 16,0 0-1,0-1 63,0 1-78,0 0 16,0-1 0,0 1-16,0 0 15,-25-1 1,0 1-1,25 0 17,-24-1-17,24 1-15,0 0 141,0-1-110,49 1 0,-24-25 63,-1 0-31,1 0 46,-25-25-31,0 1-62,0-1 31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8:03.80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0,'0'25'141,"0"0"-126,0-1 1,0 1-1,0 0-15,0-1 32,0 1-32,0 0 15,0-1 1,0 1 31,0 0 31,0-1-47,0 1 0,25-25 32,-25 24-32,24-24-31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8:06.45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25 0,'0'-25'109,"25"25"-109,0 0 16,-25 25 15,0-1 0,0 1-15,0 0-1,0-1-15,0 1 16,0-1 15,0 1-15,0 0-1,0-1 17,0 1-17,24 0 1,1-25 0,-25 24 62,25-24 0,-25 25-63,-25-25 470,0 0-407,1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8:08.6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103 0 0,'0'25'15,"-25"0"-15,25-1 16,-24 26-16,24-26 47,0 1-32,0 24 1,0-24-16,0-1 16,0 1-1,0 0-15,0-1 47,0 1 16,0 0-48,0 49 17,-25-50 46,25 26-47,-25-26-15,25 26 30,0-26 126,25 26-156,-25-26-16,25 1 16,-25-74 124,0-25-140,0 24 16,0 26-16,-25-50 15,25 49-15,0-24 32,0 24 30,0-24-15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01.316"/>
    </inkml:context>
    <inkml:brush xml:id="br0">
      <inkml:brushProperty name="width" value="0.2" units="cm"/>
      <inkml:brushProperty name="height" value="0.4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0,'0'24'16,"0"50"-16,0-49 203,0 0-188,0-1-15,24 25 16,-24-24 0,25 24-1,-1-24 63,1-25-62,0 25 0,-1-25 77,1 0-61,-25-25-1,0 0-16,0 1 1,0-1-16,0 0 16,0 1-1,0-1 1,0 1 0,0-1-1,0 0 16,0 1-15,0-1 0,0 0 62,25 25-31,-25-24-47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03.780"/>
    </inkml:context>
    <inkml:brush xml:id="br0">
      <inkml:brushProperty name="width" value="0.2" units="cm"/>
      <inkml:brushProperty name="height" value="0.4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31 0 0,'-25'0'78,"25"25"-62,0 0 0,0-1-1,0 25 1,0-24-1,0 0 17,0-1-1,50 1 110,-26-25-32,26 25-109,-50-1 16,0 1 15,0 0 281,-25-25-249,0 0-63,1 0 15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05.933"/>
    </inkml:context>
    <inkml:brush xml:id="br0">
      <inkml:brushProperty name="width" value="0.2" units="cm"/>
      <inkml:brushProperty name="height" value="0.4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0,'0'24'110,"0"1"-95,25 0 1,-1-1-16,1 50 15,0-49 1,-25 49-16,0-49 16,0-1-16,0 1 15,0 0 1,0-1 0,0 1-1,0 0 1,0-1-1,0 1 1,0-50 218,24-24-234,26-25 16,-50 25-16,0-25 16,0 24-16,0 1 15,0 24 1,0 1-16,0-1 31,24 25 47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08.956"/>
    </inkml:context>
    <inkml:brush xml:id="br0">
      <inkml:brushProperty name="width" value="0.2" units="cm"/>
      <inkml:brushProperty name="height" value="0.4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27 74 0,'-25'0'16,"25"49"30,0-24-30,0 24 0,0-24-1,25 24-15,-25-24 16,0 24 0,0-24-1,0-1 1,0 1 31,24-25 31,1 0 62,0 0-124,-1-49 0,-24 24-1,0-24-15,0 24 16,25-24-16,-25 24 16,0 0-16,0 1 15,0-1-15,0 0 16,0 1-1,0-1 1,0 0 0,0 1 15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34.397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0,'0'49'94,"0"1"-94,0-1 16,0-24-16,0 24 15,0-24-15,0 24 16,0-24-16,0-1 16,0 26-1,0-26 1,0 26 0,0-26-1,0 1 1,0 0-16,0-1 31,0 1 16,25-25 78,0 0-78,-1-25 93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35.597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25 0 0,'0'49'16,"0"1"-16,0-26 15,0 1 1,0 0 0,0-1 15,0 1 16,0 0-32,0-1 17,0 1-17,0 0 17,0-1-17,-25 26 1,25-1 46,0-24 95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57.2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48.564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0,'0'74'109,"0"0"-93,0-49-16,0 0 15,0 24-15,0-24 16,0-1-1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49.748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0,'0'49'47,"0"1"-32,0-1 1,0-24-16,0 24 16,0-24-16,0 49 15,0-50 1,0 1 0,0 0-1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57.908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105 0 0,'0'24'31,"0"1"-31,0 0 31,0 24-31,0-24 16,0 49-1,0-50 1,0 26-16,0-1 31,0-24-31,0 24 16,0-24-16,0 24 15,-25 0 1,1-24 0,24 0-1,0-1 1,-25-24-16,25 25 47,-25-25 125,25-49-157,0 24-15,0-49 16,0 25-16,0-25 16,0 24-16,0 26 15,0-26 1,0 26-1,0-1-15,0 0 16,0 1 0,25-1-16,-25 0 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9:59.180"/>
    </inkml:context>
    <inkml:brush xml:id="br0">
      <inkml:brushProperty name="width" value="0.2" units="cm"/>
      <inkml:brushProperty name="height" value="0.4" units="cm"/>
      <inkml:brushProperty name="color" value="#DEEBF6"/>
      <inkml:brushProperty name="tip" value="rectangle"/>
      <inkml:brushProperty name="rasterOp" value="maskPen"/>
      <inkml:brushProperty name="fitToCurve" value="1"/>
    </inkml:brush>
  </inkml:definitions>
  <inkml:trace contextRef="#ctx0" brushRef="#br0">0 173 0,'0'49'78,"0"0"-62,0-24-16,0 24 15,0 1-15,0-26 16,0 1-16,0 24 16,0-24-16,0 0 15,0-1 1,0 1-16,0 0 172,25-25-157,0 0 1,-25-25 15,0-24-31,24 24 16,-24 0-16,0-24 15,0 24-15,0-24 16,25 49-16,-25-49 16,0-1-16,25 26 15,-25-1-15,0-24 16,0-1-16,0 1 16,0 24-1,0 1 1,0-1-16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6:31.490"/>
    </inkml:context>
    <inkml:brush xml:id="br0">
      <inkml:brushProperty name="width" value="0.2" units="cm"/>
      <inkml:brushProperty name="height" value="0.4" units="cm"/>
      <inkml:brushProperty name="color" value="#F4B183"/>
      <inkml:brushProperty name="tip" value="rectangle"/>
      <inkml:brushProperty name="rasterOp" value="maskPen"/>
      <inkml:brushProperty name="fitToCurve" value="1"/>
    </inkml:brush>
  </inkml:definitions>
  <inkml:trace contextRef="#ctx0" brushRef="#br0">22 0 0,'-21'21'62,"21"0"-46,0 22 0,0-1-16,0-21 15,0 43-15,0-43 16,21 21-16,-21 0 16,0 22-16,0-22 15,0-21 1,0 1-1,0-1 1,0 0 0,0 0 15,0 0-31,0 0 16,21 1 140,0-22-125,0 0 0,1 0 1,-1 0 14,0 0-30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6:32.947"/>
    </inkml:context>
    <inkml:brush xml:id="br0">
      <inkml:brushProperty name="width" value="0.2" units="cm"/>
      <inkml:brushProperty name="height" value="0.4" units="cm"/>
      <inkml:brushProperty name="color" value="#F4B183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0,'0'43'110,"0"20"-110,0-20 15,0-1-15,0 0 16,0 22-16,0-22 16,0-21-16,0 0 15,0 1-15,0-1 16,0 0-1,0 0 1,0 0 0,0 0 15,0 1-31,0 20 16,0-21-1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6:43.547"/>
    </inkml:context>
    <inkml:brush xml:id="br0">
      <inkml:brushProperty name="width" value="0.2" units="cm"/>
      <inkml:brushProperty name="height" value="0.4" units="cm"/>
      <inkml:brushProperty name="color" value="#8EAADB"/>
      <inkml:brushProperty name="tip" value="rectangle"/>
      <inkml:brushProperty name="rasterOp" value="maskPen"/>
      <inkml:brushProperty name="fitToCurve" value="1"/>
    </inkml:brush>
  </inkml:definitions>
  <inkml:trace contextRef="#ctx0" brushRef="#br0">30 0 0,'-21'21'78,"21"21"-62,0-21-16,0 0 15,0 1-15,0-1 16,0 0 0,0 0-1,0 21 1,0-20-16,0-1 15,0 0 1,0 0 0,0 0-1,0 22 17,0-22-17,0 0 157,21 0-94,0-21-62,-21 21-1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6:46.491"/>
    </inkml:context>
    <inkml:brush xml:id="br0">
      <inkml:brushProperty name="width" value="0.2" units="cm"/>
      <inkml:brushProperty name="height" value="0.4" units="cm"/>
      <inkml:brushProperty name="color" value="#8EAADB"/>
      <inkml:brushProperty name="tip" value="rectangle"/>
      <inkml:brushProperty name="rasterOp" value="maskPen"/>
      <inkml:brushProperty name="fitToCurve" value="1"/>
    </inkml:brush>
  </inkml:definitions>
  <inkml:trace contextRef="#ctx0" brushRef="#br0">42 0 0,'0'21'203,"0"1"-203,0-1 16,0 0-16,0 0 16,0 0-16,21 0 15,-21 1-15,0-1 32,0 21-17,0-21 1,0 22-1,0-22 17,0 0-17,0 0-15,0 0 16,0 0 0,0 1-1,0-1 16,0 0 48,-21-21 108,0 0-124,0 0-63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7:01.203"/>
    </inkml:context>
    <inkml:brush xml:id="br0">
      <inkml:brushProperty name="width" value="0.2" units="cm"/>
      <inkml:brushProperty name="height" value="0.4" units="cm"/>
      <inkml:brushProperty name="color" value="#C5E0B3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0,'0'21'156,"0"0"-140,0 22 0,0-22-1,21-21-15,-21 42 16,0-21-16,0 0 16,0 1-1,0-1-15,0 0 16,0 0-1,0 21 1,0 1 0,0-22-16,0 0 47,0 0-1,0 0-46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7:03.179"/>
    </inkml:context>
    <inkml:brush xml:id="br0">
      <inkml:brushProperty name="width" value="0.2" units="cm"/>
      <inkml:brushProperty name="height" value="0.4" units="cm"/>
      <inkml:brushProperty name="color" value="#C5E0B3"/>
      <inkml:brushProperty name="tip" value="rectangle"/>
      <inkml:brushProperty name="rasterOp" value="maskPen"/>
      <inkml:brushProperty name="fitToCurve" value="1"/>
    </inkml:brush>
  </inkml:definitions>
  <inkml:trace contextRef="#ctx0" brushRef="#br0">11 0 0,'0'21'109,"0"22"-93,0-22-1,0 21-15,0-21 16,0 22 0,0-22-1,0 21 32,0-21 0,0 22 62,0-22-15,21 21 16,0-21-95,0 22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58.29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7:52.890"/>
    </inkml:context>
    <inkml:brush xml:id="br0">
      <inkml:brushProperty name="width" value="0.2" units="cm"/>
      <inkml:brushProperty name="height" value="0.4" units="cm"/>
      <inkml:brushProperty name="color" value="#FBE5D5"/>
      <inkml:brushProperty name="tip" value="rectangle"/>
      <inkml:brushProperty name="rasterOp" value="maskPen"/>
      <inkml:brushProperty name="fitToCurve" value="1"/>
    </inkml:brush>
  </inkml:definitions>
  <inkml:trace contextRef="#ctx0" brushRef="#br0">45 0 0,'-21'21'93,"21"0"-77,0 0 15,0 22-15,0-22 0,0 0-1,0 0 1,0 0-16,0 1 15,-21 20 17,21-21 15,0 0-32,0 0 63,21 1 47,-21-1-109,21-21 0,-21 21-1,0 0 79,21-21-94,1 0 234,41-42-234,-63 21 16,0-1-16,21-20 16,-21 21-16,43-21 15,-43-1 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7:54.906"/>
    </inkml:context>
    <inkml:brush xml:id="br0">
      <inkml:brushProperty name="width" value="0.2" units="cm"/>
      <inkml:brushProperty name="height" value="0.4" units="cm"/>
      <inkml:brushProperty name="color" value="#FBE5D5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0,'0'21'78,"0"1"-62,0-1-1,0 0-15,0 0 16,0 0 0,21 0-16,-21 1 31,0-1 0,0 0 16,0 0-31,21-21-1,-21 21 1,21 0-1,-21 1-15,0-1 141,0 0-125,0 0-1,-21 0 220,0-21-173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7:56.755"/>
    </inkml:context>
    <inkml:brush xml:id="br0">
      <inkml:brushProperty name="width" value="0.2" units="cm"/>
      <inkml:brushProperty name="height" value="0.4" units="cm"/>
      <inkml:brushProperty name="color" value="#FBE5D5"/>
      <inkml:brushProperty name="tip" value="rectangle"/>
      <inkml:brushProperty name="rasterOp" value="maskPen"/>
      <inkml:brushProperty name="fitToCurve" value="1"/>
    </inkml:brush>
  </inkml:definitions>
  <inkml:trace contextRef="#ctx0" brushRef="#br0">65 0 0,'0'42'78,"0"-21"-78,0 43 16,0-22-1,0-21-15,0 0 32,0 1-17,0-1 17,0 0 14,0 0-30,-22 21 0,22-20 15,0-1-31,-21-21 16,21 21-1,-21 21 16,21-21 141,21-21-140,0 0 77,1 0-93,-1 0-16,0 0 15,0 0 110,-21-21-94,0-21-15,0 21 0,0-22-1,0 22 1,0 0-16,0 0 16,0 0-1,0 0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8:14.339"/>
    </inkml:context>
    <inkml:brush xml:id="br0">
      <inkml:brushProperty name="width" value="0.2" units="cm"/>
      <inkml:brushProperty name="height" value="0.4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0,'0'21'125,"0"1"-125,0-1 16,0 0-16,0 0 15,0 0-15,0 0 16,0 1 0,0-1-16,0 0 15,0 0 1,0 0-16,0 0 31,0 1-31,0-1 16,0 0 124,0 0-124,0 0 0,0-42 156,21-42-157,1 63-15,-1-22 47,0 22-31,-21-21 31,21 0-16,-21 0 0,0 0-15,0 0-1,0-1 1,0 1 0,0 0-1,0 0 32,0 0 250,0 63-266,0-21-15,0 0-1,0 1-15,0-1 16,0 0-16,0 0 16,0 0-1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8:16.458"/>
    </inkml:context>
    <inkml:brush xml:id="br0">
      <inkml:brushProperty name="width" value="0.2" units="cm"/>
      <inkml:brushProperty name="height" value="0.4" units="cm"/>
      <inkml:brushProperty name="color" value="#FFF2CC"/>
      <inkml:brushProperty name="tip" value="rectangle"/>
      <inkml:brushProperty name="rasterOp" value="maskPen"/>
      <inkml:brushProperty name="fitToCurve" value="1"/>
    </inkml:brush>
  </inkml:definitions>
  <inkml:trace contextRef="#ctx0" brushRef="#br0">0 85 0,'0'42'141,"0"1"-126,0-22-15,0 21 16,0-21-1,0 22-15,0-22 32,0 21-17,0-21 1,0 1 15,0-1 47,0 0-62,21-21 171,1-21-187,-1 0 32,-21-1-17,0 1 1,0 0 0,0 0-16,0 0 15,0 0 1,0-1-1,0 1 1,0 0 78,0 0-47,0 0-16,0 0-31,0-1 16,0 1-1,0 0 1,0 0-1,-21 0 64,21 0-33,-22-1 95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8:35.778"/>
    </inkml:context>
    <inkml:brush xml:id="br0">
      <inkml:brushProperty name="width" value="0.2" units="cm"/>
      <inkml:brushProperty name="height" value="0.4" units="cm"/>
      <inkml:brushProperty name="color" value="#E2EFD9"/>
      <inkml:brushProperty name="tip" value="rectangle"/>
      <inkml:brushProperty name="rasterOp" value="maskPen"/>
      <inkml:brushProperty name="fitToCurve" value="1"/>
    </inkml:brush>
  </inkml:definitions>
  <inkml:trace contextRef="#ctx0" brushRef="#br0">63 0 0,'0'21'46,"0"0"-14,0 22-17,0-1-15,0 22 16,0-43-16,0 21 16,0-21-16,0 22 15,0-22-15,0 0 16,0 0-1,0 0-15,0 0 16,0 1 0,0-1-16,0 0 15,0 0-15,-21 21 16,0 1 0,21-22-16,-21 21 15,21-21 1,0 22-1,21-43 298,-21-21-266,42-1-32,-42 1 1,0 0 0,0 0-16,0 0 31,0 0-15,0-1-16,0 1 15,0 0 1,0 0-1,0 0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8:37.859"/>
    </inkml:context>
    <inkml:brush xml:id="br0">
      <inkml:brushProperty name="width" value="0.2" units="cm"/>
      <inkml:brushProperty name="height" value="0.4" units="cm"/>
      <inkml:brushProperty name="color" value="#E2EFD9"/>
      <inkml:brushProperty name="tip" value="rectangle"/>
      <inkml:brushProperty name="rasterOp" value="maskPen"/>
      <inkml:brushProperty name="fitToCurve" value="1"/>
    </inkml:brush>
  </inkml:definitions>
  <inkml:trace contextRef="#ctx0" brushRef="#br0">39 232 0,'0'43'109,"0"20"-109,0-42 16,0 22-16,0-1 15,0-21-15,0 22 16,0-1-1,0-21-15,0 21 16,0-20 0,0 20-1,0-21 1,0 0 62,0 0-47,0-42 157,0 0-188,0 0 15,0-21-15,0 20 16,0-41-16,0 42 16,0 0-16,0-22 15,0 22 1,0 0-16,-22 0 16,22 0-1,0-1-15,0 1 16,0-21-16,0-22 15,0 22-15,0-21 16,0 41-16,0-20 16,0 21-16,0-21 15,0 63 188,0 0-203,0 0 16,0 0 0,0 0-1,0 1 17,0-1-17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9:29.851"/>
    </inkml:context>
    <inkml:brush xml:id="br0">
      <inkml:brushProperty name="width" value="0.2" units="cm"/>
      <inkml:brushProperty name="height" value="0.4" units="cm"/>
      <inkml:brushProperty name="color" value="#8EAADB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0,'0'21'15,"0"0"-15,21 21 47,-21-20-16,0-1 1,0 0-32,0 0 15,0 0 1,0 0-1,0 1 267,22-1-267,-1 0-15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29:31.755"/>
    </inkml:context>
    <inkml:brush xml:id="br0">
      <inkml:brushProperty name="width" value="0.2" units="cm"/>
      <inkml:brushProperty name="height" value="0.4" units="cm"/>
      <inkml:brushProperty name="color" value="#8EAADB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0,'0'21'62,"0"0"-46,0 0 0,0 21-1,0-20 1,0 20 15,0-21 172,0 0-187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3:25.74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82 0,'0'-24'63,"25"24"-47,0-25-1,-1 25 1,1 0-16,24 0 15,-24 0-15,0 0 16,24 0-16,0 0 16,-24 0-1,0 0-15,-1-25 16,1 25 31,0 0-32,-1 0 1,1 0 250,0 0-251,-1 0 1,1 0 140,0 0-62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58.93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3:37.829"/>
    </inkml:context>
    <inkml:brush xml:id="br0">
      <inkml:brushProperty name="width" value="0.05" units="cm"/>
      <inkml:brushProperty name="height" value="0.05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DFB58418-C793-4CA5-B7A0-5645B8D5340E}" emma:medium="tactile" emma:mode="ink">
          <msink:context xmlns:msink="http://schemas.microsoft.com/ink/2010/main" type="inkDrawing" rotatedBoundingBox="9407,5401 9475,5723 9323,5755 9254,5433" semanticType="callout" shapeName="Other"/>
        </emma:interpretation>
      </emma:emma>
    </inkml:annotationXML>
    <inkml:trace contextRef="#ctx0" brushRef="#br0">0 0 0,'0'25'62,"25"-1"-46,-25 1-16,25-25 16,-1 25-1,26 24 1,-26-49 15,-24 25 282,0-1 30,0 1-186,-49 0-157,49-1 15,-25 1 17,25 0-1,-24-25 16,-1 0-16</inkml:trace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4:03.42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0,'0'25'78,"49"-25"-63,1 0-15,-26 0 16,26 24-16,-26-24 16,1 0-1,-1 0 16,1 0 1,0 0 30,-1 0-46,1 0-16,0 0 15,-1 0 17,1 0 46,0 0-47,-1 0 63,1 0 125,0 0-110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4:07.260"/>
    </inkml:context>
    <inkml:brush xml:id="br0">
      <inkml:brushProperty name="width" value="0.05" units="cm"/>
      <inkml:brushProperty name="height" value="0.05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632EED25-DBE6-4FC8-8851-DF816020A951}" emma:medium="tactile" emma:mode="ink">
          <msink:context xmlns:msink="http://schemas.microsoft.com/ink/2010/main" type="writingRegion" rotatedBoundingBox="789,3329 1011,3329 1011,4463 789,4463"/>
        </emma:interpretation>
      </emma:emma>
    </inkml:annotationXML>
    <inkml:traceGroup>
      <inkml:annotationXML>
        <emma:emma xmlns:emma="http://www.w3.org/2003/04/emma" version="1.0">
          <emma:interpretation id="{587D5305-128C-40F7-B3D6-2BA7B5E8E10D}" emma:medium="tactile" emma:mode="ink">
            <msink:context xmlns:msink="http://schemas.microsoft.com/ink/2010/main" type="paragraph" rotatedBoundingBox="789,3329 1011,3329 1011,4463 789,44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5A204A-1F84-4317-947A-CF25B2D5E794}" emma:medium="tactile" emma:mode="ink">
              <msink:context xmlns:msink="http://schemas.microsoft.com/ink/2010/main" type="line" rotatedBoundingBox="789,3329 1011,3329 1011,4463 789,4463"/>
            </emma:interpretation>
          </emma:emma>
        </inkml:annotationXML>
        <inkml:traceGroup>
          <inkml:annotationXML>
            <emma:emma xmlns:emma="http://www.w3.org/2003/04/emma" version="1.0">
              <emma:interpretation id="{3D51ECF9-DF97-44D2-922C-729BF78B47AD}" emma:medium="tactile" emma:mode="ink">
                <msink:context xmlns:msink="http://schemas.microsoft.com/ink/2010/main" type="inkWord" rotatedBoundingBox="789,3329 1011,3329 1011,4463 789,4463">
                  <msink:destinationLink direction="with" ref="{94B36689-C0AF-47EF-A01A-9FE1A7309737}"/>
                </msink:context>
              </emma:interpretation>
              <emma:one-of disjunction-type="recognition" id="oneOf0">
                <emma:interpretation id="interp0" emma:lang="en-US" emma:confidence="1">
                  <emma:literal>f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j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0 1085 0,'0'-24'78,"49"-26"-62,-49 1-16,0 24 16,25 25-16,-25-49 15,25 0-15,-25 24 16,0 0-16,0-24 16,0 0-16,0-1 15,49 1-15,-49 25 16,0-26-16,0 1 15,0 24-15,0 1 16,0-26-16,0 26 16,0-1-16,0 0 15,0 1 17,0-26-17,0 26 16,-25-1-15,25 0 0,0 1 31,-24 24-32,24-25 1,0 0-16,-25 25 15,25-24 1,-25 24-16,25-25 16,-24 0-16</inkml:trace>
          <inkml:trace contextRef="#ctx0" brushRef="#br0" timeOffset="1824.3529">-49 50 0,'24'0'110,"-24"24"-95,0 1-15,0 0 31,0 24 266,25-24-297,0 24 16,-25 0 15,0-24-15</inkml:trace>
          <inkml:trace contextRef="#ctx0" brushRef="#br0" timeOffset="3440.1636">25 50 0,'24'-50'125,"26"26"-109,-1 24-1,-24-25 1</inkml:trace>
        </inkml:traceGroup>
      </inkml:traceGroup>
    </inkml:traceGroup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4:37.35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27 74 0,'-25'-25'94,"25"0"-79,50 25 1,-26-24-16,26 24 16,-26 0-16,1 0 15,24 0-15,-24 0 16,0 0 0,-1 0-16,1 0 15,0 0 1,-1 0 31,1 0-16,0 0-15,-1 0-1,1 0 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5:12.92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50 0,'0'-25'125,"0"0"-109,25 25 15,-1 0 0,1 0-31,0 0 32,24 0-17,-24 0 16,24 0-15,-24 0 93,24 0-77,-24 0-32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4:42.004"/>
    </inkml:context>
    <inkml:brush xml:id="br0">
      <inkml:brushProperty name="width" value="0.05" units="cm"/>
      <inkml:brushProperty name="height" value="0.05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94B36689-C0AF-47EF-A01A-9FE1A7309737}" emma:medium="tactile" emma:mode="ink">
          <msink:context xmlns:msink="http://schemas.microsoft.com/ink/2010/main" type="inkDrawing" rotatedBoundingBox="-130,6513 1047,4430 1732,4818 554,6901" semanticType="callout" shapeName="Other">
            <msink:sourceLink direction="with" ref="{3D51ECF9-DF97-44D2-922C-729BF78B47AD}"/>
          </msink:context>
        </emma:interpretation>
      </emma:emma>
    </inkml:annotationXML>
    <inkml:trace contextRef="#ctx0" brushRef="#br0">-271 3502 0,'-25'0'15,"0"0"1,1-25-1,-1 1-15,-24-1 16,24 0 15,1-24-15,-1 49 0,25-49-16,-25-1 15,25 26 1,-24-1-16,24-49 15,-25 25 1,25 24-16,0 1 16,0-26-1,0 26-15,0-1 16,0 0-16,0 1 16,0-1-16,0 0 15,0 1-15,0-1 16,0-24-16,0 24 15,0 0 1,0 1-16,49-26 16,-49 1-1,25 49-15,-25-49 16,0 24-16,25-24 16,-25 24-16,0 0 15,0-24-15,0 24 16,49 1-16,-49-1 15,0 0 1,0 1-16,0-1 16,24 0-16,-24-24 31,25 49-31,-25-25 16,25 1-16,-25-1 15,49 0-15,-24-73 16,-1 98-1,1-49-15,0 24 16,-1 0 0,1 1-1,24 24-15,-49-25 16,25 25-16,24-25 16,-24-24-16,24 49 15,-24-25-15,0 1 16,-1-1-1,26-24 1,-1 49-16,-49-50 16,25 50-16,-1-49 15,1 24 1,0 1 15,24-26 0,-24 26 1,-1 24-1,1 0-15,-25-25 30,25 0-30,-1 25 0,1 0-1</inkml:trace>
    <inkml:trace contextRef="#ctx0" brushRef="#br0" timeOffset="1607.838">395 1209 0,'-25'0'16,"50"24"0,-25 1-1,24-25-15,1 0 94,49 0-78,-49 0-1,-1 0 48,-24 25 93,25-25-125,0 0 79,-25 24-95,0 1 17,0 0-17,0-1 1,0 1-1,0 0-15,0-1 16,0 1 0,0 0-1,0-1 1,-25-24 250</inkml:trace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5:13.98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52 0,'0'-25'47,"25"25"-31,-1 0-16,26 0 15,-26 0 1,-24-24 46,25 24-30,0 0-17,24 0 1,-24 0 109,24 0-125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5:46.20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 0,'49'0'156,"25"0"-140,-49 0-16,24 0 15,1 0-15,-26 0 16,1 0 109,0 0-109,-1 0 46,1 0-46,0 0-1,-1 25 1,1-25 203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3:35.828"/>
    </inkml:context>
    <inkml:brush xml:id="br0">
      <inkml:brushProperty name="width" value="0.05" units="cm"/>
      <inkml:brushProperty name="height" value="0.05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EF3E76C7-2A99-48F6-BF43-4C6459503F86}" emma:medium="tactile" emma:mode="ink">
          <msink:context xmlns:msink="http://schemas.microsoft.com/ink/2010/main" type="writingRegion" rotatedBoundingBox="9296,5548 9395,5548 9395,8532 9296,8532"/>
        </emma:interpretation>
      </emma:emma>
    </inkml:annotationXML>
    <inkml:traceGroup>
      <inkml:annotationXML>
        <emma:emma xmlns:emma="http://www.w3.org/2003/04/emma" version="1.0">
          <emma:interpretation id="{631FEB99-D94A-4ACF-9CA5-AF035F06CC02}" emma:medium="tactile" emma:mode="ink">
            <msink:context xmlns:msink="http://schemas.microsoft.com/ink/2010/main" type="paragraph" rotatedBoundingBox="9296,5548 9395,5548 9395,8532 9296,85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31E5A6-52A3-49CB-858C-9C7D84C6DBA8}" emma:medium="tactile" emma:mode="ink">
              <msink:context xmlns:msink="http://schemas.microsoft.com/ink/2010/main" type="line" rotatedBoundingBox="9296,5548 9395,5548 9395,8532 9296,8532"/>
            </emma:interpretation>
          </emma:emma>
        </inkml:annotationXML>
        <inkml:traceGroup>
          <inkml:annotationXML>
            <emma:emma xmlns:emma="http://www.w3.org/2003/04/emma" version="1.0">
              <emma:interpretation id="{0BDC2316-CC24-4A3F-AF24-37005DAC3B51}" emma:medium="tactile" emma:mode="ink">
                <msink:context xmlns:msink="http://schemas.microsoft.com/ink/2010/main" type="inkWord" rotatedBoundingBox="9296,5548 9395,5548 9395,8532 9296,8532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|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121 2984 0,'0'-24'156,"0"-1"-156,0-24 16,0-1-1,0 26-15,0-1 16,0 0 0,0 1-16,0-1 15,-24-24 1,24-1 15,0 26-15,0-1-1,0 0 1,0 1 0,0-1-1,0-24 1,-25 24 0,25-24-16,0-1 31,0 26-16,0-1 1,0 1 0,0-1-16,0 0 31,0 1-31,0-1 16,0 0-1,0 1-15,0-1 16,0 0-1,-25 1 1,25-1 0,0 0-1,0 1-15,0-1 16,0 0 0,0 1-16,0-1 15,0-24-15,0 24 16,0 0-1,0 1 1,0-1 0,0 0-1,0 1 1,0-1 0,0 0-16,0 1 15,0-1-15,0 0 16,0 1-16,0-1 15,0-24-15,0 24 16,0-24 0,0 24 15,0 0-15,0 1-16,0-1 15,0-24 16,0 24-15,0 0 0,0 1-1,0-1 1,0 0 15,0 1-31,0-1 16,0 0-1,0 1 1,0-1 0,0 1-16,0-1 15,0 0-15,0 1 16,0-1-16,0-49 16,0 49-1,0-49-15,0 50 31,0-1-15,0 0 31,0 1-31,0-1 15,0 0-16,0-24 17,0 24-17,0-24 17,0 24-1,0-24-16,0 24 17,0 1 61,0-1-77,0 0 0,0 1 15,0-1-15,0 0-1,0 1 157,0-1-156,0 0 31,0 1-47,0-1 15,0 0 1,25 25 156,0 0-32,-1 0-15,1 0-109</inkml:trace>
        </inkml:traceGroup>
      </inkml:traceGroup>
    </inkml:traceGroup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5:47.53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0,'49'0'93,"-24"0"-77,24 0-16,-24 0 16,-1 0-1,1 0-15,0 0 16,24 0-1,-24 0 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59.6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5:48.79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0,'25'0'125,"74"0"-109,-1 0-16,-24 0 15,-24 0-15,24 0 16,-25 0-16,-24 0 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6:05.45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0,'0'24'157,"0"1"-157,98-25 15,-24 0-15,0 0 16,-24 0-16,-1 0 16,-24 0 312,49 49-313,-50-24 1,1-25 0,0 0-16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6:11.55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0,'25'0'109,"0"0"-93,-1 0 0,1 0 15,0 0-15,-1 0 15,1 0 0,0 0-15,-1 0-1,1 0 1,0 0-16,-1 0 78,1 0-31,0 0 47,-1 0 31,1 0-110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6:22.70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0,'25'0'47,"0"0"-32,-1 0 1,1 0 0,24 24 31,-24-24-16,0 25-16,24-25 1,-49 25 0,25-25-1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6:23.50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0,'24'0'78,"1"0"-63,24 0-15,-24 0 16,24 0-16,-24 0 16,0 0 30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6:31.34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0,'25'0'63,"49"0"-48,25 0-15,-1 0 16,1 0-16,24 0 16,-24 0-16,-25 0 15,0 0-15,-50 0 16,1 0-16,0 0 15,-25 24 157,0 1-156,0 24 15,-25-49 63,0 0-32,25 25-46,-24-25 0,-26 0-1,26 0 1,-1 0-16,0 0 16,1 0 15,-1 0-31,0 0 15,1 0 1,-1 0 0,0 0 31,1 0-32,-1 0 1,0 0-1,1 0 1,-1 0-16,0 24 16,1-24-1,-1 0 1,1 0 140,-1 0-78,0 0-62,1 0 46,-26 0 48,26 0-32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1T23:26:38.3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99 5 0,'25'0'62,"-1"0"-46,1 0-16,24 0 15,-24 0 1,0 0 31,-1 0 31,1 24-62,0 1-1,-1 0-15,-24-1 31,25 1-15,-25 0 47,25-25-32,-25 24 47,0 1-47,0 0-15,0-1-1,0 1 17,0 0-17,-25-25 1,0 0 0,1 0-1,-1 0 16,0 49-15,1-49 15,-1 0 1,0 0 30,1 0-31,-1 0 32,0 0 15,1 0-62,-1 0 15,0 0-16,-24 0 79,24 0-63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44.8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46.0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47.1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0.6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48.27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49.3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0.32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1.6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2.8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3.89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4.8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5.89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7.10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8.2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1.77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0:59.3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0.7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2.27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3.30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4.5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5.57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6.78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7.5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8.6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09.7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4.29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0.6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1.84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3.5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4.2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5.36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6.2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21 0 0,'-21'0'109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6.8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8.04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8.82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19.4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5.34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20.46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22.0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22.6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23.6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24.5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28.46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29.42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0.26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1.14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1.8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6.8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2.82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3.87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5.5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6.34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22 0 0,'-22'0'94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7.8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8.7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39.65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41.07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41.9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43.95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28.8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7.7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46.8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49.33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51.1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51.9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53.72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56.32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56.9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58.1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1:59.1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00.54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9.15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01.35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02.5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04.4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05.59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07.06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09.9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0.7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1.73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2.61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3.4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09.8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4.22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5.06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5.8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6.7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7.55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8.3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19.1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0.22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1.55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2.72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1.27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3.9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4.7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5.78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7.35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8.2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29.2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21 0 0,'0'21'94,"0"0"-94,-21 0 31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0.1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1.0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1.81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2.75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21 0 0,'-21'0'125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2.12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3.4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4.47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5.1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6.07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37.6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41.44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42.24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43.51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44.89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49.59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3.09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0.64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1.7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2.8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4.5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5.46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6.35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8.4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2:59.92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0.9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2.2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5.3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4.02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4.7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5.3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6.38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8.19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08.9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0.1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2.5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4.0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4.89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6.2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5.6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6.5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7.5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18.9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0.1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1.0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2.2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2.88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4.1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5.4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7.0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6.2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7.21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7.9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29.1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30.3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31.2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31.9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33.3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34.2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35.12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7.86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36.3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47.8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49.1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3:50.17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15.43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16.80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17.80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19.26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20.42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22.61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0.27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19.54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25.37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27.05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28.42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29.87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31.58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32.80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34.56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35.6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37.09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38.09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20.30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39.3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41.37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42.88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44.19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48.22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49.94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51.42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52.97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54.32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55.34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21.4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56.3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4:57.39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00.0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01.37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02.4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03.39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06.19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07.58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08.71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10.77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22.6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11.72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47.01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50.55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5:55.22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18.56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22.01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23.81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25.00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26.16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26.75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6:24.15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27.260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31.72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32.47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6:34.20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7:26.413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7:27.220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5:45.01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5:47.68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6:24.64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6:25.827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10.68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6:31.75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6:33.25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6:51.2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6:52.31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7:04.29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7:08.06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7:31.332"/>
    </inkml:context>
    <inkml:brush xml:id="br0">
      <inkml:brushProperty name="width" value="0.2" units="cm"/>
      <inkml:brushProperty name="height" value="0.4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7:33.212"/>
    </inkml:context>
    <inkml:brush xml:id="br0">
      <inkml:brushProperty name="width" value="0.2" units="cm"/>
      <inkml:brushProperty name="height" value="0.4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7:34.571"/>
    </inkml:context>
    <inkml:brush xml:id="br0">
      <inkml:brushProperty name="width" value="0.2" units="cm"/>
      <inkml:brushProperty name="height" value="0.4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7:35.995"/>
    </inkml:context>
    <inkml:brush xml:id="br0">
      <inkml:brushProperty name="width" value="0.2" units="cm"/>
      <inkml:brushProperty name="height" value="0.4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13.13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7:37.356"/>
    </inkml:context>
    <inkml:brush xml:id="br0">
      <inkml:brushProperty name="width" value="0.2" units="cm"/>
      <inkml:brushProperty name="height" value="0.4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01.380"/>
    </inkml:context>
    <inkml:brush xml:id="br0">
      <inkml:brushProperty name="width" value="0.2" units="cm"/>
      <inkml:brushProperty name="height" value="0.4" units="cm"/>
      <inkml:brushProperty name="color" value="#F7CBA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02.572"/>
    </inkml:context>
    <inkml:brush xml:id="br0">
      <inkml:brushProperty name="width" value="0.2" units="cm"/>
      <inkml:brushProperty name="height" value="0.4" units="cm"/>
      <inkml:brushProperty name="color" value="#F7CBA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14.81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16.40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42.300"/>
    </inkml:context>
    <inkml:brush xml:id="br0">
      <inkml:brushProperty name="width" value="0.2" units="cm"/>
      <inkml:brushProperty name="height" value="0.4" units="cm"/>
      <inkml:brushProperty name="color" value="#8EAADB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43.283"/>
    </inkml:context>
    <inkml:brush xml:id="br0">
      <inkml:brushProperty name="width" value="0.2" units="cm"/>
      <inkml:brushProperty name="height" value="0.4" units="cm"/>
      <inkml:brushProperty name="color" value="#8EAADB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57.30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8:58.2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9:33.660"/>
    </inkml:context>
    <inkml:brush xml:id="br0">
      <inkml:brushProperty name="width" value="0.2" units="cm"/>
      <inkml:brushProperty name="height" value="0.4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16.4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9:34.396"/>
    </inkml:context>
    <inkml:brush xml:id="br0">
      <inkml:brushProperty name="width" value="0.2" units="cm"/>
      <inkml:brushProperty name="height" value="0.4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9:35.180"/>
    </inkml:context>
    <inkml:brush xml:id="br0">
      <inkml:brushProperty name="width" value="0.2" units="cm"/>
      <inkml:brushProperty name="height" value="0.4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49:35.892"/>
    </inkml:context>
    <inkml:brush xml:id="br0">
      <inkml:brushProperty name="width" value="0.2" units="cm"/>
      <inkml:brushProperty name="height" value="0.4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0:08.876"/>
    </inkml:context>
    <inkml:brush xml:id="br0">
      <inkml:brushProperty name="width" value="0.2" units="cm"/>
      <inkml:brushProperty name="height" value="0.4" units="cm"/>
      <inkml:brushProperty name="color" value="#F4B18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0:10.060"/>
    </inkml:context>
    <inkml:brush xml:id="br0">
      <inkml:brushProperty name="width" value="0.2" units="cm"/>
      <inkml:brushProperty name="height" value="0.4" units="cm"/>
      <inkml:brushProperty name="color" value="#F4B18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0:27.236"/>
    </inkml:context>
    <inkml:brush xml:id="br0">
      <inkml:brushProperty name="width" value="0.2" units="cm"/>
      <inkml:brushProperty name="height" value="0.4" units="cm"/>
      <inkml:brushProperty name="color" value="#BDD7EE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0:28.132"/>
    </inkml:context>
    <inkml:brush xml:id="br0">
      <inkml:brushProperty name="width" value="0.2" units="cm"/>
      <inkml:brushProperty name="height" value="0.4" units="cm"/>
      <inkml:brushProperty name="color" value="#BDD7EE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0:31.124"/>
    </inkml:context>
    <inkml:brush xml:id="br0">
      <inkml:brushProperty name="width" value="0.2" units="cm"/>
      <inkml:brushProperty name="height" value="0.4" units="cm"/>
      <inkml:brushProperty name="color" value="#BDD7EE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0:33.036"/>
    </inkml:context>
    <inkml:brush xml:id="br0">
      <inkml:brushProperty name="width" value="0.2" units="cm"/>
      <inkml:brushProperty name="height" value="0.4" units="cm"/>
      <inkml:brushProperty name="color" value="#BDD7EE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01.868"/>
    </inkml:context>
    <inkml:brush xml:id="br0">
      <inkml:brushProperty name="width" value="0.2" units="cm"/>
      <inkml:brushProperty name="height" value="0.4" units="cm"/>
      <inkml:brushProperty name="color" value="#C9C9C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17.2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03.388"/>
    </inkml:context>
    <inkml:brush xml:id="br0">
      <inkml:brushProperty name="width" value="0.2" units="cm"/>
      <inkml:brushProperty name="height" value="0.4" units="cm"/>
      <inkml:brushProperty name="color" value="#C9C9C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41.748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42.93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43.57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45.21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55.03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1:55.96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16.58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18.84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19.83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18.49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21.49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23.4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24.56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25.69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27.90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2:28.42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3:40.35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0,'21'0'31,"1"0"-31,-1 0 16,0 0-16,21 0 16,-21 0-16,1 0 15,-1 0 1,0 21-16,0-21 94,0 0-79,0 0-15,1 0 125,-1 0-109,0 0 31,0 0 62,0 0-62,-21 21-47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3:41.22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0,'0'21'125,"42"-21"-109,0 0-16,22 22 15,-1-22-15,43 21 16,-85-21-16,43 0 16,-22 21-16,-21-21 15,43 0-15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3:48.46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 3 0,'21'0'140,"0"0"-124,1 0 15,-1 0-15,0 21 31,-21 1-16,0-1-15,0 0 15,0 0-16,0 0 48,21-21-47,0 21-16,-21 1 46,0-1-30,0 0 31,-21-21-47,0 0 31,21 21-31,-21-21 16,0 0 15,-1 0-15,1 0-1,0 0 1,0 0 0,63 0 171,1 0-171,-1 0-16,-21 0 47,-21-21 46,21 21-93,0-21 32,-21 0-17,22 21 1,20 0-16,-42-22 15,21 22 1,0 0 0,0-21 124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00.56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64 0 0,'21'21'188,"21"-21"-173,-21 0 1,1 0-16,20 0 15,-21 0 1,0 0 47,0 0-32,-21 21-31,0 0 15,0 0 1,22 0 0,-22 1-1,0-1 1,0 0 0,0 0-1,0 0 1,0 0 46,-22-21 32,-20 0-78,21 0-1,-21 0 32,20 0-16,1 0 1,0 0-32,0 0 15,0 0 1,0 0 15,-1 0 0,22-21 141,0-21-156,0 21 0,0-43-1,0 43 1,0 0-1,-21 0-15,21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2.08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21.62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13.48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0,'21'0'31,"63"64"-15,-41-64-16,41 21 15,-41 64-15,63-85 16,-64 0-16,21 21 16,-41-21-16,20 0 15,0 0-15,-42 21 141,0 0-110,0 22-15,0-22-16,0 0 15,-21-21-15,-21 42 16,-1-42 0,22 0 15,0 21-15,0-21 15,0 0-16,0 0-15,-1 0 16,-20 22-16,21-22 31,0 0-31,0 0 16,-1 21 0,1-21 30,0 0-14,0 0 30,0 0 1,0 0-48,-1 0 17,1 0-1,0 0 63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20.32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0,'21'0'125,"43"42"-125,-22-42 15,22 0-15,-22 22 16,-21-22-16,0 0 16,-21 21 15,0 0 0,0 0-15,0 0-1,0 0-15,0 1 16,0-1-16,-21 21 16,0-42-16,0 21 15,0-21 1,0 0-16,-1 21 15,1 1 1,64-22 343,-22 0-359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23.3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0,'42'0'125,"-21"0"-125,22 0 16,-22 0-1,0 21-15,43 0 16,-22 0-16,-42 1 15,21-22 1,0 0 0,-21 42 62,0-21-63,0 0 1,0 0-16,-21-21 16,21 22-1,-21-22 1,0 0 0,0 21-1,-1-21 1,1 21-1,0-21-15,0 0 16,21 21-16,-21-21 16,0 0 124,-1 0-124,1 0-16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43.34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0,'43'0'110,"20"21"-110,22-21 15,-43 0-15,43 0 16,-22 0-16,22 21 16,-21 0-16,-43-21 15,-21 22 32,0 20-16,0 0-31,-21-21 16,-22 22-16,1-22 16,0-21-16,20 21 15,1 0 1,0-21-16,0 0 15,-21 0 1,20 0 0,1 0-1,0 0 126,0 0-125,0 0-1,0 0 1,-1 0 15,1 0 32,0 0-32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44.9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63 2 0,'43'0'78,"20"0"-78,-20 0 15,41 22-15,-20 20 16,-43-42-16,0 0 16,0 21 30,-21 21-30,0 22 0,0-22-16,0 1 15,0-22-15,0 0 16,0 21-16,-21-42 47,21 21-16,-21 1-15,0-1-16,0 0 15,-43-21 1,43 0 0,-21 0-1,20 0 1,-20 0-16,21 21 15,-21-21 17,20 0-17,22-21 1,-21 21-16,21-21 16,-21 0-1,0 21 16,21-22 110,0 1-125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47.3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64 0,'0'-21'31,"22"21"-15,20-21-16,-21 21 15,0 0 1,0-22-16,1 22 16,-1 0-1,0 0 1,0 0 0,21 0 15,1 0-16,-1 22-15,-21-22 16,22 0 0,-22 21-16,21 21 15,-21-42 1,0 21-16,1-21 16,-1 21-1,0 1-15,-21-1 63,0 21-63,0-21 15,0 0 1,0 1-16,0 20 16,-21-21-16,0 0 31,-1-21-31,1 0 15,0 21 1,0-21-16,0 0 16,-22 0-1,22 0-15,-21 0 16,21 0-16,-22 0 16,22 0-1,0 0 1,0 0-1,0 0 1,0 0 0,-22-21 62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49.75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42 0 0,'21'0'125,"0"0"-110,0 0 1,1 0-16,-1 0 16,0 0-1,0 0 1,0 0-16,0 0 15,-21 21 17,22-21-32,-1 22 47,0-1-32,-21 0 16,0 0-31,0 0 16,0 0 0,0 1-1,0-1 1,-21 0-16,0-21 16,-22 21-1,22-21 1,21 21-16,-21-21 15,-21 21-15,-1-21 16,22 0 0,0 0 62,0 0-63,0 0 142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54.53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0,'21'0'78,"0"0"-62,22 0 15,-1 21-31,21 0 16,-41 0 0,-1-21-1,0 0-15,-21 22 16,21-1 15,-21 0 32,0 21-32,0-21-16,-21-21 32,0 0-31,0 0 0,-1 0 15,1 0-16,0 0 1,0 0 15,-21 0 1,20 0 93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4:56.19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275 0 0,'21'0'94,"0"0"-78,0 0-16,1 0 31,-1 0-15,0 0-16,0 0 15,21 0 1,-20 0 0,20 0 30,-21 0-30,-21 42 0,0-21-1,0 1 1,0-1 0,0 0-1,0 0 16,0 21-15,-21-42 0,-21 0-16,20 22 15,-20-1-15,21-21 16,-21 0-16,-22 0 16,1 0-16,-1 0 15,1 0-15,41 0 16,-20 0-16,21 0 15,0 0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5:05.05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0 0,'21'0'140,"0"0"-124,1 0 0,20 22-1,-21-1 32,0-21-47,0 21 16,1 0 15,-22 0-15,21-21-1,-21 21 1,0 1 31,0-1-16,0 21 0,-21-42-15,-1 0 0,1 21 15,0-21-31,0 0 15,0 21 1,-22-21 15,22 0 16,0 22-31,0-22-1,0 0 1,-22 0 0,22 0-1,21 21-15,-21-21 110,21 21-110,21 0 15,64 0-15,-22 22 16,43-22-16,-21 0 16,42 0-16,-85 0 15,22-21-15,-43 0 16,0 0 124,-21-21-124,0 0 0,0-43-16,-21 43 15,21-21-15,0 0 16,-42-1 0,42 22-1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23.73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1:55:16.37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42 0 0,'42'0'188,"1"0"-173,-22 0-15,21 0 16,0 0-16,-20 21 15,20-21-15,-21 22 16,-21-1 0,21-21-16,0 21 31,-21 0 16,0 0-47,0 0 15,0 1-15,0-1 16,0 21 0,0-21-16,0 0 15,-21 1-15,-21 20 16,0-21 0,20 0-1,-20 0-15,21-21 16,-21 22-1,20-22 142,1 0-142,0 0-15,0 0 78,0 0-62,0 0 15,21-22 157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22.6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24.49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25.7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26.6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27.7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28.8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29.9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31.04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31.64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24.6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32.3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33.05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36.5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37.74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38.76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0.3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1.1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1.94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2.9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3.6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25.90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4.55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5.66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7.3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8.1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9.0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49.94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1.15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0,'21'0'47,"0"0"-16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2.08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2.72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3.5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27.4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4.2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5.05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5.9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7.9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8.7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59:59.6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1.70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3.06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3.91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4.50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0.0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5.0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5.75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6.5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7.29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8.15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08.89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0.5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1.9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3.1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4.3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0.9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5.5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6.6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7.52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8.3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9.12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19.9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1.26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2.0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2.8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0,'21'0'93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3.6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2.0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4.5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5.29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6.4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7.28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8.3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29.1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0.22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1.59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2.6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3.58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2.90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4.5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5.3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6.1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6.8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7.82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8.5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39.3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0.25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1.3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2.2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4.50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3.89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4.57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5.1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5.7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6.9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7.5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8.5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49.3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2.2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3.3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3.4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5.6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3.91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4.67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5.65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6.4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8.02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8.7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0:59.6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1.4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2.0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3.1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6.48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3.64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4.3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5.02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5.59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6.4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7.22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7.9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8.7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09.2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12.10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7.47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14.74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15.4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16.19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17.5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0.44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1.62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2.5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3.3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4.1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6.44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38.46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8.82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29.8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0.94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1.7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2.58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3.84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4.88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5.6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6.6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8.3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0.33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39.10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40.8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42.1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43.6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45.3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1:52.3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2:00.49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2:54.15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2:56.3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2:57.39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1.3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00.71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04.98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06.46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07.93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09.54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10.81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13.25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14.42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15.55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18.18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2.29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20.22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22.06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24.87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27.38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32.16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34.6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38.96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40.30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43.20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3:51.11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2.9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24.69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31.63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32.70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41.54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44.45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47.02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50.63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4:56.26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5:34.62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5:37.86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3.6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06.982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07.46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08.261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43.18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49.20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50.710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56.69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6:57.918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7:50.141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7:52.420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4.2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7:54.911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8:41.062"/>
    </inkml:context>
    <inkml:brush xml:id="br0">
      <inkml:brushProperty name="width" value="0.035" units="cm"/>
      <inkml:brushProperty name="height" value="0.035" units="cm"/>
      <inkml:brushProperty name="color" value="#FFA6CC"/>
      <inkml:brushProperty name="fitToCurve" value="1"/>
    </inkml:brush>
  </inkml:definitions>
  <inkml:trace contextRef="#ctx0" brushRef="#br0">36 53 0,'-18'0'110,"18"18"-95,0-1 1,0 1-16,0-1 16,0 1-1,0 0-15,0-1 16,-18 1 0,18 17-1,0-17 1,0 0-1,0-1 1,0 1-16,0-1 16,0 1-1,0 0 1,0-1 0,0 1-1,0 17 1,18-35-1,-18 18 1,18 17-16,-1-35 16,-17 36-16,18-19 15,-18 1 1,35-1 0,-17 1 46,-1 0-31,1-18 94,0 0-109,-1 0 0,1 0-1,0 0 1,-1 0-16,1 0 15,0 0 17,-18-18-32,0 0 15,0 1-15,17-1 16,-17 1-16,0-1 16,18-17-1,-18 17 1,0 0-16,0 1 15,0-1-15,0 0 32,0 1-32,0-1 15,0 0 1,0 1 0,0-1-1,0 1 16,0-1-31,-18-17 32,18-1-17,0 1 17,0 17-17,0 1 16,-17-1-31,17 1 16,-18 17 15,0 0-15,1-18 0,-1 0-16,0 1 15,18-1 1,-35 18 15,17 0 16,-17 0 0,18 0-32,-1 0 48,0 0-1,1 0-62,17 18 32,0 17-17,0-17 1,0-1 15,0 1-15,0-1 15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8:44.720"/>
    </inkml:context>
    <inkml:brush xml:id="br0">
      <inkml:brushProperty name="width" value="0.035" units="cm"/>
      <inkml:brushProperty name="height" value="0.035" units="cm"/>
      <inkml:brushProperty name="color" value="#FFA6CC"/>
      <inkml:brushProperty name="fitToCurve" value="1"/>
    </inkml:brush>
  </inkml:definitions>
  <inkml:trace contextRef="#ctx0" brushRef="#br0">70 0 0,'-17'0'94,"17"36"-78,-35-1-1,35-18 17,0 19-32,-18-19 15,18 1-15,0 0 16,0-1-1,0 1-15,0 0 16,0-1-16,0 1 16,0 35-1,0-36 1,0 1 0,0 0-1,0-1 1,0 1-1,0 17 1,18-35 0,-1 18-1,-17 0-15,18-1 32,-1-17-32,1 18 31,0-18-16,17 17 17,-17-17-1,-1 18-15,1-18 46,0 0-46,-1-18 15,1 1-15,17 17-1,-35-18 1,18 18-1,-18-17-15,17-1 32,1 0-17,0 18 1,-18-17 0,0-1-1,0-17-15,35 17 47,-35 0-47,0 1 16,0-1-16,0 1 15,0-1-15,0 0 16,0-17 0,0 17-1,0 1-15,0-1 16,0-17-1,-18 17 1,18-17 0,-17 17-1,-1 18 1,0-17 15,1 17-31,-1 0 31,0 0-15,1-18 0,-1 0 15,-17 18 0,17 0 0,1 0 16,-1 0-31,0 0 0,1 0 46,-1 0-15,0 0 47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03.90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06.91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08.22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10.49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11.17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18.216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 0,'0'-18'157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19.280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5.03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5.54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20.175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21.120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22.15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35.83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17 0,'0'-17'109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36.46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38.00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39.05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3:39.74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20.247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21.37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6.79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29.9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30.7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32.3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33.46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54.120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4:55.039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04.024"/>
    </inkml:context>
    <inkml:brush xml:id="br0">
      <inkml:brushProperty name="width" value="0.25" units="cm"/>
      <inkml:brushProperty name="height" value="0.5" units="cm"/>
      <inkml:brushProperty name="color" value="#BFE37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04.984"/>
    </inkml:context>
    <inkml:brush xml:id="br0">
      <inkml:brushProperty name="width" value="0.25" units="cm"/>
      <inkml:brushProperty name="height" value="0.5" units="cm"/>
      <inkml:brushProperty name="color" value="#BFE37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19.176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20.440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48.11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28.407"/>
    </inkml:context>
    <inkml:brush xml:id="br0">
      <inkml:brushProperty name="width" value="0.25" units="cm"/>
      <inkml:brushProperty name="height" value="0.5" units="cm"/>
      <inkml:brushProperty name="color" value="#F0A374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29.232"/>
    </inkml:context>
    <inkml:brush xml:id="br0">
      <inkml:brushProperty name="width" value="0.25" units="cm"/>
      <inkml:brushProperty name="height" value="0.5" units="cm"/>
      <inkml:brushProperty name="color" value="#F0A374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49.119"/>
    </inkml:context>
    <inkml:brush xml:id="br0">
      <inkml:brushProperty name="width" value="0.25" units="cm"/>
      <inkml:brushProperty name="height" value="0.5" units="cm"/>
      <inkml:brushProperty name="color" value="#EA766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5:49.911"/>
    </inkml:context>
    <inkml:brush xml:id="br0">
      <inkml:brushProperty name="width" value="0.25" units="cm"/>
      <inkml:brushProperty name="height" value="0.5" units="cm"/>
      <inkml:brushProperty name="color" value="#EA7666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6:33.903"/>
    </inkml:context>
    <inkml:brush xml:id="br0">
      <inkml:brushProperty name="width" value="0.25" units="cm"/>
      <inkml:brushProperty name="height" value="0.5" units="cm"/>
      <inkml:brushProperty name="color" value="#D5D0B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6:35.287"/>
    </inkml:context>
    <inkml:brush xml:id="br0">
      <inkml:brushProperty name="width" value="0.25" units="cm"/>
      <inkml:brushProperty name="height" value="0.5" units="cm"/>
      <inkml:brushProperty name="color" value="#D5D0B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05.38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53 0,'18'0'110,"35"0"-110,0 0 15,-18 0-15,36-18 16,-36 18-16,18-17 16,0 17-16,-36 0 15,-17-18-15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19.76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 0,'35'-18'31,"-17"18"47,-1 0-47,1 0-31,0 0 16,-1 0 0,18 0-16,-17 0 15,35 0-15,-35 0 16,17 0-16,-17 0 16,-1 0-1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21.84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19 159 0,'-18'-18'79,"18"1"-64,18 17 1,-1 0-1,19 0-15,-19 0 16,19-18 0,-19 18-1,19 0 48,-19 0-48,1 0 1,17 0 15,0 0-31,-17 0 32,0 0-32,-18-18 15,17 1 32,1-1-16,-18 1-15,0-19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22.99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0,'18'0'78,"35"0"-62,18 0-16,-1 0 15,18 0-15,-17 0 16,-36 0-16,-17 0 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55.01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24.60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29 0,'17'0'63,"1"0"-48,-1 0-15,1-18 31,0 18-15,-1 0 0,1 0-16,17 0 15,-17 0-15,52 0 16,-17 0-16,0 0 16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26.53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 0,'0'-18'0,"35"18"15,-17 18 17,17-18 61,-17 0-77,35 17 0,-36-17-1,19 0 1,-19 0-16,36 18 16,0-18-16,0 18 15,-35-18-15,35 0 16,-36 0-1,19 0-15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30.85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0,'35'0'109,"-17"0"-93,17 0-16,-17 0 16,17 0 15,-17 0 0,-1 0-15,1 0-1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38.32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0,'36'0'109,"17"18"-109,35 35 16,-35-18-16,-18-35 15,0 0-15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39.01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71 0,'18'-18'62,"52"18"-46,-17-18-16,0 18 15,0-17-15,-18 17 16,-17-18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46.80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0,'17'0'93,"36"0"-77,0 0-16,-18 0 16,36 0-16,-1 0 15,-17 0-15,0 0 16,-35 0-16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54.17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0,'18'0'172,"-1"0"-140,1 0-32,0 0 15,-1 0 32,1 0-31,0 0 15,-1 0 0,1 0-15,0 0 15,-1 0 63,1 0-63,-1 0 0,1 0 16,0 0-31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7:57.49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20 0,'0'-18'79,"18"18"-64,0 0-15,17 0 16,-18 0-16,1 0 15,17 0-15,18 0 16,0 0-16,-18 0 16,18 0-16,-17 0 15,-1 18-15,-17-18 16,17 0-16,-17 0 16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00.71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0,'18'0'157,"-1"0"-142,1 0 17,17 0 77,1 0-93,-19 0-1,18 0-15,-17 0 16,0 0-16,-1 0 15,1 0 1,0 0 15,-1 0 1,1 0 14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01.96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54 0,'17'0'110,"1"0"-95,0 0 1,-1 0-16,1 0 16,0 0 15,-1 0-16,1 0 17,0 0-17,-1 0-15,1 0 16,-1 0 93,-17-18-93,18 18-16,0 0 16,-1-17-1,1-1 48,0 18-48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56.12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03.07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0,'18'0'62,"-1"0"-46,1 0 0,0 0-16,-1 0 15,1 0 1,-1 0-1,1 0-15,17 0 16,18 0-16,-17 0 16,-1 0-16,-17 0 15,-1 0-15,1 0 16,-1 0 0,19 0 171,-19 0-124,19 0-48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04.87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0,'18'0'578,"17"0"-578,36 0 16,52 18-16,1-1 15,-36 1-15,0-1 16,-17-17-16,-36 18 16,18-18-16,-36 0 15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07.40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 0,'35'0'94,"1"0"-79,17 0-15,-18 0 16,-17 0 0,52-18-16,-35 18 15,-17 0 1,17 0-16,-17 0 15,17 0 1,-17 0-16,-1 0 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2:58:15.40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0,'18'0'156,"17"0"-156,-17 0 16,17 0-1,-18 0 1,19 0 15,-19 0 32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9:54.1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9:55.41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9:56.3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9:57.7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9:58.9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09:59.8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57.30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0.4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1.45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2.3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3.54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4.5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6.00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6.7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7.4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8.6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09.8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57.9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0.2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1.90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2.52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3.9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5.0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5.9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6.9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7.9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8.6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19.5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0:59.09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1.08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2.12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3.4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4.1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5.2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5.9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6.8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8.3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29.26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0.76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0.2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1.59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3.26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4.6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6.00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6.9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8.88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39.92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0.97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2.0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3.2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1.75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4.3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5.68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6.61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7.8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8.42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49.80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0.72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2.06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2.78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3.9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5.8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2.49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5.1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6.2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7.95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9.10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0:59.90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0.97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1.56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2.80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3.7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5.01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3.57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5.86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7.22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8.46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09.43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10.78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12.81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13.90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18.18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19.75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0.81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4.37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2.2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2.82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4.1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4.8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6.0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7.2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8.56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29.35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0.62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1.54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5.1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2.9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3.7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5.06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5.5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6.86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7.62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38.65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0.3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2.00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2.7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6.5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3.91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5.39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6.66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7.4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8.5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49.5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0,'0'42'15,"0"-21"32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0.3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1.88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2.70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3.7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7.77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4.58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5.6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7.1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7.9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1:59.1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0.0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0,'21'0'109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1.34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2.0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3.15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3.6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8.76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4.5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5.16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22 0 0,'-22'0'125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08.4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10.5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11.53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12.18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13.65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17.1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18.3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21 0 0,'-21'0'15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09.7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19.59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0.6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1.89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2.76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3.62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0,'21'0'125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5.49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6.04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7.16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28.63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1.1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1.0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1.69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3.44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4.21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5.54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6.80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7.52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39.31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0.18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1.05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2.16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2.93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3.77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4.7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5.68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7.04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8.30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49.27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50.54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53.413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56.40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2:57.35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25:36.7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4.01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13.63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15.93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17.54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0,'0'21'93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18.78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0.15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1.60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22 0,'0'-22'31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2.71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4.03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5.49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7.13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4.89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8.3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29.35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0.37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1.54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3.65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4.41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5.58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6.97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7.97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38.76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5.49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40.58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44.06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45.17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46.16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47.68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48.63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50.24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51.37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52.51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3:53.27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6.7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03.837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10.421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14.750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16.30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18.21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20.261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28.90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34.02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35.89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36.50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7.72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55.20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4:57.119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5:06.470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5:32.390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7:15:34.686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02.65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03.76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04.97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06.52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13.728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8.71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14.86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26.32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27.33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28.41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29.92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0,'35'0'125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31.04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33.56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54.59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55.66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0:56.60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19.634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1:22.568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1:23.656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1:43.999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1:44.759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1:53.791"/>
    </inkml:context>
    <inkml:brush xml:id="br0">
      <inkml:brushProperty name="width" value="0.25" units="cm"/>
      <inkml:brushProperty name="height" value="0.5" units="cm"/>
      <inkml:brushProperty name="color" value="#BFE37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1:54.793"/>
    </inkml:context>
    <inkml:brush xml:id="br0">
      <inkml:brushProperty name="width" value="0.25" units="cm"/>
      <inkml:brushProperty name="height" value="0.5" units="cm"/>
      <inkml:brushProperty name="color" value="#BFE373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17.080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18.232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33.864"/>
    </inkml:context>
    <inkml:brush xml:id="br0">
      <inkml:brushProperty name="width" value="0.25" units="cm"/>
      <inkml:brushProperty name="height" value="0.5" units="cm"/>
      <inkml:brushProperty name="color" value="#F0A374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34.912"/>
    </inkml:context>
    <inkml:brush xml:id="br0">
      <inkml:brushProperty name="width" value="0.25" units="cm"/>
      <inkml:brushProperty name="height" value="0.5" units="cm"/>
      <inkml:brushProperty name="color" value="#F0A374"/>
      <inkml:brushProperty name="tip" value="rectangle"/>
      <inkml:brushProperty name="rasterOp" value="maskPen"/>
      <inkml:brushProperty name="fitToCurve" value="1"/>
    </inkml:brush>
  </inkml:definitions>
  <inkml:trace contextRef="#ctx0" brushRef="#br0">18 0 0,'-18'0'32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0.53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55.992"/>
    </inkml:context>
    <inkml:brush xml:id="br0">
      <inkml:brushProperty name="width" value="0.25" units="cm"/>
      <inkml:brushProperty name="height" value="0.5" units="cm"/>
      <inkml:brushProperty name="color" value="#F1A499"/>
      <inkml:brushProperty name="tip" value="rectangle"/>
      <inkml:brushProperty name="rasterOp" value="maskPen"/>
      <inkml:brushProperty name="fitToCurve" value="1"/>
    </inkml:brush>
  </inkml:definitions>
  <inkml:trace contextRef="#ctx0" brushRef="#br0">17 0 0,'-17'0'109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56.728"/>
    </inkml:context>
    <inkml:brush xml:id="br0">
      <inkml:brushProperty name="width" value="0.25" units="cm"/>
      <inkml:brushProperty name="height" value="0.5" units="cm"/>
      <inkml:brushProperty name="color" value="#F1A4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57.848"/>
    </inkml:context>
    <inkml:brush xml:id="br0">
      <inkml:brushProperty name="width" value="0.25" units="cm"/>
      <inkml:brushProperty name="height" value="0.5" units="cm"/>
      <inkml:brushProperty name="color" value="#F1A4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2:59.096"/>
    </inkml:context>
    <inkml:brush xml:id="br0">
      <inkml:brushProperty name="width" value="0.25" units="cm"/>
      <inkml:brushProperty name="height" value="0.5" units="cm"/>
      <inkml:brushProperty name="color" value="#F1A499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11.616"/>
    </inkml:context>
    <inkml:brush xml:id="br0">
      <inkml:brushProperty name="width" value="0.25" units="cm"/>
      <inkml:brushProperty name="height" value="0.5" units="cm"/>
      <inkml:brushProperty name="color" value="#D5D0B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12.536"/>
    </inkml:context>
    <inkml:brush xml:id="br0">
      <inkml:brushProperty name="width" value="0.25" units="cm"/>
      <inkml:brushProperty name="height" value="0.5" units="cm"/>
      <inkml:brushProperty name="color" value="#D5D0B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13.448"/>
    </inkml:context>
    <inkml:brush xml:id="br0">
      <inkml:brushProperty name="width" value="0.25" units="cm"/>
      <inkml:brushProperty name="height" value="0.5" units="cm"/>
      <inkml:brushProperty name="color" value="#D5D0B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14.832"/>
    </inkml:context>
    <inkml:brush xml:id="br0">
      <inkml:brushProperty name="width" value="0.25" units="cm"/>
      <inkml:brushProperty name="height" value="0.5" units="cm"/>
      <inkml:brushProperty name="color" value="#D5D0B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33.688"/>
    </inkml:context>
    <inkml:brush xml:id="br0">
      <inkml:brushProperty name="width" value="0.25" units="cm"/>
      <inkml:brushProperty name="height" value="0.5" units="cm"/>
      <inkml:brushProperty name="color" value="#9EB5B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34.808"/>
    </inkml:context>
    <inkml:brush xml:id="br0">
      <inkml:brushProperty name="width" value="0.25" units="cm"/>
      <inkml:brushProperty name="height" value="0.5" units="cm"/>
      <inkml:brushProperty name="color" value="#9EB5B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1.531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35.816"/>
    </inkml:context>
    <inkml:brush xml:id="br0">
      <inkml:brushProperty name="width" value="0.25" units="cm"/>
      <inkml:brushProperty name="height" value="0.5" units="cm"/>
      <inkml:brushProperty name="color" value="#9EB5B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58.248"/>
    </inkml:context>
    <inkml:brush xml:id="br0">
      <inkml:brushProperty name="width" value="0.25" units="cm"/>
      <inkml:brushProperty name="height" value="0.5" units="cm"/>
      <inkml:brushProperty name="color" value="#F8D1C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3:59.280"/>
    </inkml:context>
    <inkml:brush xml:id="br0">
      <inkml:brushProperty name="width" value="0.25" units="cm"/>
      <inkml:brushProperty name="height" value="0.5" units="cm"/>
      <inkml:brushProperty name="color" value="#F8D1C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09.952"/>
    </inkml:context>
    <inkml:brush xml:id="br0">
      <inkml:brushProperty name="width" value="0.25" units="cm"/>
      <inkml:brushProperty name="height" value="0.5" units="cm"/>
      <inkml:brushProperty name="color" value="#DBF4CA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10.960"/>
    </inkml:context>
    <inkml:brush xml:id="br0">
      <inkml:brushProperty name="width" value="0.25" units="cm"/>
      <inkml:brushProperty name="height" value="0.5" units="cm"/>
      <inkml:brushProperty name="color" value="#DBF4CA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0,'18'0'109,"0"0"-93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18.04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18.98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19.89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39.832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18 0,'0'-18'78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40.89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1-30T16:31:22.65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41.76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53.736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35 106 0,'0'-18'140,"-35"-70"-140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4:54.680"/>
    </inkml:context>
    <inkml:brush xml:id="br0">
      <inkml:brushProperty name="width" value="0.25" units="cm"/>
      <inkml:brushProperty name="height" value="0.5" units="cm"/>
      <inkml:brushProperty name="color" value="#B51DFC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12.104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13.296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14.408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17 0 0,'-17'0'15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15.336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17 18 0,'-17'-18'31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16.785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18.392"/>
    </inkml:context>
    <inkml:brush xml:id="br0">
      <inkml:brushProperty name="width" value="0.25" units="cm"/>
      <inkml:brushProperty name="height" value="0.5" units="cm"/>
      <inkml:brushProperty name="color" value="#F0D577"/>
      <inkml:brushProperty name="tip" value="rectangle"/>
      <inkml:brushProperty name="rasterOp" value="maskPen"/>
      <inkml:brushProperty name="fitToCurve" value="1"/>
    </inkml:brush>
  </inkml:definitions>
  <inkml:trace contextRef="#ctx0" brushRef="#br0">0 88 0,'0'-18'109,"0"1"-77,0-19-1,0 19-15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4-24T23:05:39.480"/>
    </inkml:context>
    <inkml:brush xml:id="br0">
      <inkml:brushProperty name="width" value="0.25" units="cm"/>
      <inkml:brushProperty name="height" value="0.5" units="cm"/>
      <inkml:brushProperty name="color" value="#93DE61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29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4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3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1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8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1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0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8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4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EB014-741F-4BB9-808F-7AF5F286EB8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A78236-A226-4090-8A25-9ADCFF3DA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9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3.xml"/><Relationship Id="rId21" Type="http://schemas.openxmlformats.org/officeDocument/2006/relationships/customXml" Target="../ink/ink18.xml"/><Relationship Id="rId42" Type="http://schemas.openxmlformats.org/officeDocument/2006/relationships/customXml" Target="../ink/ink39.xml"/><Relationship Id="rId63" Type="http://schemas.openxmlformats.org/officeDocument/2006/relationships/customXml" Target="../ink/ink59.xml"/><Relationship Id="rId84" Type="http://schemas.openxmlformats.org/officeDocument/2006/relationships/customXml" Target="../ink/ink80.xml"/><Relationship Id="rId138" Type="http://schemas.openxmlformats.org/officeDocument/2006/relationships/customXml" Target="../ink/ink134.xml"/><Relationship Id="rId159" Type="http://schemas.openxmlformats.org/officeDocument/2006/relationships/customXml" Target="../ink/ink153.xml"/><Relationship Id="rId170" Type="http://schemas.openxmlformats.org/officeDocument/2006/relationships/customXml" Target="../ink/ink164.xml"/><Relationship Id="rId191" Type="http://schemas.openxmlformats.org/officeDocument/2006/relationships/image" Target="../media/image78.emf"/><Relationship Id="rId205" Type="http://schemas.openxmlformats.org/officeDocument/2006/relationships/image" Target="../media/image84.emf"/><Relationship Id="rId16" Type="http://schemas.openxmlformats.org/officeDocument/2006/relationships/customXml" Target="../ink/ink13.xml"/><Relationship Id="rId107" Type="http://schemas.openxmlformats.org/officeDocument/2006/relationships/customXml" Target="../ink/ink103.xml"/><Relationship Id="rId11" Type="http://schemas.openxmlformats.org/officeDocument/2006/relationships/customXml" Target="../ink/ink8.xml"/><Relationship Id="rId32" Type="http://schemas.openxmlformats.org/officeDocument/2006/relationships/customXml" Target="../ink/ink29.xml"/><Relationship Id="rId37" Type="http://schemas.openxmlformats.org/officeDocument/2006/relationships/customXml" Target="../ink/ink34.xml"/><Relationship Id="rId53" Type="http://schemas.openxmlformats.org/officeDocument/2006/relationships/customXml" Target="../ink/ink49.xml"/><Relationship Id="rId58" Type="http://schemas.openxmlformats.org/officeDocument/2006/relationships/customXml" Target="../ink/ink54.xml"/><Relationship Id="rId74" Type="http://schemas.openxmlformats.org/officeDocument/2006/relationships/customXml" Target="../ink/ink70.xml"/><Relationship Id="rId79" Type="http://schemas.openxmlformats.org/officeDocument/2006/relationships/customXml" Target="../ink/ink75.xml"/><Relationship Id="rId102" Type="http://schemas.openxmlformats.org/officeDocument/2006/relationships/customXml" Target="../ink/ink98.xml"/><Relationship Id="rId123" Type="http://schemas.openxmlformats.org/officeDocument/2006/relationships/customXml" Target="../ink/ink119.xml"/><Relationship Id="rId128" Type="http://schemas.openxmlformats.org/officeDocument/2006/relationships/customXml" Target="../ink/ink124.xml"/><Relationship Id="rId144" Type="http://schemas.openxmlformats.org/officeDocument/2006/relationships/customXml" Target="../ink/ink140.xml"/><Relationship Id="rId149" Type="http://schemas.openxmlformats.org/officeDocument/2006/relationships/customXml" Target="../ink/ink144.xml"/><Relationship Id="rId5" Type="http://schemas.openxmlformats.org/officeDocument/2006/relationships/customXml" Target="../ink/ink2.xml"/><Relationship Id="rId90" Type="http://schemas.openxmlformats.org/officeDocument/2006/relationships/customXml" Target="../ink/ink86.xml"/><Relationship Id="rId95" Type="http://schemas.openxmlformats.org/officeDocument/2006/relationships/customXml" Target="../ink/ink91.xml"/><Relationship Id="rId160" Type="http://schemas.openxmlformats.org/officeDocument/2006/relationships/customXml" Target="../ink/ink154.xml"/><Relationship Id="rId165" Type="http://schemas.openxmlformats.org/officeDocument/2006/relationships/customXml" Target="../ink/ink159.xml"/><Relationship Id="rId181" Type="http://schemas.openxmlformats.org/officeDocument/2006/relationships/customXml" Target="../ink/ink174.xml"/><Relationship Id="rId186" Type="http://schemas.openxmlformats.org/officeDocument/2006/relationships/customXml" Target="../ink/ink178.xml"/><Relationship Id="rId22" Type="http://schemas.openxmlformats.org/officeDocument/2006/relationships/customXml" Target="../ink/ink19.xml"/><Relationship Id="rId27" Type="http://schemas.openxmlformats.org/officeDocument/2006/relationships/customXml" Target="../ink/ink24.xml"/><Relationship Id="rId43" Type="http://schemas.openxmlformats.org/officeDocument/2006/relationships/customXml" Target="../ink/ink40.xml"/><Relationship Id="rId48" Type="http://schemas.openxmlformats.org/officeDocument/2006/relationships/customXml" Target="../ink/ink44.xml"/><Relationship Id="rId64" Type="http://schemas.openxmlformats.org/officeDocument/2006/relationships/customXml" Target="../ink/ink60.xml"/><Relationship Id="rId69" Type="http://schemas.openxmlformats.org/officeDocument/2006/relationships/customXml" Target="../ink/ink65.xml"/><Relationship Id="rId113" Type="http://schemas.openxmlformats.org/officeDocument/2006/relationships/customXml" Target="../ink/ink109.xml"/><Relationship Id="rId118" Type="http://schemas.openxmlformats.org/officeDocument/2006/relationships/customXml" Target="../ink/ink114.xml"/><Relationship Id="rId134" Type="http://schemas.openxmlformats.org/officeDocument/2006/relationships/customXml" Target="../ink/ink130.xml"/><Relationship Id="rId139" Type="http://schemas.openxmlformats.org/officeDocument/2006/relationships/customXml" Target="../ink/ink135.xml"/><Relationship Id="rId80" Type="http://schemas.openxmlformats.org/officeDocument/2006/relationships/customXml" Target="../ink/ink76.xml"/><Relationship Id="rId85" Type="http://schemas.openxmlformats.org/officeDocument/2006/relationships/customXml" Target="../ink/ink81.xml"/><Relationship Id="rId150" Type="http://schemas.openxmlformats.org/officeDocument/2006/relationships/customXml" Target="../ink/ink145.xml"/><Relationship Id="rId155" Type="http://schemas.openxmlformats.org/officeDocument/2006/relationships/customXml" Target="../ink/ink150.xml"/><Relationship Id="rId171" Type="http://schemas.openxmlformats.org/officeDocument/2006/relationships/customXml" Target="../ink/ink165.xml"/><Relationship Id="rId176" Type="http://schemas.openxmlformats.org/officeDocument/2006/relationships/customXml" Target="../ink/ink169.xml"/><Relationship Id="rId192" Type="http://schemas.openxmlformats.org/officeDocument/2006/relationships/customXml" Target="../ink/ink183.xml"/><Relationship Id="rId197" Type="http://schemas.openxmlformats.org/officeDocument/2006/relationships/image" Target="../media/image80.emf"/><Relationship Id="rId206" Type="http://schemas.openxmlformats.org/officeDocument/2006/relationships/customXml" Target="../ink/ink191.xml"/><Relationship Id="rId201" Type="http://schemas.openxmlformats.org/officeDocument/2006/relationships/image" Target="../media/image82.emf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33" Type="http://schemas.openxmlformats.org/officeDocument/2006/relationships/customXml" Target="../ink/ink30.xml"/><Relationship Id="rId38" Type="http://schemas.openxmlformats.org/officeDocument/2006/relationships/customXml" Target="../ink/ink35.xml"/><Relationship Id="rId59" Type="http://schemas.openxmlformats.org/officeDocument/2006/relationships/customXml" Target="../ink/ink55.xml"/><Relationship Id="rId103" Type="http://schemas.openxmlformats.org/officeDocument/2006/relationships/customXml" Target="../ink/ink99.xml"/><Relationship Id="rId108" Type="http://schemas.openxmlformats.org/officeDocument/2006/relationships/customXml" Target="../ink/ink104.xml"/><Relationship Id="rId124" Type="http://schemas.openxmlformats.org/officeDocument/2006/relationships/customXml" Target="../ink/ink120.xml"/><Relationship Id="rId129" Type="http://schemas.openxmlformats.org/officeDocument/2006/relationships/customXml" Target="../ink/ink125.xml"/><Relationship Id="rId54" Type="http://schemas.openxmlformats.org/officeDocument/2006/relationships/customXml" Target="../ink/ink50.xml"/><Relationship Id="rId70" Type="http://schemas.openxmlformats.org/officeDocument/2006/relationships/customXml" Target="../ink/ink66.xml"/><Relationship Id="rId75" Type="http://schemas.openxmlformats.org/officeDocument/2006/relationships/customXml" Target="../ink/ink71.xml"/><Relationship Id="rId91" Type="http://schemas.openxmlformats.org/officeDocument/2006/relationships/customXml" Target="../ink/ink87.xml"/><Relationship Id="rId96" Type="http://schemas.openxmlformats.org/officeDocument/2006/relationships/customXml" Target="../ink/ink92.xml"/><Relationship Id="rId140" Type="http://schemas.openxmlformats.org/officeDocument/2006/relationships/customXml" Target="../ink/ink136.xml"/><Relationship Id="rId145" Type="http://schemas.openxmlformats.org/officeDocument/2006/relationships/customXml" Target="../ink/ink141.xml"/><Relationship Id="rId161" Type="http://schemas.openxmlformats.org/officeDocument/2006/relationships/customXml" Target="../ink/ink155.xml"/><Relationship Id="rId166" Type="http://schemas.openxmlformats.org/officeDocument/2006/relationships/customXml" Target="../ink/ink160.xml"/><Relationship Id="rId182" Type="http://schemas.openxmlformats.org/officeDocument/2006/relationships/customXml" Target="../ink/ink175.xml"/><Relationship Id="rId187" Type="http://schemas.openxmlformats.org/officeDocument/2006/relationships/customXml" Target="../ink/ink17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customXml" Target="../ink/ink20.xml"/><Relationship Id="rId28" Type="http://schemas.openxmlformats.org/officeDocument/2006/relationships/customXml" Target="../ink/ink25.xml"/><Relationship Id="rId49" Type="http://schemas.openxmlformats.org/officeDocument/2006/relationships/customXml" Target="../ink/ink45.xml"/><Relationship Id="rId114" Type="http://schemas.openxmlformats.org/officeDocument/2006/relationships/customXml" Target="../ink/ink110.xml"/><Relationship Id="rId119" Type="http://schemas.openxmlformats.org/officeDocument/2006/relationships/customXml" Target="../ink/ink115.xml"/><Relationship Id="rId44" Type="http://schemas.openxmlformats.org/officeDocument/2006/relationships/customXml" Target="../ink/ink41.xml"/><Relationship Id="rId60" Type="http://schemas.openxmlformats.org/officeDocument/2006/relationships/customXml" Target="../ink/ink56.xml"/><Relationship Id="rId65" Type="http://schemas.openxmlformats.org/officeDocument/2006/relationships/customXml" Target="../ink/ink61.xml"/><Relationship Id="rId81" Type="http://schemas.openxmlformats.org/officeDocument/2006/relationships/customXml" Target="../ink/ink77.xml"/><Relationship Id="rId86" Type="http://schemas.openxmlformats.org/officeDocument/2006/relationships/customXml" Target="../ink/ink82.xml"/><Relationship Id="rId130" Type="http://schemas.openxmlformats.org/officeDocument/2006/relationships/customXml" Target="../ink/ink126.xml"/><Relationship Id="rId135" Type="http://schemas.openxmlformats.org/officeDocument/2006/relationships/customXml" Target="../ink/ink131.xml"/><Relationship Id="rId151" Type="http://schemas.openxmlformats.org/officeDocument/2006/relationships/customXml" Target="../ink/ink146.xml"/><Relationship Id="rId156" Type="http://schemas.openxmlformats.org/officeDocument/2006/relationships/customXml" Target="../ink/ink151.xml"/><Relationship Id="rId177" Type="http://schemas.openxmlformats.org/officeDocument/2006/relationships/customXml" Target="../ink/ink170.xml"/><Relationship Id="rId198" Type="http://schemas.openxmlformats.org/officeDocument/2006/relationships/customXml" Target="../ink/ink187.xml"/><Relationship Id="rId172" Type="http://schemas.openxmlformats.org/officeDocument/2006/relationships/customXml" Target="../ink/ink166.xml"/><Relationship Id="rId193" Type="http://schemas.openxmlformats.org/officeDocument/2006/relationships/image" Target="../media/image79.emf"/><Relationship Id="rId202" Type="http://schemas.openxmlformats.org/officeDocument/2006/relationships/customXml" Target="../ink/ink189.xml"/><Relationship Id="rId207" Type="http://schemas.openxmlformats.org/officeDocument/2006/relationships/image" Target="../media/image85.emf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9" Type="http://schemas.openxmlformats.org/officeDocument/2006/relationships/customXml" Target="../ink/ink36.xml"/><Relationship Id="rId109" Type="http://schemas.openxmlformats.org/officeDocument/2006/relationships/customXml" Target="../ink/ink105.xml"/><Relationship Id="rId34" Type="http://schemas.openxmlformats.org/officeDocument/2006/relationships/customXml" Target="../ink/ink31.xml"/><Relationship Id="rId50" Type="http://schemas.openxmlformats.org/officeDocument/2006/relationships/customXml" Target="../ink/ink46.xml"/><Relationship Id="rId55" Type="http://schemas.openxmlformats.org/officeDocument/2006/relationships/customXml" Target="../ink/ink51.xml"/><Relationship Id="rId76" Type="http://schemas.openxmlformats.org/officeDocument/2006/relationships/customXml" Target="../ink/ink72.xml"/><Relationship Id="rId97" Type="http://schemas.openxmlformats.org/officeDocument/2006/relationships/customXml" Target="../ink/ink93.xml"/><Relationship Id="rId104" Type="http://schemas.openxmlformats.org/officeDocument/2006/relationships/customXml" Target="../ink/ink100.xml"/><Relationship Id="rId120" Type="http://schemas.openxmlformats.org/officeDocument/2006/relationships/customXml" Target="../ink/ink116.xml"/><Relationship Id="rId125" Type="http://schemas.openxmlformats.org/officeDocument/2006/relationships/customXml" Target="../ink/ink121.xml"/><Relationship Id="rId141" Type="http://schemas.openxmlformats.org/officeDocument/2006/relationships/customXml" Target="../ink/ink137.xml"/><Relationship Id="rId146" Type="http://schemas.openxmlformats.org/officeDocument/2006/relationships/image" Target="../media/image69.emf"/><Relationship Id="rId167" Type="http://schemas.openxmlformats.org/officeDocument/2006/relationships/customXml" Target="../ink/ink161.xml"/><Relationship Id="rId188" Type="http://schemas.openxmlformats.org/officeDocument/2006/relationships/customXml" Target="../ink/ink180.xml"/><Relationship Id="rId7" Type="http://schemas.openxmlformats.org/officeDocument/2006/relationships/customXml" Target="../ink/ink4.xml"/><Relationship Id="rId71" Type="http://schemas.openxmlformats.org/officeDocument/2006/relationships/customXml" Target="../ink/ink67.xml"/><Relationship Id="rId92" Type="http://schemas.openxmlformats.org/officeDocument/2006/relationships/customXml" Target="../ink/ink88.xml"/><Relationship Id="rId162" Type="http://schemas.openxmlformats.org/officeDocument/2006/relationships/customXml" Target="../ink/ink156.xml"/><Relationship Id="rId183" Type="http://schemas.openxmlformats.org/officeDocument/2006/relationships/customXml" Target="../ink/ink176.xml"/><Relationship Id="rId2" Type="http://schemas.openxmlformats.org/officeDocument/2006/relationships/image" Target="../media/image1.png"/><Relationship Id="rId29" Type="http://schemas.openxmlformats.org/officeDocument/2006/relationships/customXml" Target="../ink/ink26.xml"/><Relationship Id="rId24" Type="http://schemas.openxmlformats.org/officeDocument/2006/relationships/customXml" Target="../ink/ink21.xml"/><Relationship Id="rId40" Type="http://schemas.openxmlformats.org/officeDocument/2006/relationships/customXml" Target="../ink/ink37.xml"/><Relationship Id="rId45" Type="http://schemas.openxmlformats.org/officeDocument/2006/relationships/customXml" Target="../ink/ink42.xml"/><Relationship Id="rId66" Type="http://schemas.openxmlformats.org/officeDocument/2006/relationships/customXml" Target="../ink/ink62.xml"/><Relationship Id="rId87" Type="http://schemas.openxmlformats.org/officeDocument/2006/relationships/customXml" Target="../ink/ink83.xml"/><Relationship Id="rId110" Type="http://schemas.openxmlformats.org/officeDocument/2006/relationships/customXml" Target="../ink/ink106.xml"/><Relationship Id="rId115" Type="http://schemas.openxmlformats.org/officeDocument/2006/relationships/customXml" Target="../ink/ink111.xml"/><Relationship Id="rId131" Type="http://schemas.openxmlformats.org/officeDocument/2006/relationships/customXml" Target="../ink/ink127.xml"/><Relationship Id="rId136" Type="http://schemas.openxmlformats.org/officeDocument/2006/relationships/customXml" Target="../ink/ink132.xml"/><Relationship Id="rId157" Type="http://schemas.openxmlformats.org/officeDocument/2006/relationships/customXml" Target="../ink/ink152.xml"/><Relationship Id="rId178" Type="http://schemas.openxmlformats.org/officeDocument/2006/relationships/customXml" Target="../ink/ink171.xml"/><Relationship Id="rId61" Type="http://schemas.openxmlformats.org/officeDocument/2006/relationships/customXml" Target="../ink/ink57.xml"/><Relationship Id="rId82" Type="http://schemas.openxmlformats.org/officeDocument/2006/relationships/customXml" Target="../ink/ink78.xml"/><Relationship Id="rId152" Type="http://schemas.openxmlformats.org/officeDocument/2006/relationships/customXml" Target="../ink/ink147.xml"/><Relationship Id="rId173" Type="http://schemas.openxmlformats.org/officeDocument/2006/relationships/image" Target="../media/image73.emf"/><Relationship Id="rId194" Type="http://schemas.openxmlformats.org/officeDocument/2006/relationships/customXml" Target="../ink/ink184.xml"/><Relationship Id="rId199" Type="http://schemas.openxmlformats.org/officeDocument/2006/relationships/image" Target="../media/image81.emf"/><Relationship Id="rId203" Type="http://schemas.openxmlformats.org/officeDocument/2006/relationships/image" Target="../media/image83.emf"/><Relationship Id="rId208" Type="http://schemas.openxmlformats.org/officeDocument/2006/relationships/customXml" Target="../ink/ink192.xml"/><Relationship Id="rId19" Type="http://schemas.openxmlformats.org/officeDocument/2006/relationships/customXml" Target="../ink/ink16.xml"/><Relationship Id="rId14" Type="http://schemas.openxmlformats.org/officeDocument/2006/relationships/customXml" Target="../ink/ink11.xml"/><Relationship Id="rId30" Type="http://schemas.openxmlformats.org/officeDocument/2006/relationships/customXml" Target="../ink/ink27.xml"/><Relationship Id="rId35" Type="http://schemas.openxmlformats.org/officeDocument/2006/relationships/customXml" Target="../ink/ink32.xml"/><Relationship Id="rId56" Type="http://schemas.openxmlformats.org/officeDocument/2006/relationships/customXml" Target="../ink/ink52.xml"/><Relationship Id="rId77" Type="http://schemas.openxmlformats.org/officeDocument/2006/relationships/customXml" Target="../ink/ink73.xml"/><Relationship Id="rId100" Type="http://schemas.openxmlformats.org/officeDocument/2006/relationships/customXml" Target="../ink/ink96.xml"/><Relationship Id="rId105" Type="http://schemas.openxmlformats.org/officeDocument/2006/relationships/customXml" Target="../ink/ink101.xml"/><Relationship Id="rId126" Type="http://schemas.openxmlformats.org/officeDocument/2006/relationships/customXml" Target="../ink/ink122.xml"/><Relationship Id="rId147" Type="http://schemas.openxmlformats.org/officeDocument/2006/relationships/customXml" Target="../ink/ink142.xml"/><Relationship Id="rId168" Type="http://schemas.openxmlformats.org/officeDocument/2006/relationships/customXml" Target="../ink/ink162.xml"/><Relationship Id="rId8" Type="http://schemas.openxmlformats.org/officeDocument/2006/relationships/customXml" Target="../ink/ink5.xml"/><Relationship Id="rId51" Type="http://schemas.openxmlformats.org/officeDocument/2006/relationships/customXml" Target="../ink/ink47.xml"/><Relationship Id="rId72" Type="http://schemas.openxmlformats.org/officeDocument/2006/relationships/customXml" Target="../ink/ink68.xml"/><Relationship Id="rId93" Type="http://schemas.openxmlformats.org/officeDocument/2006/relationships/customXml" Target="../ink/ink89.xml"/><Relationship Id="rId98" Type="http://schemas.openxmlformats.org/officeDocument/2006/relationships/customXml" Target="../ink/ink94.xml"/><Relationship Id="rId121" Type="http://schemas.openxmlformats.org/officeDocument/2006/relationships/customXml" Target="../ink/ink117.xml"/><Relationship Id="rId142" Type="http://schemas.openxmlformats.org/officeDocument/2006/relationships/customXml" Target="../ink/ink138.xml"/><Relationship Id="rId163" Type="http://schemas.openxmlformats.org/officeDocument/2006/relationships/customXml" Target="../ink/ink157.xml"/><Relationship Id="rId184" Type="http://schemas.openxmlformats.org/officeDocument/2006/relationships/customXml" Target="../ink/ink177.xml"/><Relationship Id="rId189" Type="http://schemas.openxmlformats.org/officeDocument/2006/relationships/customXml" Target="../ink/ink181.xml"/><Relationship Id="rId3" Type="http://schemas.openxmlformats.org/officeDocument/2006/relationships/customXml" Target="../ink/ink1.xml"/><Relationship Id="rId25" Type="http://schemas.openxmlformats.org/officeDocument/2006/relationships/customXml" Target="../ink/ink22.xml"/><Relationship Id="rId46" Type="http://schemas.openxmlformats.org/officeDocument/2006/relationships/image" Target="../media/image75.emf"/><Relationship Id="rId67" Type="http://schemas.openxmlformats.org/officeDocument/2006/relationships/customXml" Target="../ink/ink63.xml"/><Relationship Id="rId116" Type="http://schemas.openxmlformats.org/officeDocument/2006/relationships/customXml" Target="../ink/ink112.xml"/><Relationship Id="rId137" Type="http://schemas.openxmlformats.org/officeDocument/2006/relationships/customXml" Target="../ink/ink133.xml"/><Relationship Id="rId158" Type="http://schemas.openxmlformats.org/officeDocument/2006/relationships/image" Target="../media/image76.emf"/><Relationship Id="rId20" Type="http://schemas.openxmlformats.org/officeDocument/2006/relationships/customXml" Target="../ink/ink17.xml"/><Relationship Id="rId41" Type="http://schemas.openxmlformats.org/officeDocument/2006/relationships/customXml" Target="../ink/ink38.xml"/><Relationship Id="rId62" Type="http://schemas.openxmlformats.org/officeDocument/2006/relationships/customXml" Target="../ink/ink58.xml"/><Relationship Id="rId83" Type="http://schemas.openxmlformats.org/officeDocument/2006/relationships/customXml" Target="../ink/ink79.xml"/><Relationship Id="rId88" Type="http://schemas.openxmlformats.org/officeDocument/2006/relationships/customXml" Target="../ink/ink84.xml"/><Relationship Id="rId111" Type="http://schemas.openxmlformats.org/officeDocument/2006/relationships/customXml" Target="../ink/ink107.xml"/><Relationship Id="rId132" Type="http://schemas.openxmlformats.org/officeDocument/2006/relationships/customXml" Target="../ink/ink128.xml"/><Relationship Id="rId153" Type="http://schemas.openxmlformats.org/officeDocument/2006/relationships/customXml" Target="../ink/ink148.xml"/><Relationship Id="rId174" Type="http://schemas.openxmlformats.org/officeDocument/2006/relationships/customXml" Target="../ink/ink167.xml"/><Relationship Id="rId179" Type="http://schemas.openxmlformats.org/officeDocument/2006/relationships/customXml" Target="../ink/ink172.xml"/><Relationship Id="rId195" Type="http://schemas.openxmlformats.org/officeDocument/2006/relationships/customXml" Target="../ink/ink185.xml"/><Relationship Id="rId209" Type="http://schemas.openxmlformats.org/officeDocument/2006/relationships/image" Target="../media/image86.emf"/><Relationship Id="rId190" Type="http://schemas.openxmlformats.org/officeDocument/2006/relationships/customXml" Target="../ink/ink182.xml"/><Relationship Id="rId204" Type="http://schemas.openxmlformats.org/officeDocument/2006/relationships/customXml" Target="../ink/ink190.xml"/><Relationship Id="rId15" Type="http://schemas.openxmlformats.org/officeDocument/2006/relationships/customXml" Target="../ink/ink12.xml"/><Relationship Id="rId36" Type="http://schemas.openxmlformats.org/officeDocument/2006/relationships/customXml" Target="../ink/ink33.xml"/><Relationship Id="rId57" Type="http://schemas.openxmlformats.org/officeDocument/2006/relationships/customXml" Target="../ink/ink53.xml"/><Relationship Id="rId106" Type="http://schemas.openxmlformats.org/officeDocument/2006/relationships/customXml" Target="../ink/ink102.xml"/><Relationship Id="rId127" Type="http://schemas.openxmlformats.org/officeDocument/2006/relationships/customXml" Target="../ink/ink123.xml"/><Relationship Id="rId10" Type="http://schemas.openxmlformats.org/officeDocument/2006/relationships/customXml" Target="../ink/ink7.xml"/><Relationship Id="rId31" Type="http://schemas.openxmlformats.org/officeDocument/2006/relationships/customXml" Target="../ink/ink28.xml"/><Relationship Id="rId52" Type="http://schemas.openxmlformats.org/officeDocument/2006/relationships/customXml" Target="../ink/ink48.xml"/><Relationship Id="rId73" Type="http://schemas.openxmlformats.org/officeDocument/2006/relationships/customXml" Target="../ink/ink69.xml"/><Relationship Id="rId78" Type="http://schemas.openxmlformats.org/officeDocument/2006/relationships/customXml" Target="../ink/ink74.xml"/><Relationship Id="rId94" Type="http://schemas.openxmlformats.org/officeDocument/2006/relationships/customXml" Target="../ink/ink90.xml"/><Relationship Id="rId99" Type="http://schemas.openxmlformats.org/officeDocument/2006/relationships/customXml" Target="../ink/ink95.xml"/><Relationship Id="rId101" Type="http://schemas.openxmlformats.org/officeDocument/2006/relationships/customXml" Target="../ink/ink97.xml"/><Relationship Id="rId122" Type="http://schemas.openxmlformats.org/officeDocument/2006/relationships/customXml" Target="../ink/ink118.xml"/><Relationship Id="rId143" Type="http://schemas.openxmlformats.org/officeDocument/2006/relationships/customXml" Target="../ink/ink139.xml"/><Relationship Id="rId148" Type="http://schemas.openxmlformats.org/officeDocument/2006/relationships/customXml" Target="../ink/ink143.xml"/><Relationship Id="rId164" Type="http://schemas.openxmlformats.org/officeDocument/2006/relationships/customXml" Target="../ink/ink158.xml"/><Relationship Id="rId169" Type="http://schemas.openxmlformats.org/officeDocument/2006/relationships/customXml" Target="../ink/ink163.xml"/><Relationship Id="rId185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customXml" Target="../ink/ink6.xml"/><Relationship Id="rId180" Type="http://schemas.openxmlformats.org/officeDocument/2006/relationships/customXml" Target="../ink/ink173.xml"/><Relationship Id="rId26" Type="http://schemas.openxmlformats.org/officeDocument/2006/relationships/customXml" Target="../ink/ink23.xml"/><Relationship Id="rId47" Type="http://schemas.openxmlformats.org/officeDocument/2006/relationships/customXml" Target="../ink/ink43.xml"/><Relationship Id="rId68" Type="http://schemas.openxmlformats.org/officeDocument/2006/relationships/customXml" Target="../ink/ink64.xml"/><Relationship Id="rId89" Type="http://schemas.openxmlformats.org/officeDocument/2006/relationships/customXml" Target="../ink/ink85.xml"/><Relationship Id="rId112" Type="http://schemas.openxmlformats.org/officeDocument/2006/relationships/customXml" Target="../ink/ink108.xml"/><Relationship Id="rId133" Type="http://schemas.openxmlformats.org/officeDocument/2006/relationships/customXml" Target="../ink/ink129.xml"/><Relationship Id="rId154" Type="http://schemas.openxmlformats.org/officeDocument/2006/relationships/customXml" Target="../ink/ink149.xml"/><Relationship Id="rId175" Type="http://schemas.openxmlformats.org/officeDocument/2006/relationships/customXml" Target="../ink/ink168.xml"/><Relationship Id="rId196" Type="http://schemas.openxmlformats.org/officeDocument/2006/relationships/customXml" Target="../ink/ink186.xml"/><Relationship Id="rId200" Type="http://schemas.openxmlformats.org/officeDocument/2006/relationships/customXml" Target="../ink/ink188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55.xml"/><Relationship Id="rId21" Type="http://schemas.openxmlformats.org/officeDocument/2006/relationships/customXml" Target="../ink/ink761.xml"/><Relationship Id="rId42" Type="http://schemas.openxmlformats.org/officeDocument/2006/relationships/customXml" Target="../ink/ink782.xml"/><Relationship Id="rId63" Type="http://schemas.openxmlformats.org/officeDocument/2006/relationships/customXml" Target="../ink/ink803.xml"/><Relationship Id="rId84" Type="http://schemas.openxmlformats.org/officeDocument/2006/relationships/customXml" Target="../ink/ink824.xml"/><Relationship Id="rId138" Type="http://schemas.openxmlformats.org/officeDocument/2006/relationships/customXml" Target="../ink/ink874.xml"/><Relationship Id="rId159" Type="http://schemas.openxmlformats.org/officeDocument/2006/relationships/customXml" Target="../ink/ink895.xml"/><Relationship Id="rId170" Type="http://schemas.openxmlformats.org/officeDocument/2006/relationships/customXml" Target="../ink/ink904.xml"/><Relationship Id="rId191" Type="http://schemas.openxmlformats.org/officeDocument/2006/relationships/customXml" Target="../ink/ink924.xml"/><Relationship Id="rId205" Type="http://schemas.openxmlformats.org/officeDocument/2006/relationships/image" Target="../media/image76.emf"/><Relationship Id="rId107" Type="http://schemas.openxmlformats.org/officeDocument/2006/relationships/image" Target="../media/image1050.emf"/><Relationship Id="rId11" Type="http://schemas.openxmlformats.org/officeDocument/2006/relationships/customXml" Target="../ink/ink751.xml"/><Relationship Id="rId32" Type="http://schemas.openxmlformats.org/officeDocument/2006/relationships/customXml" Target="../ink/ink772.xml"/><Relationship Id="rId37" Type="http://schemas.openxmlformats.org/officeDocument/2006/relationships/customXml" Target="../ink/ink777.xml"/><Relationship Id="rId53" Type="http://schemas.openxmlformats.org/officeDocument/2006/relationships/customXml" Target="../ink/ink793.xml"/><Relationship Id="rId58" Type="http://schemas.openxmlformats.org/officeDocument/2006/relationships/customXml" Target="../ink/ink798.xml"/><Relationship Id="rId74" Type="http://schemas.openxmlformats.org/officeDocument/2006/relationships/customXml" Target="../ink/ink814.xml"/><Relationship Id="rId79" Type="http://schemas.openxmlformats.org/officeDocument/2006/relationships/customXml" Target="../ink/ink819.xml"/><Relationship Id="rId102" Type="http://schemas.openxmlformats.org/officeDocument/2006/relationships/customXml" Target="../ink/ink841.xml"/><Relationship Id="rId123" Type="http://schemas.openxmlformats.org/officeDocument/2006/relationships/customXml" Target="../ink/ink861.xml"/><Relationship Id="rId128" Type="http://schemas.openxmlformats.org/officeDocument/2006/relationships/customXml" Target="../ink/ink865.xml"/><Relationship Id="rId144" Type="http://schemas.openxmlformats.org/officeDocument/2006/relationships/customXml" Target="../ink/ink880.xml"/><Relationship Id="rId149" Type="http://schemas.openxmlformats.org/officeDocument/2006/relationships/customXml" Target="../ink/ink885.xml"/><Relationship Id="rId5" Type="http://schemas.openxmlformats.org/officeDocument/2006/relationships/customXml" Target="../ink/ink745.xml"/><Relationship Id="rId90" Type="http://schemas.openxmlformats.org/officeDocument/2006/relationships/customXml" Target="../ink/ink830.xml"/><Relationship Id="rId95" Type="http://schemas.openxmlformats.org/officeDocument/2006/relationships/customXml" Target="../ink/ink835.xml"/><Relationship Id="rId160" Type="http://schemas.openxmlformats.org/officeDocument/2006/relationships/customXml" Target="../ink/ink896.xml"/><Relationship Id="rId165" Type="http://schemas.openxmlformats.org/officeDocument/2006/relationships/image" Target="../media/image69.emf"/><Relationship Id="rId181" Type="http://schemas.openxmlformats.org/officeDocument/2006/relationships/customXml" Target="../ink/ink914.xml"/><Relationship Id="rId186" Type="http://schemas.openxmlformats.org/officeDocument/2006/relationships/customXml" Target="../ink/ink919.xml"/><Relationship Id="rId211" Type="http://schemas.openxmlformats.org/officeDocument/2006/relationships/customXml" Target="../ink/ink941.xml"/><Relationship Id="rId22" Type="http://schemas.openxmlformats.org/officeDocument/2006/relationships/customXml" Target="../ink/ink762.xml"/><Relationship Id="rId27" Type="http://schemas.openxmlformats.org/officeDocument/2006/relationships/customXml" Target="../ink/ink767.xml"/><Relationship Id="rId43" Type="http://schemas.openxmlformats.org/officeDocument/2006/relationships/customXml" Target="../ink/ink783.xml"/><Relationship Id="rId48" Type="http://schemas.openxmlformats.org/officeDocument/2006/relationships/customXml" Target="../ink/ink788.xml"/><Relationship Id="rId64" Type="http://schemas.openxmlformats.org/officeDocument/2006/relationships/customXml" Target="../ink/ink804.xml"/><Relationship Id="rId69" Type="http://schemas.openxmlformats.org/officeDocument/2006/relationships/customXml" Target="../ink/ink809.xml"/><Relationship Id="rId113" Type="http://schemas.openxmlformats.org/officeDocument/2006/relationships/customXml" Target="../ink/ink851.xml"/><Relationship Id="rId118" Type="http://schemas.openxmlformats.org/officeDocument/2006/relationships/customXml" Target="../ink/ink856.xml"/><Relationship Id="rId134" Type="http://schemas.openxmlformats.org/officeDocument/2006/relationships/customXml" Target="../ink/ink870.xml"/><Relationship Id="rId139" Type="http://schemas.openxmlformats.org/officeDocument/2006/relationships/customXml" Target="../ink/ink875.xml"/><Relationship Id="rId80" Type="http://schemas.openxmlformats.org/officeDocument/2006/relationships/customXml" Target="../ink/ink820.xml"/><Relationship Id="rId85" Type="http://schemas.openxmlformats.org/officeDocument/2006/relationships/customXml" Target="../ink/ink825.xml"/><Relationship Id="rId150" Type="http://schemas.openxmlformats.org/officeDocument/2006/relationships/customXml" Target="../ink/ink886.xml"/><Relationship Id="rId155" Type="http://schemas.openxmlformats.org/officeDocument/2006/relationships/customXml" Target="../ink/ink891.xml"/><Relationship Id="rId171" Type="http://schemas.openxmlformats.org/officeDocument/2006/relationships/customXml" Target="../ink/ink905.xml"/><Relationship Id="rId176" Type="http://schemas.openxmlformats.org/officeDocument/2006/relationships/customXml" Target="../ink/ink909.xml"/><Relationship Id="rId192" Type="http://schemas.openxmlformats.org/officeDocument/2006/relationships/customXml" Target="../ink/ink925.xml"/><Relationship Id="rId197" Type="http://schemas.openxmlformats.org/officeDocument/2006/relationships/customXml" Target="../ink/ink930.xml"/><Relationship Id="rId206" Type="http://schemas.openxmlformats.org/officeDocument/2006/relationships/customXml" Target="../ink/ink937.xml"/><Relationship Id="rId201" Type="http://schemas.openxmlformats.org/officeDocument/2006/relationships/customXml" Target="../ink/ink933.xml"/><Relationship Id="rId12" Type="http://schemas.openxmlformats.org/officeDocument/2006/relationships/customXml" Target="../ink/ink752.xml"/><Relationship Id="rId17" Type="http://schemas.openxmlformats.org/officeDocument/2006/relationships/customXml" Target="../ink/ink757.xml"/><Relationship Id="rId33" Type="http://schemas.openxmlformats.org/officeDocument/2006/relationships/customXml" Target="../ink/ink773.xml"/><Relationship Id="rId38" Type="http://schemas.openxmlformats.org/officeDocument/2006/relationships/customXml" Target="../ink/ink778.xml"/><Relationship Id="rId59" Type="http://schemas.openxmlformats.org/officeDocument/2006/relationships/customXml" Target="../ink/ink799.xml"/><Relationship Id="rId103" Type="http://schemas.openxmlformats.org/officeDocument/2006/relationships/customXml" Target="../ink/ink842.xml"/><Relationship Id="rId108" Type="http://schemas.openxmlformats.org/officeDocument/2006/relationships/customXml" Target="../ink/ink846.xml"/><Relationship Id="rId124" Type="http://schemas.openxmlformats.org/officeDocument/2006/relationships/customXml" Target="../ink/ink862.xml"/><Relationship Id="rId129" Type="http://schemas.openxmlformats.org/officeDocument/2006/relationships/customXml" Target="../ink/ink866.xml"/><Relationship Id="rId54" Type="http://schemas.openxmlformats.org/officeDocument/2006/relationships/customXml" Target="../ink/ink794.xml"/><Relationship Id="rId70" Type="http://schemas.openxmlformats.org/officeDocument/2006/relationships/customXml" Target="../ink/ink810.xml"/><Relationship Id="rId75" Type="http://schemas.openxmlformats.org/officeDocument/2006/relationships/customXml" Target="../ink/ink815.xml"/><Relationship Id="rId91" Type="http://schemas.openxmlformats.org/officeDocument/2006/relationships/customXml" Target="../ink/ink831.xml"/><Relationship Id="rId96" Type="http://schemas.openxmlformats.org/officeDocument/2006/relationships/customXml" Target="../ink/ink836.xml"/><Relationship Id="rId140" Type="http://schemas.openxmlformats.org/officeDocument/2006/relationships/customXml" Target="../ink/ink876.xml"/><Relationship Id="rId145" Type="http://schemas.openxmlformats.org/officeDocument/2006/relationships/customXml" Target="../ink/ink881.xml"/><Relationship Id="rId161" Type="http://schemas.openxmlformats.org/officeDocument/2006/relationships/customXml" Target="../ink/ink897.xml"/><Relationship Id="rId166" Type="http://schemas.openxmlformats.org/officeDocument/2006/relationships/customXml" Target="../ink/ink901.xml"/><Relationship Id="rId182" Type="http://schemas.openxmlformats.org/officeDocument/2006/relationships/customXml" Target="../ink/ink915.xml"/><Relationship Id="rId187" Type="http://schemas.openxmlformats.org/officeDocument/2006/relationships/customXml" Target="../ink/ink9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6.xml"/><Relationship Id="rId212" Type="http://schemas.openxmlformats.org/officeDocument/2006/relationships/customXml" Target="../ink/ink942.xml"/><Relationship Id="rId23" Type="http://schemas.openxmlformats.org/officeDocument/2006/relationships/customXml" Target="../ink/ink763.xml"/><Relationship Id="rId28" Type="http://schemas.openxmlformats.org/officeDocument/2006/relationships/customXml" Target="../ink/ink768.xml"/><Relationship Id="rId49" Type="http://schemas.openxmlformats.org/officeDocument/2006/relationships/customXml" Target="../ink/ink789.xml"/><Relationship Id="rId114" Type="http://schemas.openxmlformats.org/officeDocument/2006/relationships/customXml" Target="../ink/ink852.xml"/><Relationship Id="rId119" Type="http://schemas.openxmlformats.org/officeDocument/2006/relationships/customXml" Target="../ink/ink857.xml"/><Relationship Id="rId44" Type="http://schemas.openxmlformats.org/officeDocument/2006/relationships/customXml" Target="../ink/ink784.xml"/><Relationship Id="rId60" Type="http://schemas.openxmlformats.org/officeDocument/2006/relationships/customXml" Target="../ink/ink800.xml"/><Relationship Id="rId65" Type="http://schemas.openxmlformats.org/officeDocument/2006/relationships/customXml" Target="../ink/ink805.xml"/><Relationship Id="rId81" Type="http://schemas.openxmlformats.org/officeDocument/2006/relationships/customXml" Target="../ink/ink821.xml"/><Relationship Id="rId86" Type="http://schemas.openxmlformats.org/officeDocument/2006/relationships/customXml" Target="../ink/ink826.xml"/><Relationship Id="rId130" Type="http://schemas.openxmlformats.org/officeDocument/2006/relationships/customXml" Target="../ink/ink867.xml"/><Relationship Id="rId135" Type="http://schemas.openxmlformats.org/officeDocument/2006/relationships/customXml" Target="../ink/ink871.xml"/><Relationship Id="rId151" Type="http://schemas.openxmlformats.org/officeDocument/2006/relationships/customXml" Target="../ink/ink887.xml"/><Relationship Id="rId156" Type="http://schemas.openxmlformats.org/officeDocument/2006/relationships/customXml" Target="../ink/ink892.xml"/><Relationship Id="rId177" Type="http://schemas.openxmlformats.org/officeDocument/2006/relationships/customXml" Target="../ink/ink910.xml"/><Relationship Id="rId198" Type="http://schemas.openxmlformats.org/officeDocument/2006/relationships/image" Target="../media/image73.emf"/><Relationship Id="rId172" Type="http://schemas.openxmlformats.org/officeDocument/2006/relationships/image" Target="../media/image1070.emf"/><Relationship Id="rId193" Type="http://schemas.openxmlformats.org/officeDocument/2006/relationships/customXml" Target="../ink/ink926.xml"/><Relationship Id="rId202" Type="http://schemas.openxmlformats.org/officeDocument/2006/relationships/customXml" Target="../ink/ink934.xml"/><Relationship Id="rId207" Type="http://schemas.openxmlformats.org/officeDocument/2006/relationships/customXml" Target="../ink/ink938.xml"/><Relationship Id="rId13" Type="http://schemas.openxmlformats.org/officeDocument/2006/relationships/customXml" Target="../ink/ink753.xml"/><Relationship Id="rId18" Type="http://schemas.openxmlformats.org/officeDocument/2006/relationships/customXml" Target="../ink/ink758.xml"/><Relationship Id="rId39" Type="http://schemas.openxmlformats.org/officeDocument/2006/relationships/customXml" Target="../ink/ink779.xml"/><Relationship Id="rId109" Type="http://schemas.openxmlformats.org/officeDocument/2006/relationships/customXml" Target="../ink/ink847.xml"/><Relationship Id="rId34" Type="http://schemas.openxmlformats.org/officeDocument/2006/relationships/customXml" Target="../ink/ink774.xml"/><Relationship Id="rId50" Type="http://schemas.openxmlformats.org/officeDocument/2006/relationships/customXml" Target="../ink/ink790.xml"/><Relationship Id="rId55" Type="http://schemas.openxmlformats.org/officeDocument/2006/relationships/customXml" Target="../ink/ink795.xml"/><Relationship Id="rId76" Type="http://schemas.openxmlformats.org/officeDocument/2006/relationships/customXml" Target="../ink/ink816.xml"/><Relationship Id="rId97" Type="http://schemas.openxmlformats.org/officeDocument/2006/relationships/customXml" Target="../ink/ink837.xml"/><Relationship Id="rId104" Type="http://schemas.openxmlformats.org/officeDocument/2006/relationships/customXml" Target="../ink/ink843.xml"/><Relationship Id="rId120" Type="http://schemas.openxmlformats.org/officeDocument/2006/relationships/customXml" Target="../ink/ink858.xml"/><Relationship Id="rId125" Type="http://schemas.openxmlformats.org/officeDocument/2006/relationships/image" Target="../media/image91.emf"/><Relationship Id="rId141" Type="http://schemas.openxmlformats.org/officeDocument/2006/relationships/customXml" Target="../ink/ink877.xml"/><Relationship Id="rId146" Type="http://schemas.openxmlformats.org/officeDocument/2006/relationships/customXml" Target="../ink/ink882.xml"/><Relationship Id="rId167" Type="http://schemas.openxmlformats.org/officeDocument/2006/relationships/customXml" Target="../ink/ink902.xml"/><Relationship Id="rId188" Type="http://schemas.openxmlformats.org/officeDocument/2006/relationships/customXml" Target="../ink/ink921.xml"/><Relationship Id="rId7" Type="http://schemas.openxmlformats.org/officeDocument/2006/relationships/customXml" Target="../ink/ink747.xml"/><Relationship Id="rId71" Type="http://schemas.openxmlformats.org/officeDocument/2006/relationships/customXml" Target="../ink/ink811.xml"/><Relationship Id="rId92" Type="http://schemas.openxmlformats.org/officeDocument/2006/relationships/customXml" Target="../ink/ink832.xml"/><Relationship Id="rId162" Type="http://schemas.openxmlformats.org/officeDocument/2006/relationships/customXml" Target="../ink/ink898.xml"/><Relationship Id="rId183" Type="http://schemas.openxmlformats.org/officeDocument/2006/relationships/customXml" Target="../ink/ink916.xml"/><Relationship Id="rId213" Type="http://schemas.openxmlformats.org/officeDocument/2006/relationships/customXml" Target="../ink/ink943.xml"/><Relationship Id="rId2" Type="http://schemas.openxmlformats.org/officeDocument/2006/relationships/image" Target="../media/image125.png"/><Relationship Id="rId29" Type="http://schemas.openxmlformats.org/officeDocument/2006/relationships/customXml" Target="../ink/ink769.xml"/><Relationship Id="rId24" Type="http://schemas.openxmlformats.org/officeDocument/2006/relationships/customXml" Target="../ink/ink764.xml"/><Relationship Id="rId40" Type="http://schemas.openxmlformats.org/officeDocument/2006/relationships/customXml" Target="../ink/ink780.xml"/><Relationship Id="rId45" Type="http://schemas.openxmlformats.org/officeDocument/2006/relationships/customXml" Target="../ink/ink785.xml"/><Relationship Id="rId66" Type="http://schemas.openxmlformats.org/officeDocument/2006/relationships/customXml" Target="../ink/ink806.xml"/><Relationship Id="rId87" Type="http://schemas.openxmlformats.org/officeDocument/2006/relationships/customXml" Target="../ink/ink827.xml"/><Relationship Id="rId110" Type="http://schemas.openxmlformats.org/officeDocument/2006/relationships/customXml" Target="../ink/ink848.xml"/><Relationship Id="rId115" Type="http://schemas.openxmlformats.org/officeDocument/2006/relationships/customXml" Target="../ink/ink853.xml"/><Relationship Id="rId131" Type="http://schemas.openxmlformats.org/officeDocument/2006/relationships/customXml" Target="../ink/ink868.xml"/><Relationship Id="rId136" Type="http://schemas.openxmlformats.org/officeDocument/2006/relationships/customXml" Target="../ink/ink872.xml"/><Relationship Id="rId157" Type="http://schemas.openxmlformats.org/officeDocument/2006/relationships/customXml" Target="../ink/ink893.xml"/><Relationship Id="rId178" Type="http://schemas.openxmlformats.org/officeDocument/2006/relationships/customXml" Target="../ink/ink911.xml"/><Relationship Id="rId61" Type="http://schemas.openxmlformats.org/officeDocument/2006/relationships/customXml" Target="../ink/ink801.xml"/><Relationship Id="rId82" Type="http://schemas.openxmlformats.org/officeDocument/2006/relationships/customXml" Target="../ink/ink822.xml"/><Relationship Id="rId152" Type="http://schemas.openxmlformats.org/officeDocument/2006/relationships/customXml" Target="../ink/ink888.xml"/><Relationship Id="rId173" Type="http://schemas.openxmlformats.org/officeDocument/2006/relationships/customXml" Target="../ink/ink906.xml"/><Relationship Id="rId194" Type="http://schemas.openxmlformats.org/officeDocument/2006/relationships/customXml" Target="../ink/ink927.xml"/><Relationship Id="rId199" Type="http://schemas.openxmlformats.org/officeDocument/2006/relationships/customXml" Target="../ink/ink931.xml"/><Relationship Id="rId203" Type="http://schemas.openxmlformats.org/officeDocument/2006/relationships/customXml" Target="../ink/ink935.xml"/><Relationship Id="rId208" Type="http://schemas.openxmlformats.org/officeDocument/2006/relationships/customXml" Target="../ink/ink939.xml"/><Relationship Id="rId19" Type="http://schemas.openxmlformats.org/officeDocument/2006/relationships/customXml" Target="../ink/ink759.xml"/><Relationship Id="rId14" Type="http://schemas.openxmlformats.org/officeDocument/2006/relationships/customXml" Target="../ink/ink754.xml"/><Relationship Id="rId30" Type="http://schemas.openxmlformats.org/officeDocument/2006/relationships/customXml" Target="../ink/ink770.xml"/><Relationship Id="rId35" Type="http://schemas.openxmlformats.org/officeDocument/2006/relationships/customXml" Target="../ink/ink775.xml"/><Relationship Id="rId56" Type="http://schemas.openxmlformats.org/officeDocument/2006/relationships/customXml" Target="../ink/ink796.xml"/><Relationship Id="rId77" Type="http://schemas.openxmlformats.org/officeDocument/2006/relationships/customXml" Target="../ink/ink817.xml"/><Relationship Id="rId100" Type="http://schemas.openxmlformats.org/officeDocument/2006/relationships/image" Target="../media/image98.emf"/><Relationship Id="rId105" Type="http://schemas.openxmlformats.org/officeDocument/2006/relationships/customXml" Target="../ink/ink844.xml"/><Relationship Id="rId126" Type="http://schemas.openxmlformats.org/officeDocument/2006/relationships/customXml" Target="../ink/ink863.xml"/><Relationship Id="rId147" Type="http://schemas.openxmlformats.org/officeDocument/2006/relationships/customXml" Target="../ink/ink883.xml"/><Relationship Id="rId168" Type="http://schemas.openxmlformats.org/officeDocument/2006/relationships/image" Target="../media/image106.emf"/><Relationship Id="rId8" Type="http://schemas.openxmlformats.org/officeDocument/2006/relationships/customXml" Target="../ink/ink748.xml"/><Relationship Id="rId51" Type="http://schemas.openxmlformats.org/officeDocument/2006/relationships/customXml" Target="../ink/ink791.xml"/><Relationship Id="rId72" Type="http://schemas.openxmlformats.org/officeDocument/2006/relationships/customXml" Target="../ink/ink812.xml"/><Relationship Id="rId93" Type="http://schemas.openxmlformats.org/officeDocument/2006/relationships/customXml" Target="../ink/ink833.xml"/><Relationship Id="rId98" Type="http://schemas.openxmlformats.org/officeDocument/2006/relationships/customXml" Target="../ink/ink838.xml"/><Relationship Id="rId121" Type="http://schemas.openxmlformats.org/officeDocument/2006/relationships/customXml" Target="../ink/ink859.xml"/><Relationship Id="rId142" Type="http://schemas.openxmlformats.org/officeDocument/2006/relationships/customXml" Target="../ink/ink878.xml"/><Relationship Id="rId163" Type="http://schemas.openxmlformats.org/officeDocument/2006/relationships/customXml" Target="../ink/ink899.xml"/><Relationship Id="rId184" Type="http://schemas.openxmlformats.org/officeDocument/2006/relationships/customXml" Target="../ink/ink917.xml"/><Relationship Id="rId189" Type="http://schemas.openxmlformats.org/officeDocument/2006/relationships/customXml" Target="../ink/ink922.xml"/><Relationship Id="rId3" Type="http://schemas.openxmlformats.org/officeDocument/2006/relationships/customXml" Target="../ink/ink744.xml"/><Relationship Id="rId214" Type="http://schemas.openxmlformats.org/officeDocument/2006/relationships/image" Target="../media/image77.emf"/><Relationship Id="rId25" Type="http://schemas.openxmlformats.org/officeDocument/2006/relationships/customXml" Target="../ink/ink765.xml"/><Relationship Id="rId46" Type="http://schemas.openxmlformats.org/officeDocument/2006/relationships/customXml" Target="../ink/ink786.xml"/><Relationship Id="rId67" Type="http://schemas.openxmlformats.org/officeDocument/2006/relationships/customXml" Target="../ink/ink807.xml"/><Relationship Id="rId116" Type="http://schemas.openxmlformats.org/officeDocument/2006/relationships/customXml" Target="../ink/ink854.xml"/><Relationship Id="rId137" Type="http://schemas.openxmlformats.org/officeDocument/2006/relationships/customXml" Target="../ink/ink873.xml"/><Relationship Id="rId158" Type="http://schemas.openxmlformats.org/officeDocument/2006/relationships/customXml" Target="../ink/ink894.xml"/><Relationship Id="rId20" Type="http://schemas.openxmlformats.org/officeDocument/2006/relationships/customXml" Target="../ink/ink760.xml"/><Relationship Id="rId41" Type="http://schemas.openxmlformats.org/officeDocument/2006/relationships/customXml" Target="../ink/ink781.xml"/><Relationship Id="rId62" Type="http://schemas.openxmlformats.org/officeDocument/2006/relationships/customXml" Target="../ink/ink802.xml"/><Relationship Id="rId83" Type="http://schemas.openxmlformats.org/officeDocument/2006/relationships/customXml" Target="../ink/ink823.xml"/><Relationship Id="rId88" Type="http://schemas.openxmlformats.org/officeDocument/2006/relationships/customXml" Target="../ink/ink828.xml"/><Relationship Id="rId111" Type="http://schemas.openxmlformats.org/officeDocument/2006/relationships/customXml" Target="../ink/ink849.xml"/><Relationship Id="rId132" Type="http://schemas.openxmlformats.org/officeDocument/2006/relationships/customXml" Target="../ink/ink869.xml"/><Relationship Id="rId153" Type="http://schemas.openxmlformats.org/officeDocument/2006/relationships/customXml" Target="../ink/ink889.xml"/><Relationship Id="rId174" Type="http://schemas.openxmlformats.org/officeDocument/2006/relationships/customXml" Target="../ink/ink907.xml"/><Relationship Id="rId179" Type="http://schemas.openxmlformats.org/officeDocument/2006/relationships/customXml" Target="../ink/ink912.xml"/><Relationship Id="rId195" Type="http://schemas.openxmlformats.org/officeDocument/2006/relationships/customXml" Target="../ink/ink928.xml"/><Relationship Id="rId209" Type="http://schemas.openxmlformats.org/officeDocument/2006/relationships/customXml" Target="../ink/ink940.xml"/><Relationship Id="rId190" Type="http://schemas.openxmlformats.org/officeDocument/2006/relationships/customXml" Target="../ink/ink923.xml"/><Relationship Id="rId204" Type="http://schemas.openxmlformats.org/officeDocument/2006/relationships/customXml" Target="../ink/ink936.xml"/><Relationship Id="rId15" Type="http://schemas.openxmlformats.org/officeDocument/2006/relationships/customXml" Target="../ink/ink755.xml"/><Relationship Id="rId36" Type="http://schemas.openxmlformats.org/officeDocument/2006/relationships/customXml" Target="../ink/ink776.xml"/><Relationship Id="rId57" Type="http://schemas.openxmlformats.org/officeDocument/2006/relationships/customXml" Target="../ink/ink797.xml"/><Relationship Id="rId106" Type="http://schemas.openxmlformats.org/officeDocument/2006/relationships/customXml" Target="../ink/ink845.xml"/><Relationship Id="rId127" Type="http://schemas.openxmlformats.org/officeDocument/2006/relationships/customXml" Target="../ink/ink864.xml"/><Relationship Id="rId10" Type="http://schemas.openxmlformats.org/officeDocument/2006/relationships/customXml" Target="../ink/ink750.xml"/><Relationship Id="rId31" Type="http://schemas.openxmlformats.org/officeDocument/2006/relationships/customXml" Target="../ink/ink771.xml"/><Relationship Id="rId52" Type="http://schemas.openxmlformats.org/officeDocument/2006/relationships/customXml" Target="../ink/ink792.xml"/><Relationship Id="rId73" Type="http://schemas.openxmlformats.org/officeDocument/2006/relationships/customXml" Target="../ink/ink813.xml"/><Relationship Id="rId78" Type="http://schemas.openxmlformats.org/officeDocument/2006/relationships/customXml" Target="../ink/ink818.xml"/><Relationship Id="rId94" Type="http://schemas.openxmlformats.org/officeDocument/2006/relationships/customXml" Target="../ink/ink834.xml"/><Relationship Id="rId99" Type="http://schemas.openxmlformats.org/officeDocument/2006/relationships/customXml" Target="../ink/ink839.xml"/><Relationship Id="rId101" Type="http://schemas.openxmlformats.org/officeDocument/2006/relationships/customXml" Target="../ink/ink840.xml"/><Relationship Id="rId122" Type="http://schemas.openxmlformats.org/officeDocument/2006/relationships/customXml" Target="../ink/ink860.xml"/><Relationship Id="rId143" Type="http://schemas.openxmlformats.org/officeDocument/2006/relationships/customXml" Target="../ink/ink879.xml"/><Relationship Id="rId148" Type="http://schemas.openxmlformats.org/officeDocument/2006/relationships/customXml" Target="../ink/ink884.xml"/><Relationship Id="rId164" Type="http://schemas.openxmlformats.org/officeDocument/2006/relationships/customXml" Target="../ink/ink900.xml"/><Relationship Id="rId169" Type="http://schemas.openxmlformats.org/officeDocument/2006/relationships/customXml" Target="../ink/ink903.xml"/><Relationship Id="rId185" Type="http://schemas.openxmlformats.org/officeDocument/2006/relationships/customXml" Target="../ink/ink918.xml"/><Relationship Id="rId4" Type="http://schemas.openxmlformats.org/officeDocument/2006/relationships/image" Target="../media/image74.emf"/><Relationship Id="rId9" Type="http://schemas.openxmlformats.org/officeDocument/2006/relationships/customXml" Target="../ink/ink749.xml"/><Relationship Id="rId180" Type="http://schemas.openxmlformats.org/officeDocument/2006/relationships/customXml" Target="../ink/ink913.xml"/><Relationship Id="rId210" Type="http://schemas.openxmlformats.org/officeDocument/2006/relationships/image" Target="../media/image79.emf"/><Relationship Id="rId215" Type="http://schemas.openxmlformats.org/officeDocument/2006/relationships/customXml" Target="../ink/ink944.xml"/><Relationship Id="rId26" Type="http://schemas.openxmlformats.org/officeDocument/2006/relationships/customXml" Target="../ink/ink766.xml"/><Relationship Id="rId47" Type="http://schemas.openxmlformats.org/officeDocument/2006/relationships/customXml" Target="../ink/ink787.xml"/><Relationship Id="rId68" Type="http://schemas.openxmlformats.org/officeDocument/2006/relationships/customXml" Target="../ink/ink808.xml"/><Relationship Id="rId89" Type="http://schemas.openxmlformats.org/officeDocument/2006/relationships/customXml" Target="../ink/ink829.xml"/><Relationship Id="rId112" Type="http://schemas.openxmlformats.org/officeDocument/2006/relationships/customXml" Target="../ink/ink850.xml"/><Relationship Id="rId133" Type="http://schemas.openxmlformats.org/officeDocument/2006/relationships/image" Target="../media/image90.emf"/><Relationship Id="rId154" Type="http://schemas.openxmlformats.org/officeDocument/2006/relationships/customXml" Target="../ink/ink890.xml"/><Relationship Id="rId175" Type="http://schemas.openxmlformats.org/officeDocument/2006/relationships/customXml" Target="../ink/ink908.xml"/><Relationship Id="rId196" Type="http://schemas.openxmlformats.org/officeDocument/2006/relationships/customXml" Target="../ink/ink929.xml"/><Relationship Id="rId200" Type="http://schemas.openxmlformats.org/officeDocument/2006/relationships/customXml" Target="../ink/ink932.xml"/><Relationship Id="rId16" Type="http://schemas.openxmlformats.org/officeDocument/2006/relationships/customXml" Target="../ink/ink75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52.xml"/><Relationship Id="rId18" Type="http://schemas.openxmlformats.org/officeDocument/2006/relationships/customXml" Target="../ink/ink956.xml"/><Relationship Id="rId26" Type="http://schemas.openxmlformats.org/officeDocument/2006/relationships/customXml" Target="../ink/ink962.xml"/><Relationship Id="rId39" Type="http://schemas.openxmlformats.org/officeDocument/2006/relationships/customXml" Target="../ink/ink970.xml"/><Relationship Id="rId21" Type="http://schemas.openxmlformats.org/officeDocument/2006/relationships/customXml" Target="../ink/ink958.xml"/><Relationship Id="rId34" Type="http://schemas.openxmlformats.org/officeDocument/2006/relationships/customXml" Target="../ink/ink967.xml"/><Relationship Id="rId42" Type="http://schemas.openxmlformats.org/officeDocument/2006/relationships/image" Target="../media/image130.emf"/><Relationship Id="rId47" Type="http://schemas.openxmlformats.org/officeDocument/2006/relationships/customXml" Target="../ink/ink975.xml"/><Relationship Id="rId50" Type="http://schemas.openxmlformats.org/officeDocument/2006/relationships/customXml" Target="../ink/ink978.xml"/><Relationship Id="rId55" Type="http://schemas.openxmlformats.org/officeDocument/2006/relationships/image" Target="../media/image132.emf"/><Relationship Id="rId63" Type="http://schemas.openxmlformats.org/officeDocument/2006/relationships/customXml" Target="../ink/ink987.xml"/><Relationship Id="rId68" Type="http://schemas.openxmlformats.org/officeDocument/2006/relationships/customXml" Target="../ink/ink991.xml"/><Relationship Id="rId76" Type="http://schemas.openxmlformats.org/officeDocument/2006/relationships/image" Target="../media/image138.emf"/><Relationship Id="rId84" Type="http://schemas.openxmlformats.org/officeDocument/2006/relationships/image" Target="../media/image141.emf"/><Relationship Id="rId7" Type="http://schemas.openxmlformats.org/officeDocument/2006/relationships/customXml" Target="../ink/ink948.xml"/><Relationship Id="rId71" Type="http://schemas.openxmlformats.org/officeDocument/2006/relationships/customXml" Target="../ink/ink993.xml"/><Relationship Id="rId2" Type="http://schemas.openxmlformats.org/officeDocument/2006/relationships/image" Target="../media/image126.png"/><Relationship Id="rId16" Type="http://schemas.openxmlformats.org/officeDocument/2006/relationships/image" Target="../media/image127.emf"/><Relationship Id="rId29" Type="http://schemas.openxmlformats.org/officeDocument/2006/relationships/customXml" Target="../ink/ink964.xml"/><Relationship Id="rId11" Type="http://schemas.openxmlformats.org/officeDocument/2006/relationships/customXml" Target="../ink/ink951.xml"/><Relationship Id="rId24" Type="http://schemas.openxmlformats.org/officeDocument/2006/relationships/image" Target="../media/image94.emf"/><Relationship Id="rId32" Type="http://schemas.openxmlformats.org/officeDocument/2006/relationships/customXml" Target="../ink/ink966.xml"/><Relationship Id="rId37" Type="http://schemas.openxmlformats.org/officeDocument/2006/relationships/customXml" Target="../ink/ink969.xml"/><Relationship Id="rId40" Type="http://schemas.openxmlformats.org/officeDocument/2006/relationships/image" Target="../media/image129.emf"/><Relationship Id="rId45" Type="http://schemas.openxmlformats.org/officeDocument/2006/relationships/customXml" Target="../ink/ink974.xml"/><Relationship Id="rId53" Type="http://schemas.openxmlformats.org/officeDocument/2006/relationships/customXml" Target="../ink/ink980.xml"/><Relationship Id="rId58" Type="http://schemas.openxmlformats.org/officeDocument/2006/relationships/image" Target="../media/image133.emf"/><Relationship Id="rId66" Type="http://schemas.openxmlformats.org/officeDocument/2006/relationships/customXml" Target="../ink/ink989.xml"/><Relationship Id="rId74" Type="http://schemas.openxmlformats.org/officeDocument/2006/relationships/image" Target="../media/image137.emf"/><Relationship Id="rId79" Type="http://schemas.openxmlformats.org/officeDocument/2006/relationships/image" Target="../media/image139.emf"/><Relationship Id="rId5" Type="http://schemas.openxmlformats.org/officeDocument/2006/relationships/customXml" Target="../ink/ink946.xml"/><Relationship Id="rId61" Type="http://schemas.openxmlformats.org/officeDocument/2006/relationships/customXml" Target="../ink/ink985.xml"/><Relationship Id="rId82" Type="http://schemas.openxmlformats.org/officeDocument/2006/relationships/customXml" Target="../ink/ink1000.xml"/><Relationship Id="rId19" Type="http://schemas.openxmlformats.org/officeDocument/2006/relationships/customXml" Target="../ink/ink957.xml"/><Relationship Id="rId4" Type="http://schemas.openxmlformats.org/officeDocument/2006/relationships/image" Target="../media/image71.emf"/><Relationship Id="rId9" Type="http://schemas.openxmlformats.org/officeDocument/2006/relationships/image" Target="../media/image87.emf"/><Relationship Id="rId14" Type="http://schemas.openxmlformats.org/officeDocument/2006/relationships/customXml" Target="../ink/ink953.xml"/><Relationship Id="rId22" Type="http://schemas.openxmlformats.org/officeDocument/2006/relationships/customXml" Target="../ink/ink959.xml"/><Relationship Id="rId27" Type="http://schemas.openxmlformats.org/officeDocument/2006/relationships/image" Target="../media/image96.emf"/><Relationship Id="rId30" Type="http://schemas.openxmlformats.org/officeDocument/2006/relationships/image" Target="../media/image99.emf"/><Relationship Id="rId35" Type="http://schemas.openxmlformats.org/officeDocument/2006/relationships/customXml" Target="../ink/ink968.xml"/><Relationship Id="rId43" Type="http://schemas.openxmlformats.org/officeDocument/2006/relationships/customXml" Target="../ink/ink972.xml"/><Relationship Id="rId48" Type="http://schemas.openxmlformats.org/officeDocument/2006/relationships/customXml" Target="../ink/ink976.xml"/><Relationship Id="rId56" Type="http://schemas.openxmlformats.org/officeDocument/2006/relationships/customXml" Target="../ink/ink982.xml"/><Relationship Id="rId64" Type="http://schemas.openxmlformats.org/officeDocument/2006/relationships/customXml" Target="../ink/ink988.xml"/><Relationship Id="rId69" Type="http://schemas.openxmlformats.org/officeDocument/2006/relationships/image" Target="../media/image136.emf"/><Relationship Id="rId77" Type="http://schemas.openxmlformats.org/officeDocument/2006/relationships/customXml" Target="../ink/ink997.xml"/><Relationship Id="rId8" Type="http://schemas.openxmlformats.org/officeDocument/2006/relationships/customXml" Target="../ink/ink949.xml"/><Relationship Id="rId51" Type="http://schemas.openxmlformats.org/officeDocument/2006/relationships/image" Target="../media/image131.emf"/><Relationship Id="rId72" Type="http://schemas.openxmlformats.org/officeDocument/2006/relationships/customXml" Target="../ink/ink994.xml"/><Relationship Id="rId80" Type="http://schemas.openxmlformats.org/officeDocument/2006/relationships/customXml" Target="../ink/ink999.xml"/><Relationship Id="rId85" Type="http://schemas.openxmlformats.org/officeDocument/2006/relationships/customXml" Target="../ink/ink1002.xml"/><Relationship Id="rId3" Type="http://schemas.openxmlformats.org/officeDocument/2006/relationships/customXml" Target="../ink/ink945.xml"/><Relationship Id="rId12" Type="http://schemas.openxmlformats.org/officeDocument/2006/relationships/image" Target="../media/image89.emf"/><Relationship Id="rId17" Type="http://schemas.openxmlformats.org/officeDocument/2006/relationships/customXml" Target="../ink/ink955.xml"/><Relationship Id="rId25" Type="http://schemas.openxmlformats.org/officeDocument/2006/relationships/customXml" Target="../ink/ink961.xml"/><Relationship Id="rId33" Type="http://schemas.openxmlformats.org/officeDocument/2006/relationships/image" Target="../media/image102.emf"/><Relationship Id="rId38" Type="http://schemas.openxmlformats.org/officeDocument/2006/relationships/image" Target="../media/image128.emf"/><Relationship Id="rId46" Type="http://schemas.openxmlformats.org/officeDocument/2006/relationships/image" Target="../media/image105.emf"/><Relationship Id="rId59" Type="http://schemas.openxmlformats.org/officeDocument/2006/relationships/customXml" Target="../ink/ink984.xml"/><Relationship Id="rId67" Type="http://schemas.openxmlformats.org/officeDocument/2006/relationships/customXml" Target="../ink/ink990.xml"/><Relationship Id="rId20" Type="http://schemas.openxmlformats.org/officeDocument/2006/relationships/image" Target="../media/image95.emf"/><Relationship Id="rId41" Type="http://schemas.openxmlformats.org/officeDocument/2006/relationships/customXml" Target="../ink/ink971.xml"/><Relationship Id="rId54" Type="http://schemas.openxmlformats.org/officeDocument/2006/relationships/customXml" Target="../ink/ink981.xml"/><Relationship Id="rId62" Type="http://schemas.openxmlformats.org/officeDocument/2006/relationships/customXml" Target="../ink/ink986.xml"/><Relationship Id="rId70" Type="http://schemas.openxmlformats.org/officeDocument/2006/relationships/customXml" Target="../ink/ink992.xml"/><Relationship Id="rId75" Type="http://schemas.openxmlformats.org/officeDocument/2006/relationships/customXml" Target="../ink/ink996.xml"/><Relationship Id="rId83" Type="http://schemas.openxmlformats.org/officeDocument/2006/relationships/customXml" Target="../ink/ink100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47.xml"/><Relationship Id="rId15" Type="http://schemas.openxmlformats.org/officeDocument/2006/relationships/customXml" Target="../ink/ink954.xml"/><Relationship Id="rId23" Type="http://schemas.openxmlformats.org/officeDocument/2006/relationships/customXml" Target="../ink/ink960.xml"/><Relationship Id="rId28" Type="http://schemas.openxmlformats.org/officeDocument/2006/relationships/customXml" Target="../ink/ink963.xml"/><Relationship Id="rId36" Type="http://schemas.openxmlformats.org/officeDocument/2006/relationships/image" Target="../media/image103.emf"/><Relationship Id="rId49" Type="http://schemas.openxmlformats.org/officeDocument/2006/relationships/customXml" Target="../ink/ink977.xml"/><Relationship Id="rId57" Type="http://schemas.openxmlformats.org/officeDocument/2006/relationships/customXml" Target="../ink/ink983.xml"/><Relationship Id="rId10" Type="http://schemas.openxmlformats.org/officeDocument/2006/relationships/customXml" Target="../ink/ink950.xml"/><Relationship Id="rId31" Type="http://schemas.openxmlformats.org/officeDocument/2006/relationships/customXml" Target="../ink/ink965.xml"/><Relationship Id="rId44" Type="http://schemas.openxmlformats.org/officeDocument/2006/relationships/customXml" Target="../ink/ink973.xml"/><Relationship Id="rId52" Type="http://schemas.openxmlformats.org/officeDocument/2006/relationships/customXml" Target="../ink/ink979.xml"/><Relationship Id="rId60" Type="http://schemas.openxmlformats.org/officeDocument/2006/relationships/image" Target="../media/image134.emf"/><Relationship Id="rId65" Type="http://schemas.openxmlformats.org/officeDocument/2006/relationships/image" Target="../media/image135.emf"/><Relationship Id="rId73" Type="http://schemas.openxmlformats.org/officeDocument/2006/relationships/customXml" Target="../ink/ink995.xml"/><Relationship Id="rId78" Type="http://schemas.openxmlformats.org/officeDocument/2006/relationships/customXml" Target="../ink/ink998.xml"/><Relationship Id="rId81" Type="http://schemas.openxmlformats.org/officeDocument/2006/relationships/image" Target="../media/image14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customXml" Target="../ink/ink1008.xml"/><Relationship Id="rId18" Type="http://schemas.openxmlformats.org/officeDocument/2006/relationships/image" Target="../media/image150.emf"/><Relationship Id="rId3" Type="http://schemas.openxmlformats.org/officeDocument/2006/relationships/customXml" Target="../ink/ink1003.xml"/><Relationship Id="rId21" Type="http://schemas.openxmlformats.org/officeDocument/2006/relationships/customXml" Target="../ink/ink1012.xml"/><Relationship Id="rId7" Type="http://schemas.openxmlformats.org/officeDocument/2006/relationships/customXml" Target="../ink/ink1005.xml"/><Relationship Id="rId12" Type="http://schemas.openxmlformats.org/officeDocument/2006/relationships/image" Target="../media/image147.emf"/><Relationship Id="rId17" Type="http://schemas.openxmlformats.org/officeDocument/2006/relationships/customXml" Target="../ink/ink1010.xml"/><Relationship Id="rId2" Type="http://schemas.openxmlformats.org/officeDocument/2006/relationships/image" Target="../media/image142.png"/><Relationship Id="rId16" Type="http://schemas.openxmlformats.org/officeDocument/2006/relationships/image" Target="../media/image149.emf"/><Relationship Id="rId20" Type="http://schemas.openxmlformats.org/officeDocument/2006/relationships/image" Target="../media/image1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emf"/><Relationship Id="rId11" Type="http://schemas.openxmlformats.org/officeDocument/2006/relationships/customXml" Target="../ink/ink1007.xml"/><Relationship Id="rId24" Type="http://schemas.openxmlformats.org/officeDocument/2006/relationships/image" Target="../media/image153.emf"/><Relationship Id="rId5" Type="http://schemas.openxmlformats.org/officeDocument/2006/relationships/customXml" Target="../ink/ink1004.xml"/><Relationship Id="rId15" Type="http://schemas.openxmlformats.org/officeDocument/2006/relationships/customXml" Target="../ink/ink1009.xml"/><Relationship Id="rId23" Type="http://schemas.openxmlformats.org/officeDocument/2006/relationships/customXml" Target="../ink/ink1013.xml"/><Relationship Id="rId10" Type="http://schemas.openxmlformats.org/officeDocument/2006/relationships/image" Target="../media/image146.emf"/><Relationship Id="rId19" Type="http://schemas.openxmlformats.org/officeDocument/2006/relationships/customXml" Target="../ink/ink1011.xml"/><Relationship Id="rId4" Type="http://schemas.openxmlformats.org/officeDocument/2006/relationships/image" Target="../media/image143.emf"/><Relationship Id="rId9" Type="http://schemas.openxmlformats.org/officeDocument/2006/relationships/customXml" Target="../ink/ink1006.xml"/><Relationship Id="rId14" Type="http://schemas.openxmlformats.org/officeDocument/2006/relationships/image" Target="../media/image148.emf"/><Relationship Id="rId22" Type="http://schemas.openxmlformats.org/officeDocument/2006/relationships/image" Target="../media/image15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8.xml"/><Relationship Id="rId13" Type="http://schemas.openxmlformats.org/officeDocument/2006/relationships/customXml" Target="../ink/ink1021.xml"/><Relationship Id="rId18" Type="http://schemas.openxmlformats.org/officeDocument/2006/relationships/customXml" Target="../ink/ink1025.xml"/><Relationship Id="rId26" Type="http://schemas.openxmlformats.org/officeDocument/2006/relationships/customXml" Target="../ink/ink1032.xml"/><Relationship Id="rId39" Type="http://schemas.openxmlformats.org/officeDocument/2006/relationships/customXml" Target="../ink/ink1042.xml"/><Relationship Id="rId3" Type="http://schemas.openxmlformats.org/officeDocument/2006/relationships/customXml" Target="../ink/ink1014.xml"/><Relationship Id="rId21" Type="http://schemas.openxmlformats.org/officeDocument/2006/relationships/image" Target="../media/image95.emf"/><Relationship Id="rId34" Type="http://schemas.openxmlformats.org/officeDocument/2006/relationships/image" Target="../media/image155.emf"/><Relationship Id="rId42" Type="http://schemas.openxmlformats.org/officeDocument/2006/relationships/customXml" Target="../ink/ink1044.xml"/><Relationship Id="rId7" Type="http://schemas.openxmlformats.org/officeDocument/2006/relationships/customXml" Target="../ink/ink1017.xml"/><Relationship Id="rId12" Type="http://schemas.openxmlformats.org/officeDocument/2006/relationships/image" Target="../media/image71.emf"/><Relationship Id="rId17" Type="http://schemas.openxmlformats.org/officeDocument/2006/relationships/customXml" Target="../ink/ink1024.xml"/><Relationship Id="rId25" Type="http://schemas.openxmlformats.org/officeDocument/2006/relationships/customXml" Target="../ink/ink1031.xml"/><Relationship Id="rId33" Type="http://schemas.openxmlformats.org/officeDocument/2006/relationships/customXml" Target="../ink/ink1038.xml"/><Relationship Id="rId38" Type="http://schemas.openxmlformats.org/officeDocument/2006/relationships/image" Target="../media/image156.emf"/><Relationship Id="rId46" Type="http://schemas.openxmlformats.org/officeDocument/2006/relationships/image" Target="../media/image159.emf"/><Relationship Id="rId2" Type="http://schemas.openxmlformats.org/officeDocument/2006/relationships/image" Target="../media/image154.png"/><Relationship Id="rId16" Type="http://schemas.openxmlformats.org/officeDocument/2006/relationships/image" Target="../media/image87.emf"/><Relationship Id="rId20" Type="http://schemas.openxmlformats.org/officeDocument/2006/relationships/customXml" Target="../ink/ink1027.xml"/><Relationship Id="rId29" Type="http://schemas.openxmlformats.org/officeDocument/2006/relationships/customXml" Target="../ink/ink1035.xml"/><Relationship Id="rId41" Type="http://schemas.openxmlformats.org/officeDocument/2006/relationships/image" Target="../media/image15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16.xml"/><Relationship Id="rId11" Type="http://schemas.openxmlformats.org/officeDocument/2006/relationships/customXml" Target="../ink/ink1020.xml"/><Relationship Id="rId24" Type="http://schemas.openxmlformats.org/officeDocument/2006/relationships/customXml" Target="../ink/ink1030.xml"/><Relationship Id="rId32" Type="http://schemas.openxmlformats.org/officeDocument/2006/relationships/customXml" Target="../ink/ink1037.xml"/><Relationship Id="rId37" Type="http://schemas.openxmlformats.org/officeDocument/2006/relationships/customXml" Target="../ink/ink1041.xml"/><Relationship Id="rId40" Type="http://schemas.openxmlformats.org/officeDocument/2006/relationships/customXml" Target="../ink/ink1043.xml"/><Relationship Id="rId45" Type="http://schemas.openxmlformats.org/officeDocument/2006/relationships/customXml" Target="../ink/ink1046.xml"/><Relationship Id="rId5" Type="http://schemas.openxmlformats.org/officeDocument/2006/relationships/customXml" Target="../ink/ink1015.xml"/><Relationship Id="rId15" Type="http://schemas.openxmlformats.org/officeDocument/2006/relationships/customXml" Target="../ink/ink1023.xml"/><Relationship Id="rId23" Type="http://schemas.openxmlformats.org/officeDocument/2006/relationships/customXml" Target="../ink/ink1029.xml"/><Relationship Id="rId28" Type="http://schemas.openxmlformats.org/officeDocument/2006/relationships/customXml" Target="../ink/ink1034.xml"/><Relationship Id="rId36" Type="http://schemas.openxmlformats.org/officeDocument/2006/relationships/customXml" Target="../ink/ink1040.xml"/><Relationship Id="rId10" Type="http://schemas.openxmlformats.org/officeDocument/2006/relationships/customXml" Target="../ink/ink1019.xml"/><Relationship Id="rId19" Type="http://schemas.openxmlformats.org/officeDocument/2006/relationships/customXml" Target="../ink/ink1026.xml"/><Relationship Id="rId31" Type="http://schemas.openxmlformats.org/officeDocument/2006/relationships/image" Target="../media/image89.emf"/><Relationship Id="rId44" Type="http://schemas.openxmlformats.org/officeDocument/2006/relationships/image" Target="../media/image158.emf"/><Relationship Id="rId4" Type="http://schemas.openxmlformats.org/officeDocument/2006/relationships/image" Target="../media/image96.emf"/><Relationship Id="rId9" Type="http://schemas.openxmlformats.org/officeDocument/2006/relationships/image" Target="../media/image94.emf"/><Relationship Id="rId14" Type="http://schemas.openxmlformats.org/officeDocument/2006/relationships/customXml" Target="../ink/ink1022.xml"/><Relationship Id="rId22" Type="http://schemas.openxmlformats.org/officeDocument/2006/relationships/customXml" Target="../ink/ink1028.xml"/><Relationship Id="rId27" Type="http://schemas.openxmlformats.org/officeDocument/2006/relationships/customXml" Target="../ink/ink1033.xml"/><Relationship Id="rId30" Type="http://schemas.openxmlformats.org/officeDocument/2006/relationships/customXml" Target="../ink/ink1036.xml"/><Relationship Id="rId35" Type="http://schemas.openxmlformats.org/officeDocument/2006/relationships/customXml" Target="../ink/ink1039.xml"/><Relationship Id="rId43" Type="http://schemas.openxmlformats.org/officeDocument/2006/relationships/customXml" Target="../ink/ink1045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55.xml"/><Relationship Id="rId18" Type="http://schemas.openxmlformats.org/officeDocument/2006/relationships/customXml" Target="../ink/ink1059.xml"/><Relationship Id="rId26" Type="http://schemas.openxmlformats.org/officeDocument/2006/relationships/customXml" Target="../ink/ink1065.xml"/><Relationship Id="rId39" Type="http://schemas.openxmlformats.org/officeDocument/2006/relationships/customXml" Target="../ink/ink1075.xml"/><Relationship Id="rId21" Type="http://schemas.openxmlformats.org/officeDocument/2006/relationships/customXml" Target="../ink/ink1061.xml"/><Relationship Id="rId34" Type="http://schemas.openxmlformats.org/officeDocument/2006/relationships/image" Target="../media/image161.emf"/><Relationship Id="rId42" Type="http://schemas.openxmlformats.org/officeDocument/2006/relationships/image" Target="../media/image157.emf"/><Relationship Id="rId47" Type="http://schemas.openxmlformats.org/officeDocument/2006/relationships/image" Target="../media/image164.emf"/><Relationship Id="rId50" Type="http://schemas.openxmlformats.org/officeDocument/2006/relationships/customXml" Target="../ink/ink1082.xml"/><Relationship Id="rId55" Type="http://schemas.openxmlformats.org/officeDocument/2006/relationships/image" Target="../media/image168.emf"/><Relationship Id="rId7" Type="http://schemas.openxmlformats.org/officeDocument/2006/relationships/customXml" Target="../ink/ink1050.xml"/><Relationship Id="rId12" Type="http://schemas.openxmlformats.org/officeDocument/2006/relationships/customXml" Target="../ink/ink1054.xml"/><Relationship Id="rId17" Type="http://schemas.openxmlformats.org/officeDocument/2006/relationships/customXml" Target="../ink/ink1058.xml"/><Relationship Id="rId25" Type="http://schemas.openxmlformats.org/officeDocument/2006/relationships/customXml" Target="../ink/ink1064.xml"/><Relationship Id="rId33" Type="http://schemas.openxmlformats.org/officeDocument/2006/relationships/customXml" Target="../ink/ink1071.xml"/><Relationship Id="rId38" Type="http://schemas.openxmlformats.org/officeDocument/2006/relationships/customXml" Target="../ink/ink1074.xml"/><Relationship Id="rId46" Type="http://schemas.openxmlformats.org/officeDocument/2006/relationships/customXml" Target="../ink/ink1080.xml"/><Relationship Id="rId59" Type="http://schemas.openxmlformats.org/officeDocument/2006/relationships/image" Target="../media/image170.emf"/><Relationship Id="rId2" Type="http://schemas.openxmlformats.org/officeDocument/2006/relationships/image" Target="../media/image160.png"/><Relationship Id="rId16" Type="http://schemas.openxmlformats.org/officeDocument/2006/relationships/customXml" Target="../ink/ink1057.xml"/><Relationship Id="rId20" Type="http://schemas.openxmlformats.org/officeDocument/2006/relationships/customXml" Target="../ink/ink1060.xml"/><Relationship Id="rId29" Type="http://schemas.openxmlformats.org/officeDocument/2006/relationships/customXml" Target="../ink/ink1067.xml"/><Relationship Id="rId41" Type="http://schemas.openxmlformats.org/officeDocument/2006/relationships/customXml" Target="../ink/ink1076.xml"/><Relationship Id="rId54" Type="http://schemas.openxmlformats.org/officeDocument/2006/relationships/customXml" Target="../ink/ink10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49.xml"/><Relationship Id="rId11" Type="http://schemas.openxmlformats.org/officeDocument/2006/relationships/customXml" Target="../ink/ink1053.xml"/><Relationship Id="rId24" Type="http://schemas.openxmlformats.org/officeDocument/2006/relationships/image" Target="../media/image96.emf"/><Relationship Id="rId32" Type="http://schemas.openxmlformats.org/officeDocument/2006/relationships/customXml" Target="../ink/ink1070.xml"/><Relationship Id="rId37" Type="http://schemas.openxmlformats.org/officeDocument/2006/relationships/image" Target="../media/image162.emf"/><Relationship Id="rId40" Type="http://schemas.openxmlformats.org/officeDocument/2006/relationships/image" Target="../media/image163.emf"/><Relationship Id="rId45" Type="http://schemas.openxmlformats.org/officeDocument/2006/relationships/customXml" Target="../ink/ink1079.xml"/><Relationship Id="rId53" Type="http://schemas.openxmlformats.org/officeDocument/2006/relationships/image" Target="../media/image167.emf"/><Relationship Id="rId58" Type="http://schemas.openxmlformats.org/officeDocument/2006/relationships/customXml" Target="../ink/ink1086.xml"/><Relationship Id="rId5" Type="http://schemas.openxmlformats.org/officeDocument/2006/relationships/customXml" Target="../ink/ink1048.xml"/><Relationship Id="rId15" Type="http://schemas.openxmlformats.org/officeDocument/2006/relationships/image" Target="../media/image95.emf"/><Relationship Id="rId23" Type="http://schemas.openxmlformats.org/officeDocument/2006/relationships/customXml" Target="../ink/ink1063.xml"/><Relationship Id="rId28" Type="http://schemas.openxmlformats.org/officeDocument/2006/relationships/image" Target="../media/image71.emf"/><Relationship Id="rId36" Type="http://schemas.openxmlformats.org/officeDocument/2006/relationships/customXml" Target="../ink/ink1073.xml"/><Relationship Id="rId49" Type="http://schemas.openxmlformats.org/officeDocument/2006/relationships/image" Target="../media/image165.emf"/><Relationship Id="rId57" Type="http://schemas.openxmlformats.org/officeDocument/2006/relationships/image" Target="../media/image169.emf"/><Relationship Id="rId10" Type="http://schemas.openxmlformats.org/officeDocument/2006/relationships/image" Target="../media/image89.emf"/><Relationship Id="rId19" Type="http://schemas.openxmlformats.org/officeDocument/2006/relationships/image" Target="../media/image94.emf"/><Relationship Id="rId31" Type="http://schemas.openxmlformats.org/officeDocument/2006/relationships/customXml" Target="../ink/ink1069.xml"/><Relationship Id="rId44" Type="http://schemas.openxmlformats.org/officeDocument/2006/relationships/customXml" Target="../ink/ink1078.xml"/><Relationship Id="rId52" Type="http://schemas.openxmlformats.org/officeDocument/2006/relationships/customXml" Target="../ink/ink1083.xml"/><Relationship Id="rId4" Type="http://schemas.openxmlformats.org/officeDocument/2006/relationships/image" Target="../media/image87.emf"/><Relationship Id="rId9" Type="http://schemas.openxmlformats.org/officeDocument/2006/relationships/customXml" Target="../ink/ink1052.xml"/><Relationship Id="rId14" Type="http://schemas.openxmlformats.org/officeDocument/2006/relationships/customXml" Target="../ink/ink1056.xml"/><Relationship Id="rId22" Type="http://schemas.openxmlformats.org/officeDocument/2006/relationships/customXml" Target="../ink/ink1062.xml"/><Relationship Id="rId27" Type="http://schemas.openxmlformats.org/officeDocument/2006/relationships/customXml" Target="../ink/ink1066.xml"/><Relationship Id="rId30" Type="http://schemas.openxmlformats.org/officeDocument/2006/relationships/customXml" Target="../ink/ink1068.xml"/><Relationship Id="rId35" Type="http://schemas.openxmlformats.org/officeDocument/2006/relationships/customXml" Target="../ink/ink1072.xml"/><Relationship Id="rId43" Type="http://schemas.openxmlformats.org/officeDocument/2006/relationships/customXml" Target="../ink/ink1077.xml"/><Relationship Id="rId48" Type="http://schemas.openxmlformats.org/officeDocument/2006/relationships/customXml" Target="../ink/ink1081.xml"/><Relationship Id="rId56" Type="http://schemas.openxmlformats.org/officeDocument/2006/relationships/customXml" Target="../ink/ink1085.xml"/><Relationship Id="rId8" Type="http://schemas.openxmlformats.org/officeDocument/2006/relationships/customXml" Target="../ink/ink1051.xml"/><Relationship Id="rId51" Type="http://schemas.openxmlformats.org/officeDocument/2006/relationships/image" Target="../media/image166.emf"/><Relationship Id="rId3" Type="http://schemas.openxmlformats.org/officeDocument/2006/relationships/customXml" Target="../ink/ink104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92.xml"/><Relationship Id="rId18" Type="http://schemas.openxmlformats.org/officeDocument/2006/relationships/image" Target="../media/image179.emf"/><Relationship Id="rId26" Type="http://schemas.openxmlformats.org/officeDocument/2006/relationships/image" Target="../media/image183.emf"/><Relationship Id="rId39" Type="http://schemas.openxmlformats.org/officeDocument/2006/relationships/customXml" Target="../ink/ink1105.xml"/><Relationship Id="rId21" Type="http://schemas.openxmlformats.org/officeDocument/2006/relationships/customXml" Target="../ink/ink1096.xml"/><Relationship Id="rId34" Type="http://schemas.openxmlformats.org/officeDocument/2006/relationships/image" Target="../media/image187.emf"/><Relationship Id="rId42" Type="http://schemas.openxmlformats.org/officeDocument/2006/relationships/image" Target="../media/image191.emf"/><Relationship Id="rId47" Type="http://schemas.openxmlformats.org/officeDocument/2006/relationships/customXml" Target="../ink/ink1109.xml"/><Relationship Id="rId50" Type="http://schemas.openxmlformats.org/officeDocument/2006/relationships/image" Target="../media/image195.emf"/><Relationship Id="rId55" Type="http://schemas.openxmlformats.org/officeDocument/2006/relationships/customXml" Target="../ink/ink1113.xml"/><Relationship Id="rId63" Type="http://schemas.openxmlformats.org/officeDocument/2006/relationships/customXml" Target="../ink/ink1117.xml"/><Relationship Id="rId7" Type="http://schemas.openxmlformats.org/officeDocument/2006/relationships/customXml" Target="../ink/ink1089.xml"/><Relationship Id="rId2" Type="http://schemas.openxmlformats.org/officeDocument/2006/relationships/image" Target="../media/image171.png"/><Relationship Id="rId16" Type="http://schemas.openxmlformats.org/officeDocument/2006/relationships/image" Target="../media/image178.emf"/><Relationship Id="rId20" Type="http://schemas.openxmlformats.org/officeDocument/2006/relationships/image" Target="../media/image180.emf"/><Relationship Id="rId29" Type="http://schemas.openxmlformats.org/officeDocument/2006/relationships/customXml" Target="../ink/ink1100.xml"/><Relationship Id="rId41" Type="http://schemas.openxmlformats.org/officeDocument/2006/relationships/customXml" Target="../ink/ink1106.xml"/><Relationship Id="rId54" Type="http://schemas.openxmlformats.org/officeDocument/2006/relationships/image" Target="../media/image197.emf"/><Relationship Id="rId62" Type="http://schemas.openxmlformats.org/officeDocument/2006/relationships/image" Target="../media/image20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emf"/><Relationship Id="rId11" Type="http://schemas.openxmlformats.org/officeDocument/2006/relationships/customXml" Target="../ink/ink1091.xml"/><Relationship Id="rId24" Type="http://schemas.openxmlformats.org/officeDocument/2006/relationships/image" Target="../media/image182.emf"/><Relationship Id="rId32" Type="http://schemas.openxmlformats.org/officeDocument/2006/relationships/image" Target="../media/image186.emf"/><Relationship Id="rId37" Type="http://schemas.openxmlformats.org/officeDocument/2006/relationships/customXml" Target="../ink/ink1104.xml"/><Relationship Id="rId40" Type="http://schemas.openxmlformats.org/officeDocument/2006/relationships/image" Target="../media/image190.emf"/><Relationship Id="rId45" Type="http://schemas.openxmlformats.org/officeDocument/2006/relationships/customXml" Target="../ink/ink1108.xml"/><Relationship Id="rId53" Type="http://schemas.openxmlformats.org/officeDocument/2006/relationships/customXml" Target="../ink/ink1112.xml"/><Relationship Id="rId58" Type="http://schemas.openxmlformats.org/officeDocument/2006/relationships/image" Target="../media/image199.emf"/><Relationship Id="rId5" Type="http://schemas.openxmlformats.org/officeDocument/2006/relationships/customXml" Target="../ink/ink1088.xml"/><Relationship Id="rId15" Type="http://schemas.openxmlformats.org/officeDocument/2006/relationships/customXml" Target="../ink/ink1093.xml"/><Relationship Id="rId23" Type="http://schemas.openxmlformats.org/officeDocument/2006/relationships/customXml" Target="../ink/ink1097.xml"/><Relationship Id="rId28" Type="http://schemas.openxmlformats.org/officeDocument/2006/relationships/image" Target="../media/image184.emf"/><Relationship Id="rId36" Type="http://schemas.openxmlformats.org/officeDocument/2006/relationships/image" Target="../media/image188.emf"/><Relationship Id="rId49" Type="http://schemas.openxmlformats.org/officeDocument/2006/relationships/customXml" Target="../ink/ink1110.xml"/><Relationship Id="rId57" Type="http://schemas.openxmlformats.org/officeDocument/2006/relationships/customXml" Target="../ink/ink1114.xml"/><Relationship Id="rId61" Type="http://schemas.openxmlformats.org/officeDocument/2006/relationships/customXml" Target="../ink/ink1116.xml"/><Relationship Id="rId10" Type="http://schemas.openxmlformats.org/officeDocument/2006/relationships/image" Target="../media/image175.emf"/><Relationship Id="rId19" Type="http://schemas.openxmlformats.org/officeDocument/2006/relationships/customXml" Target="../ink/ink1095.xml"/><Relationship Id="rId31" Type="http://schemas.openxmlformats.org/officeDocument/2006/relationships/customXml" Target="../ink/ink1101.xml"/><Relationship Id="rId44" Type="http://schemas.openxmlformats.org/officeDocument/2006/relationships/image" Target="../media/image192.emf"/><Relationship Id="rId52" Type="http://schemas.openxmlformats.org/officeDocument/2006/relationships/image" Target="../media/image196.emf"/><Relationship Id="rId60" Type="http://schemas.openxmlformats.org/officeDocument/2006/relationships/image" Target="../media/image200.emf"/><Relationship Id="rId4" Type="http://schemas.openxmlformats.org/officeDocument/2006/relationships/image" Target="../media/image172.emf"/><Relationship Id="rId9" Type="http://schemas.openxmlformats.org/officeDocument/2006/relationships/customXml" Target="../ink/ink1090.xml"/><Relationship Id="rId14" Type="http://schemas.openxmlformats.org/officeDocument/2006/relationships/image" Target="../media/image177.emf"/><Relationship Id="rId22" Type="http://schemas.openxmlformats.org/officeDocument/2006/relationships/image" Target="../media/image181.emf"/><Relationship Id="rId27" Type="http://schemas.openxmlformats.org/officeDocument/2006/relationships/customXml" Target="../ink/ink1099.xml"/><Relationship Id="rId30" Type="http://schemas.openxmlformats.org/officeDocument/2006/relationships/image" Target="../media/image185.emf"/><Relationship Id="rId35" Type="http://schemas.openxmlformats.org/officeDocument/2006/relationships/customXml" Target="../ink/ink1103.xml"/><Relationship Id="rId43" Type="http://schemas.openxmlformats.org/officeDocument/2006/relationships/customXml" Target="../ink/ink1107.xml"/><Relationship Id="rId48" Type="http://schemas.openxmlformats.org/officeDocument/2006/relationships/image" Target="../media/image194.emf"/><Relationship Id="rId56" Type="http://schemas.openxmlformats.org/officeDocument/2006/relationships/image" Target="../media/image198.emf"/><Relationship Id="rId64" Type="http://schemas.openxmlformats.org/officeDocument/2006/relationships/image" Target="../media/image202.emf"/><Relationship Id="rId8" Type="http://schemas.openxmlformats.org/officeDocument/2006/relationships/image" Target="../media/image174.emf"/><Relationship Id="rId51" Type="http://schemas.openxmlformats.org/officeDocument/2006/relationships/customXml" Target="../ink/ink1111.xml"/><Relationship Id="rId3" Type="http://schemas.openxmlformats.org/officeDocument/2006/relationships/customXml" Target="../ink/ink1087.xml"/><Relationship Id="rId12" Type="http://schemas.openxmlformats.org/officeDocument/2006/relationships/image" Target="../media/image176.emf"/><Relationship Id="rId17" Type="http://schemas.openxmlformats.org/officeDocument/2006/relationships/customXml" Target="../ink/ink1094.xml"/><Relationship Id="rId25" Type="http://schemas.openxmlformats.org/officeDocument/2006/relationships/customXml" Target="../ink/ink1098.xml"/><Relationship Id="rId33" Type="http://schemas.openxmlformats.org/officeDocument/2006/relationships/customXml" Target="../ink/ink1102.xml"/><Relationship Id="rId38" Type="http://schemas.openxmlformats.org/officeDocument/2006/relationships/image" Target="../media/image189.emf"/><Relationship Id="rId46" Type="http://schemas.openxmlformats.org/officeDocument/2006/relationships/image" Target="../media/image193.emf"/><Relationship Id="rId59" Type="http://schemas.openxmlformats.org/officeDocument/2006/relationships/customXml" Target="../ink/ink111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8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9" Type="http://schemas.openxmlformats.org/officeDocument/2006/relationships/customXml" Target="../ink/ink211.xml"/><Relationship Id="rId21" Type="http://schemas.openxmlformats.org/officeDocument/2006/relationships/customXml" Target="../ink/ink202.xml"/><Relationship Id="rId34" Type="http://schemas.openxmlformats.org/officeDocument/2006/relationships/image" Target="../media/image17.emf"/><Relationship Id="rId42" Type="http://schemas.openxmlformats.org/officeDocument/2006/relationships/image" Target="../media/image21.emf"/><Relationship Id="rId47" Type="http://schemas.openxmlformats.org/officeDocument/2006/relationships/customXml" Target="../ink/ink215.xml"/><Relationship Id="rId50" Type="http://schemas.openxmlformats.org/officeDocument/2006/relationships/image" Target="../media/image25.emf"/><Relationship Id="rId55" Type="http://schemas.openxmlformats.org/officeDocument/2006/relationships/customXml" Target="../ink/ink219.xml"/><Relationship Id="rId63" Type="http://schemas.openxmlformats.org/officeDocument/2006/relationships/customXml" Target="../ink/ink223.xml"/><Relationship Id="rId68" Type="http://schemas.openxmlformats.org/officeDocument/2006/relationships/image" Target="../media/image34.emf"/><Relationship Id="rId7" Type="http://schemas.openxmlformats.org/officeDocument/2006/relationships/customXml" Target="../ink/ink195.xml"/><Relationship Id="rId71" Type="http://schemas.openxmlformats.org/officeDocument/2006/relationships/customXml" Target="../ink/ink227.xml"/><Relationship Id="rId2" Type="http://schemas.openxmlformats.org/officeDocument/2006/relationships/image" Target="../media/image2.png"/><Relationship Id="rId16" Type="http://schemas.openxmlformats.org/officeDocument/2006/relationships/image" Target="../media/image8.emf"/><Relationship Id="rId29" Type="http://schemas.openxmlformats.org/officeDocument/2006/relationships/customXml" Target="../ink/ink206.xml"/><Relationship Id="rId11" Type="http://schemas.openxmlformats.org/officeDocument/2006/relationships/customXml" Target="../ink/ink197.xml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37" Type="http://schemas.openxmlformats.org/officeDocument/2006/relationships/customXml" Target="../ink/ink210.xml"/><Relationship Id="rId40" Type="http://schemas.openxmlformats.org/officeDocument/2006/relationships/image" Target="../media/image20.emf"/><Relationship Id="rId45" Type="http://schemas.openxmlformats.org/officeDocument/2006/relationships/customXml" Target="../ink/ink214.xml"/><Relationship Id="rId53" Type="http://schemas.openxmlformats.org/officeDocument/2006/relationships/customXml" Target="../ink/ink218.xml"/><Relationship Id="rId58" Type="http://schemas.openxmlformats.org/officeDocument/2006/relationships/image" Target="../media/image29.emf"/><Relationship Id="rId66" Type="http://schemas.openxmlformats.org/officeDocument/2006/relationships/image" Target="../media/image33.emf"/><Relationship Id="rId74" Type="http://schemas.openxmlformats.org/officeDocument/2006/relationships/image" Target="../media/image37.emf"/><Relationship Id="rId5" Type="http://schemas.openxmlformats.org/officeDocument/2006/relationships/customXml" Target="../ink/ink194.xml"/><Relationship Id="rId15" Type="http://schemas.openxmlformats.org/officeDocument/2006/relationships/customXml" Target="../ink/ink199.xml"/><Relationship Id="rId23" Type="http://schemas.openxmlformats.org/officeDocument/2006/relationships/customXml" Target="../ink/ink203.xml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49" Type="http://schemas.openxmlformats.org/officeDocument/2006/relationships/customXml" Target="../ink/ink216.xml"/><Relationship Id="rId57" Type="http://schemas.openxmlformats.org/officeDocument/2006/relationships/customXml" Target="../ink/ink220.xml"/><Relationship Id="rId61" Type="http://schemas.openxmlformats.org/officeDocument/2006/relationships/customXml" Target="../ink/ink222.xml"/><Relationship Id="rId10" Type="http://schemas.openxmlformats.org/officeDocument/2006/relationships/image" Target="../media/image5.emf"/><Relationship Id="rId19" Type="http://schemas.openxmlformats.org/officeDocument/2006/relationships/customXml" Target="../ink/ink201.xml"/><Relationship Id="rId31" Type="http://schemas.openxmlformats.org/officeDocument/2006/relationships/customXml" Target="../ink/ink207.xml"/><Relationship Id="rId44" Type="http://schemas.openxmlformats.org/officeDocument/2006/relationships/image" Target="../media/image22.emf"/><Relationship Id="rId52" Type="http://schemas.openxmlformats.org/officeDocument/2006/relationships/image" Target="../media/image26.emf"/><Relationship Id="rId60" Type="http://schemas.openxmlformats.org/officeDocument/2006/relationships/image" Target="../media/image30.emf"/><Relationship Id="rId65" Type="http://schemas.openxmlformats.org/officeDocument/2006/relationships/customXml" Target="../ink/ink224.xml"/><Relationship Id="rId73" Type="http://schemas.openxmlformats.org/officeDocument/2006/relationships/customXml" Target="../ink/ink228.xml"/><Relationship Id="rId4" Type="http://schemas.openxmlformats.org/officeDocument/2006/relationships/image" Target="../media/image2.emf"/><Relationship Id="rId9" Type="http://schemas.openxmlformats.org/officeDocument/2006/relationships/customXml" Target="../ink/ink196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205.xml"/><Relationship Id="rId30" Type="http://schemas.openxmlformats.org/officeDocument/2006/relationships/image" Target="../media/image15.emf"/><Relationship Id="rId35" Type="http://schemas.openxmlformats.org/officeDocument/2006/relationships/customXml" Target="../ink/ink209.xml"/><Relationship Id="rId43" Type="http://schemas.openxmlformats.org/officeDocument/2006/relationships/customXml" Target="../ink/ink213.xml"/><Relationship Id="rId48" Type="http://schemas.openxmlformats.org/officeDocument/2006/relationships/image" Target="../media/image24.emf"/><Relationship Id="rId56" Type="http://schemas.openxmlformats.org/officeDocument/2006/relationships/image" Target="../media/image28.emf"/><Relationship Id="rId64" Type="http://schemas.openxmlformats.org/officeDocument/2006/relationships/image" Target="../media/image32.emf"/><Relationship Id="rId69" Type="http://schemas.openxmlformats.org/officeDocument/2006/relationships/customXml" Target="../ink/ink226.xml"/><Relationship Id="rId8" Type="http://schemas.openxmlformats.org/officeDocument/2006/relationships/image" Target="../media/image4.emf"/><Relationship Id="rId51" Type="http://schemas.openxmlformats.org/officeDocument/2006/relationships/customXml" Target="../ink/ink217.xml"/><Relationship Id="rId72" Type="http://schemas.openxmlformats.org/officeDocument/2006/relationships/image" Target="../media/image36.emf"/><Relationship Id="rId3" Type="http://schemas.openxmlformats.org/officeDocument/2006/relationships/customXml" Target="../ink/ink193.xml"/><Relationship Id="rId12" Type="http://schemas.openxmlformats.org/officeDocument/2006/relationships/image" Target="../media/image6.emf"/><Relationship Id="rId17" Type="http://schemas.openxmlformats.org/officeDocument/2006/relationships/customXml" Target="../ink/ink200.xml"/><Relationship Id="rId25" Type="http://schemas.openxmlformats.org/officeDocument/2006/relationships/customXml" Target="../ink/ink204.xml"/><Relationship Id="rId33" Type="http://schemas.openxmlformats.org/officeDocument/2006/relationships/customXml" Target="../ink/ink208.xml"/><Relationship Id="rId38" Type="http://schemas.openxmlformats.org/officeDocument/2006/relationships/image" Target="../media/image19.emf"/><Relationship Id="rId46" Type="http://schemas.openxmlformats.org/officeDocument/2006/relationships/image" Target="../media/image23.emf"/><Relationship Id="rId59" Type="http://schemas.openxmlformats.org/officeDocument/2006/relationships/customXml" Target="../ink/ink221.xml"/><Relationship Id="rId67" Type="http://schemas.openxmlformats.org/officeDocument/2006/relationships/customXml" Target="../ink/ink225.xml"/><Relationship Id="rId20" Type="http://schemas.openxmlformats.org/officeDocument/2006/relationships/image" Target="../media/image10.emf"/><Relationship Id="rId41" Type="http://schemas.openxmlformats.org/officeDocument/2006/relationships/customXml" Target="../ink/ink212.xml"/><Relationship Id="rId54" Type="http://schemas.openxmlformats.org/officeDocument/2006/relationships/image" Target="../media/image27.emf"/><Relationship Id="rId62" Type="http://schemas.openxmlformats.org/officeDocument/2006/relationships/image" Target="../media/image31.emf"/><Relationship Id="rId70" Type="http://schemas.openxmlformats.org/officeDocument/2006/relationships/image" Target="../media/image3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13" Type="http://schemas.openxmlformats.org/officeDocument/2006/relationships/customXml" Target="../ink/ink234.xml"/><Relationship Id="rId18" Type="http://schemas.openxmlformats.org/officeDocument/2006/relationships/image" Target="../media/image310.emf"/><Relationship Id="rId26" Type="http://schemas.openxmlformats.org/officeDocument/2006/relationships/image" Target="../media/image350.emf"/><Relationship Id="rId3" Type="http://schemas.openxmlformats.org/officeDocument/2006/relationships/customXml" Target="../ink/ink229.xml"/><Relationship Id="rId21" Type="http://schemas.openxmlformats.org/officeDocument/2006/relationships/customXml" Target="../ink/ink238.xml"/><Relationship Id="rId34" Type="http://schemas.openxmlformats.org/officeDocument/2006/relationships/image" Target="../media/image39.emf"/><Relationship Id="rId7" Type="http://schemas.openxmlformats.org/officeDocument/2006/relationships/customXml" Target="../ink/ink231.xml"/><Relationship Id="rId12" Type="http://schemas.openxmlformats.org/officeDocument/2006/relationships/image" Target="../media/image280.emf"/><Relationship Id="rId17" Type="http://schemas.openxmlformats.org/officeDocument/2006/relationships/customXml" Target="../ink/ink236.xml"/><Relationship Id="rId25" Type="http://schemas.openxmlformats.org/officeDocument/2006/relationships/customXml" Target="../ink/ink240.xml"/><Relationship Id="rId33" Type="http://schemas.openxmlformats.org/officeDocument/2006/relationships/customXml" Target="../ink/ink244.xml"/><Relationship Id="rId38" Type="http://schemas.openxmlformats.org/officeDocument/2006/relationships/image" Target="../media/image41.emf"/><Relationship Id="rId2" Type="http://schemas.openxmlformats.org/officeDocument/2006/relationships/image" Target="../media/image38.png"/><Relationship Id="rId16" Type="http://schemas.openxmlformats.org/officeDocument/2006/relationships/image" Target="../media/image300.emf"/><Relationship Id="rId20" Type="http://schemas.openxmlformats.org/officeDocument/2006/relationships/image" Target="../media/image320.emf"/><Relationship Id="rId29" Type="http://schemas.openxmlformats.org/officeDocument/2006/relationships/customXml" Target="../ink/ink2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emf"/><Relationship Id="rId11" Type="http://schemas.openxmlformats.org/officeDocument/2006/relationships/customXml" Target="../ink/ink233.xml"/><Relationship Id="rId24" Type="http://schemas.openxmlformats.org/officeDocument/2006/relationships/image" Target="../media/image340.emf"/><Relationship Id="rId32" Type="http://schemas.openxmlformats.org/officeDocument/2006/relationships/image" Target="../media/image38.emf"/><Relationship Id="rId37" Type="http://schemas.openxmlformats.org/officeDocument/2006/relationships/customXml" Target="../ink/ink246.xml"/><Relationship Id="rId5" Type="http://schemas.openxmlformats.org/officeDocument/2006/relationships/customXml" Target="../ink/ink230.xml"/><Relationship Id="rId15" Type="http://schemas.openxmlformats.org/officeDocument/2006/relationships/customXml" Target="../ink/ink235.xml"/><Relationship Id="rId23" Type="http://schemas.openxmlformats.org/officeDocument/2006/relationships/customXml" Target="../ink/ink239.xml"/><Relationship Id="rId28" Type="http://schemas.openxmlformats.org/officeDocument/2006/relationships/image" Target="../media/image360.emf"/><Relationship Id="rId36" Type="http://schemas.openxmlformats.org/officeDocument/2006/relationships/image" Target="../media/image40.emf"/><Relationship Id="rId10" Type="http://schemas.openxmlformats.org/officeDocument/2006/relationships/image" Target="../media/image270.emf"/><Relationship Id="rId19" Type="http://schemas.openxmlformats.org/officeDocument/2006/relationships/customXml" Target="../ink/ink237.xml"/><Relationship Id="rId31" Type="http://schemas.openxmlformats.org/officeDocument/2006/relationships/customXml" Target="../ink/ink243.xml"/><Relationship Id="rId4" Type="http://schemas.openxmlformats.org/officeDocument/2006/relationships/image" Target="../media/image240.emf"/><Relationship Id="rId9" Type="http://schemas.openxmlformats.org/officeDocument/2006/relationships/customXml" Target="../ink/ink232.xml"/><Relationship Id="rId14" Type="http://schemas.openxmlformats.org/officeDocument/2006/relationships/image" Target="../media/image290.emf"/><Relationship Id="rId22" Type="http://schemas.openxmlformats.org/officeDocument/2006/relationships/image" Target="../media/image330.emf"/><Relationship Id="rId27" Type="http://schemas.openxmlformats.org/officeDocument/2006/relationships/customXml" Target="../ink/ink241.xml"/><Relationship Id="rId30" Type="http://schemas.openxmlformats.org/officeDocument/2006/relationships/image" Target="../media/image370.emf"/><Relationship Id="rId35" Type="http://schemas.openxmlformats.org/officeDocument/2006/relationships/customXml" Target="../ink/ink24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7.xml"/><Relationship Id="rId21" Type="http://schemas.openxmlformats.org/officeDocument/2006/relationships/customXml" Target="../ink/ink264.xml"/><Relationship Id="rId42" Type="http://schemas.openxmlformats.org/officeDocument/2006/relationships/customXml" Target="../ink/ink284.xml"/><Relationship Id="rId63" Type="http://schemas.openxmlformats.org/officeDocument/2006/relationships/customXml" Target="../ink/ink304.xml"/><Relationship Id="rId84" Type="http://schemas.openxmlformats.org/officeDocument/2006/relationships/customXml" Target="../ink/ink325.xml"/><Relationship Id="rId138" Type="http://schemas.openxmlformats.org/officeDocument/2006/relationships/customXml" Target="../ink/ink378.xml"/><Relationship Id="rId159" Type="http://schemas.openxmlformats.org/officeDocument/2006/relationships/customXml" Target="../ink/ink398.xml"/><Relationship Id="rId170" Type="http://schemas.openxmlformats.org/officeDocument/2006/relationships/customXml" Target="../ink/ink409.xml"/><Relationship Id="rId191" Type="http://schemas.openxmlformats.org/officeDocument/2006/relationships/customXml" Target="../ink/ink430.xml"/><Relationship Id="rId205" Type="http://schemas.openxmlformats.org/officeDocument/2006/relationships/customXml" Target="../ink/ink442.xml"/><Relationship Id="rId16" Type="http://schemas.openxmlformats.org/officeDocument/2006/relationships/customXml" Target="../ink/ink259.xml"/><Relationship Id="rId107" Type="http://schemas.openxmlformats.org/officeDocument/2006/relationships/customXml" Target="../ink/ink347.xml"/><Relationship Id="rId11" Type="http://schemas.openxmlformats.org/officeDocument/2006/relationships/customXml" Target="../ink/ink254.xml"/><Relationship Id="rId32" Type="http://schemas.openxmlformats.org/officeDocument/2006/relationships/customXml" Target="../ink/ink275.xml"/><Relationship Id="rId37" Type="http://schemas.openxmlformats.org/officeDocument/2006/relationships/customXml" Target="../ink/ink279.xml"/><Relationship Id="rId53" Type="http://schemas.openxmlformats.org/officeDocument/2006/relationships/customXml" Target="../ink/ink294.xml"/><Relationship Id="rId58" Type="http://schemas.openxmlformats.org/officeDocument/2006/relationships/customXml" Target="../ink/ink299.xml"/><Relationship Id="rId74" Type="http://schemas.openxmlformats.org/officeDocument/2006/relationships/customXml" Target="../ink/ink315.xml"/><Relationship Id="rId79" Type="http://schemas.openxmlformats.org/officeDocument/2006/relationships/customXml" Target="../ink/ink320.xml"/><Relationship Id="rId102" Type="http://schemas.openxmlformats.org/officeDocument/2006/relationships/customXml" Target="../ink/ink342.xml"/><Relationship Id="rId123" Type="http://schemas.openxmlformats.org/officeDocument/2006/relationships/customXml" Target="../ink/ink363.xml"/><Relationship Id="rId128" Type="http://schemas.openxmlformats.org/officeDocument/2006/relationships/customXml" Target="../ink/ink368.xml"/><Relationship Id="rId144" Type="http://schemas.openxmlformats.org/officeDocument/2006/relationships/customXml" Target="../ink/ink384.xml"/><Relationship Id="rId149" Type="http://schemas.openxmlformats.org/officeDocument/2006/relationships/customXml" Target="../ink/ink389.xml"/><Relationship Id="rId5" Type="http://schemas.openxmlformats.org/officeDocument/2006/relationships/customXml" Target="../ink/ink248.xml"/><Relationship Id="rId90" Type="http://schemas.openxmlformats.org/officeDocument/2006/relationships/customXml" Target="../ink/ink331.xml"/><Relationship Id="rId95" Type="http://schemas.openxmlformats.org/officeDocument/2006/relationships/image" Target="../media/image92.emf"/><Relationship Id="rId160" Type="http://schemas.openxmlformats.org/officeDocument/2006/relationships/customXml" Target="../ink/ink399.xml"/><Relationship Id="rId165" Type="http://schemas.openxmlformats.org/officeDocument/2006/relationships/customXml" Target="../ink/ink404.xml"/><Relationship Id="rId181" Type="http://schemas.openxmlformats.org/officeDocument/2006/relationships/customXml" Target="../ink/ink420.xml"/><Relationship Id="rId186" Type="http://schemas.openxmlformats.org/officeDocument/2006/relationships/customXml" Target="../ink/ink425.xml"/><Relationship Id="rId22" Type="http://schemas.openxmlformats.org/officeDocument/2006/relationships/customXml" Target="../ink/ink265.xml"/><Relationship Id="rId27" Type="http://schemas.openxmlformats.org/officeDocument/2006/relationships/customXml" Target="../ink/ink270.xml"/><Relationship Id="rId43" Type="http://schemas.openxmlformats.org/officeDocument/2006/relationships/customXml" Target="../ink/ink285.xml"/><Relationship Id="rId48" Type="http://schemas.openxmlformats.org/officeDocument/2006/relationships/customXml" Target="../ink/ink290.xml"/><Relationship Id="rId64" Type="http://schemas.openxmlformats.org/officeDocument/2006/relationships/customXml" Target="../ink/ink305.xml"/><Relationship Id="rId69" Type="http://schemas.openxmlformats.org/officeDocument/2006/relationships/customXml" Target="../ink/ink310.xml"/><Relationship Id="rId113" Type="http://schemas.openxmlformats.org/officeDocument/2006/relationships/customXml" Target="../ink/ink353.xml"/><Relationship Id="rId118" Type="http://schemas.openxmlformats.org/officeDocument/2006/relationships/customXml" Target="../ink/ink358.xml"/><Relationship Id="rId134" Type="http://schemas.openxmlformats.org/officeDocument/2006/relationships/customXml" Target="../ink/ink374.xml"/><Relationship Id="rId139" Type="http://schemas.openxmlformats.org/officeDocument/2006/relationships/customXml" Target="../ink/ink379.xml"/><Relationship Id="rId80" Type="http://schemas.openxmlformats.org/officeDocument/2006/relationships/customXml" Target="../ink/ink321.xml"/><Relationship Id="rId85" Type="http://schemas.openxmlformats.org/officeDocument/2006/relationships/customXml" Target="../ink/ink326.xml"/><Relationship Id="rId150" Type="http://schemas.openxmlformats.org/officeDocument/2006/relationships/customXml" Target="../ink/ink390.xml"/><Relationship Id="rId155" Type="http://schemas.openxmlformats.org/officeDocument/2006/relationships/image" Target="../media/image69.emf"/><Relationship Id="rId171" Type="http://schemas.openxmlformats.org/officeDocument/2006/relationships/customXml" Target="../ink/ink410.xml"/><Relationship Id="rId176" Type="http://schemas.openxmlformats.org/officeDocument/2006/relationships/customXml" Target="../ink/ink415.xml"/><Relationship Id="rId192" Type="http://schemas.openxmlformats.org/officeDocument/2006/relationships/customXml" Target="../ink/ink431.xml"/><Relationship Id="rId197" Type="http://schemas.openxmlformats.org/officeDocument/2006/relationships/image" Target="../media/image93.emf"/><Relationship Id="rId206" Type="http://schemas.openxmlformats.org/officeDocument/2006/relationships/customXml" Target="../ink/ink443.xml"/><Relationship Id="rId201" Type="http://schemas.openxmlformats.org/officeDocument/2006/relationships/customXml" Target="../ink/ink438.xml"/><Relationship Id="rId12" Type="http://schemas.openxmlformats.org/officeDocument/2006/relationships/customXml" Target="../ink/ink255.xml"/><Relationship Id="rId17" Type="http://schemas.openxmlformats.org/officeDocument/2006/relationships/customXml" Target="../ink/ink260.xml"/><Relationship Id="rId33" Type="http://schemas.openxmlformats.org/officeDocument/2006/relationships/image" Target="../media/image90.emf"/><Relationship Id="rId38" Type="http://schemas.openxmlformats.org/officeDocument/2006/relationships/customXml" Target="../ink/ink280.xml"/><Relationship Id="rId59" Type="http://schemas.openxmlformats.org/officeDocument/2006/relationships/customXml" Target="../ink/ink300.xml"/><Relationship Id="rId103" Type="http://schemas.openxmlformats.org/officeDocument/2006/relationships/customXml" Target="../ink/ink343.xml"/><Relationship Id="rId108" Type="http://schemas.openxmlformats.org/officeDocument/2006/relationships/customXml" Target="../ink/ink348.xml"/><Relationship Id="rId124" Type="http://schemas.openxmlformats.org/officeDocument/2006/relationships/customXml" Target="../ink/ink364.xml"/><Relationship Id="rId129" Type="http://schemas.openxmlformats.org/officeDocument/2006/relationships/customXml" Target="../ink/ink369.xml"/><Relationship Id="rId54" Type="http://schemas.openxmlformats.org/officeDocument/2006/relationships/customXml" Target="../ink/ink295.xml"/><Relationship Id="rId70" Type="http://schemas.openxmlformats.org/officeDocument/2006/relationships/customXml" Target="../ink/ink311.xml"/><Relationship Id="rId75" Type="http://schemas.openxmlformats.org/officeDocument/2006/relationships/customXml" Target="../ink/ink316.xml"/><Relationship Id="rId91" Type="http://schemas.openxmlformats.org/officeDocument/2006/relationships/customXml" Target="../ink/ink332.xml"/><Relationship Id="rId96" Type="http://schemas.openxmlformats.org/officeDocument/2006/relationships/customXml" Target="../ink/ink336.xml"/><Relationship Id="rId140" Type="http://schemas.openxmlformats.org/officeDocument/2006/relationships/customXml" Target="../ink/ink380.xml"/><Relationship Id="rId145" Type="http://schemas.openxmlformats.org/officeDocument/2006/relationships/customXml" Target="../ink/ink385.xml"/><Relationship Id="rId161" Type="http://schemas.openxmlformats.org/officeDocument/2006/relationships/customXml" Target="../ink/ink400.xml"/><Relationship Id="rId166" Type="http://schemas.openxmlformats.org/officeDocument/2006/relationships/customXml" Target="../ink/ink405.xml"/><Relationship Id="rId182" Type="http://schemas.openxmlformats.org/officeDocument/2006/relationships/customXml" Target="../ink/ink421.xml"/><Relationship Id="rId187" Type="http://schemas.openxmlformats.org/officeDocument/2006/relationships/customXml" Target="../ink/ink4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9.xml"/><Relationship Id="rId23" Type="http://schemas.openxmlformats.org/officeDocument/2006/relationships/customXml" Target="../ink/ink266.xml"/><Relationship Id="rId28" Type="http://schemas.openxmlformats.org/officeDocument/2006/relationships/customXml" Target="../ink/ink271.xml"/><Relationship Id="rId49" Type="http://schemas.openxmlformats.org/officeDocument/2006/relationships/customXml" Target="../ink/ink291.xml"/><Relationship Id="rId114" Type="http://schemas.openxmlformats.org/officeDocument/2006/relationships/customXml" Target="../ink/ink354.xml"/><Relationship Id="rId119" Type="http://schemas.openxmlformats.org/officeDocument/2006/relationships/customXml" Target="../ink/ink359.xml"/><Relationship Id="rId44" Type="http://schemas.openxmlformats.org/officeDocument/2006/relationships/customXml" Target="../ink/ink286.xml"/><Relationship Id="rId60" Type="http://schemas.openxmlformats.org/officeDocument/2006/relationships/customXml" Target="../ink/ink301.xml"/><Relationship Id="rId65" Type="http://schemas.openxmlformats.org/officeDocument/2006/relationships/customXml" Target="../ink/ink306.xml"/><Relationship Id="rId81" Type="http://schemas.openxmlformats.org/officeDocument/2006/relationships/customXml" Target="../ink/ink322.xml"/><Relationship Id="rId86" Type="http://schemas.openxmlformats.org/officeDocument/2006/relationships/customXml" Target="../ink/ink327.xml"/><Relationship Id="rId130" Type="http://schemas.openxmlformats.org/officeDocument/2006/relationships/customXml" Target="../ink/ink370.xml"/><Relationship Id="rId135" Type="http://schemas.openxmlformats.org/officeDocument/2006/relationships/customXml" Target="../ink/ink375.xml"/><Relationship Id="rId151" Type="http://schemas.openxmlformats.org/officeDocument/2006/relationships/customXml" Target="../ink/ink391.xml"/><Relationship Id="rId156" Type="http://schemas.openxmlformats.org/officeDocument/2006/relationships/customXml" Target="../ink/ink395.xml"/><Relationship Id="rId177" Type="http://schemas.openxmlformats.org/officeDocument/2006/relationships/customXml" Target="../ink/ink416.xml"/><Relationship Id="rId198" Type="http://schemas.openxmlformats.org/officeDocument/2006/relationships/customXml" Target="../ink/ink435.xml"/><Relationship Id="rId172" Type="http://schemas.openxmlformats.org/officeDocument/2006/relationships/customXml" Target="../ink/ink411.xml"/><Relationship Id="rId193" Type="http://schemas.openxmlformats.org/officeDocument/2006/relationships/image" Target="../media/image79.emf"/><Relationship Id="rId202" Type="http://schemas.openxmlformats.org/officeDocument/2006/relationships/customXml" Target="../ink/ink439.xml"/><Relationship Id="rId207" Type="http://schemas.openxmlformats.org/officeDocument/2006/relationships/customXml" Target="../ink/ink444.xml"/><Relationship Id="rId13" Type="http://schemas.openxmlformats.org/officeDocument/2006/relationships/customXml" Target="../ink/ink256.xml"/><Relationship Id="rId18" Type="http://schemas.openxmlformats.org/officeDocument/2006/relationships/customXml" Target="../ink/ink261.xml"/><Relationship Id="rId39" Type="http://schemas.openxmlformats.org/officeDocument/2006/relationships/customXml" Target="../ink/ink281.xml"/><Relationship Id="rId109" Type="http://schemas.openxmlformats.org/officeDocument/2006/relationships/customXml" Target="../ink/ink349.xml"/><Relationship Id="rId34" Type="http://schemas.openxmlformats.org/officeDocument/2006/relationships/customXml" Target="../ink/ink276.xml"/><Relationship Id="rId50" Type="http://schemas.openxmlformats.org/officeDocument/2006/relationships/customXml" Target="../ink/ink292.xml"/><Relationship Id="rId55" Type="http://schemas.openxmlformats.org/officeDocument/2006/relationships/customXml" Target="../ink/ink296.xml"/><Relationship Id="rId76" Type="http://schemas.openxmlformats.org/officeDocument/2006/relationships/customXml" Target="../ink/ink317.xml"/><Relationship Id="rId97" Type="http://schemas.openxmlformats.org/officeDocument/2006/relationships/customXml" Target="../ink/ink337.xml"/><Relationship Id="rId104" Type="http://schemas.openxmlformats.org/officeDocument/2006/relationships/customXml" Target="../ink/ink344.xml"/><Relationship Id="rId120" Type="http://schemas.openxmlformats.org/officeDocument/2006/relationships/customXml" Target="../ink/ink360.xml"/><Relationship Id="rId125" Type="http://schemas.openxmlformats.org/officeDocument/2006/relationships/customXml" Target="../ink/ink365.xml"/><Relationship Id="rId141" Type="http://schemas.openxmlformats.org/officeDocument/2006/relationships/customXml" Target="../ink/ink381.xml"/><Relationship Id="rId146" Type="http://schemas.openxmlformats.org/officeDocument/2006/relationships/customXml" Target="../ink/ink386.xml"/><Relationship Id="rId167" Type="http://schemas.openxmlformats.org/officeDocument/2006/relationships/customXml" Target="../ink/ink406.xml"/><Relationship Id="rId188" Type="http://schemas.openxmlformats.org/officeDocument/2006/relationships/customXml" Target="../ink/ink427.xml"/><Relationship Id="rId7" Type="http://schemas.openxmlformats.org/officeDocument/2006/relationships/customXml" Target="../ink/ink250.xml"/><Relationship Id="rId71" Type="http://schemas.openxmlformats.org/officeDocument/2006/relationships/customXml" Target="../ink/ink312.xml"/><Relationship Id="rId92" Type="http://schemas.openxmlformats.org/officeDocument/2006/relationships/customXml" Target="../ink/ink333.xml"/><Relationship Id="rId162" Type="http://schemas.openxmlformats.org/officeDocument/2006/relationships/customXml" Target="../ink/ink401.xml"/><Relationship Id="rId183" Type="http://schemas.openxmlformats.org/officeDocument/2006/relationships/customXml" Target="../ink/ink422.xml"/><Relationship Id="rId2" Type="http://schemas.openxmlformats.org/officeDocument/2006/relationships/image" Target="../media/image39.png"/><Relationship Id="rId29" Type="http://schemas.openxmlformats.org/officeDocument/2006/relationships/customXml" Target="../ink/ink272.xml"/><Relationship Id="rId24" Type="http://schemas.openxmlformats.org/officeDocument/2006/relationships/customXml" Target="../ink/ink267.xml"/><Relationship Id="rId40" Type="http://schemas.openxmlformats.org/officeDocument/2006/relationships/customXml" Target="../ink/ink282.xml"/><Relationship Id="rId45" Type="http://schemas.openxmlformats.org/officeDocument/2006/relationships/customXml" Target="../ink/ink287.xml"/><Relationship Id="rId66" Type="http://schemas.openxmlformats.org/officeDocument/2006/relationships/customXml" Target="../ink/ink307.xml"/><Relationship Id="rId87" Type="http://schemas.openxmlformats.org/officeDocument/2006/relationships/customXml" Target="../ink/ink328.xml"/><Relationship Id="rId110" Type="http://schemas.openxmlformats.org/officeDocument/2006/relationships/customXml" Target="../ink/ink350.xml"/><Relationship Id="rId115" Type="http://schemas.openxmlformats.org/officeDocument/2006/relationships/customXml" Target="../ink/ink355.xml"/><Relationship Id="rId131" Type="http://schemas.openxmlformats.org/officeDocument/2006/relationships/customXml" Target="../ink/ink371.xml"/><Relationship Id="rId136" Type="http://schemas.openxmlformats.org/officeDocument/2006/relationships/customXml" Target="../ink/ink376.xml"/><Relationship Id="rId157" Type="http://schemas.openxmlformats.org/officeDocument/2006/relationships/customXml" Target="../ink/ink396.xml"/><Relationship Id="rId178" Type="http://schemas.openxmlformats.org/officeDocument/2006/relationships/customXml" Target="../ink/ink417.xml"/><Relationship Id="rId61" Type="http://schemas.openxmlformats.org/officeDocument/2006/relationships/customXml" Target="../ink/ink302.xml"/><Relationship Id="rId82" Type="http://schemas.openxmlformats.org/officeDocument/2006/relationships/customXml" Target="../ink/ink323.xml"/><Relationship Id="rId152" Type="http://schemas.openxmlformats.org/officeDocument/2006/relationships/customXml" Target="../ink/ink392.xml"/><Relationship Id="rId173" Type="http://schemas.openxmlformats.org/officeDocument/2006/relationships/customXml" Target="../ink/ink412.xml"/><Relationship Id="rId194" Type="http://schemas.openxmlformats.org/officeDocument/2006/relationships/customXml" Target="../ink/ink432.xml"/><Relationship Id="rId199" Type="http://schemas.openxmlformats.org/officeDocument/2006/relationships/customXml" Target="../ink/ink436.xml"/><Relationship Id="rId203" Type="http://schemas.openxmlformats.org/officeDocument/2006/relationships/customXml" Target="../ink/ink440.xml"/><Relationship Id="rId208" Type="http://schemas.openxmlformats.org/officeDocument/2006/relationships/image" Target="../media/image77.emf"/><Relationship Id="rId19" Type="http://schemas.openxmlformats.org/officeDocument/2006/relationships/customXml" Target="../ink/ink262.xml"/><Relationship Id="rId14" Type="http://schemas.openxmlformats.org/officeDocument/2006/relationships/customXml" Target="../ink/ink257.xml"/><Relationship Id="rId30" Type="http://schemas.openxmlformats.org/officeDocument/2006/relationships/customXml" Target="../ink/ink273.xml"/><Relationship Id="rId35" Type="http://schemas.openxmlformats.org/officeDocument/2006/relationships/customXml" Target="../ink/ink277.xml"/><Relationship Id="rId56" Type="http://schemas.openxmlformats.org/officeDocument/2006/relationships/customXml" Target="../ink/ink297.xml"/><Relationship Id="rId77" Type="http://schemas.openxmlformats.org/officeDocument/2006/relationships/customXml" Target="../ink/ink318.xml"/><Relationship Id="rId100" Type="http://schemas.openxmlformats.org/officeDocument/2006/relationships/customXml" Target="../ink/ink340.xml"/><Relationship Id="rId105" Type="http://schemas.openxmlformats.org/officeDocument/2006/relationships/customXml" Target="../ink/ink345.xml"/><Relationship Id="rId126" Type="http://schemas.openxmlformats.org/officeDocument/2006/relationships/customXml" Target="../ink/ink366.xml"/><Relationship Id="rId147" Type="http://schemas.openxmlformats.org/officeDocument/2006/relationships/customXml" Target="../ink/ink387.xml"/><Relationship Id="rId168" Type="http://schemas.openxmlformats.org/officeDocument/2006/relationships/customXml" Target="../ink/ink407.xml"/><Relationship Id="rId8" Type="http://schemas.openxmlformats.org/officeDocument/2006/relationships/customXml" Target="../ink/ink251.xml"/><Relationship Id="rId51" Type="http://schemas.openxmlformats.org/officeDocument/2006/relationships/customXml" Target="../ink/ink293.xml"/><Relationship Id="rId72" Type="http://schemas.openxmlformats.org/officeDocument/2006/relationships/customXml" Target="../ink/ink313.xml"/><Relationship Id="rId93" Type="http://schemas.openxmlformats.org/officeDocument/2006/relationships/customXml" Target="../ink/ink334.xml"/><Relationship Id="rId98" Type="http://schemas.openxmlformats.org/officeDocument/2006/relationships/customXml" Target="../ink/ink338.xml"/><Relationship Id="rId121" Type="http://schemas.openxmlformats.org/officeDocument/2006/relationships/customXml" Target="../ink/ink361.xml"/><Relationship Id="rId142" Type="http://schemas.openxmlformats.org/officeDocument/2006/relationships/customXml" Target="../ink/ink382.xml"/><Relationship Id="rId163" Type="http://schemas.openxmlformats.org/officeDocument/2006/relationships/customXml" Target="../ink/ink402.xml"/><Relationship Id="rId184" Type="http://schemas.openxmlformats.org/officeDocument/2006/relationships/customXml" Target="../ink/ink423.xml"/><Relationship Id="rId189" Type="http://schemas.openxmlformats.org/officeDocument/2006/relationships/customXml" Target="../ink/ink428.xml"/><Relationship Id="rId3" Type="http://schemas.openxmlformats.org/officeDocument/2006/relationships/customXml" Target="../ink/ink247.xml"/><Relationship Id="rId25" Type="http://schemas.openxmlformats.org/officeDocument/2006/relationships/customXml" Target="../ink/ink268.xml"/><Relationship Id="rId46" Type="http://schemas.openxmlformats.org/officeDocument/2006/relationships/customXml" Target="../ink/ink288.xml"/><Relationship Id="rId67" Type="http://schemas.openxmlformats.org/officeDocument/2006/relationships/customXml" Target="../ink/ink308.xml"/><Relationship Id="rId116" Type="http://schemas.openxmlformats.org/officeDocument/2006/relationships/customXml" Target="../ink/ink356.xml"/><Relationship Id="rId137" Type="http://schemas.openxmlformats.org/officeDocument/2006/relationships/customXml" Target="../ink/ink377.xml"/><Relationship Id="rId158" Type="http://schemas.openxmlformats.org/officeDocument/2006/relationships/customXml" Target="../ink/ink397.xml"/><Relationship Id="rId20" Type="http://schemas.openxmlformats.org/officeDocument/2006/relationships/customXml" Target="../ink/ink263.xml"/><Relationship Id="rId41" Type="http://schemas.openxmlformats.org/officeDocument/2006/relationships/customXml" Target="../ink/ink283.xml"/><Relationship Id="rId62" Type="http://schemas.openxmlformats.org/officeDocument/2006/relationships/customXml" Target="../ink/ink303.xml"/><Relationship Id="rId83" Type="http://schemas.openxmlformats.org/officeDocument/2006/relationships/customXml" Target="../ink/ink324.xml"/><Relationship Id="rId88" Type="http://schemas.openxmlformats.org/officeDocument/2006/relationships/customXml" Target="../ink/ink329.xml"/><Relationship Id="rId111" Type="http://schemas.openxmlformats.org/officeDocument/2006/relationships/customXml" Target="../ink/ink351.xml"/><Relationship Id="rId132" Type="http://schemas.openxmlformats.org/officeDocument/2006/relationships/customXml" Target="../ink/ink372.xml"/><Relationship Id="rId153" Type="http://schemas.openxmlformats.org/officeDocument/2006/relationships/customXml" Target="../ink/ink393.xml"/><Relationship Id="rId174" Type="http://schemas.openxmlformats.org/officeDocument/2006/relationships/customXml" Target="../ink/ink413.xml"/><Relationship Id="rId179" Type="http://schemas.openxmlformats.org/officeDocument/2006/relationships/customXml" Target="../ink/ink418.xml"/><Relationship Id="rId195" Type="http://schemas.openxmlformats.org/officeDocument/2006/relationships/customXml" Target="../ink/ink433.xml"/><Relationship Id="rId209" Type="http://schemas.openxmlformats.org/officeDocument/2006/relationships/customXml" Target="../ink/ink445.xml"/><Relationship Id="rId190" Type="http://schemas.openxmlformats.org/officeDocument/2006/relationships/customXml" Target="../ink/ink429.xml"/><Relationship Id="rId204" Type="http://schemas.openxmlformats.org/officeDocument/2006/relationships/customXml" Target="../ink/ink441.xml"/><Relationship Id="rId15" Type="http://schemas.openxmlformats.org/officeDocument/2006/relationships/customXml" Target="../ink/ink258.xml"/><Relationship Id="rId36" Type="http://schemas.openxmlformats.org/officeDocument/2006/relationships/customXml" Target="../ink/ink278.xml"/><Relationship Id="rId57" Type="http://schemas.openxmlformats.org/officeDocument/2006/relationships/customXml" Target="../ink/ink298.xml"/><Relationship Id="rId106" Type="http://schemas.openxmlformats.org/officeDocument/2006/relationships/customXml" Target="../ink/ink346.xml"/><Relationship Id="rId127" Type="http://schemas.openxmlformats.org/officeDocument/2006/relationships/customXml" Target="../ink/ink367.xml"/><Relationship Id="rId10" Type="http://schemas.openxmlformats.org/officeDocument/2006/relationships/customXml" Target="../ink/ink253.xml"/><Relationship Id="rId31" Type="http://schemas.openxmlformats.org/officeDocument/2006/relationships/customXml" Target="../ink/ink274.xml"/><Relationship Id="rId52" Type="http://schemas.openxmlformats.org/officeDocument/2006/relationships/image" Target="../media/image91.emf"/><Relationship Id="rId73" Type="http://schemas.openxmlformats.org/officeDocument/2006/relationships/customXml" Target="../ink/ink314.xml"/><Relationship Id="rId78" Type="http://schemas.openxmlformats.org/officeDocument/2006/relationships/customXml" Target="../ink/ink319.xml"/><Relationship Id="rId94" Type="http://schemas.openxmlformats.org/officeDocument/2006/relationships/customXml" Target="../ink/ink335.xml"/><Relationship Id="rId99" Type="http://schemas.openxmlformats.org/officeDocument/2006/relationships/customXml" Target="../ink/ink339.xml"/><Relationship Id="rId101" Type="http://schemas.openxmlformats.org/officeDocument/2006/relationships/customXml" Target="../ink/ink341.xml"/><Relationship Id="rId122" Type="http://schemas.openxmlformats.org/officeDocument/2006/relationships/customXml" Target="../ink/ink362.xml"/><Relationship Id="rId143" Type="http://schemas.openxmlformats.org/officeDocument/2006/relationships/customXml" Target="../ink/ink383.xml"/><Relationship Id="rId148" Type="http://schemas.openxmlformats.org/officeDocument/2006/relationships/customXml" Target="../ink/ink388.xml"/><Relationship Id="rId164" Type="http://schemas.openxmlformats.org/officeDocument/2006/relationships/customXml" Target="../ink/ink403.xml"/><Relationship Id="rId169" Type="http://schemas.openxmlformats.org/officeDocument/2006/relationships/customXml" Target="../ink/ink408.xml"/><Relationship Id="rId185" Type="http://schemas.openxmlformats.org/officeDocument/2006/relationships/customXml" Target="../ink/ink424.xml"/><Relationship Id="rId4" Type="http://schemas.openxmlformats.org/officeDocument/2006/relationships/image" Target="../media/image74.emf"/><Relationship Id="rId9" Type="http://schemas.openxmlformats.org/officeDocument/2006/relationships/customXml" Target="../ink/ink252.xml"/><Relationship Id="rId180" Type="http://schemas.openxmlformats.org/officeDocument/2006/relationships/customXml" Target="../ink/ink419.xml"/><Relationship Id="rId26" Type="http://schemas.openxmlformats.org/officeDocument/2006/relationships/customXml" Target="../ink/ink269.xml"/><Relationship Id="rId47" Type="http://schemas.openxmlformats.org/officeDocument/2006/relationships/customXml" Target="../ink/ink289.xml"/><Relationship Id="rId68" Type="http://schemas.openxmlformats.org/officeDocument/2006/relationships/customXml" Target="../ink/ink309.xml"/><Relationship Id="rId89" Type="http://schemas.openxmlformats.org/officeDocument/2006/relationships/customXml" Target="../ink/ink330.xml"/><Relationship Id="rId112" Type="http://schemas.openxmlformats.org/officeDocument/2006/relationships/customXml" Target="../ink/ink352.xml"/><Relationship Id="rId133" Type="http://schemas.openxmlformats.org/officeDocument/2006/relationships/customXml" Target="../ink/ink373.xml"/><Relationship Id="rId154" Type="http://schemas.openxmlformats.org/officeDocument/2006/relationships/customXml" Target="../ink/ink394.xml"/><Relationship Id="rId175" Type="http://schemas.openxmlformats.org/officeDocument/2006/relationships/customXml" Target="../ink/ink414.xml"/><Relationship Id="rId196" Type="http://schemas.openxmlformats.org/officeDocument/2006/relationships/customXml" Target="../ink/ink434.xml"/><Relationship Id="rId200" Type="http://schemas.openxmlformats.org/officeDocument/2006/relationships/customXml" Target="../ink/ink43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emf"/><Relationship Id="rId18" Type="http://schemas.openxmlformats.org/officeDocument/2006/relationships/image" Target="../media/image46.emf"/><Relationship Id="rId26" Type="http://schemas.openxmlformats.org/officeDocument/2006/relationships/customXml" Target="../ink/ink463.xml"/><Relationship Id="rId39" Type="http://schemas.openxmlformats.org/officeDocument/2006/relationships/image" Target="../media/image50.emf"/><Relationship Id="rId21" Type="http://schemas.openxmlformats.org/officeDocument/2006/relationships/customXml" Target="../ink/ink459.xml"/><Relationship Id="rId34" Type="http://schemas.openxmlformats.org/officeDocument/2006/relationships/image" Target="../media/image49.emf"/><Relationship Id="rId42" Type="http://schemas.openxmlformats.org/officeDocument/2006/relationships/image" Target="../media/image51.emf"/><Relationship Id="rId47" Type="http://schemas.openxmlformats.org/officeDocument/2006/relationships/image" Target="../media/image52.emf"/><Relationship Id="rId50" Type="http://schemas.openxmlformats.org/officeDocument/2006/relationships/customXml" Target="../ink/ink482.xml"/><Relationship Id="rId55" Type="http://schemas.openxmlformats.org/officeDocument/2006/relationships/customXml" Target="../ink/ink487.xml"/><Relationship Id="rId63" Type="http://schemas.openxmlformats.org/officeDocument/2006/relationships/customXml" Target="../ink/ink495.xml"/><Relationship Id="rId7" Type="http://schemas.openxmlformats.org/officeDocument/2006/relationships/image" Target="../media/image43.emf"/><Relationship Id="rId2" Type="http://schemas.openxmlformats.org/officeDocument/2006/relationships/image" Target="../media/image40.png"/><Relationship Id="rId16" Type="http://schemas.openxmlformats.org/officeDocument/2006/relationships/customXml" Target="../ink/ink455.xml"/><Relationship Id="rId20" Type="http://schemas.openxmlformats.org/officeDocument/2006/relationships/customXml" Target="../ink/ink458.xml"/><Relationship Id="rId29" Type="http://schemas.openxmlformats.org/officeDocument/2006/relationships/image" Target="../media/image48.emf"/><Relationship Id="rId41" Type="http://schemas.openxmlformats.org/officeDocument/2006/relationships/customXml" Target="../ink/ink475.xml"/><Relationship Id="rId54" Type="http://schemas.openxmlformats.org/officeDocument/2006/relationships/customXml" Target="../ink/ink486.xml"/><Relationship Id="rId62" Type="http://schemas.openxmlformats.org/officeDocument/2006/relationships/customXml" Target="../ink/ink49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8.xml"/><Relationship Id="rId11" Type="http://schemas.openxmlformats.org/officeDocument/2006/relationships/customXml" Target="../ink/ink451.xml"/><Relationship Id="rId24" Type="http://schemas.openxmlformats.org/officeDocument/2006/relationships/image" Target="../media/image47.emf"/><Relationship Id="rId32" Type="http://schemas.openxmlformats.org/officeDocument/2006/relationships/customXml" Target="../ink/ink468.xml"/><Relationship Id="rId37" Type="http://schemas.openxmlformats.org/officeDocument/2006/relationships/customXml" Target="../ink/ink472.xml"/><Relationship Id="rId40" Type="http://schemas.openxmlformats.org/officeDocument/2006/relationships/customXml" Target="../ink/ink474.xml"/><Relationship Id="rId45" Type="http://schemas.openxmlformats.org/officeDocument/2006/relationships/customXml" Target="../ink/ink478.xml"/><Relationship Id="rId53" Type="http://schemas.openxmlformats.org/officeDocument/2006/relationships/customXml" Target="../ink/ink485.xml"/><Relationship Id="rId58" Type="http://schemas.openxmlformats.org/officeDocument/2006/relationships/customXml" Target="../ink/ink490.xml"/><Relationship Id="rId5" Type="http://schemas.openxmlformats.org/officeDocument/2006/relationships/customXml" Target="../ink/ink447.xml"/><Relationship Id="rId15" Type="http://schemas.openxmlformats.org/officeDocument/2006/relationships/customXml" Target="../ink/ink454.xml"/><Relationship Id="rId23" Type="http://schemas.openxmlformats.org/officeDocument/2006/relationships/customXml" Target="../ink/ink461.xml"/><Relationship Id="rId28" Type="http://schemas.openxmlformats.org/officeDocument/2006/relationships/customXml" Target="../ink/ink465.xml"/><Relationship Id="rId36" Type="http://schemas.openxmlformats.org/officeDocument/2006/relationships/customXml" Target="../ink/ink471.xml"/><Relationship Id="rId49" Type="http://schemas.openxmlformats.org/officeDocument/2006/relationships/customXml" Target="../ink/ink481.xml"/><Relationship Id="rId57" Type="http://schemas.openxmlformats.org/officeDocument/2006/relationships/customXml" Target="../ink/ink489.xml"/><Relationship Id="rId61" Type="http://schemas.openxmlformats.org/officeDocument/2006/relationships/customXml" Target="../ink/ink493.xml"/><Relationship Id="rId10" Type="http://schemas.openxmlformats.org/officeDocument/2006/relationships/image" Target="../media/image44.emf"/><Relationship Id="rId19" Type="http://schemas.openxmlformats.org/officeDocument/2006/relationships/customXml" Target="../ink/ink457.xml"/><Relationship Id="rId31" Type="http://schemas.openxmlformats.org/officeDocument/2006/relationships/customXml" Target="../ink/ink467.xml"/><Relationship Id="rId44" Type="http://schemas.openxmlformats.org/officeDocument/2006/relationships/customXml" Target="../ink/ink477.xml"/><Relationship Id="rId52" Type="http://schemas.openxmlformats.org/officeDocument/2006/relationships/customXml" Target="../ink/ink484.xml"/><Relationship Id="rId60" Type="http://schemas.openxmlformats.org/officeDocument/2006/relationships/customXml" Target="../ink/ink492.xml"/><Relationship Id="rId4" Type="http://schemas.openxmlformats.org/officeDocument/2006/relationships/image" Target="../media/image42.emf"/><Relationship Id="rId9" Type="http://schemas.openxmlformats.org/officeDocument/2006/relationships/customXml" Target="../ink/ink450.xml"/><Relationship Id="rId14" Type="http://schemas.openxmlformats.org/officeDocument/2006/relationships/customXml" Target="../ink/ink453.xml"/><Relationship Id="rId22" Type="http://schemas.openxmlformats.org/officeDocument/2006/relationships/customXml" Target="../ink/ink460.xml"/><Relationship Id="rId27" Type="http://schemas.openxmlformats.org/officeDocument/2006/relationships/customXml" Target="../ink/ink464.xml"/><Relationship Id="rId30" Type="http://schemas.openxmlformats.org/officeDocument/2006/relationships/customXml" Target="../ink/ink466.xml"/><Relationship Id="rId35" Type="http://schemas.openxmlformats.org/officeDocument/2006/relationships/customXml" Target="../ink/ink470.xml"/><Relationship Id="rId43" Type="http://schemas.openxmlformats.org/officeDocument/2006/relationships/customXml" Target="../ink/ink476.xml"/><Relationship Id="rId48" Type="http://schemas.openxmlformats.org/officeDocument/2006/relationships/customXml" Target="../ink/ink480.xml"/><Relationship Id="rId56" Type="http://schemas.openxmlformats.org/officeDocument/2006/relationships/customXml" Target="../ink/ink488.xml"/><Relationship Id="rId8" Type="http://schemas.openxmlformats.org/officeDocument/2006/relationships/customXml" Target="../ink/ink449.xml"/><Relationship Id="rId51" Type="http://schemas.openxmlformats.org/officeDocument/2006/relationships/customXml" Target="../ink/ink483.xml"/><Relationship Id="rId3" Type="http://schemas.openxmlformats.org/officeDocument/2006/relationships/customXml" Target="../ink/ink446.xml"/><Relationship Id="rId12" Type="http://schemas.openxmlformats.org/officeDocument/2006/relationships/customXml" Target="../ink/ink452.xml"/><Relationship Id="rId17" Type="http://schemas.openxmlformats.org/officeDocument/2006/relationships/customXml" Target="../ink/ink456.xml"/><Relationship Id="rId25" Type="http://schemas.openxmlformats.org/officeDocument/2006/relationships/customXml" Target="../ink/ink462.xml"/><Relationship Id="rId33" Type="http://schemas.openxmlformats.org/officeDocument/2006/relationships/customXml" Target="../ink/ink469.xml"/><Relationship Id="rId38" Type="http://schemas.openxmlformats.org/officeDocument/2006/relationships/customXml" Target="../ink/ink473.xml"/><Relationship Id="rId46" Type="http://schemas.openxmlformats.org/officeDocument/2006/relationships/customXml" Target="../ink/ink479.xml"/><Relationship Id="rId59" Type="http://schemas.openxmlformats.org/officeDocument/2006/relationships/customXml" Target="../ink/ink49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01.xml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" Type="http://schemas.openxmlformats.org/officeDocument/2006/relationships/customXml" Target="../ink/ink496.xml"/><Relationship Id="rId21" Type="http://schemas.openxmlformats.org/officeDocument/2006/relationships/customXml" Target="../ink/ink505.xml"/><Relationship Id="rId7" Type="http://schemas.openxmlformats.org/officeDocument/2006/relationships/customXml" Target="../ink/ink498.xml"/><Relationship Id="rId12" Type="http://schemas.openxmlformats.org/officeDocument/2006/relationships/image" Target="../media/image58.emf"/><Relationship Id="rId17" Type="http://schemas.openxmlformats.org/officeDocument/2006/relationships/customXml" Target="../ink/ink503.xml"/><Relationship Id="rId25" Type="http://schemas.openxmlformats.org/officeDocument/2006/relationships/customXml" Target="../ink/ink507.xml"/><Relationship Id="rId2" Type="http://schemas.openxmlformats.org/officeDocument/2006/relationships/image" Target="../media/image53.png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29" Type="http://schemas.openxmlformats.org/officeDocument/2006/relationships/customXml" Target="../ink/ink50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11" Type="http://schemas.openxmlformats.org/officeDocument/2006/relationships/customXml" Target="../ink/ink500.xml"/><Relationship Id="rId24" Type="http://schemas.openxmlformats.org/officeDocument/2006/relationships/image" Target="../media/image64.emf"/><Relationship Id="rId32" Type="http://schemas.openxmlformats.org/officeDocument/2006/relationships/image" Target="../media/image68.emf"/><Relationship Id="rId5" Type="http://schemas.openxmlformats.org/officeDocument/2006/relationships/customXml" Target="../ink/ink497.xml"/><Relationship Id="rId15" Type="http://schemas.openxmlformats.org/officeDocument/2006/relationships/customXml" Target="../ink/ink502.xml"/><Relationship Id="rId23" Type="http://schemas.openxmlformats.org/officeDocument/2006/relationships/customXml" Target="../ink/ink506.xml"/><Relationship Id="rId28" Type="http://schemas.openxmlformats.org/officeDocument/2006/relationships/image" Target="../media/image66.emf"/><Relationship Id="rId10" Type="http://schemas.openxmlformats.org/officeDocument/2006/relationships/image" Target="../media/image57.emf"/><Relationship Id="rId19" Type="http://schemas.openxmlformats.org/officeDocument/2006/relationships/customXml" Target="../ink/ink504.xml"/><Relationship Id="rId31" Type="http://schemas.openxmlformats.org/officeDocument/2006/relationships/customXml" Target="../ink/ink510.xml"/><Relationship Id="rId4" Type="http://schemas.openxmlformats.org/officeDocument/2006/relationships/image" Target="../media/image54.emf"/><Relationship Id="rId9" Type="http://schemas.openxmlformats.org/officeDocument/2006/relationships/customXml" Target="../ink/ink499.xml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customXml" Target="../ink/ink508.xml"/><Relationship Id="rId30" Type="http://schemas.openxmlformats.org/officeDocument/2006/relationships/image" Target="../media/image67.emf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2.xml"/><Relationship Id="rId21" Type="http://schemas.openxmlformats.org/officeDocument/2006/relationships/customXml" Target="../ink/ink528.xml"/><Relationship Id="rId42" Type="http://schemas.openxmlformats.org/officeDocument/2006/relationships/customXml" Target="../ink/ink548.xml"/><Relationship Id="rId47" Type="http://schemas.openxmlformats.org/officeDocument/2006/relationships/customXml" Target="../ink/ink553.xml"/><Relationship Id="rId63" Type="http://schemas.openxmlformats.org/officeDocument/2006/relationships/image" Target="../media/image98.emf"/><Relationship Id="rId68" Type="http://schemas.openxmlformats.org/officeDocument/2006/relationships/customXml" Target="../ink/ink573.xml"/><Relationship Id="rId84" Type="http://schemas.openxmlformats.org/officeDocument/2006/relationships/customXml" Target="../ink/ink589.xml"/><Relationship Id="rId89" Type="http://schemas.openxmlformats.org/officeDocument/2006/relationships/customXml" Target="../ink/ink594.xml"/><Relationship Id="rId112" Type="http://schemas.openxmlformats.org/officeDocument/2006/relationships/customXml" Target="../ink/ink617.xml"/><Relationship Id="rId133" Type="http://schemas.openxmlformats.org/officeDocument/2006/relationships/customXml" Target="../ink/ink638.xml"/><Relationship Id="rId138" Type="http://schemas.openxmlformats.org/officeDocument/2006/relationships/customXml" Target="../ink/ink643.xml"/><Relationship Id="rId154" Type="http://schemas.openxmlformats.org/officeDocument/2006/relationships/customXml" Target="../ink/ink658.xml"/><Relationship Id="rId159" Type="http://schemas.openxmlformats.org/officeDocument/2006/relationships/customXml" Target="../ink/ink663.xml"/><Relationship Id="rId175" Type="http://schemas.openxmlformats.org/officeDocument/2006/relationships/customXml" Target="../ink/ink678.xml"/><Relationship Id="rId170" Type="http://schemas.openxmlformats.org/officeDocument/2006/relationships/customXml" Target="../ink/ink673.xml"/><Relationship Id="rId191" Type="http://schemas.openxmlformats.org/officeDocument/2006/relationships/customXml" Target="../ink/ink691.xml"/><Relationship Id="rId196" Type="http://schemas.openxmlformats.org/officeDocument/2006/relationships/image" Target="../media/image101.emf"/><Relationship Id="rId16" Type="http://schemas.openxmlformats.org/officeDocument/2006/relationships/customXml" Target="../ink/ink523.xml"/><Relationship Id="rId107" Type="http://schemas.openxmlformats.org/officeDocument/2006/relationships/customXml" Target="../ink/ink612.xml"/><Relationship Id="rId11" Type="http://schemas.openxmlformats.org/officeDocument/2006/relationships/customXml" Target="../ink/ink518.xml"/><Relationship Id="rId32" Type="http://schemas.openxmlformats.org/officeDocument/2006/relationships/customXml" Target="../ink/ink538.xml"/><Relationship Id="rId37" Type="http://schemas.openxmlformats.org/officeDocument/2006/relationships/customXml" Target="../ink/ink543.xml"/><Relationship Id="rId53" Type="http://schemas.openxmlformats.org/officeDocument/2006/relationships/customXml" Target="../ink/ink559.xml"/><Relationship Id="rId58" Type="http://schemas.openxmlformats.org/officeDocument/2006/relationships/customXml" Target="../ink/ink564.xml"/><Relationship Id="rId74" Type="http://schemas.openxmlformats.org/officeDocument/2006/relationships/customXml" Target="../ink/ink579.xml"/><Relationship Id="rId79" Type="http://schemas.openxmlformats.org/officeDocument/2006/relationships/customXml" Target="../ink/ink584.xml"/><Relationship Id="rId102" Type="http://schemas.openxmlformats.org/officeDocument/2006/relationships/customXml" Target="../ink/ink607.xml"/><Relationship Id="rId123" Type="http://schemas.openxmlformats.org/officeDocument/2006/relationships/customXml" Target="../ink/ink628.xml"/><Relationship Id="rId128" Type="http://schemas.openxmlformats.org/officeDocument/2006/relationships/customXml" Target="../ink/ink633.xml"/><Relationship Id="rId144" Type="http://schemas.openxmlformats.org/officeDocument/2006/relationships/customXml" Target="../ink/ink648.xml"/><Relationship Id="rId149" Type="http://schemas.openxmlformats.org/officeDocument/2006/relationships/customXml" Target="../ink/ink653.xml"/><Relationship Id="rId5" Type="http://schemas.openxmlformats.org/officeDocument/2006/relationships/customXml" Target="../ink/ink512.xml"/><Relationship Id="rId90" Type="http://schemas.openxmlformats.org/officeDocument/2006/relationships/customXml" Target="../ink/ink595.xml"/><Relationship Id="rId95" Type="http://schemas.openxmlformats.org/officeDocument/2006/relationships/customXml" Target="../ink/ink600.xml"/><Relationship Id="rId160" Type="http://schemas.openxmlformats.org/officeDocument/2006/relationships/customXml" Target="../ink/ink664.xml"/><Relationship Id="rId165" Type="http://schemas.openxmlformats.org/officeDocument/2006/relationships/customXml" Target="../ink/ink669.xml"/><Relationship Id="rId181" Type="http://schemas.openxmlformats.org/officeDocument/2006/relationships/customXml" Target="../ink/ink683.xml"/><Relationship Id="rId186" Type="http://schemas.openxmlformats.org/officeDocument/2006/relationships/customXml" Target="../ink/ink687.xml"/><Relationship Id="rId22" Type="http://schemas.openxmlformats.org/officeDocument/2006/relationships/customXml" Target="../ink/ink529.xml"/><Relationship Id="rId27" Type="http://schemas.openxmlformats.org/officeDocument/2006/relationships/customXml" Target="../ink/ink534.xml"/><Relationship Id="rId43" Type="http://schemas.openxmlformats.org/officeDocument/2006/relationships/customXml" Target="../ink/ink549.xml"/><Relationship Id="rId48" Type="http://schemas.openxmlformats.org/officeDocument/2006/relationships/customXml" Target="../ink/ink554.xml"/><Relationship Id="rId64" Type="http://schemas.openxmlformats.org/officeDocument/2006/relationships/customXml" Target="../ink/ink569.xml"/><Relationship Id="rId69" Type="http://schemas.openxmlformats.org/officeDocument/2006/relationships/customXml" Target="../ink/ink574.xml"/><Relationship Id="rId113" Type="http://schemas.openxmlformats.org/officeDocument/2006/relationships/customXml" Target="../ink/ink618.xml"/><Relationship Id="rId118" Type="http://schemas.openxmlformats.org/officeDocument/2006/relationships/customXml" Target="../ink/ink623.xml"/><Relationship Id="rId134" Type="http://schemas.openxmlformats.org/officeDocument/2006/relationships/customXml" Target="../ink/ink639.xml"/><Relationship Id="rId139" Type="http://schemas.openxmlformats.org/officeDocument/2006/relationships/customXml" Target="../ink/ink644.xml"/><Relationship Id="rId80" Type="http://schemas.openxmlformats.org/officeDocument/2006/relationships/customXml" Target="../ink/ink585.xml"/><Relationship Id="rId85" Type="http://schemas.openxmlformats.org/officeDocument/2006/relationships/customXml" Target="../ink/ink590.xml"/><Relationship Id="rId150" Type="http://schemas.openxmlformats.org/officeDocument/2006/relationships/customXml" Target="../ink/ink654.xml"/><Relationship Id="rId155" Type="http://schemas.openxmlformats.org/officeDocument/2006/relationships/customXml" Target="../ink/ink659.xml"/><Relationship Id="rId171" Type="http://schemas.openxmlformats.org/officeDocument/2006/relationships/customXml" Target="../ink/ink674.xml"/><Relationship Id="rId176" Type="http://schemas.openxmlformats.org/officeDocument/2006/relationships/image" Target="../media/image77.emf"/><Relationship Id="rId12" Type="http://schemas.openxmlformats.org/officeDocument/2006/relationships/customXml" Target="../ink/ink519.xml"/><Relationship Id="rId17" Type="http://schemas.openxmlformats.org/officeDocument/2006/relationships/customXml" Target="../ink/ink524.xml"/><Relationship Id="rId33" Type="http://schemas.openxmlformats.org/officeDocument/2006/relationships/customXml" Target="../ink/ink539.xml"/><Relationship Id="rId38" Type="http://schemas.openxmlformats.org/officeDocument/2006/relationships/customXml" Target="../ink/ink544.xml"/><Relationship Id="rId59" Type="http://schemas.openxmlformats.org/officeDocument/2006/relationships/customXml" Target="../ink/ink565.xml"/><Relationship Id="rId103" Type="http://schemas.openxmlformats.org/officeDocument/2006/relationships/customXml" Target="../ink/ink608.xml"/><Relationship Id="rId108" Type="http://schemas.openxmlformats.org/officeDocument/2006/relationships/customXml" Target="../ink/ink613.xml"/><Relationship Id="rId124" Type="http://schemas.openxmlformats.org/officeDocument/2006/relationships/customXml" Target="../ink/ink629.xml"/><Relationship Id="rId129" Type="http://schemas.openxmlformats.org/officeDocument/2006/relationships/customXml" Target="../ink/ink634.xml"/><Relationship Id="rId54" Type="http://schemas.openxmlformats.org/officeDocument/2006/relationships/customXml" Target="../ink/ink560.xml"/><Relationship Id="rId70" Type="http://schemas.openxmlformats.org/officeDocument/2006/relationships/customXml" Target="../ink/ink575.xml"/><Relationship Id="rId75" Type="http://schemas.openxmlformats.org/officeDocument/2006/relationships/customXml" Target="../ink/ink580.xml"/><Relationship Id="rId91" Type="http://schemas.openxmlformats.org/officeDocument/2006/relationships/customXml" Target="../ink/ink596.xml"/><Relationship Id="rId96" Type="http://schemas.openxmlformats.org/officeDocument/2006/relationships/customXml" Target="../ink/ink601.xml"/><Relationship Id="rId140" Type="http://schemas.openxmlformats.org/officeDocument/2006/relationships/customXml" Target="../ink/ink645.xml"/><Relationship Id="rId145" Type="http://schemas.openxmlformats.org/officeDocument/2006/relationships/customXml" Target="../ink/ink649.xml"/><Relationship Id="rId161" Type="http://schemas.openxmlformats.org/officeDocument/2006/relationships/customXml" Target="../ink/ink665.xml"/><Relationship Id="rId166" Type="http://schemas.openxmlformats.org/officeDocument/2006/relationships/customXml" Target="../ink/ink670.xml"/><Relationship Id="rId182" Type="http://schemas.openxmlformats.org/officeDocument/2006/relationships/image" Target="../media/image73.emf"/><Relationship Id="rId187" Type="http://schemas.openxmlformats.org/officeDocument/2006/relationships/customXml" Target="../ink/ink6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3.xml"/><Relationship Id="rId23" Type="http://schemas.openxmlformats.org/officeDocument/2006/relationships/customXml" Target="../ink/ink530.xml"/><Relationship Id="rId28" Type="http://schemas.openxmlformats.org/officeDocument/2006/relationships/customXml" Target="../ink/ink535.xml"/><Relationship Id="rId49" Type="http://schemas.openxmlformats.org/officeDocument/2006/relationships/customXml" Target="../ink/ink555.xml"/><Relationship Id="rId114" Type="http://schemas.openxmlformats.org/officeDocument/2006/relationships/customXml" Target="../ink/ink619.xml"/><Relationship Id="rId119" Type="http://schemas.openxmlformats.org/officeDocument/2006/relationships/customXml" Target="../ink/ink624.xml"/><Relationship Id="rId44" Type="http://schemas.openxmlformats.org/officeDocument/2006/relationships/customXml" Target="../ink/ink550.xml"/><Relationship Id="rId60" Type="http://schemas.openxmlformats.org/officeDocument/2006/relationships/customXml" Target="../ink/ink566.xml"/><Relationship Id="rId65" Type="http://schemas.openxmlformats.org/officeDocument/2006/relationships/customXml" Target="../ink/ink570.xml"/><Relationship Id="rId81" Type="http://schemas.openxmlformats.org/officeDocument/2006/relationships/customXml" Target="../ink/ink586.xml"/><Relationship Id="rId86" Type="http://schemas.openxmlformats.org/officeDocument/2006/relationships/customXml" Target="../ink/ink591.xml"/><Relationship Id="rId130" Type="http://schemas.openxmlformats.org/officeDocument/2006/relationships/customXml" Target="../ink/ink635.xml"/><Relationship Id="rId135" Type="http://schemas.openxmlformats.org/officeDocument/2006/relationships/customXml" Target="../ink/ink640.xml"/><Relationship Id="rId151" Type="http://schemas.openxmlformats.org/officeDocument/2006/relationships/customXml" Target="../ink/ink655.xml"/><Relationship Id="rId156" Type="http://schemas.openxmlformats.org/officeDocument/2006/relationships/customXml" Target="../ink/ink660.xml"/><Relationship Id="rId177" Type="http://schemas.openxmlformats.org/officeDocument/2006/relationships/customXml" Target="../ink/ink679.xml"/><Relationship Id="rId172" Type="http://schemas.openxmlformats.org/officeDocument/2006/relationships/customXml" Target="../ink/ink675.xml"/><Relationship Id="rId13" Type="http://schemas.openxmlformats.org/officeDocument/2006/relationships/customXml" Target="../ink/ink520.xml"/><Relationship Id="rId18" Type="http://schemas.openxmlformats.org/officeDocument/2006/relationships/customXml" Target="../ink/ink525.xml"/><Relationship Id="rId39" Type="http://schemas.openxmlformats.org/officeDocument/2006/relationships/customXml" Target="../ink/ink545.xml"/><Relationship Id="rId109" Type="http://schemas.openxmlformats.org/officeDocument/2006/relationships/customXml" Target="../ink/ink614.xml"/><Relationship Id="rId34" Type="http://schemas.openxmlformats.org/officeDocument/2006/relationships/customXml" Target="../ink/ink540.xml"/><Relationship Id="rId50" Type="http://schemas.openxmlformats.org/officeDocument/2006/relationships/customXml" Target="../ink/ink556.xml"/><Relationship Id="rId55" Type="http://schemas.openxmlformats.org/officeDocument/2006/relationships/customXml" Target="../ink/ink561.xml"/><Relationship Id="rId76" Type="http://schemas.openxmlformats.org/officeDocument/2006/relationships/customXml" Target="../ink/ink581.xml"/><Relationship Id="rId97" Type="http://schemas.openxmlformats.org/officeDocument/2006/relationships/customXml" Target="../ink/ink602.xml"/><Relationship Id="rId104" Type="http://schemas.openxmlformats.org/officeDocument/2006/relationships/customXml" Target="../ink/ink609.xml"/><Relationship Id="rId120" Type="http://schemas.openxmlformats.org/officeDocument/2006/relationships/customXml" Target="../ink/ink625.xml"/><Relationship Id="rId125" Type="http://schemas.openxmlformats.org/officeDocument/2006/relationships/customXml" Target="../ink/ink630.xml"/><Relationship Id="rId141" Type="http://schemas.openxmlformats.org/officeDocument/2006/relationships/customXml" Target="../ink/ink646.xml"/><Relationship Id="rId146" Type="http://schemas.openxmlformats.org/officeDocument/2006/relationships/customXml" Target="../ink/ink650.xml"/><Relationship Id="rId167" Type="http://schemas.openxmlformats.org/officeDocument/2006/relationships/image" Target="../media/image76.emf"/><Relationship Id="rId188" Type="http://schemas.openxmlformats.org/officeDocument/2006/relationships/image" Target="../media/image79.emf"/><Relationship Id="rId7" Type="http://schemas.openxmlformats.org/officeDocument/2006/relationships/customXml" Target="../ink/ink514.xml"/><Relationship Id="rId71" Type="http://schemas.openxmlformats.org/officeDocument/2006/relationships/customXml" Target="../ink/ink576.xml"/><Relationship Id="rId92" Type="http://schemas.openxmlformats.org/officeDocument/2006/relationships/customXml" Target="../ink/ink597.xml"/><Relationship Id="rId162" Type="http://schemas.openxmlformats.org/officeDocument/2006/relationships/customXml" Target="../ink/ink666.xml"/><Relationship Id="rId183" Type="http://schemas.openxmlformats.org/officeDocument/2006/relationships/customXml" Target="../ink/ink684.xml"/><Relationship Id="rId2" Type="http://schemas.openxmlformats.org/officeDocument/2006/relationships/image" Target="../media/image69.png"/><Relationship Id="rId29" Type="http://schemas.openxmlformats.org/officeDocument/2006/relationships/customXml" Target="../ink/ink536.xml"/><Relationship Id="rId24" Type="http://schemas.openxmlformats.org/officeDocument/2006/relationships/customXml" Target="../ink/ink531.xml"/><Relationship Id="rId40" Type="http://schemas.openxmlformats.org/officeDocument/2006/relationships/customXml" Target="../ink/ink546.xml"/><Relationship Id="rId45" Type="http://schemas.openxmlformats.org/officeDocument/2006/relationships/customXml" Target="../ink/ink551.xml"/><Relationship Id="rId66" Type="http://schemas.openxmlformats.org/officeDocument/2006/relationships/customXml" Target="../ink/ink571.xml"/><Relationship Id="rId87" Type="http://schemas.openxmlformats.org/officeDocument/2006/relationships/customXml" Target="../ink/ink592.xml"/><Relationship Id="rId110" Type="http://schemas.openxmlformats.org/officeDocument/2006/relationships/customXml" Target="../ink/ink615.xml"/><Relationship Id="rId115" Type="http://schemas.openxmlformats.org/officeDocument/2006/relationships/customXml" Target="../ink/ink620.xml"/><Relationship Id="rId131" Type="http://schemas.openxmlformats.org/officeDocument/2006/relationships/customXml" Target="../ink/ink636.xml"/><Relationship Id="rId136" Type="http://schemas.openxmlformats.org/officeDocument/2006/relationships/customXml" Target="../ink/ink641.xml"/><Relationship Id="rId157" Type="http://schemas.openxmlformats.org/officeDocument/2006/relationships/customXml" Target="../ink/ink661.xml"/><Relationship Id="rId178" Type="http://schemas.openxmlformats.org/officeDocument/2006/relationships/customXml" Target="../ink/ink680.xml"/><Relationship Id="rId61" Type="http://schemas.openxmlformats.org/officeDocument/2006/relationships/customXml" Target="../ink/ink567.xml"/><Relationship Id="rId82" Type="http://schemas.openxmlformats.org/officeDocument/2006/relationships/customXml" Target="../ink/ink587.xml"/><Relationship Id="rId152" Type="http://schemas.openxmlformats.org/officeDocument/2006/relationships/customXml" Target="../ink/ink656.xml"/><Relationship Id="rId173" Type="http://schemas.openxmlformats.org/officeDocument/2006/relationships/customXml" Target="../ink/ink676.xml"/><Relationship Id="rId194" Type="http://schemas.openxmlformats.org/officeDocument/2006/relationships/image" Target="../media/image100.emf"/><Relationship Id="rId19" Type="http://schemas.openxmlformats.org/officeDocument/2006/relationships/customXml" Target="../ink/ink526.xml"/><Relationship Id="rId14" Type="http://schemas.openxmlformats.org/officeDocument/2006/relationships/customXml" Target="../ink/ink521.xml"/><Relationship Id="rId30" Type="http://schemas.openxmlformats.org/officeDocument/2006/relationships/image" Target="../media/image97.emf"/><Relationship Id="rId35" Type="http://schemas.openxmlformats.org/officeDocument/2006/relationships/customXml" Target="../ink/ink541.xml"/><Relationship Id="rId56" Type="http://schemas.openxmlformats.org/officeDocument/2006/relationships/customXml" Target="../ink/ink562.xml"/><Relationship Id="rId77" Type="http://schemas.openxmlformats.org/officeDocument/2006/relationships/customXml" Target="../ink/ink582.xml"/><Relationship Id="rId100" Type="http://schemas.openxmlformats.org/officeDocument/2006/relationships/customXml" Target="../ink/ink605.xml"/><Relationship Id="rId105" Type="http://schemas.openxmlformats.org/officeDocument/2006/relationships/customXml" Target="../ink/ink610.xml"/><Relationship Id="rId126" Type="http://schemas.openxmlformats.org/officeDocument/2006/relationships/customXml" Target="../ink/ink631.xml"/><Relationship Id="rId147" Type="http://schemas.openxmlformats.org/officeDocument/2006/relationships/customXml" Target="../ink/ink651.xml"/><Relationship Id="rId168" Type="http://schemas.openxmlformats.org/officeDocument/2006/relationships/customXml" Target="../ink/ink671.xml"/><Relationship Id="rId8" Type="http://schemas.openxmlformats.org/officeDocument/2006/relationships/customXml" Target="../ink/ink515.xml"/><Relationship Id="rId51" Type="http://schemas.openxmlformats.org/officeDocument/2006/relationships/customXml" Target="../ink/ink557.xml"/><Relationship Id="rId72" Type="http://schemas.openxmlformats.org/officeDocument/2006/relationships/customXml" Target="../ink/ink577.xml"/><Relationship Id="rId93" Type="http://schemas.openxmlformats.org/officeDocument/2006/relationships/customXml" Target="../ink/ink598.xml"/><Relationship Id="rId98" Type="http://schemas.openxmlformats.org/officeDocument/2006/relationships/customXml" Target="../ink/ink603.xml"/><Relationship Id="rId121" Type="http://schemas.openxmlformats.org/officeDocument/2006/relationships/customXml" Target="../ink/ink626.xml"/><Relationship Id="rId142" Type="http://schemas.openxmlformats.org/officeDocument/2006/relationships/customXml" Target="../ink/ink647.xml"/><Relationship Id="rId163" Type="http://schemas.openxmlformats.org/officeDocument/2006/relationships/customXml" Target="../ink/ink667.xml"/><Relationship Id="rId184" Type="http://schemas.openxmlformats.org/officeDocument/2006/relationships/customXml" Target="../ink/ink685.xml"/><Relationship Id="rId189" Type="http://schemas.openxmlformats.org/officeDocument/2006/relationships/customXml" Target="../ink/ink689.xml"/><Relationship Id="rId3" Type="http://schemas.openxmlformats.org/officeDocument/2006/relationships/customXml" Target="../ink/ink511.xml"/><Relationship Id="rId25" Type="http://schemas.openxmlformats.org/officeDocument/2006/relationships/customXml" Target="../ink/ink532.xml"/><Relationship Id="rId46" Type="http://schemas.openxmlformats.org/officeDocument/2006/relationships/customXml" Target="../ink/ink552.xml"/><Relationship Id="rId67" Type="http://schemas.openxmlformats.org/officeDocument/2006/relationships/customXml" Target="../ink/ink572.xml"/><Relationship Id="rId116" Type="http://schemas.openxmlformats.org/officeDocument/2006/relationships/customXml" Target="../ink/ink621.xml"/><Relationship Id="rId137" Type="http://schemas.openxmlformats.org/officeDocument/2006/relationships/customXml" Target="../ink/ink642.xml"/><Relationship Id="rId158" Type="http://schemas.openxmlformats.org/officeDocument/2006/relationships/customXml" Target="../ink/ink662.xml"/><Relationship Id="rId20" Type="http://schemas.openxmlformats.org/officeDocument/2006/relationships/customXml" Target="../ink/ink527.xml"/><Relationship Id="rId41" Type="http://schemas.openxmlformats.org/officeDocument/2006/relationships/customXml" Target="../ink/ink547.xml"/><Relationship Id="rId62" Type="http://schemas.openxmlformats.org/officeDocument/2006/relationships/customXml" Target="../ink/ink568.xml"/><Relationship Id="rId83" Type="http://schemas.openxmlformats.org/officeDocument/2006/relationships/customXml" Target="../ink/ink588.xml"/><Relationship Id="rId88" Type="http://schemas.openxmlformats.org/officeDocument/2006/relationships/customXml" Target="../ink/ink593.xml"/><Relationship Id="rId111" Type="http://schemas.openxmlformats.org/officeDocument/2006/relationships/customXml" Target="../ink/ink616.xml"/><Relationship Id="rId132" Type="http://schemas.openxmlformats.org/officeDocument/2006/relationships/customXml" Target="../ink/ink637.xml"/><Relationship Id="rId153" Type="http://schemas.openxmlformats.org/officeDocument/2006/relationships/customXml" Target="../ink/ink657.xml"/><Relationship Id="rId174" Type="http://schemas.openxmlformats.org/officeDocument/2006/relationships/customXml" Target="../ink/ink677.xml"/><Relationship Id="rId179" Type="http://schemas.openxmlformats.org/officeDocument/2006/relationships/customXml" Target="../ink/ink681.xml"/><Relationship Id="rId195" Type="http://schemas.openxmlformats.org/officeDocument/2006/relationships/customXml" Target="../ink/ink692.xml"/><Relationship Id="rId190" Type="http://schemas.openxmlformats.org/officeDocument/2006/relationships/customXml" Target="../ink/ink690.xml"/><Relationship Id="rId15" Type="http://schemas.openxmlformats.org/officeDocument/2006/relationships/customXml" Target="../ink/ink522.xml"/><Relationship Id="rId36" Type="http://schemas.openxmlformats.org/officeDocument/2006/relationships/customXml" Target="../ink/ink542.xml"/><Relationship Id="rId57" Type="http://schemas.openxmlformats.org/officeDocument/2006/relationships/customXml" Target="../ink/ink563.xml"/><Relationship Id="rId106" Type="http://schemas.openxmlformats.org/officeDocument/2006/relationships/customXml" Target="../ink/ink611.xml"/><Relationship Id="rId127" Type="http://schemas.openxmlformats.org/officeDocument/2006/relationships/customXml" Target="../ink/ink632.xml"/><Relationship Id="rId10" Type="http://schemas.openxmlformats.org/officeDocument/2006/relationships/customXml" Target="../ink/ink517.xml"/><Relationship Id="rId31" Type="http://schemas.openxmlformats.org/officeDocument/2006/relationships/customXml" Target="../ink/ink537.xml"/><Relationship Id="rId52" Type="http://schemas.openxmlformats.org/officeDocument/2006/relationships/customXml" Target="../ink/ink558.xml"/><Relationship Id="rId73" Type="http://schemas.openxmlformats.org/officeDocument/2006/relationships/customXml" Target="../ink/ink578.xml"/><Relationship Id="rId78" Type="http://schemas.openxmlformats.org/officeDocument/2006/relationships/customXml" Target="../ink/ink583.xml"/><Relationship Id="rId94" Type="http://schemas.openxmlformats.org/officeDocument/2006/relationships/customXml" Target="../ink/ink599.xml"/><Relationship Id="rId99" Type="http://schemas.openxmlformats.org/officeDocument/2006/relationships/customXml" Target="../ink/ink604.xml"/><Relationship Id="rId101" Type="http://schemas.openxmlformats.org/officeDocument/2006/relationships/customXml" Target="../ink/ink606.xml"/><Relationship Id="rId122" Type="http://schemas.openxmlformats.org/officeDocument/2006/relationships/customXml" Target="../ink/ink627.xml"/><Relationship Id="rId143" Type="http://schemas.openxmlformats.org/officeDocument/2006/relationships/image" Target="../media/image69.emf"/><Relationship Id="rId148" Type="http://schemas.openxmlformats.org/officeDocument/2006/relationships/customXml" Target="../ink/ink652.xml"/><Relationship Id="rId164" Type="http://schemas.openxmlformats.org/officeDocument/2006/relationships/customXml" Target="../ink/ink668.xml"/><Relationship Id="rId169" Type="http://schemas.openxmlformats.org/officeDocument/2006/relationships/customXml" Target="../ink/ink672.xml"/><Relationship Id="rId185" Type="http://schemas.openxmlformats.org/officeDocument/2006/relationships/customXml" Target="../ink/ink686.xml"/><Relationship Id="rId4" Type="http://schemas.openxmlformats.org/officeDocument/2006/relationships/image" Target="../media/image74.emf"/><Relationship Id="rId9" Type="http://schemas.openxmlformats.org/officeDocument/2006/relationships/customXml" Target="../ink/ink516.xml"/><Relationship Id="rId180" Type="http://schemas.openxmlformats.org/officeDocument/2006/relationships/customXml" Target="../ink/ink682.xml"/><Relationship Id="rId26" Type="http://schemas.openxmlformats.org/officeDocument/2006/relationships/customXml" Target="../ink/ink53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7.xml"/><Relationship Id="rId13" Type="http://schemas.openxmlformats.org/officeDocument/2006/relationships/customXml" Target="../ink/ink700.xml"/><Relationship Id="rId18" Type="http://schemas.openxmlformats.org/officeDocument/2006/relationships/customXml" Target="../ink/ink704.xml"/><Relationship Id="rId26" Type="http://schemas.openxmlformats.org/officeDocument/2006/relationships/customXml" Target="../ink/ink710.xml"/><Relationship Id="rId39" Type="http://schemas.openxmlformats.org/officeDocument/2006/relationships/customXml" Target="../ink/ink719.xml"/><Relationship Id="rId3" Type="http://schemas.openxmlformats.org/officeDocument/2006/relationships/customXml" Target="../ink/ink693.xml"/><Relationship Id="rId21" Type="http://schemas.openxmlformats.org/officeDocument/2006/relationships/customXml" Target="../ink/ink706.xml"/><Relationship Id="rId34" Type="http://schemas.openxmlformats.org/officeDocument/2006/relationships/customXml" Target="../ink/ink716.xml"/><Relationship Id="rId42" Type="http://schemas.openxmlformats.org/officeDocument/2006/relationships/customXml" Target="../ink/ink721.xml"/><Relationship Id="rId47" Type="http://schemas.openxmlformats.org/officeDocument/2006/relationships/image" Target="../media/image105.emf"/><Relationship Id="rId7" Type="http://schemas.openxmlformats.org/officeDocument/2006/relationships/customXml" Target="../ink/ink696.xml"/><Relationship Id="rId12" Type="http://schemas.openxmlformats.org/officeDocument/2006/relationships/image" Target="../media/image87.emf"/><Relationship Id="rId17" Type="http://schemas.openxmlformats.org/officeDocument/2006/relationships/image" Target="../media/image88.emf"/><Relationship Id="rId25" Type="http://schemas.openxmlformats.org/officeDocument/2006/relationships/customXml" Target="../ink/ink709.xml"/><Relationship Id="rId33" Type="http://schemas.openxmlformats.org/officeDocument/2006/relationships/customXml" Target="../ink/ink715.xml"/><Relationship Id="rId38" Type="http://schemas.openxmlformats.org/officeDocument/2006/relationships/image" Target="../media/image102.emf"/><Relationship Id="rId46" Type="http://schemas.openxmlformats.org/officeDocument/2006/relationships/customXml" Target="../ink/ink724.xml"/><Relationship Id="rId2" Type="http://schemas.openxmlformats.org/officeDocument/2006/relationships/image" Target="../media/image70.png"/><Relationship Id="rId16" Type="http://schemas.openxmlformats.org/officeDocument/2006/relationships/customXml" Target="../ink/ink703.xml"/><Relationship Id="rId20" Type="http://schemas.openxmlformats.org/officeDocument/2006/relationships/customXml" Target="../ink/ink705.xml"/><Relationship Id="rId29" Type="http://schemas.openxmlformats.org/officeDocument/2006/relationships/customXml" Target="../ink/ink712.xml"/><Relationship Id="rId41" Type="http://schemas.openxmlformats.org/officeDocument/2006/relationships/image" Target="../media/image10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5.xml"/><Relationship Id="rId11" Type="http://schemas.openxmlformats.org/officeDocument/2006/relationships/customXml" Target="../ink/ink699.xml"/><Relationship Id="rId24" Type="http://schemas.openxmlformats.org/officeDocument/2006/relationships/image" Target="../media/image94.emf"/><Relationship Id="rId32" Type="http://schemas.openxmlformats.org/officeDocument/2006/relationships/image" Target="../media/image96.emf"/><Relationship Id="rId37" Type="http://schemas.openxmlformats.org/officeDocument/2006/relationships/customXml" Target="../ink/ink718.xml"/><Relationship Id="rId40" Type="http://schemas.openxmlformats.org/officeDocument/2006/relationships/customXml" Target="../ink/ink720.xml"/><Relationship Id="rId45" Type="http://schemas.openxmlformats.org/officeDocument/2006/relationships/customXml" Target="../ink/ink723.xml"/><Relationship Id="rId5" Type="http://schemas.openxmlformats.org/officeDocument/2006/relationships/customXml" Target="../ink/ink694.xml"/><Relationship Id="rId15" Type="http://schemas.openxmlformats.org/officeDocument/2006/relationships/customXml" Target="../ink/ink702.xml"/><Relationship Id="rId23" Type="http://schemas.openxmlformats.org/officeDocument/2006/relationships/customXml" Target="../ink/ink708.xml"/><Relationship Id="rId28" Type="http://schemas.openxmlformats.org/officeDocument/2006/relationships/customXml" Target="../ink/ink711.xml"/><Relationship Id="rId36" Type="http://schemas.openxmlformats.org/officeDocument/2006/relationships/customXml" Target="../ink/ink717.xml"/><Relationship Id="rId10" Type="http://schemas.openxmlformats.org/officeDocument/2006/relationships/image" Target="../media/image72.emf"/><Relationship Id="rId19" Type="http://schemas.openxmlformats.org/officeDocument/2006/relationships/image" Target="../media/image89.emf"/><Relationship Id="rId31" Type="http://schemas.openxmlformats.org/officeDocument/2006/relationships/customXml" Target="../ink/ink714.xml"/><Relationship Id="rId44" Type="http://schemas.openxmlformats.org/officeDocument/2006/relationships/image" Target="../media/image104.emf"/><Relationship Id="rId4" Type="http://schemas.openxmlformats.org/officeDocument/2006/relationships/image" Target="../media/image71.emf"/><Relationship Id="rId9" Type="http://schemas.openxmlformats.org/officeDocument/2006/relationships/customXml" Target="../ink/ink698.xml"/><Relationship Id="rId14" Type="http://schemas.openxmlformats.org/officeDocument/2006/relationships/customXml" Target="../ink/ink701.xml"/><Relationship Id="rId22" Type="http://schemas.openxmlformats.org/officeDocument/2006/relationships/customXml" Target="../ink/ink707.xml"/><Relationship Id="rId27" Type="http://schemas.openxmlformats.org/officeDocument/2006/relationships/image" Target="../media/image95.emf"/><Relationship Id="rId30" Type="http://schemas.openxmlformats.org/officeDocument/2006/relationships/customXml" Target="../ink/ink713.xml"/><Relationship Id="rId35" Type="http://schemas.openxmlformats.org/officeDocument/2006/relationships/image" Target="../media/image99.emf"/><Relationship Id="rId43" Type="http://schemas.openxmlformats.org/officeDocument/2006/relationships/customXml" Target="../ink/ink722.xml"/><Relationship Id="rId48" Type="http://schemas.openxmlformats.org/officeDocument/2006/relationships/customXml" Target="../ink/ink7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customXml" Target="../ink/ink731.xml"/><Relationship Id="rId18" Type="http://schemas.openxmlformats.org/officeDocument/2006/relationships/image" Target="../media/image114.emf"/><Relationship Id="rId26" Type="http://schemas.openxmlformats.org/officeDocument/2006/relationships/image" Target="../media/image118.emf"/><Relationship Id="rId3" Type="http://schemas.openxmlformats.org/officeDocument/2006/relationships/customXml" Target="../ink/ink726.xml"/><Relationship Id="rId21" Type="http://schemas.openxmlformats.org/officeDocument/2006/relationships/customXml" Target="../ink/ink735.xml"/><Relationship Id="rId34" Type="http://schemas.openxmlformats.org/officeDocument/2006/relationships/image" Target="../media/image122.emf"/><Relationship Id="rId7" Type="http://schemas.openxmlformats.org/officeDocument/2006/relationships/customXml" Target="../ink/ink728.xml"/><Relationship Id="rId12" Type="http://schemas.openxmlformats.org/officeDocument/2006/relationships/image" Target="../media/image111.emf"/><Relationship Id="rId17" Type="http://schemas.openxmlformats.org/officeDocument/2006/relationships/customXml" Target="../ink/ink733.xml"/><Relationship Id="rId25" Type="http://schemas.openxmlformats.org/officeDocument/2006/relationships/customXml" Target="../ink/ink737.xml"/><Relationship Id="rId33" Type="http://schemas.openxmlformats.org/officeDocument/2006/relationships/customXml" Target="../ink/ink741.xml"/><Relationship Id="rId38" Type="http://schemas.openxmlformats.org/officeDocument/2006/relationships/image" Target="../media/image124.emf"/><Relationship Id="rId2" Type="http://schemas.openxmlformats.org/officeDocument/2006/relationships/image" Target="../media/image106.png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29" Type="http://schemas.openxmlformats.org/officeDocument/2006/relationships/customXml" Target="../ink/ink7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emf"/><Relationship Id="rId11" Type="http://schemas.openxmlformats.org/officeDocument/2006/relationships/customXml" Target="../ink/ink730.xml"/><Relationship Id="rId24" Type="http://schemas.openxmlformats.org/officeDocument/2006/relationships/image" Target="../media/image117.emf"/><Relationship Id="rId32" Type="http://schemas.openxmlformats.org/officeDocument/2006/relationships/image" Target="../media/image121.emf"/><Relationship Id="rId37" Type="http://schemas.openxmlformats.org/officeDocument/2006/relationships/customXml" Target="../ink/ink743.xml"/><Relationship Id="rId5" Type="http://schemas.openxmlformats.org/officeDocument/2006/relationships/customXml" Target="../ink/ink727.xml"/><Relationship Id="rId15" Type="http://schemas.openxmlformats.org/officeDocument/2006/relationships/customXml" Target="../ink/ink732.xml"/><Relationship Id="rId23" Type="http://schemas.openxmlformats.org/officeDocument/2006/relationships/customXml" Target="../ink/ink736.xml"/><Relationship Id="rId28" Type="http://schemas.openxmlformats.org/officeDocument/2006/relationships/image" Target="../media/image119.emf"/><Relationship Id="rId36" Type="http://schemas.openxmlformats.org/officeDocument/2006/relationships/image" Target="../media/image123.emf"/><Relationship Id="rId10" Type="http://schemas.openxmlformats.org/officeDocument/2006/relationships/image" Target="../media/image110.emf"/><Relationship Id="rId19" Type="http://schemas.openxmlformats.org/officeDocument/2006/relationships/customXml" Target="../ink/ink734.xml"/><Relationship Id="rId31" Type="http://schemas.openxmlformats.org/officeDocument/2006/relationships/customXml" Target="../ink/ink740.xml"/><Relationship Id="rId4" Type="http://schemas.openxmlformats.org/officeDocument/2006/relationships/image" Target="../media/image107.emf"/><Relationship Id="rId9" Type="http://schemas.openxmlformats.org/officeDocument/2006/relationships/customXml" Target="../ink/ink729.xml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Relationship Id="rId27" Type="http://schemas.openxmlformats.org/officeDocument/2006/relationships/customXml" Target="../ink/ink738.xml"/><Relationship Id="rId30" Type="http://schemas.openxmlformats.org/officeDocument/2006/relationships/image" Target="../media/image120.emf"/><Relationship Id="rId35" Type="http://schemas.openxmlformats.org/officeDocument/2006/relationships/customXml" Target="../ink/ink7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37412" y="-2068829"/>
            <a:ext cx="6477001" cy="107518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698660" y="640086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53660" y="6310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0561500" y="640086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6500" y="6310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10332900" y="639330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87900" y="6303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10203300" y="640842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8300" y="631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10607220" y="592854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62220" y="5838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10271700" y="592854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6700" y="5838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0309860" y="547134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4860" y="538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10111860" y="548646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6860" y="5396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9951660" y="547890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660" y="538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10035540" y="502170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0540" y="4931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9814500" y="503682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9500" y="494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9692820" y="502170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7820" y="4931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9753660" y="454146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08660" y="4451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/>
              <p14:cNvContentPartPr/>
              <p14:nvPr/>
            </p14:nvContentPartPr>
            <p14:xfrm>
              <a:off x="9525060" y="4564500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0060" y="4474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/>
              <p14:cNvContentPartPr/>
              <p14:nvPr/>
            </p14:nvContentPartPr>
            <p14:xfrm>
              <a:off x="9387900" y="455694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290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/>
              <p14:cNvContentPartPr/>
              <p14:nvPr/>
            </p14:nvContentPartPr>
            <p14:xfrm>
              <a:off x="9464220" y="410730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9220" y="4017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/>
              <p14:cNvContentPartPr/>
              <p14:nvPr/>
            </p14:nvContentPartPr>
            <p14:xfrm>
              <a:off x="9585900" y="358890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0900" y="349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/>
              <p14:cNvContentPartPr/>
              <p14:nvPr/>
            </p14:nvContentPartPr>
            <p14:xfrm>
              <a:off x="9327060" y="547890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2060" y="538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/>
              <p14:cNvContentPartPr/>
              <p14:nvPr/>
            </p14:nvContentPartPr>
            <p14:xfrm>
              <a:off x="9181980" y="547890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36980" y="538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/>
              <p14:cNvContentPartPr/>
              <p14:nvPr/>
            </p14:nvContentPartPr>
            <p14:xfrm>
              <a:off x="9121140" y="501414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614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/>
              <p14:cNvContentPartPr/>
              <p14:nvPr/>
            </p14:nvContentPartPr>
            <p14:xfrm>
              <a:off x="9243180" y="500622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8180" y="4916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/>
              <p14:cNvContentPartPr/>
              <p14:nvPr/>
            </p14:nvContentPartPr>
            <p14:xfrm>
              <a:off x="8900100" y="5021700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5100" y="4931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/>
              <p14:cNvContentPartPr/>
              <p14:nvPr/>
            </p14:nvContentPartPr>
            <p14:xfrm>
              <a:off x="8762940" y="499110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7940" y="4901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/>
              <p14:cNvContentPartPr/>
              <p14:nvPr/>
            </p14:nvContentPartPr>
            <p14:xfrm>
              <a:off x="8831700" y="4572060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6700" y="4482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/>
              <p14:cNvContentPartPr/>
              <p14:nvPr/>
            </p14:nvContentPartPr>
            <p14:xfrm>
              <a:off x="8884980" y="408426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9980" y="399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/>
              <p14:cNvContentPartPr/>
              <p14:nvPr/>
            </p14:nvContentPartPr>
            <p14:xfrm>
              <a:off x="8785980" y="3581340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0980" y="349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/>
              <p14:cNvContentPartPr/>
              <p14:nvPr/>
            </p14:nvContentPartPr>
            <p14:xfrm>
              <a:off x="8671500" y="4076700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26500" y="398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/>
              <p14:cNvContentPartPr/>
              <p14:nvPr/>
            </p14:nvContentPartPr>
            <p14:xfrm>
              <a:off x="8519220" y="407670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4220" y="398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/>
              <p14:cNvContentPartPr/>
              <p14:nvPr/>
            </p14:nvContentPartPr>
            <p14:xfrm>
              <a:off x="8313300" y="4099740"/>
              <a:ext cx="36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8300" y="4009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k 32"/>
              <p14:cNvContentPartPr/>
              <p14:nvPr/>
            </p14:nvContentPartPr>
            <p14:xfrm>
              <a:off x="8168580" y="4122420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3580" y="4032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/>
              <p14:cNvContentPartPr/>
              <p14:nvPr/>
            </p14:nvContentPartPr>
            <p14:xfrm>
              <a:off x="8244900" y="358890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9900" y="349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/>
              <p14:cNvContentPartPr/>
              <p14:nvPr/>
            </p14:nvContentPartPr>
            <p14:xfrm>
              <a:off x="8603100" y="3581340"/>
              <a:ext cx="360" cy="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8100" y="349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/>
              <p14:cNvContentPartPr/>
              <p14:nvPr/>
            </p14:nvContentPartPr>
            <p14:xfrm>
              <a:off x="8031420" y="3596820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6420" y="350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7" name="Ink 36"/>
              <p14:cNvContentPartPr/>
              <p14:nvPr/>
            </p14:nvContentPartPr>
            <p14:xfrm>
              <a:off x="7894260" y="3558660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9260" y="346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Ink 37"/>
              <p14:cNvContentPartPr/>
              <p14:nvPr/>
            </p14:nvContentPartPr>
            <p14:xfrm>
              <a:off x="7947540" y="3109020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2540" y="3019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Ink 38"/>
              <p14:cNvContentPartPr/>
              <p14:nvPr/>
            </p14:nvContentPartPr>
            <p14:xfrm>
              <a:off x="8404740" y="6385740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9740" y="6295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/>
              <p14:cNvContentPartPr/>
              <p14:nvPr/>
            </p14:nvContentPartPr>
            <p14:xfrm>
              <a:off x="8252460" y="6385740"/>
              <a:ext cx="360" cy="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7460" y="6295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k 40"/>
              <p14:cNvContentPartPr/>
              <p14:nvPr/>
            </p14:nvContentPartPr>
            <p14:xfrm>
              <a:off x="8176140" y="5928540"/>
              <a:ext cx="360" cy="3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1140" y="5838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/>
              <p14:cNvContentPartPr/>
              <p14:nvPr/>
            </p14:nvContentPartPr>
            <p14:xfrm>
              <a:off x="8359020" y="5905500"/>
              <a:ext cx="360" cy="3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4020" y="5815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Ink 42"/>
              <p14:cNvContentPartPr/>
              <p14:nvPr/>
            </p14:nvContentPartPr>
            <p14:xfrm>
              <a:off x="8275500" y="5463420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30500" y="5373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/>
              <p14:cNvContentPartPr/>
              <p14:nvPr/>
            </p14:nvContentPartPr>
            <p14:xfrm>
              <a:off x="8138340" y="5448300"/>
              <a:ext cx="360" cy="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3340" y="5358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/>
              <p14:cNvContentPartPr/>
              <p14:nvPr/>
            </p14:nvContentPartPr>
            <p14:xfrm>
              <a:off x="7917300" y="5455860"/>
              <a:ext cx="360" cy="79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872300" y="5365860"/>
                <a:ext cx="90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6" name="Ink 45"/>
              <p14:cNvContentPartPr/>
              <p14:nvPr/>
            </p14:nvContentPartPr>
            <p14:xfrm>
              <a:off x="7780140" y="5478900"/>
              <a:ext cx="360" cy="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5140" y="538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Ink 46"/>
              <p14:cNvContentPartPr/>
              <p14:nvPr/>
            </p14:nvContentPartPr>
            <p14:xfrm>
              <a:off x="7840980" y="5059860"/>
              <a:ext cx="360" cy="3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5980" y="4969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8" name="Ink 47"/>
              <p14:cNvContentPartPr/>
              <p14:nvPr/>
            </p14:nvContentPartPr>
            <p14:xfrm>
              <a:off x="7551540" y="5455860"/>
              <a:ext cx="360" cy="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6540" y="5365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/>
              <p14:cNvContentPartPr/>
              <p14:nvPr/>
            </p14:nvContentPartPr>
            <p14:xfrm>
              <a:off x="7894260" y="4579620"/>
              <a:ext cx="360" cy="3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9260" y="4489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0" name="Ink 49"/>
              <p14:cNvContentPartPr/>
              <p14:nvPr/>
            </p14:nvContentPartPr>
            <p14:xfrm>
              <a:off x="7437060" y="5463420"/>
              <a:ext cx="360" cy="3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2060" y="5373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/>
              <p14:cNvContentPartPr/>
              <p14:nvPr/>
            </p14:nvContentPartPr>
            <p14:xfrm>
              <a:off x="7345620" y="5021700"/>
              <a:ext cx="360" cy="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0620" y="4931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2" name="Ink 51"/>
              <p14:cNvContentPartPr/>
              <p14:nvPr/>
            </p14:nvContentPartPr>
            <p14:xfrm>
              <a:off x="7490340" y="5006220"/>
              <a:ext cx="360" cy="3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5340" y="4916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/>
              <p14:cNvContentPartPr/>
              <p14:nvPr/>
            </p14:nvContentPartPr>
            <p14:xfrm>
              <a:off x="7292340" y="4541460"/>
              <a:ext cx="360" cy="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7340" y="4451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4" name="Ink 53"/>
              <p14:cNvContentPartPr/>
              <p14:nvPr/>
            </p14:nvContentPartPr>
            <p14:xfrm>
              <a:off x="7086780" y="4556940"/>
              <a:ext cx="360" cy="3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178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Ink 54"/>
              <p14:cNvContentPartPr/>
              <p14:nvPr/>
            </p14:nvContentPartPr>
            <p14:xfrm>
              <a:off x="6934140" y="4549020"/>
              <a:ext cx="360" cy="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9140" y="4459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6" name="Ink 55"/>
              <p14:cNvContentPartPr/>
              <p14:nvPr/>
            </p14:nvContentPartPr>
            <p14:xfrm>
              <a:off x="6865740" y="4069140"/>
              <a:ext cx="360" cy="3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0740" y="3979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" name="Ink 56"/>
              <p14:cNvContentPartPr/>
              <p14:nvPr/>
            </p14:nvContentPartPr>
            <p14:xfrm>
              <a:off x="7025580" y="4076700"/>
              <a:ext cx="360" cy="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0580" y="398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8" name="Ink 57"/>
              <p14:cNvContentPartPr/>
              <p14:nvPr/>
            </p14:nvContentPartPr>
            <p14:xfrm>
              <a:off x="6751260" y="5486460"/>
              <a:ext cx="360" cy="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6260" y="5396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9" name="Ink 58"/>
              <p14:cNvContentPartPr/>
              <p14:nvPr/>
            </p14:nvContentPartPr>
            <p14:xfrm>
              <a:off x="6621660" y="5486460"/>
              <a:ext cx="360" cy="3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6660" y="5396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0" name="Ink 59"/>
              <p14:cNvContentPartPr/>
              <p14:nvPr/>
            </p14:nvContentPartPr>
            <p14:xfrm>
              <a:off x="6400980" y="5478900"/>
              <a:ext cx="360" cy="3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5980" y="538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1" name="Ink 60"/>
              <p14:cNvContentPartPr/>
              <p14:nvPr/>
            </p14:nvContentPartPr>
            <p14:xfrm>
              <a:off x="6271380" y="5486460"/>
              <a:ext cx="360" cy="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6380" y="5396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2" name="Ink 61"/>
              <p14:cNvContentPartPr/>
              <p14:nvPr/>
            </p14:nvContentPartPr>
            <p14:xfrm>
              <a:off x="6682860" y="4998660"/>
              <a:ext cx="360" cy="3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7860" y="490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2"/>
              <p14:cNvContentPartPr/>
              <p14:nvPr/>
            </p14:nvContentPartPr>
            <p14:xfrm>
              <a:off x="6324660" y="5014140"/>
              <a:ext cx="360" cy="3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966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4" name="Ink 63"/>
              <p14:cNvContentPartPr/>
              <p14:nvPr/>
            </p14:nvContentPartPr>
            <p14:xfrm>
              <a:off x="6111180" y="5029260"/>
              <a:ext cx="360" cy="3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6180" y="4939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Ink 64"/>
              <p14:cNvContentPartPr/>
              <p14:nvPr/>
            </p14:nvContentPartPr>
            <p14:xfrm>
              <a:off x="5974020" y="5014140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902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6" name="Ink 65"/>
              <p14:cNvContentPartPr/>
              <p14:nvPr/>
            </p14:nvContentPartPr>
            <p14:xfrm>
              <a:off x="6050340" y="4572060"/>
              <a:ext cx="360" cy="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5340" y="4482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/>
              <p14:cNvContentPartPr/>
              <p14:nvPr/>
            </p14:nvContentPartPr>
            <p14:xfrm>
              <a:off x="5882580" y="3573780"/>
              <a:ext cx="360" cy="3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7580" y="3483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8" name="Ink 67"/>
              <p14:cNvContentPartPr/>
              <p14:nvPr/>
            </p14:nvContentPartPr>
            <p14:xfrm>
              <a:off x="5760900" y="4099740"/>
              <a:ext cx="360" cy="3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5900" y="4009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9" name="Ink 68"/>
              <p14:cNvContentPartPr/>
              <p14:nvPr/>
            </p14:nvContentPartPr>
            <p14:xfrm>
              <a:off x="5707260" y="4549020"/>
              <a:ext cx="360" cy="3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2260" y="4459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Ink 69"/>
              <p14:cNvContentPartPr/>
              <p14:nvPr/>
            </p14:nvContentPartPr>
            <p14:xfrm>
              <a:off x="5829300" y="4549020"/>
              <a:ext cx="360" cy="3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4300" y="4459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1" name="Ink 70"/>
              <p14:cNvContentPartPr/>
              <p14:nvPr/>
            </p14:nvContentPartPr>
            <p14:xfrm>
              <a:off x="5539860" y="4091820"/>
              <a:ext cx="360" cy="3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4860" y="400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2" name="Ink 71"/>
              <p14:cNvContentPartPr/>
              <p14:nvPr/>
            </p14:nvContentPartPr>
            <p14:xfrm>
              <a:off x="5417820" y="4091820"/>
              <a:ext cx="360" cy="3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2820" y="400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3" name="Ink 72"/>
              <p14:cNvContentPartPr/>
              <p14:nvPr/>
            </p14:nvContentPartPr>
            <p14:xfrm>
              <a:off x="5349420" y="3558660"/>
              <a:ext cx="360" cy="3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4420" y="346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4" name="Ink 73"/>
              <p14:cNvContentPartPr/>
              <p14:nvPr/>
            </p14:nvContentPartPr>
            <p14:xfrm>
              <a:off x="5471100" y="3551100"/>
              <a:ext cx="360" cy="3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6100" y="3461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5" name="Ink 74"/>
              <p14:cNvContentPartPr/>
              <p14:nvPr/>
            </p14:nvContentPartPr>
            <p14:xfrm>
              <a:off x="5273100" y="3093900"/>
              <a:ext cx="360" cy="3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8100" y="3003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7" name="Ink 76"/>
              <p14:cNvContentPartPr/>
              <p14:nvPr/>
            </p14:nvContentPartPr>
            <p14:xfrm>
              <a:off x="5257980" y="4564500"/>
              <a:ext cx="360" cy="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2980" y="4474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8" name="Ink 77"/>
              <p14:cNvContentPartPr/>
              <p14:nvPr/>
            </p14:nvContentPartPr>
            <p14:xfrm>
              <a:off x="5128380" y="4579620"/>
              <a:ext cx="360" cy="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3380" y="4489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9" name="Ink 78"/>
              <p14:cNvContentPartPr/>
              <p14:nvPr/>
            </p14:nvContentPartPr>
            <p14:xfrm>
              <a:off x="4907340" y="4564500"/>
              <a:ext cx="360" cy="3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2340" y="4474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0" name="Ink 79"/>
              <p14:cNvContentPartPr/>
              <p14:nvPr/>
            </p14:nvContentPartPr>
            <p14:xfrm>
              <a:off x="4770180" y="4556940"/>
              <a:ext cx="360" cy="3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518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1" name="Ink 80"/>
              <p14:cNvContentPartPr/>
              <p14:nvPr/>
            </p14:nvContentPartPr>
            <p14:xfrm>
              <a:off x="5196780" y="4107300"/>
              <a:ext cx="360" cy="3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1780" y="4017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2" name="Ink 81"/>
              <p14:cNvContentPartPr/>
              <p14:nvPr/>
            </p14:nvContentPartPr>
            <p14:xfrm>
              <a:off x="4846500" y="4091820"/>
              <a:ext cx="360" cy="3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1500" y="400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3" name="Ink 82"/>
              <p14:cNvContentPartPr/>
              <p14:nvPr/>
            </p14:nvContentPartPr>
            <p14:xfrm>
              <a:off x="4625460" y="4107300"/>
              <a:ext cx="360" cy="3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0460" y="4017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4" name="Ink 83"/>
              <p14:cNvContentPartPr/>
              <p14:nvPr/>
            </p14:nvContentPartPr>
            <p14:xfrm>
              <a:off x="4510980" y="4099740"/>
              <a:ext cx="360" cy="3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5980" y="4009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5" name="Ink 84"/>
              <p14:cNvContentPartPr/>
              <p14:nvPr/>
            </p14:nvContentPartPr>
            <p14:xfrm>
              <a:off x="4289940" y="4084260"/>
              <a:ext cx="360" cy="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4940" y="399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6" name="Ink 85"/>
              <p14:cNvContentPartPr/>
              <p14:nvPr/>
            </p14:nvContentPartPr>
            <p14:xfrm>
              <a:off x="4160700" y="4107300"/>
              <a:ext cx="360" cy="3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5700" y="4017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7" name="Ink 86"/>
              <p14:cNvContentPartPr/>
              <p14:nvPr/>
            </p14:nvContentPartPr>
            <p14:xfrm>
              <a:off x="3954780" y="4107300"/>
              <a:ext cx="360" cy="3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9780" y="4017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8" name="Ink 87"/>
              <p14:cNvContentPartPr/>
              <p14:nvPr/>
            </p14:nvContentPartPr>
            <p14:xfrm>
              <a:off x="3794940" y="4114860"/>
              <a:ext cx="360" cy="3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9940" y="4024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9" name="Ink 88"/>
              <p14:cNvContentPartPr/>
              <p14:nvPr/>
            </p14:nvContentPartPr>
            <p14:xfrm>
              <a:off x="3299580" y="4549020"/>
              <a:ext cx="360" cy="3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4580" y="4459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0" name="Ink 89"/>
              <p14:cNvContentPartPr/>
              <p14:nvPr/>
            </p14:nvContentPartPr>
            <p14:xfrm>
              <a:off x="3162420" y="4556940"/>
              <a:ext cx="360" cy="3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742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1" name="Ink 90"/>
              <p14:cNvContentPartPr/>
              <p14:nvPr/>
            </p14:nvContentPartPr>
            <p14:xfrm>
              <a:off x="3230820" y="4084260"/>
              <a:ext cx="360" cy="3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5820" y="399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2" name="Ink 91"/>
              <p14:cNvContentPartPr/>
              <p14:nvPr/>
            </p14:nvContentPartPr>
            <p14:xfrm>
              <a:off x="3109140" y="4091820"/>
              <a:ext cx="360" cy="3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4140" y="400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3" name="Ink 92"/>
              <p14:cNvContentPartPr/>
              <p14:nvPr/>
            </p14:nvContentPartPr>
            <p14:xfrm>
              <a:off x="2880540" y="4091820"/>
              <a:ext cx="360" cy="36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5540" y="400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4" name="Ink 93"/>
              <p14:cNvContentPartPr/>
              <p14:nvPr/>
            </p14:nvContentPartPr>
            <p14:xfrm>
              <a:off x="2743380" y="4099740"/>
              <a:ext cx="360" cy="3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8380" y="4009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5" name="Ink 94"/>
              <p14:cNvContentPartPr/>
              <p14:nvPr/>
            </p14:nvContentPartPr>
            <p14:xfrm>
              <a:off x="2293740" y="4076700"/>
              <a:ext cx="360" cy="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8740" y="398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6" name="Ink 95"/>
              <p14:cNvContentPartPr/>
              <p14:nvPr/>
            </p14:nvContentPartPr>
            <p14:xfrm>
              <a:off x="2164140" y="4091820"/>
              <a:ext cx="360" cy="3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9140" y="400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7" name="Ink 96"/>
              <p14:cNvContentPartPr/>
              <p14:nvPr/>
            </p14:nvContentPartPr>
            <p14:xfrm>
              <a:off x="2240460" y="3588900"/>
              <a:ext cx="360" cy="3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5460" y="349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8" name="Ink 97"/>
              <p14:cNvContentPartPr/>
              <p14:nvPr/>
            </p14:nvContentPartPr>
            <p14:xfrm>
              <a:off x="2118420" y="3588900"/>
              <a:ext cx="360" cy="3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420" y="349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9" name="Ink 98"/>
              <p14:cNvContentPartPr/>
              <p14:nvPr/>
            </p14:nvContentPartPr>
            <p14:xfrm>
              <a:off x="2682180" y="3604380"/>
              <a:ext cx="360" cy="3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7180" y="3514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0" name="Ink 99"/>
              <p14:cNvContentPartPr/>
              <p14:nvPr/>
            </p14:nvContentPartPr>
            <p14:xfrm>
              <a:off x="2826900" y="3596820"/>
              <a:ext cx="360" cy="3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1900" y="350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1" name="Ink 100"/>
              <p14:cNvContentPartPr/>
              <p14:nvPr/>
            </p14:nvContentPartPr>
            <p14:xfrm>
              <a:off x="3025260" y="3588900"/>
              <a:ext cx="360" cy="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0260" y="349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2" name="Ink 101"/>
              <p14:cNvContentPartPr/>
              <p14:nvPr/>
            </p14:nvContentPartPr>
            <p14:xfrm>
              <a:off x="3169980" y="3573780"/>
              <a:ext cx="360" cy="3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4980" y="3483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3" name="Ink 102"/>
              <p14:cNvContentPartPr/>
              <p14:nvPr/>
            </p14:nvContentPartPr>
            <p14:xfrm>
              <a:off x="3367980" y="3581340"/>
              <a:ext cx="360" cy="3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2980" y="349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4" name="Ink 103"/>
              <p14:cNvContentPartPr/>
              <p14:nvPr/>
            </p14:nvContentPartPr>
            <p14:xfrm>
              <a:off x="3512700" y="3581340"/>
              <a:ext cx="360" cy="3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7700" y="349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5" name="Ink 104"/>
              <p14:cNvContentPartPr/>
              <p14:nvPr/>
            </p14:nvContentPartPr>
            <p14:xfrm>
              <a:off x="3718620" y="3596820"/>
              <a:ext cx="360" cy="3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3620" y="350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6" name="Ink 105"/>
              <p14:cNvContentPartPr/>
              <p14:nvPr/>
            </p14:nvContentPartPr>
            <p14:xfrm>
              <a:off x="3855780" y="3596820"/>
              <a:ext cx="360" cy="36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780" y="350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7" name="Ink 106"/>
              <p14:cNvContentPartPr/>
              <p14:nvPr/>
            </p14:nvContentPartPr>
            <p14:xfrm>
              <a:off x="4069260" y="3588900"/>
              <a:ext cx="360" cy="3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4260" y="349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/>
              <p14:cNvContentPartPr/>
              <p14:nvPr/>
            </p14:nvContentPartPr>
            <p14:xfrm>
              <a:off x="4229100" y="3588900"/>
              <a:ext cx="360" cy="3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4100" y="3498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9" name="Ink 108"/>
              <p14:cNvContentPartPr/>
              <p14:nvPr/>
            </p14:nvContentPartPr>
            <p14:xfrm>
              <a:off x="3444300" y="3078420"/>
              <a:ext cx="360" cy="3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9300" y="298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0" name="Ink 109"/>
              <p14:cNvContentPartPr/>
              <p14:nvPr/>
            </p14:nvContentPartPr>
            <p14:xfrm>
              <a:off x="3451860" y="3085980"/>
              <a:ext cx="360" cy="36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686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1" name="Ink 110"/>
              <p14:cNvContentPartPr/>
              <p14:nvPr/>
            </p14:nvContentPartPr>
            <p14:xfrm>
              <a:off x="2514780" y="3078420"/>
              <a:ext cx="360" cy="3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9780" y="298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2" name="Ink 111"/>
              <p14:cNvContentPartPr/>
              <p14:nvPr/>
            </p14:nvContentPartPr>
            <p14:xfrm>
              <a:off x="2392740" y="3078420"/>
              <a:ext cx="360" cy="36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7740" y="298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3" name="Ink 112"/>
              <p14:cNvContentPartPr/>
              <p14:nvPr/>
            </p14:nvContentPartPr>
            <p14:xfrm>
              <a:off x="2049660" y="3093900"/>
              <a:ext cx="360" cy="3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4660" y="3003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4" name="Ink 113"/>
              <p14:cNvContentPartPr/>
              <p14:nvPr/>
            </p14:nvContentPartPr>
            <p14:xfrm>
              <a:off x="1844100" y="3093900"/>
              <a:ext cx="360" cy="36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100" y="3003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5" name="Ink 114"/>
              <p14:cNvContentPartPr/>
              <p14:nvPr/>
            </p14:nvContentPartPr>
            <p14:xfrm>
              <a:off x="1691820" y="3093900"/>
              <a:ext cx="360" cy="36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6820" y="3003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6" name="Ink 115"/>
              <p14:cNvContentPartPr/>
              <p14:nvPr/>
            </p14:nvContentPartPr>
            <p14:xfrm>
              <a:off x="1463220" y="3085980"/>
              <a:ext cx="360" cy="36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822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7" name="Ink 116"/>
              <p14:cNvContentPartPr/>
              <p14:nvPr/>
            </p14:nvContentPartPr>
            <p14:xfrm>
              <a:off x="1341180" y="3101460"/>
              <a:ext cx="360" cy="3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6180" y="3011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8" name="Ink 117"/>
              <p14:cNvContentPartPr/>
              <p14:nvPr/>
            </p14:nvContentPartPr>
            <p14:xfrm>
              <a:off x="1043820" y="2590980"/>
              <a:ext cx="360" cy="3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820" y="2500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9" name="Ink 118"/>
              <p14:cNvContentPartPr/>
              <p14:nvPr/>
            </p14:nvContentPartPr>
            <p14:xfrm>
              <a:off x="1272420" y="2583060"/>
              <a:ext cx="360" cy="3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7420" y="2493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0" name="Ink 119"/>
              <p14:cNvContentPartPr/>
              <p14:nvPr/>
            </p14:nvContentPartPr>
            <p14:xfrm>
              <a:off x="1394460" y="2583060"/>
              <a:ext cx="360" cy="36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9460" y="2493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1" name="Ink 120"/>
              <p14:cNvContentPartPr/>
              <p14:nvPr/>
            </p14:nvContentPartPr>
            <p14:xfrm>
              <a:off x="1752660" y="2598540"/>
              <a:ext cx="360" cy="3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7660" y="2508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2" name="Ink 121"/>
              <p14:cNvContentPartPr/>
              <p14:nvPr/>
            </p14:nvContentPartPr>
            <p14:xfrm>
              <a:off x="2438460" y="2590980"/>
              <a:ext cx="360" cy="36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460" y="2500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3" name="Ink 122"/>
              <p14:cNvContentPartPr/>
              <p14:nvPr/>
            </p14:nvContentPartPr>
            <p14:xfrm>
              <a:off x="906660" y="2590980"/>
              <a:ext cx="360" cy="3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660" y="2500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4" name="Ink 123"/>
              <p14:cNvContentPartPr/>
              <p14:nvPr/>
            </p14:nvContentPartPr>
            <p14:xfrm>
              <a:off x="358020" y="2583060"/>
              <a:ext cx="360" cy="36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020" y="2493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5" name="Ink 124"/>
              <p14:cNvContentPartPr/>
              <p14:nvPr/>
            </p14:nvContentPartPr>
            <p14:xfrm>
              <a:off x="213300" y="2583060"/>
              <a:ext cx="360" cy="36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300" y="2493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6" name="Ink 125"/>
              <p14:cNvContentPartPr/>
              <p14:nvPr/>
            </p14:nvContentPartPr>
            <p14:xfrm>
              <a:off x="282060" y="2141340"/>
              <a:ext cx="360" cy="3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060" y="205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7" name="Ink 126"/>
              <p14:cNvContentPartPr/>
              <p14:nvPr/>
            </p14:nvContentPartPr>
            <p14:xfrm>
              <a:off x="160020" y="2141340"/>
              <a:ext cx="360" cy="3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020" y="205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8" name="Ink 127"/>
              <p14:cNvContentPartPr/>
              <p14:nvPr/>
            </p14:nvContentPartPr>
            <p14:xfrm>
              <a:off x="487620" y="2095620"/>
              <a:ext cx="360" cy="3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620" y="2005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9" name="Ink 128"/>
              <p14:cNvContentPartPr/>
              <p14:nvPr/>
            </p14:nvContentPartPr>
            <p14:xfrm>
              <a:off x="640260" y="2156460"/>
              <a:ext cx="360" cy="36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60" y="2066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0" name="Ink 129"/>
              <p14:cNvContentPartPr/>
              <p14:nvPr/>
            </p14:nvContentPartPr>
            <p14:xfrm>
              <a:off x="830700" y="2095620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700" y="2005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1" name="Ink 130"/>
              <p14:cNvContentPartPr/>
              <p14:nvPr/>
            </p14:nvContentPartPr>
            <p14:xfrm>
              <a:off x="982980" y="2103180"/>
              <a:ext cx="360" cy="3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980" y="2013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2" name="Ink 131"/>
              <p14:cNvContentPartPr/>
              <p14:nvPr/>
            </p14:nvContentPartPr>
            <p14:xfrm>
              <a:off x="1196460" y="2118300"/>
              <a:ext cx="360" cy="3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1460" y="2028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3" name="Ink 132"/>
              <p14:cNvContentPartPr/>
              <p14:nvPr/>
            </p14:nvContentPartPr>
            <p14:xfrm>
              <a:off x="563940" y="1645980"/>
              <a:ext cx="360" cy="3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940" y="155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4" name="Ink 133"/>
              <p14:cNvContentPartPr/>
              <p14:nvPr/>
            </p14:nvContentPartPr>
            <p14:xfrm>
              <a:off x="205740" y="1638420"/>
              <a:ext cx="360" cy="3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40" y="154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5" name="Ink 134"/>
              <p14:cNvContentPartPr/>
              <p14:nvPr/>
            </p14:nvContentPartPr>
            <p14:xfrm>
              <a:off x="68580" y="1638420"/>
              <a:ext cx="360" cy="3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80" y="154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6" name="Ink 135"/>
              <p14:cNvContentPartPr/>
              <p14:nvPr/>
            </p14:nvContentPartPr>
            <p14:xfrm>
              <a:off x="5821740" y="3085980"/>
              <a:ext cx="360" cy="36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674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7" name="Ink 136"/>
              <p14:cNvContentPartPr/>
              <p14:nvPr/>
            </p14:nvContentPartPr>
            <p14:xfrm>
              <a:off x="6164460" y="3085980"/>
              <a:ext cx="360" cy="36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946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8" name="Ink 137"/>
              <p14:cNvContentPartPr/>
              <p14:nvPr/>
            </p14:nvContentPartPr>
            <p14:xfrm>
              <a:off x="6309540" y="3085980"/>
              <a:ext cx="360" cy="36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54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9" name="Ink 138"/>
              <p14:cNvContentPartPr/>
              <p14:nvPr/>
            </p14:nvContentPartPr>
            <p14:xfrm>
              <a:off x="6522660" y="4091820"/>
              <a:ext cx="360" cy="3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7660" y="400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0" name="Ink 139"/>
              <p14:cNvContentPartPr/>
              <p14:nvPr/>
            </p14:nvContentPartPr>
            <p14:xfrm>
              <a:off x="6667380" y="4061580"/>
              <a:ext cx="360" cy="36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2380" y="3971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1" name="Ink 140"/>
              <p14:cNvContentPartPr/>
              <p14:nvPr/>
            </p14:nvContentPartPr>
            <p14:xfrm>
              <a:off x="6446700" y="3558660"/>
              <a:ext cx="360" cy="36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1700" y="346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2" name="Ink 141"/>
              <p14:cNvContentPartPr/>
              <p14:nvPr/>
            </p14:nvContentPartPr>
            <p14:xfrm>
              <a:off x="6583860" y="3581340"/>
              <a:ext cx="360" cy="3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8860" y="3491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3" name="Ink 142"/>
              <p14:cNvContentPartPr/>
              <p14:nvPr/>
            </p14:nvContentPartPr>
            <p14:xfrm>
              <a:off x="6522660" y="3093900"/>
              <a:ext cx="360" cy="36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7660" y="3003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4" name="Ink 143"/>
              <p14:cNvContentPartPr/>
              <p14:nvPr/>
            </p14:nvContentPartPr>
            <p14:xfrm>
              <a:off x="4572180" y="3566220"/>
              <a:ext cx="360" cy="36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7180" y="3476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5" name="Ink 144"/>
              <p14:cNvContentPartPr/>
              <p14:nvPr/>
            </p14:nvContentPartPr>
            <p14:xfrm>
              <a:off x="929700" y="1638420"/>
              <a:ext cx="360" cy="36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84700" y="154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46" name="Ink 145"/>
              <p14:cNvContentPartPr/>
              <p14:nvPr/>
            </p14:nvContentPartPr>
            <p14:xfrm>
              <a:off x="1348740" y="2103180"/>
              <a:ext cx="360" cy="3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303740" y="2013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7" name="Ink 146"/>
              <p14:cNvContentPartPr/>
              <p14:nvPr/>
            </p14:nvContentPartPr>
            <p14:xfrm>
              <a:off x="2179260" y="3078420"/>
              <a:ext cx="360" cy="3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134260" y="298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48" name="Ink 147"/>
              <p14:cNvContentPartPr/>
              <p14:nvPr/>
            </p14:nvContentPartPr>
            <p14:xfrm>
              <a:off x="2735460" y="3093900"/>
              <a:ext cx="360" cy="36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690460" y="3003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49" name="Ink 148"/>
              <p14:cNvContentPartPr/>
              <p14:nvPr/>
            </p14:nvContentPartPr>
            <p14:xfrm>
              <a:off x="3794940" y="3085980"/>
              <a:ext cx="360" cy="36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74994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0" name="Ink 149"/>
              <p14:cNvContentPartPr/>
              <p14:nvPr/>
            </p14:nvContentPartPr>
            <p14:xfrm>
              <a:off x="4137660" y="3070860"/>
              <a:ext cx="360" cy="36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092660" y="2980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1" name="Ink 150"/>
              <p14:cNvContentPartPr/>
              <p14:nvPr/>
            </p14:nvContentPartPr>
            <p14:xfrm>
              <a:off x="5417820" y="3085980"/>
              <a:ext cx="360" cy="36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37282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52" name="Ink 151"/>
              <p14:cNvContentPartPr/>
              <p14:nvPr/>
            </p14:nvContentPartPr>
            <p14:xfrm>
              <a:off x="7444620" y="4572060"/>
              <a:ext cx="360" cy="3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399620" y="4482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3" name="Ink 152"/>
              <p14:cNvContentPartPr/>
              <p14:nvPr/>
            </p14:nvContentPartPr>
            <p14:xfrm>
              <a:off x="9174420" y="4533900"/>
              <a:ext cx="360" cy="36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129420" y="4443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54" name="Ink 153"/>
              <p14:cNvContentPartPr/>
              <p14:nvPr/>
            </p14:nvContentPartPr>
            <p14:xfrm>
              <a:off x="6926580" y="3566220"/>
              <a:ext cx="360" cy="36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881580" y="3476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5" name="Ink 154"/>
              <p14:cNvContentPartPr/>
              <p14:nvPr/>
            </p14:nvContentPartPr>
            <p14:xfrm>
              <a:off x="6233220" y="2575500"/>
              <a:ext cx="360" cy="36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8220" y="2485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56" name="Ink 155"/>
              <p14:cNvContentPartPr/>
              <p14:nvPr/>
            </p14:nvContentPartPr>
            <p14:xfrm>
              <a:off x="121860" y="1165740"/>
              <a:ext cx="360" cy="36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6860" y="1075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57" name="Ink 156"/>
              <p14:cNvContentPartPr/>
              <p14:nvPr/>
            </p14:nvContentPartPr>
            <p14:xfrm>
              <a:off x="746820" y="1173660"/>
              <a:ext cx="360" cy="36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01820" y="1083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8" name="Ink 157"/>
              <p14:cNvContentPartPr/>
              <p14:nvPr/>
            </p14:nvContentPartPr>
            <p14:xfrm>
              <a:off x="1272420" y="1622940"/>
              <a:ext cx="360" cy="3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227420" y="1532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59" name="Ink 158"/>
              <p14:cNvContentPartPr/>
              <p14:nvPr/>
            </p14:nvContentPartPr>
            <p14:xfrm>
              <a:off x="2103300" y="2575500"/>
              <a:ext cx="360" cy="36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058300" y="2485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0" name="Ink 159"/>
              <p14:cNvContentPartPr/>
              <p14:nvPr/>
            </p14:nvContentPartPr>
            <p14:xfrm>
              <a:off x="3093660" y="3078420"/>
              <a:ext cx="360" cy="36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048660" y="2988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1" name="Ink 160"/>
              <p14:cNvContentPartPr/>
              <p14:nvPr/>
            </p14:nvContentPartPr>
            <p14:xfrm>
              <a:off x="5013900" y="3558660"/>
              <a:ext cx="360" cy="36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968900" y="346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2" name="Ink 161"/>
              <p14:cNvContentPartPr/>
              <p14:nvPr/>
            </p14:nvContentPartPr>
            <p14:xfrm>
              <a:off x="6515100" y="4556940"/>
              <a:ext cx="360" cy="36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47010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63" name="Ink 162"/>
              <p14:cNvContentPartPr/>
              <p14:nvPr/>
            </p14:nvContentPartPr>
            <p14:xfrm>
              <a:off x="8176140" y="5014140"/>
              <a:ext cx="360" cy="36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13114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4" name="Ink 163"/>
              <p14:cNvContentPartPr/>
              <p14:nvPr/>
            </p14:nvContentPartPr>
            <p14:xfrm>
              <a:off x="10386180" y="5014140"/>
              <a:ext cx="360" cy="36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34118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65" name="Ink 164"/>
              <p14:cNvContentPartPr/>
              <p14:nvPr/>
            </p14:nvContentPartPr>
            <p14:xfrm>
              <a:off x="10439460" y="5463420"/>
              <a:ext cx="360" cy="36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394460" y="5373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6" name="Ink 165"/>
              <p14:cNvContentPartPr/>
              <p14:nvPr/>
            </p14:nvContentPartPr>
            <p14:xfrm>
              <a:off x="9014580" y="4084260"/>
              <a:ext cx="360" cy="3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969580" y="399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67" name="Ink 166"/>
              <p14:cNvContentPartPr/>
              <p14:nvPr/>
            </p14:nvContentPartPr>
            <p14:xfrm>
              <a:off x="8412660" y="3085980"/>
              <a:ext cx="360" cy="36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367660" y="2995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68" name="Ink 167"/>
              <p14:cNvContentPartPr/>
              <p14:nvPr/>
            </p14:nvContentPartPr>
            <p14:xfrm>
              <a:off x="7353180" y="4076700"/>
              <a:ext cx="360" cy="3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308180" y="398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69" name="Ink 168"/>
              <p14:cNvContentPartPr/>
              <p14:nvPr/>
            </p14:nvContentPartPr>
            <p14:xfrm>
              <a:off x="5333940" y="2567940"/>
              <a:ext cx="360" cy="36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288940" y="2477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0" name="Ink 169"/>
              <p14:cNvContentPartPr/>
              <p14:nvPr/>
            </p14:nvContentPartPr>
            <p14:xfrm>
              <a:off x="1935540" y="2095680"/>
              <a:ext cx="360" cy="36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890540" y="2005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71" name="Ink 170"/>
              <p14:cNvContentPartPr/>
              <p14:nvPr/>
            </p14:nvContentPartPr>
            <p14:xfrm>
              <a:off x="2926260" y="2575560"/>
              <a:ext cx="360" cy="3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881260" y="2485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2" name="Ink 171"/>
              <p14:cNvContentPartPr/>
              <p14:nvPr/>
            </p14:nvContentPartPr>
            <p14:xfrm>
              <a:off x="4800780" y="3086040"/>
              <a:ext cx="360" cy="36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755780" y="2996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73" name="Ink 172"/>
              <p14:cNvContentPartPr/>
              <p14:nvPr/>
            </p14:nvContentPartPr>
            <p14:xfrm>
              <a:off x="8023860" y="4541520"/>
              <a:ext cx="360" cy="36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978860" y="44515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4" name="Ink 173"/>
              <p14:cNvContentPartPr/>
              <p14:nvPr/>
            </p14:nvContentPartPr>
            <p14:xfrm>
              <a:off x="7947540" y="4084320"/>
              <a:ext cx="360" cy="36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902540" y="3994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75" name="Ink 174"/>
              <p14:cNvContentPartPr/>
              <p14:nvPr/>
            </p14:nvContentPartPr>
            <p14:xfrm>
              <a:off x="10210860" y="4556640"/>
              <a:ext cx="360" cy="36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165860" y="4466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76" name="Ink 175"/>
              <p14:cNvContentPartPr/>
              <p14:nvPr/>
            </p14:nvContentPartPr>
            <p14:xfrm>
              <a:off x="8938260" y="3573840"/>
              <a:ext cx="360" cy="36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893260" y="34838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7" name="Ink 176"/>
              <p14:cNvContentPartPr/>
              <p14:nvPr/>
            </p14:nvContentPartPr>
            <p14:xfrm>
              <a:off x="8869860" y="3109080"/>
              <a:ext cx="360" cy="36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824860" y="30190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78" name="Ink 177"/>
              <p14:cNvContentPartPr/>
              <p14:nvPr/>
            </p14:nvContentPartPr>
            <p14:xfrm>
              <a:off x="8184060" y="2575560"/>
              <a:ext cx="360" cy="3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139060" y="2485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79" name="Ink 178"/>
              <p14:cNvContentPartPr/>
              <p14:nvPr/>
            </p14:nvContentPartPr>
            <p14:xfrm>
              <a:off x="6286500" y="4084320"/>
              <a:ext cx="360" cy="36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241500" y="3994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80" name="Ink 179"/>
              <p14:cNvContentPartPr/>
              <p14:nvPr/>
            </p14:nvContentPartPr>
            <p14:xfrm>
              <a:off x="3619620" y="2575560"/>
              <a:ext cx="360" cy="36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574620" y="2485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81" name="Ink 180"/>
              <p14:cNvContentPartPr/>
              <p14:nvPr/>
            </p14:nvContentPartPr>
            <p14:xfrm>
              <a:off x="426780" y="716160"/>
              <a:ext cx="360" cy="36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81780" y="626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2" name="Ink 181"/>
              <p14:cNvContentPartPr/>
              <p14:nvPr/>
            </p14:nvContentPartPr>
            <p14:xfrm>
              <a:off x="2682180" y="2125920"/>
              <a:ext cx="360" cy="36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637180" y="2035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83" name="Ink 182"/>
              <p14:cNvContentPartPr/>
              <p14:nvPr/>
            </p14:nvContentPartPr>
            <p14:xfrm>
              <a:off x="4457700" y="2598600"/>
              <a:ext cx="360" cy="36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412700" y="2508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84" name="Ink 183"/>
              <p14:cNvContentPartPr/>
              <p14:nvPr/>
            </p14:nvContentPartPr>
            <p14:xfrm>
              <a:off x="5966460" y="3116640"/>
              <a:ext cx="360" cy="36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921460" y="3026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85" name="Ink 184"/>
              <p14:cNvContentPartPr/>
              <p14:nvPr/>
            </p14:nvContentPartPr>
            <p14:xfrm>
              <a:off x="9982260" y="4122480"/>
              <a:ext cx="360" cy="36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937260" y="4032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86" name="Ink 185"/>
              <p14:cNvContentPartPr/>
              <p14:nvPr/>
            </p14:nvContentPartPr>
            <p14:xfrm>
              <a:off x="2308860" y="1646040"/>
              <a:ext cx="360" cy="792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263860" y="1556040"/>
                <a:ext cx="90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87" name="Ink 186"/>
              <p14:cNvContentPartPr/>
              <p14:nvPr/>
            </p14:nvContentPartPr>
            <p14:xfrm>
              <a:off x="4046220" y="2125920"/>
              <a:ext cx="360" cy="36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001220" y="2035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88" name="Ink 187"/>
              <p14:cNvContentPartPr/>
              <p14:nvPr/>
            </p14:nvContentPartPr>
            <p14:xfrm>
              <a:off x="7299900" y="3101520"/>
              <a:ext cx="360" cy="36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254900" y="30115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89" name="Ink 188"/>
              <p14:cNvContentPartPr/>
              <p14:nvPr/>
            </p14:nvContentPartPr>
            <p14:xfrm>
              <a:off x="5615820" y="2110800"/>
              <a:ext cx="360" cy="36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570820" y="2020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93" name="Ink 192"/>
              <p14:cNvContentPartPr/>
              <p14:nvPr/>
            </p14:nvContentPartPr>
            <p14:xfrm>
              <a:off x="1706940" y="1028640"/>
              <a:ext cx="160200" cy="29772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696860" y="1018200"/>
                <a:ext cx="1836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95" name="Ink 194"/>
              <p14:cNvContentPartPr/>
              <p14:nvPr/>
            </p14:nvContentPartPr>
            <p14:xfrm>
              <a:off x="6492420" y="1988760"/>
              <a:ext cx="503280" cy="77760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479100" y="1982640"/>
                <a:ext cx="52272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0" name="Ink 199"/>
              <p14:cNvContentPartPr/>
              <p14:nvPr/>
            </p14:nvContentPartPr>
            <p14:xfrm>
              <a:off x="8641260" y="1973640"/>
              <a:ext cx="137520" cy="27468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20020" y="1953840"/>
                <a:ext cx="1767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02" name="Ink 201"/>
              <p14:cNvContentPartPr/>
              <p14:nvPr/>
            </p14:nvContentPartPr>
            <p14:xfrm>
              <a:off x="4770180" y="1508880"/>
              <a:ext cx="106920" cy="25920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748220" y="1487280"/>
                <a:ext cx="1504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05" name="Ink 204"/>
              <p14:cNvContentPartPr/>
              <p14:nvPr/>
            </p14:nvContentPartPr>
            <p14:xfrm>
              <a:off x="3924180" y="510600"/>
              <a:ext cx="175680" cy="39672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902580" y="492240"/>
                <a:ext cx="2170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07" name="Ink 206"/>
              <p14:cNvContentPartPr/>
              <p14:nvPr/>
            </p14:nvContentPartPr>
            <p14:xfrm>
              <a:off x="7566660" y="1478280"/>
              <a:ext cx="145080" cy="33552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542900" y="1457040"/>
                <a:ext cx="1918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08" name="Ink 207"/>
              <p14:cNvContentPartPr/>
              <p14:nvPr/>
            </p14:nvContentPartPr>
            <p14:xfrm>
              <a:off x="9174420" y="2430840"/>
              <a:ext cx="175680" cy="312840"/>
            </p14:xfrm>
          </p:contentPart>
        </mc:Choice>
        <mc:Fallback xmlns="">
          <p:pic>
            <p:nvPicPr>
              <p:cNvPr id="208" name="Ink 207"/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164700" y="2424720"/>
                <a:ext cx="193320" cy="325080"/>
              </a:xfrm>
              <a:prstGeom prst="rect">
                <a:avLst/>
              </a:prstGeom>
            </p:spPr>
          </p:pic>
        </mc:Fallback>
      </mc:AlternateContent>
      <p:sp>
        <p:nvSpPr>
          <p:cNvPr id="196" name="TextBox 195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SCITE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711740" y="78904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our simulated tree data as 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VAF-SIMU-NUM-0</a:t>
            </a:r>
          </a:p>
        </p:txBody>
      </p:sp>
    </p:spTree>
    <p:extLst>
      <p:ext uri="{BB962C8B-B14F-4D97-AF65-F5344CB8AC3E}">
        <p14:creationId xmlns:p14="http://schemas.microsoft.com/office/powerpoint/2010/main" val="58699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38313" y="-1738312"/>
            <a:ext cx="6857999" cy="103346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1020" y="150888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0" y="141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37340" y="196608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40" y="18760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274500" y="196608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500" y="18760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213300" y="149340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300" y="1403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198180" y="239268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80" y="2302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335340" y="240024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340" y="2310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540900" y="241572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900" y="23257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662940" y="242328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940" y="2333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586620" y="192036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620" y="1830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716220" y="194304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220" y="1853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662940" y="150132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940" y="1411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922140" y="291072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140" y="28207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769500" y="290316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500" y="281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/>
              <p14:cNvContentPartPr/>
              <p14:nvPr/>
            </p14:nvContentPartPr>
            <p14:xfrm>
              <a:off x="853380" y="2385120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380" y="22951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/>
              <p14:cNvContentPartPr/>
              <p14:nvPr/>
            </p14:nvContentPartPr>
            <p14:xfrm>
              <a:off x="860940" y="247656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940" y="2386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/>
              <p14:cNvContentPartPr/>
              <p14:nvPr/>
            </p14:nvContentPartPr>
            <p14:xfrm>
              <a:off x="1120140" y="287292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5140" y="2782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/>
              <p14:cNvContentPartPr/>
              <p14:nvPr/>
            </p14:nvContentPartPr>
            <p14:xfrm>
              <a:off x="1120140" y="291072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5140" y="28207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/>
              <p14:cNvContentPartPr/>
              <p14:nvPr/>
            </p14:nvContentPartPr>
            <p14:xfrm>
              <a:off x="1180980" y="342156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980" y="3331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/>
              <p14:cNvContentPartPr/>
              <p14:nvPr/>
            </p14:nvContentPartPr>
            <p14:xfrm>
              <a:off x="1295460" y="341364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0460" y="3323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/>
              <p14:cNvContentPartPr/>
              <p14:nvPr/>
            </p14:nvContentPartPr>
            <p14:xfrm>
              <a:off x="1219140" y="391656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4140" y="3826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/>
              <p14:cNvContentPartPr/>
              <p14:nvPr/>
            </p14:nvContentPartPr>
            <p14:xfrm>
              <a:off x="1356300" y="3901440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300" y="3811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/>
              <p14:cNvContentPartPr/>
              <p14:nvPr/>
            </p14:nvContentPartPr>
            <p14:xfrm>
              <a:off x="1303020" y="438924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8020" y="4299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/>
              <p14:cNvContentPartPr/>
              <p14:nvPr/>
            </p14:nvContentPartPr>
            <p14:xfrm>
              <a:off x="1432620" y="4396800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7620" y="4306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/>
              <p14:cNvContentPartPr/>
              <p14:nvPr/>
            </p14:nvContentPartPr>
            <p14:xfrm>
              <a:off x="1569780" y="388632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4780" y="3796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/>
              <p14:cNvContentPartPr/>
              <p14:nvPr/>
            </p14:nvContentPartPr>
            <p14:xfrm>
              <a:off x="1691820" y="3893880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6820" y="3803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/>
              <p14:cNvContentPartPr/>
              <p14:nvPr/>
            </p14:nvContentPartPr>
            <p14:xfrm>
              <a:off x="1638180" y="339096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3180" y="3300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/>
              <p14:cNvContentPartPr/>
              <p14:nvPr/>
            </p14:nvContentPartPr>
            <p14:xfrm>
              <a:off x="1973700" y="3413640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8700" y="3323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/>
              <p14:cNvContentPartPr/>
              <p14:nvPr/>
            </p14:nvContentPartPr>
            <p14:xfrm>
              <a:off x="1904940" y="3886320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9940" y="3796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/>
              <p14:cNvContentPartPr/>
              <p14:nvPr/>
            </p14:nvContentPartPr>
            <p14:xfrm>
              <a:off x="2026980" y="388632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1980" y="3796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Ink 31"/>
              <p14:cNvContentPartPr/>
              <p14:nvPr/>
            </p14:nvContentPartPr>
            <p14:xfrm>
              <a:off x="2232540" y="3909000"/>
              <a:ext cx="36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754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/>
              <p14:cNvContentPartPr/>
              <p14:nvPr/>
            </p14:nvContentPartPr>
            <p14:xfrm>
              <a:off x="2369700" y="3909000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470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/>
              <p14:cNvContentPartPr/>
              <p14:nvPr/>
            </p14:nvContentPartPr>
            <p14:xfrm>
              <a:off x="2278260" y="438924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3260" y="4299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/>
              <p14:cNvContentPartPr/>
              <p14:nvPr/>
            </p14:nvContentPartPr>
            <p14:xfrm>
              <a:off x="2400300" y="4381680"/>
              <a:ext cx="360" cy="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530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/>
              <p14:cNvContentPartPr/>
              <p14:nvPr/>
            </p14:nvContentPartPr>
            <p14:xfrm>
              <a:off x="2354580" y="4854000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9580" y="4764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/>
              <p14:cNvContentPartPr/>
              <p14:nvPr/>
            </p14:nvContentPartPr>
            <p14:xfrm>
              <a:off x="2476620" y="4838880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1620" y="474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Ink 37"/>
              <p14:cNvContentPartPr/>
              <p14:nvPr/>
            </p14:nvContentPartPr>
            <p14:xfrm>
              <a:off x="2689740" y="4846440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4740" y="4756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Ink 38"/>
              <p14:cNvContentPartPr/>
              <p14:nvPr/>
            </p14:nvContentPartPr>
            <p14:xfrm>
              <a:off x="2811780" y="4830960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6780" y="4740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0" name="Ink 39"/>
              <p14:cNvContentPartPr/>
              <p14:nvPr/>
            </p14:nvContentPartPr>
            <p14:xfrm>
              <a:off x="2735460" y="4381680"/>
              <a:ext cx="360" cy="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046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/>
              <p14:cNvContentPartPr/>
              <p14:nvPr/>
            </p14:nvContentPartPr>
            <p14:xfrm>
              <a:off x="2781180" y="3893880"/>
              <a:ext cx="360" cy="3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6180" y="3803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2" name="Ink 41"/>
              <p14:cNvContentPartPr/>
              <p14:nvPr/>
            </p14:nvContentPartPr>
            <p14:xfrm>
              <a:off x="3063420" y="4373760"/>
              <a:ext cx="360" cy="3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842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Ink 42"/>
              <p14:cNvContentPartPr/>
              <p14:nvPr/>
            </p14:nvContentPartPr>
            <p14:xfrm>
              <a:off x="3009780" y="4838880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4780" y="474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4" name="Ink 43"/>
              <p14:cNvContentPartPr/>
              <p14:nvPr/>
            </p14:nvContentPartPr>
            <p14:xfrm>
              <a:off x="3131820" y="4838880"/>
              <a:ext cx="360" cy="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6820" y="474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5" name="Ink 44"/>
              <p14:cNvContentPartPr/>
              <p14:nvPr/>
            </p14:nvContentPartPr>
            <p14:xfrm>
              <a:off x="3276540" y="4381680"/>
              <a:ext cx="360" cy="3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154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6" name="Ink 45"/>
              <p14:cNvContentPartPr/>
              <p14:nvPr/>
            </p14:nvContentPartPr>
            <p14:xfrm>
              <a:off x="3406140" y="4381680"/>
              <a:ext cx="360" cy="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114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Ink 46"/>
              <p14:cNvContentPartPr/>
              <p14:nvPr/>
            </p14:nvContentPartPr>
            <p14:xfrm>
              <a:off x="3192660" y="3909000"/>
              <a:ext cx="360" cy="3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766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8" name="Ink 47"/>
              <p14:cNvContentPartPr/>
              <p14:nvPr/>
            </p14:nvContentPartPr>
            <p14:xfrm>
              <a:off x="3352860" y="3901440"/>
              <a:ext cx="360" cy="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7860" y="3811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/>
              <p14:cNvContentPartPr/>
              <p14:nvPr/>
            </p14:nvContentPartPr>
            <p14:xfrm>
              <a:off x="3261420" y="3398520"/>
              <a:ext cx="360" cy="3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6420" y="33085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0" name="Ink 49"/>
              <p14:cNvContentPartPr/>
              <p14:nvPr/>
            </p14:nvContentPartPr>
            <p14:xfrm>
              <a:off x="3649860" y="3909000"/>
              <a:ext cx="360" cy="3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486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/>
              <p14:cNvContentPartPr/>
              <p14:nvPr/>
            </p14:nvContentPartPr>
            <p14:xfrm>
              <a:off x="3992940" y="3901440"/>
              <a:ext cx="360" cy="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7940" y="3811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2" name="Ink 51"/>
              <p14:cNvContentPartPr/>
              <p14:nvPr/>
            </p14:nvContentPartPr>
            <p14:xfrm>
              <a:off x="3596580" y="4373760"/>
              <a:ext cx="360" cy="3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158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/>
              <p14:cNvContentPartPr/>
              <p14:nvPr/>
            </p14:nvContentPartPr>
            <p14:xfrm>
              <a:off x="3741300" y="4404360"/>
              <a:ext cx="360" cy="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300" y="4314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4" name="Ink 53"/>
              <p14:cNvContentPartPr/>
              <p14:nvPr/>
            </p14:nvContentPartPr>
            <p14:xfrm>
              <a:off x="3924180" y="4373760"/>
              <a:ext cx="360" cy="3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918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Ink 54"/>
              <p14:cNvContentPartPr/>
              <p14:nvPr/>
            </p14:nvContentPartPr>
            <p14:xfrm>
              <a:off x="4053780" y="4381680"/>
              <a:ext cx="360" cy="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878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6" name="Ink 55"/>
              <p14:cNvContentPartPr/>
              <p14:nvPr/>
            </p14:nvContentPartPr>
            <p14:xfrm>
              <a:off x="3985380" y="4838880"/>
              <a:ext cx="360" cy="3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0380" y="474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" name="Ink 56"/>
              <p14:cNvContentPartPr/>
              <p14:nvPr/>
            </p14:nvContentPartPr>
            <p14:xfrm>
              <a:off x="4114980" y="4854000"/>
              <a:ext cx="360" cy="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9980" y="4764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8" name="Ink 57"/>
              <p14:cNvContentPartPr/>
              <p14:nvPr/>
            </p14:nvContentPartPr>
            <p14:xfrm>
              <a:off x="4236660" y="4381680"/>
              <a:ext cx="360" cy="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166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9" name="Ink 58"/>
              <p14:cNvContentPartPr/>
              <p14:nvPr/>
            </p14:nvContentPartPr>
            <p14:xfrm>
              <a:off x="4358700" y="4381680"/>
              <a:ext cx="360" cy="3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370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0" name="Ink 59"/>
              <p14:cNvContentPartPr/>
              <p14:nvPr/>
            </p14:nvContentPartPr>
            <p14:xfrm>
              <a:off x="4305420" y="3901440"/>
              <a:ext cx="360" cy="3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0420" y="3811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1" name="Ink 60"/>
              <p14:cNvContentPartPr/>
              <p14:nvPr/>
            </p14:nvContentPartPr>
            <p14:xfrm>
              <a:off x="4648140" y="3886320"/>
              <a:ext cx="360" cy="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3140" y="3796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2" name="Ink 61"/>
              <p14:cNvContentPartPr/>
              <p14:nvPr/>
            </p14:nvContentPartPr>
            <p14:xfrm>
              <a:off x="4579740" y="4373760"/>
              <a:ext cx="360" cy="3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474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2"/>
              <p14:cNvContentPartPr/>
              <p14:nvPr/>
            </p14:nvContentPartPr>
            <p14:xfrm>
              <a:off x="4693860" y="4381680"/>
              <a:ext cx="360" cy="3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886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4" name="Ink 63"/>
              <p14:cNvContentPartPr/>
              <p14:nvPr/>
            </p14:nvContentPartPr>
            <p14:xfrm>
              <a:off x="4899780" y="4396800"/>
              <a:ext cx="360" cy="3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4780" y="4306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Ink 64"/>
              <p14:cNvContentPartPr/>
              <p14:nvPr/>
            </p14:nvContentPartPr>
            <p14:xfrm>
              <a:off x="5044500" y="4396800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9500" y="4306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6" name="Ink 65"/>
              <p14:cNvContentPartPr/>
              <p14:nvPr/>
            </p14:nvContentPartPr>
            <p14:xfrm>
              <a:off x="4960620" y="4854000"/>
              <a:ext cx="360" cy="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5620" y="4764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/>
              <p14:cNvContentPartPr/>
              <p14:nvPr/>
            </p14:nvContentPartPr>
            <p14:xfrm>
              <a:off x="5082660" y="4854000"/>
              <a:ext cx="360" cy="3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7660" y="4764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8" name="Ink 67"/>
              <p14:cNvContentPartPr/>
              <p14:nvPr/>
            </p14:nvContentPartPr>
            <p14:xfrm>
              <a:off x="5295780" y="4838880"/>
              <a:ext cx="360" cy="3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0780" y="474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9" name="Ink 68"/>
              <p14:cNvContentPartPr/>
              <p14:nvPr/>
            </p14:nvContentPartPr>
            <p14:xfrm>
              <a:off x="5432940" y="4838880"/>
              <a:ext cx="360" cy="3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7940" y="474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Ink 69"/>
              <p14:cNvContentPartPr/>
              <p14:nvPr/>
            </p14:nvContentPartPr>
            <p14:xfrm>
              <a:off x="5615820" y="4830960"/>
              <a:ext cx="360" cy="3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820" y="4740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1" name="Ink 70"/>
              <p14:cNvContentPartPr/>
              <p14:nvPr/>
            </p14:nvContentPartPr>
            <p14:xfrm>
              <a:off x="5737860" y="4838880"/>
              <a:ext cx="360" cy="3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2860" y="4748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2" name="Ink 71"/>
              <p14:cNvContentPartPr/>
              <p14:nvPr/>
            </p14:nvContentPartPr>
            <p14:xfrm>
              <a:off x="5356980" y="4373760"/>
              <a:ext cx="360" cy="3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198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3" name="Ink 72"/>
              <p14:cNvContentPartPr/>
              <p14:nvPr/>
            </p14:nvContentPartPr>
            <p14:xfrm>
              <a:off x="5692140" y="4366200"/>
              <a:ext cx="360" cy="3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7140" y="42762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4" name="Ink 73"/>
              <p14:cNvContentPartPr/>
              <p14:nvPr/>
            </p14:nvContentPartPr>
            <p14:xfrm>
              <a:off x="5364540" y="4434960"/>
              <a:ext cx="360" cy="3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9540" y="4344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5" name="Ink 74"/>
              <p14:cNvContentPartPr/>
              <p14:nvPr/>
            </p14:nvContentPartPr>
            <p14:xfrm>
              <a:off x="5699700" y="4457640"/>
              <a:ext cx="360" cy="3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4700" y="4367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6" name="Ink 75"/>
              <p14:cNvContentPartPr/>
              <p14:nvPr/>
            </p14:nvContentPartPr>
            <p14:xfrm>
              <a:off x="4960620" y="3909000"/>
              <a:ext cx="360" cy="3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562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7" name="Ink 76"/>
              <p14:cNvContentPartPr/>
              <p14:nvPr/>
            </p14:nvContentPartPr>
            <p14:xfrm>
              <a:off x="5737860" y="3909000"/>
              <a:ext cx="360" cy="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286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8" name="Ink 77"/>
              <p14:cNvContentPartPr/>
              <p14:nvPr/>
            </p14:nvContentPartPr>
            <p14:xfrm>
              <a:off x="5836860" y="3909000"/>
              <a:ext cx="360" cy="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186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9" name="Ink 78"/>
              <p14:cNvContentPartPr/>
              <p14:nvPr/>
            </p14:nvContentPartPr>
            <p14:xfrm>
              <a:off x="6370380" y="3916560"/>
              <a:ext cx="360" cy="3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5380" y="3826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0" name="Ink 79"/>
              <p14:cNvContentPartPr/>
              <p14:nvPr/>
            </p14:nvContentPartPr>
            <p14:xfrm>
              <a:off x="6484500" y="3909000"/>
              <a:ext cx="360" cy="3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950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1" name="Ink 80"/>
              <p14:cNvContentPartPr/>
              <p14:nvPr/>
            </p14:nvContentPartPr>
            <p14:xfrm>
              <a:off x="6423660" y="3421560"/>
              <a:ext cx="360" cy="3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8660" y="3331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2" name="Ink 81"/>
              <p14:cNvContentPartPr/>
              <p14:nvPr/>
            </p14:nvContentPartPr>
            <p14:xfrm>
              <a:off x="6324660" y="3421560"/>
              <a:ext cx="360" cy="3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9660" y="3331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/>
              <p14:cNvContentPartPr/>
              <p14:nvPr/>
            </p14:nvContentPartPr>
            <p14:xfrm>
              <a:off x="6118740" y="3413640"/>
              <a:ext cx="360" cy="3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3740" y="3323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4" name="Ink 83"/>
              <p14:cNvContentPartPr/>
              <p14:nvPr/>
            </p14:nvContentPartPr>
            <p14:xfrm>
              <a:off x="5997060" y="3398520"/>
              <a:ext cx="360" cy="3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060" y="33085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5" name="Ink 84"/>
              <p14:cNvContentPartPr/>
              <p14:nvPr/>
            </p14:nvContentPartPr>
            <p14:xfrm>
              <a:off x="5661540" y="3413640"/>
              <a:ext cx="360" cy="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540" y="3323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6" name="Ink 85"/>
              <p14:cNvContentPartPr/>
              <p14:nvPr/>
            </p14:nvContentPartPr>
            <p14:xfrm>
              <a:off x="5783580" y="3413640"/>
              <a:ext cx="360" cy="3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8580" y="3323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7" name="Ink 86"/>
              <p14:cNvContentPartPr/>
              <p14:nvPr/>
            </p14:nvContentPartPr>
            <p14:xfrm>
              <a:off x="6057900" y="2888040"/>
              <a:ext cx="360" cy="3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2900" y="2798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8" name="Ink 87"/>
              <p14:cNvContentPartPr/>
              <p14:nvPr/>
            </p14:nvContentPartPr>
            <p14:xfrm>
              <a:off x="6370380" y="2895600"/>
              <a:ext cx="360" cy="3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5380" y="280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9" name="Ink 88"/>
              <p14:cNvContentPartPr/>
              <p14:nvPr/>
            </p14:nvContentPartPr>
            <p14:xfrm>
              <a:off x="5715180" y="2903160"/>
              <a:ext cx="360" cy="3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0180" y="281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0" name="Ink 89"/>
              <p14:cNvContentPartPr/>
              <p14:nvPr/>
            </p14:nvContentPartPr>
            <p14:xfrm>
              <a:off x="5593140" y="2903160"/>
              <a:ext cx="360" cy="3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8140" y="281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1" name="Ink 90"/>
              <p14:cNvContentPartPr/>
              <p14:nvPr/>
            </p14:nvContentPartPr>
            <p14:xfrm>
              <a:off x="5448420" y="2415720"/>
              <a:ext cx="360" cy="3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3420" y="23257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2" name="Ink 91"/>
              <p14:cNvContentPartPr/>
              <p14:nvPr/>
            </p14:nvContentPartPr>
            <p14:xfrm>
              <a:off x="5333940" y="2415720"/>
              <a:ext cx="360" cy="3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8940" y="23257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3" name="Ink 92"/>
              <p14:cNvContentPartPr/>
              <p14:nvPr/>
            </p14:nvContentPartPr>
            <p14:xfrm>
              <a:off x="5250060" y="1935480"/>
              <a:ext cx="360" cy="36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5060" y="1845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4" name="Ink 93"/>
              <p14:cNvContentPartPr/>
              <p14:nvPr/>
            </p14:nvContentPartPr>
            <p14:xfrm>
              <a:off x="5372100" y="1935480"/>
              <a:ext cx="360" cy="3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7100" y="1845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5" name="Ink 94"/>
              <p14:cNvContentPartPr/>
              <p14:nvPr/>
            </p14:nvContentPartPr>
            <p14:xfrm>
              <a:off x="5806620" y="1950600"/>
              <a:ext cx="360" cy="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1620" y="1860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6" name="Ink 95"/>
              <p14:cNvContentPartPr/>
              <p14:nvPr/>
            </p14:nvContentPartPr>
            <p14:xfrm>
              <a:off x="5311260" y="1501320"/>
              <a:ext cx="360" cy="3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6260" y="1411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7" name="Ink 96"/>
              <p14:cNvContentPartPr/>
              <p14:nvPr/>
            </p14:nvContentPartPr>
            <p14:xfrm>
              <a:off x="6499980" y="2407800"/>
              <a:ext cx="360" cy="3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4980" y="2317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8" name="Ink 97"/>
              <p14:cNvContentPartPr/>
              <p14:nvPr/>
            </p14:nvContentPartPr>
            <p14:xfrm>
              <a:off x="6637140" y="2407800"/>
              <a:ext cx="7920" cy="3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592140" y="2317800"/>
                <a:ext cx="9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9" name="Ink 98"/>
              <p14:cNvContentPartPr/>
              <p14:nvPr/>
            </p14:nvContentPartPr>
            <p14:xfrm>
              <a:off x="6575940" y="1935480"/>
              <a:ext cx="360" cy="3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0940" y="1845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0" name="Ink 99"/>
              <p14:cNvContentPartPr/>
              <p14:nvPr/>
            </p14:nvContentPartPr>
            <p14:xfrm>
              <a:off x="6583860" y="2880480"/>
              <a:ext cx="360" cy="3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8860" y="2790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1" name="Ink 100"/>
              <p14:cNvContentPartPr/>
              <p14:nvPr/>
            </p14:nvContentPartPr>
            <p14:xfrm>
              <a:off x="6705540" y="2888040"/>
              <a:ext cx="360" cy="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0540" y="2798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2" name="Ink 101"/>
              <p14:cNvContentPartPr/>
              <p14:nvPr/>
            </p14:nvContentPartPr>
            <p14:xfrm>
              <a:off x="6865740" y="2895600"/>
              <a:ext cx="360" cy="3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0740" y="280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3" name="Ink 102"/>
              <p14:cNvContentPartPr/>
              <p14:nvPr/>
            </p14:nvContentPartPr>
            <p14:xfrm>
              <a:off x="7018020" y="2880480"/>
              <a:ext cx="360" cy="3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020" y="2790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4" name="Ink 103"/>
              <p14:cNvContentPartPr/>
              <p14:nvPr/>
            </p14:nvContentPartPr>
            <p14:xfrm>
              <a:off x="7231500" y="2872920"/>
              <a:ext cx="360" cy="2304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86500" y="2782920"/>
                <a:ext cx="903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5" name="Ink 104"/>
              <p14:cNvContentPartPr/>
              <p14:nvPr/>
            </p14:nvContentPartPr>
            <p14:xfrm>
              <a:off x="7361100" y="2895600"/>
              <a:ext cx="360" cy="3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6100" y="280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6" name="Ink 105"/>
              <p14:cNvContentPartPr/>
              <p14:nvPr/>
            </p14:nvContentPartPr>
            <p14:xfrm>
              <a:off x="7284780" y="2392680"/>
              <a:ext cx="360" cy="36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9780" y="2302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7" name="Ink 106"/>
              <p14:cNvContentPartPr/>
              <p14:nvPr/>
            </p14:nvContentPartPr>
            <p14:xfrm>
              <a:off x="6949620" y="2400240"/>
              <a:ext cx="360" cy="3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4620" y="2310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8" name="Ink 107"/>
              <p14:cNvContentPartPr/>
              <p14:nvPr/>
            </p14:nvContentPartPr>
            <p14:xfrm>
              <a:off x="7292340" y="3383400"/>
              <a:ext cx="360" cy="3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7340" y="3293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9" name="Ink 108"/>
              <p14:cNvContentPartPr/>
              <p14:nvPr/>
            </p14:nvContentPartPr>
            <p14:xfrm>
              <a:off x="7414380" y="3390960"/>
              <a:ext cx="360" cy="3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9380" y="3300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0" name="Ink 109"/>
              <p14:cNvContentPartPr/>
              <p14:nvPr/>
            </p14:nvContentPartPr>
            <p14:xfrm>
              <a:off x="7292340" y="3436680"/>
              <a:ext cx="360" cy="36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7340" y="3346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/>
              <p14:cNvContentPartPr/>
              <p14:nvPr/>
            </p14:nvContentPartPr>
            <p14:xfrm>
              <a:off x="7597260" y="3406080"/>
              <a:ext cx="360" cy="3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2260" y="33160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2" name="Ink 111"/>
              <p14:cNvContentPartPr/>
              <p14:nvPr/>
            </p14:nvContentPartPr>
            <p14:xfrm>
              <a:off x="7749540" y="3390960"/>
              <a:ext cx="360" cy="36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4540" y="3300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3" name="Ink 112"/>
              <p14:cNvContentPartPr/>
              <p14:nvPr/>
            </p14:nvContentPartPr>
            <p14:xfrm>
              <a:off x="7681140" y="3893880"/>
              <a:ext cx="360" cy="3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6140" y="3803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4" name="Ink 113"/>
              <p14:cNvContentPartPr/>
              <p14:nvPr/>
            </p14:nvContentPartPr>
            <p14:xfrm>
              <a:off x="7795260" y="3886320"/>
              <a:ext cx="7920" cy="36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50260" y="3796320"/>
                <a:ext cx="9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5" name="Ink 114"/>
              <p14:cNvContentPartPr/>
              <p14:nvPr/>
            </p14:nvContentPartPr>
            <p14:xfrm>
              <a:off x="7749540" y="4381680"/>
              <a:ext cx="360" cy="36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454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6" name="Ink 115"/>
              <p14:cNvContentPartPr/>
              <p14:nvPr/>
            </p14:nvContentPartPr>
            <p14:xfrm>
              <a:off x="7856100" y="4389240"/>
              <a:ext cx="360" cy="36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1100" y="4299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7" name="Ink 116"/>
              <p14:cNvContentPartPr/>
              <p14:nvPr/>
            </p14:nvContentPartPr>
            <p14:xfrm>
              <a:off x="8054460" y="4389240"/>
              <a:ext cx="360" cy="3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9460" y="4299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8" name="Ink 117"/>
              <p14:cNvContentPartPr/>
              <p14:nvPr/>
            </p14:nvContentPartPr>
            <p14:xfrm>
              <a:off x="8191620" y="4373760"/>
              <a:ext cx="360" cy="3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662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9" name="Ink 118"/>
              <p14:cNvContentPartPr/>
              <p14:nvPr/>
            </p14:nvContentPartPr>
            <p14:xfrm>
              <a:off x="8145900" y="4823400"/>
              <a:ext cx="360" cy="3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0900" y="4733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0" name="Ink 119"/>
              <p14:cNvContentPartPr/>
              <p14:nvPr/>
            </p14:nvContentPartPr>
            <p14:xfrm>
              <a:off x="8267580" y="4846440"/>
              <a:ext cx="360" cy="36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2580" y="4756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1" name="Ink 120"/>
              <p14:cNvContentPartPr/>
              <p14:nvPr/>
            </p14:nvContentPartPr>
            <p14:xfrm>
              <a:off x="8130420" y="4876680"/>
              <a:ext cx="8280" cy="3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085420" y="4786680"/>
                <a:ext cx="982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2" name="Ink 121"/>
              <p14:cNvContentPartPr/>
              <p14:nvPr/>
            </p14:nvContentPartPr>
            <p14:xfrm>
              <a:off x="8130420" y="3909000"/>
              <a:ext cx="360" cy="36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542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3" name="Ink 122"/>
              <p14:cNvContentPartPr/>
              <p14:nvPr/>
            </p14:nvContentPartPr>
            <p14:xfrm>
              <a:off x="8389620" y="4381680"/>
              <a:ext cx="360" cy="3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462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4" name="Ink 123"/>
              <p14:cNvContentPartPr/>
              <p14:nvPr/>
            </p14:nvContentPartPr>
            <p14:xfrm>
              <a:off x="8724780" y="4396800"/>
              <a:ext cx="360" cy="36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9780" y="4306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5" name="Ink 124"/>
              <p14:cNvContentPartPr/>
              <p14:nvPr/>
            </p14:nvContentPartPr>
            <p14:xfrm>
              <a:off x="8854380" y="4389240"/>
              <a:ext cx="360" cy="36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9380" y="4299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6" name="Ink 125"/>
              <p14:cNvContentPartPr/>
              <p14:nvPr/>
            </p14:nvContentPartPr>
            <p14:xfrm>
              <a:off x="8465940" y="4846440"/>
              <a:ext cx="360" cy="3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0940" y="4756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27" name="Ink 126"/>
              <p14:cNvContentPartPr/>
              <p14:nvPr/>
            </p14:nvContentPartPr>
            <p14:xfrm>
              <a:off x="8214300" y="5753280"/>
              <a:ext cx="360" cy="3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9300" y="5663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8" name="Ink 127"/>
              <p14:cNvContentPartPr/>
              <p14:nvPr/>
            </p14:nvContentPartPr>
            <p14:xfrm>
              <a:off x="8138340" y="6218040"/>
              <a:ext cx="7920" cy="3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093340" y="6128040"/>
                <a:ext cx="9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9" name="Ink 128"/>
              <p14:cNvContentPartPr/>
              <p14:nvPr/>
            </p14:nvContentPartPr>
            <p14:xfrm>
              <a:off x="8290620" y="6218040"/>
              <a:ext cx="360" cy="36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5620" y="6128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0" name="Ink 129"/>
              <p14:cNvContentPartPr/>
              <p14:nvPr/>
            </p14:nvContentPartPr>
            <p14:xfrm>
              <a:off x="8465940" y="6233160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0940" y="614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1" name="Ink 130"/>
              <p14:cNvContentPartPr/>
              <p14:nvPr/>
            </p14:nvContentPartPr>
            <p14:xfrm>
              <a:off x="8595540" y="6225600"/>
              <a:ext cx="360" cy="3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0540" y="613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2" name="Ink 131"/>
              <p14:cNvContentPartPr/>
              <p14:nvPr/>
            </p14:nvContentPartPr>
            <p14:xfrm>
              <a:off x="8801100" y="6225600"/>
              <a:ext cx="360" cy="3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56100" y="613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3" name="Ink 132"/>
              <p14:cNvContentPartPr/>
              <p14:nvPr/>
            </p14:nvContentPartPr>
            <p14:xfrm>
              <a:off x="8923140" y="6202560"/>
              <a:ext cx="7920" cy="3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878140" y="6112560"/>
                <a:ext cx="9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4" name="Ink 133"/>
              <p14:cNvContentPartPr/>
              <p14:nvPr/>
            </p14:nvContentPartPr>
            <p14:xfrm>
              <a:off x="8724780" y="5745360"/>
              <a:ext cx="360" cy="3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9780" y="5655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5" name="Ink 134"/>
              <p14:cNvContentPartPr/>
              <p14:nvPr/>
            </p14:nvContentPartPr>
            <p14:xfrm>
              <a:off x="8740260" y="5760840"/>
              <a:ext cx="360" cy="3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5260" y="56708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36" name="Ink 135"/>
              <p14:cNvContentPartPr/>
              <p14:nvPr/>
            </p14:nvContentPartPr>
            <p14:xfrm>
              <a:off x="8541900" y="5768400"/>
              <a:ext cx="360" cy="36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6900" y="5678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7" name="Ink 136"/>
              <p14:cNvContentPartPr/>
              <p14:nvPr/>
            </p14:nvContentPartPr>
            <p14:xfrm>
              <a:off x="8861940" y="5760840"/>
              <a:ext cx="360" cy="36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6940" y="56708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38" name="Ink 137"/>
              <p14:cNvContentPartPr/>
              <p14:nvPr/>
            </p14:nvContentPartPr>
            <p14:xfrm>
              <a:off x="9052740" y="5318760"/>
              <a:ext cx="360" cy="36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7740" y="5228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9" name="Ink 138"/>
              <p14:cNvContentPartPr/>
              <p14:nvPr/>
            </p14:nvContentPartPr>
            <p14:xfrm>
              <a:off x="9174420" y="5311200"/>
              <a:ext cx="360" cy="3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9420" y="52212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0" name="Ink 139"/>
              <p14:cNvContentPartPr/>
              <p14:nvPr/>
            </p14:nvContentPartPr>
            <p14:xfrm>
              <a:off x="9113580" y="5753280"/>
              <a:ext cx="360" cy="36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8580" y="5663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1" name="Ink 140"/>
              <p14:cNvContentPartPr/>
              <p14:nvPr/>
            </p14:nvContentPartPr>
            <p14:xfrm>
              <a:off x="9243180" y="5753280"/>
              <a:ext cx="360" cy="36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8180" y="5663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42" name="Ink 141"/>
              <p14:cNvContentPartPr/>
              <p14:nvPr/>
            </p14:nvContentPartPr>
            <p14:xfrm>
              <a:off x="9509940" y="6233160"/>
              <a:ext cx="360" cy="3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4940" y="614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3" name="Ink 142"/>
              <p14:cNvContentPartPr/>
              <p14:nvPr/>
            </p14:nvContentPartPr>
            <p14:xfrm>
              <a:off x="9639180" y="6225600"/>
              <a:ext cx="360" cy="36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4180" y="613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44" name="Ink 143"/>
              <p14:cNvContentPartPr/>
              <p14:nvPr/>
            </p14:nvContentPartPr>
            <p14:xfrm>
              <a:off x="9822060" y="6225600"/>
              <a:ext cx="360" cy="36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77060" y="613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45" name="Ink 144"/>
              <p14:cNvContentPartPr/>
              <p14:nvPr/>
            </p14:nvContentPartPr>
            <p14:xfrm>
              <a:off x="9959220" y="6233160"/>
              <a:ext cx="360" cy="36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14220" y="614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46" name="Ink 145"/>
              <p14:cNvContentPartPr/>
              <p14:nvPr/>
            </p14:nvContentPartPr>
            <p14:xfrm>
              <a:off x="10134540" y="6233160"/>
              <a:ext cx="360" cy="3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9540" y="614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47" name="Ink 146"/>
              <p14:cNvContentPartPr/>
              <p14:nvPr/>
            </p14:nvContentPartPr>
            <p14:xfrm>
              <a:off x="10264140" y="6225600"/>
              <a:ext cx="360" cy="3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9140" y="6135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48" name="Ink 147"/>
              <p14:cNvContentPartPr/>
              <p14:nvPr/>
            </p14:nvContentPartPr>
            <p14:xfrm>
              <a:off x="10195740" y="5745360"/>
              <a:ext cx="360" cy="36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0740" y="5655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9" name="Ink 148"/>
              <p14:cNvContentPartPr/>
              <p14:nvPr/>
            </p14:nvContentPartPr>
            <p14:xfrm>
              <a:off x="9883260" y="5768400"/>
              <a:ext cx="360" cy="36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8260" y="5678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50" name="Ink 149"/>
              <p14:cNvContentPartPr/>
              <p14:nvPr/>
            </p14:nvContentPartPr>
            <p14:xfrm>
              <a:off x="9570780" y="5753280"/>
              <a:ext cx="360" cy="36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5780" y="5663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1" name="Ink 150"/>
              <p14:cNvContentPartPr/>
              <p14:nvPr/>
            </p14:nvContentPartPr>
            <p14:xfrm>
              <a:off x="9448740" y="5768400"/>
              <a:ext cx="360" cy="36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3740" y="5678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52" name="Ink 151"/>
              <p14:cNvContentPartPr/>
              <p14:nvPr/>
            </p14:nvContentPartPr>
            <p14:xfrm>
              <a:off x="9517500" y="5311200"/>
              <a:ext cx="360" cy="3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2500" y="52212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53" name="Ink 152"/>
              <p14:cNvContentPartPr/>
              <p14:nvPr/>
            </p14:nvContentPartPr>
            <p14:xfrm>
              <a:off x="9647100" y="4846440"/>
              <a:ext cx="360" cy="36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02100" y="4756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54" name="Ink 153"/>
              <p14:cNvContentPartPr/>
              <p14:nvPr/>
            </p14:nvContentPartPr>
            <p14:xfrm>
              <a:off x="8991540" y="4854000"/>
              <a:ext cx="360" cy="36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6540" y="4764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5" name="Ink 154"/>
              <p14:cNvContentPartPr/>
              <p14:nvPr/>
            </p14:nvContentPartPr>
            <p14:xfrm>
              <a:off x="9113580" y="4861560"/>
              <a:ext cx="360" cy="36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8580" y="4771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56" name="Ink 155"/>
              <p14:cNvContentPartPr/>
              <p14:nvPr/>
            </p14:nvContentPartPr>
            <p14:xfrm>
              <a:off x="8770500" y="3909000"/>
              <a:ext cx="360" cy="36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5500" y="3819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7" name="Ink 156"/>
              <p14:cNvContentPartPr/>
              <p14:nvPr/>
            </p14:nvContentPartPr>
            <p14:xfrm>
              <a:off x="8054460" y="2400240"/>
              <a:ext cx="360" cy="36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9460" y="2310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58" name="Ink 157"/>
              <p14:cNvContentPartPr/>
              <p14:nvPr/>
            </p14:nvContentPartPr>
            <p14:xfrm>
              <a:off x="8001180" y="1920360"/>
              <a:ext cx="360" cy="3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6180" y="1830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9" name="Ink 158"/>
              <p14:cNvContentPartPr/>
              <p14:nvPr/>
            </p14:nvContentPartPr>
            <p14:xfrm>
              <a:off x="137340" y="1051680"/>
              <a:ext cx="360" cy="36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2340" y="96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0" name="Ink 159"/>
              <p14:cNvContentPartPr/>
              <p14:nvPr/>
            </p14:nvContentPartPr>
            <p14:xfrm>
              <a:off x="1021140" y="1943040"/>
              <a:ext cx="360" cy="36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76140" y="1853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61" name="Ink 160"/>
              <p14:cNvContentPartPr/>
              <p14:nvPr/>
            </p14:nvContentPartPr>
            <p14:xfrm>
              <a:off x="1188900" y="2400240"/>
              <a:ext cx="360" cy="792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143900" y="2310240"/>
                <a:ext cx="90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62" name="Ink 161"/>
              <p14:cNvContentPartPr/>
              <p14:nvPr/>
            </p14:nvContentPartPr>
            <p14:xfrm>
              <a:off x="1234620" y="2910720"/>
              <a:ext cx="360" cy="36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89620" y="28207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63" name="Ink 162"/>
              <p14:cNvContentPartPr/>
              <p14:nvPr/>
            </p14:nvContentPartPr>
            <p14:xfrm>
              <a:off x="1790820" y="2903160"/>
              <a:ext cx="360" cy="36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745820" y="2813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64" name="Ink 163"/>
              <p14:cNvContentPartPr/>
              <p14:nvPr/>
            </p14:nvContentPartPr>
            <p14:xfrm>
              <a:off x="2308860" y="3413640"/>
              <a:ext cx="360" cy="828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263860" y="3323640"/>
                <a:ext cx="90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65" name="Ink 164"/>
              <p14:cNvContentPartPr/>
              <p14:nvPr/>
            </p14:nvContentPartPr>
            <p14:xfrm>
              <a:off x="2849940" y="3413640"/>
              <a:ext cx="360" cy="36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804940" y="3323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6" name="Ink 165"/>
              <p14:cNvContentPartPr/>
              <p14:nvPr/>
            </p14:nvContentPartPr>
            <p14:xfrm>
              <a:off x="2910780" y="3901440"/>
              <a:ext cx="360" cy="3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865780" y="3811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67" name="Ink 166"/>
              <p14:cNvContentPartPr/>
              <p14:nvPr/>
            </p14:nvContentPartPr>
            <p14:xfrm>
              <a:off x="2575620" y="2872920"/>
              <a:ext cx="360" cy="36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530620" y="2782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68" name="Ink 167"/>
              <p14:cNvContentPartPr/>
              <p14:nvPr/>
            </p14:nvContentPartPr>
            <p14:xfrm>
              <a:off x="3520620" y="2872920"/>
              <a:ext cx="360" cy="3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475620" y="2782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69" name="Ink 168"/>
              <p14:cNvContentPartPr/>
              <p14:nvPr/>
            </p14:nvContentPartPr>
            <p14:xfrm>
              <a:off x="3840660" y="3429120"/>
              <a:ext cx="360" cy="36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95660" y="33391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70" name="Ink 169"/>
              <p14:cNvContentPartPr/>
              <p14:nvPr/>
            </p14:nvContentPartPr>
            <p14:xfrm>
              <a:off x="4488300" y="3451800"/>
              <a:ext cx="360" cy="36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443300" y="3361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71" name="Ink 170"/>
              <p14:cNvContentPartPr/>
              <p14:nvPr/>
            </p14:nvContentPartPr>
            <p14:xfrm>
              <a:off x="5250060" y="3421560"/>
              <a:ext cx="360" cy="3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205060" y="3331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2" name="Ink 171"/>
              <p14:cNvContentPartPr/>
              <p14:nvPr/>
            </p14:nvContentPartPr>
            <p14:xfrm>
              <a:off x="5486580" y="3916560"/>
              <a:ext cx="360" cy="36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441580" y="3826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73" name="Ink 172"/>
              <p14:cNvContentPartPr/>
              <p14:nvPr/>
            </p14:nvContentPartPr>
            <p14:xfrm>
              <a:off x="5669460" y="2407800"/>
              <a:ext cx="360" cy="36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624460" y="2317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74" name="Ink 173"/>
              <p14:cNvContentPartPr/>
              <p14:nvPr/>
            </p14:nvContentPartPr>
            <p14:xfrm>
              <a:off x="6218100" y="2400240"/>
              <a:ext cx="360" cy="36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173100" y="2310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75" name="Ink 174"/>
              <p14:cNvContentPartPr/>
              <p14:nvPr/>
            </p14:nvContentPartPr>
            <p14:xfrm>
              <a:off x="5920740" y="1904880"/>
              <a:ext cx="360" cy="36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875740" y="1814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76" name="Ink 175"/>
              <p14:cNvContentPartPr/>
              <p14:nvPr/>
            </p14:nvContentPartPr>
            <p14:xfrm>
              <a:off x="5890140" y="1493400"/>
              <a:ext cx="360" cy="36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845140" y="1403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77" name="Ink 176"/>
              <p14:cNvContentPartPr/>
              <p14:nvPr/>
            </p14:nvContentPartPr>
            <p14:xfrm>
              <a:off x="6865740" y="1478280"/>
              <a:ext cx="360" cy="36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820740" y="1388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78" name="Ink 177"/>
              <p14:cNvContentPartPr/>
              <p14:nvPr/>
            </p14:nvContentPartPr>
            <p14:xfrm>
              <a:off x="7132500" y="1927920"/>
              <a:ext cx="360" cy="3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087500" y="1837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79" name="Ink 178"/>
              <p14:cNvContentPartPr/>
              <p14:nvPr/>
            </p14:nvContentPartPr>
            <p14:xfrm>
              <a:off x="7673220" y="2918640"/>
              <a:ext cx="360" cy="36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628220" y="2828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80" name="Ink 179"/>
              <p14:cNvContentPartPr/>
              <p14:nvPr/>
            </p14:nvContentPartPr>
            <p14:xfrm>
              <a:off x="8458380" y="3916560"/>
              <a:ext cx="360" cy="36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413380" y="3826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81" name="Ink 180"/>
              <p14:cNvContentPartPr/>
              <p14:nvPr/>
            </p14:nvContentPartPr>
            <p14:xfrm>
              <a:off x="8519220" y="4373760"/>
              <a:ext cx="360" cy="36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47422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82" name="Ink 181"/>
              <p14:cNvContentPartPr/>
              <p14:nvPr/>
            </p14:nvContentPartPr>
            <p14:xfrm>
              <a:off x="8580060" y="4846440"/>
              <a:ext cx="360" cy="36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535060" y="4756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83" name="Ink 182"/>
              <p14:cNvContentPartPr/>
              <p14:nvPr/>
            </p14:nvContentPartPr>
            <p14:xfrm>
              <a:off x="8359020" y="5311200"/>
              <a:ext cx="360" cy="36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314020" y="52212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84" name="Ink 183"/>
              <p14:cNvContentPartPr/>
              <p14:nvPr/>
            </p14:nvContentPartPr>
            <p14:xfrm>
              <a:off x="8808660" y="5326320"/>
              <a:ext cx="360" cy="36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763660" y="5236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85" name="Ink 184"/>
              <p14:cNvContentPartPr/>
              <p14:nvPr/>
            </p14:nvContentPartPr>
            <p14:xfrm>
              <a:off x="10050660" y="5326320"/>
              <a:ext cx="360" cy="36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05660" y="5236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86" name="Ink 185"/>
              <p14:cNvContentPartPr/>
              <p14:nvPr/>
            </p14:nvContentPartPr>
            <p14:xfrm>
              <a:off x="9768780" y="4846440"/>
              <a:ext cx="360" cy="36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723780" y="4756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87" name="Ink 186"/>
              <p14:cNvContentPartPr/>
              <p14:nvPr/>
            </p14:nvContentPartPr>
            <p14:xfrm>
              <a:off x="9730620" y="4373760"/>
              <a:ext cx="360" cy="36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85620" y="4283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88" name="Ink 187"/>
              <p14:cNvContentPartPr/>
              <p14:nvPr/>
            </p14:nvContentPartPr>
            <p14:xfrm>
              <a:off x="9037260" y="4381680"/>
              <a:ext cx="360" cy="36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992260" y="4291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89" name="Ink 188"/>
              <p14:cNvContentPartPr/>
              <p14:nvPr/>
            </p14:nvContentPartPr>
            <p14:xfrm>
              <a:off x="2194740" y="2461440"/>
              <a:ext cx="360" cy="36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149740" y="2371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90" name="Ink 189"/>
              <p14:cNvContentPartPr/>
              <p14:nvPr/>
            </p14:nvContentPartPr>
            <p14:xfrm>
              <a:off x="5600700" y="1059240"/>
              <a:ext cx="360" cy="36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555700" y="969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91" name="Ink 190"/>
              <p14:cNvContentPartPr/>
              <p14:nvPr/>
            </p14:nvContentPartPr>
            <p14:xfrm>
              <a:off x="8290620" y="3436680"/>
              <a:ext cx="360" cy="36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245620" y="3346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92" name="Ink 191"/>
              <p14:cNvContentPartPr/>
              <p14:nvPr/>
            </p14:nvContentPartPr>
            <p14:xfrm>
              <a:off x="9106020" y="3429120"/>
              <a:ext cx="360" cy="3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061020" y="33391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93" name="Ink 192"/>
              <p14:cNvContentPartPr/>
              <p14:nvPr/>
            </p14:nvContentPartPr>
            <p14:xfrm>
              <a:off x="9372780" y="3878760"/>
              <a:ext cx="360" cy="36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327780" y="3788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94" name="Ink 193"/>
              <p14:cNvContentPartPr/>
              <p14:nvPr/>
            </p14:nvContentPartPr>
            <p14:xfrm>
              <a:off x="9395460" y="3962280"/>
              <a:ext cx="360" cy="36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350460" y="3872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95" name="Ink 194"/>
              <p14:cNvContentPartPr/>
              <p14:nvPr/>
            </p14:nvContentPartPr>
            <p14:xfrm>
              <a:off x="3185100" y="1958520"/>
              <a:ext cx="360" cy="36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140100" y="18685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96" name="Ink 195"/>
              <p14:cNvContentPartPr/>
              <p14:nvPr/>
            </p14:nvContentPartPr>
            <p14:xfrm>
              <a:off x="8130420" y="1950600"/>
              <a:ext cx="360" cy="36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085420" y="1860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97" name="Ink 196"/>
              <p14:cNvContentPartPr/>
              <p14:nvPr/>
            </p14:nvContentPartPr>
            <p14:xfrm>
              <a:off x="8184060" y="2438400"/>
              <a:ext cx="360" cy="36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139060" y="2348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98" name="Ink 197"/>
              <p14:cNvContentPartPr/>
              <p14:nvPr/>
            </p14:nvContentPartPr>
            <p14:xfrm>
              <a:off x="8184060" y="2407800"/>
              <a:ext cx="360" cy="36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139060" y="23178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99" name="Ink 198"/>
              <p14:cNvContentPartPr/>
              <p14:nvPr/>
            </p14:nvContentPartPr>
            <p14:xfrm>
              <a:off x="2118420" y="1493400"/>
              <a:ext cx="360" cy="36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073420" y="1403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00" name="Ink 199"/>
              <p14:cNvContentPartPr/>
              <p14:nvPr/>
            </p14:nvContentPartPr>
            <p14:xfrm>
              <a:off x="7460100" y="1074360"/>
              <a:ext cx="360" cy="36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415100" y="984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01" name="Ink 200"/>
              <p14:cNvContentPartPr/>
              <p14:nvPr/>
            </p14:nvContentPartPr>
            <p14:xfrm>
              <a:off x="1394460" y="1059240"/>
              <a:ext cx="360" cy="36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349460" y="969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02" name="Ink 201"/>
              <p14:cNvContentPartPr/>
              <p14:nvPr/>
            </p14:nvContentPartPr>
            <p14:xfrm>
              <a:off x="6522660" y="617160"/>
              <a:ext cx="360" cy="36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477660" y="527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03" name="Ink 202"/>
              <p14:cNvContentPartPr/>
              <p14:nvPr/>
            </p14:nvContentPartPr>
            <p14:xfrm>
              <a:off x="6515100" y="670440"/>
              <a:ext cx="360" cy="36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470100" y="580440"/>
                <a:ext cx="90360" cy="180360"/>
              </a:xfrm>
              <a:prstGeom prst="rect">
                <a:avLst/>
              </a:prstGeom>
            </p:spPr>
          </p:pic>
        </mc:Fallback>
      </mc:AlternateContent>
      <p:sp>
        <p:nvSpPr>
          <p:cNvPr id="204" name="TextBox 203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SCITE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8054460" y="72756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our simulated tree data as 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VAF-SIMU-NUM-96</a:t>
            </a:r>
          </a:p>
        </p:txBody>
      </p:sp>
    </p:spTree>
    <p:extLst>
      <p:ext uri="{BB962C8B-B14F-4D97-AF65-F5344CB8AC3E}">
        <p14:creationId xmlns:p14="http://schemas.microsoft.com/office/powerpoint/2010/main" val="411196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38034" y="-2456091"/>
            <a:ext cx="6789417" cy="118387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23886" y="-30476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>
                <a:solidFill>
                  <a:srgbClr val="0070C0"/>
                </a:solidFill>
              </a:rPr>
              <a:t>ddClone</a:t>
            </a:r>
            <a:r>
              <a:rPr lang="en-US" sz="3600" dirty="0"/>
              <a:t> &amp; SCITE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50900" y="1511260"/>
              <a:ext cx="360" cy="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900" y="14212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374580" y="1079620"/>
              <a:ext cx="360" cy="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580" y="9896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533340" y="1930300"/>
              <a:ext cx="360" cy="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340" y="18403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438300" y="2406580"/>
              <a:ext cx="360" cy="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300" y="23165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2616300" y="1473100"/>
              <a:ext cx="360" cy="3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1300" y="13831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1771740" y="1047580"/>
              <a:ext cx="360" cy="3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6740" y="9575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1555740" y="2413060"/>
              <a:ext cx="360" cy="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0740" y="23230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1644660" y="2844700"/>
              <a:ext cx="360" cy="3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99660" y="27547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1688940" y="3333580"/>
              <a:ext cx="360" cy="3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3940" y="32435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1771740" y="3790780"/>
              <a:ext cx="12960" cy="3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26740" y="3700780"/>
                <a:ext cx="1026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/>
              <p14:cNvContentPartPr/>
              <p14:nvPr/>
            </p14:nvContentPartPr>
            <p14:xfrm>
              <a:off x="1714500" y="4305220"/>
              <a:ext cx="360" cy="3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69500" y="42152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1777860" y="3790780"/>
              <a:ext cx="360" cy="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32860" y="3700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/>
              <p14:cNvContentPartPr/>
              <p14:nvPr/>
            </p14:nvContentPartPr>
            <p14:xfrm>
              <a:off x="2158980" y="3835420"/>
              <a:ext cx="360" cy="3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13980" y="37454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/>
              <p14:cNvContentPartPr/>
              <p14:nvPr/>
            </p14:nvContentPartPr>
            <p14:xfrm>
              <a:off x="2089140" y="3320980"/>
              <a:ext cx="360" cy="3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44140" y="32309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/>
              <p14:cNvContentPartPr/>
              <p14:nvPr/>
            </p14:nvContentPartPr>
            <p14:xfrm>
              <a:off x="2260500" y="2870260"/>
              <a:ext cx="360" cy="3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15500" y="27802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/>
              <p14:cNvContentPartPr/>
              <p14:nvPr/>
            </p14:nvContentPartPr>
            <p14:xfrm>
              <a:off x="4261020" y="2851180"/>
              <a:ext cx="360" cy="3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16020" y="27611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/>
              <p14:cNvContentPartPr/>
              <p14:nvPr/>
            </p14:nvContentPartPr>
            <p14:xfrm>
              <a:off x="4591140" y="3346540"/>
              <a:ext cx="360" cy="3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46140" y="3256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/>
              <p14:cNvContentPartPr/>
              <p14:nvPr/>
            </p14:nvContentPartPr>
            <p14:xfrm>
              <a:off x="6661220" y="4762420"/>
              <a:ext cx="360" cy="3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16220" y="46724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/>
              <p14:cNvContentPartPr/>
              <p14:nvPr/>
            </p14:nvContentPartPr>
            <p14:xfrm>
              <a:off x="6724580" y="4273540"/>
              <a:ext cx="360" cy="36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79580" y="4183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Ink 23"/>
              <p14:cNvContentPartPr/>
              <p14:nvPr/>
            </p14:nvContentPartPr>
            <p14:xfrm>
              <a:off x="6420020" y="4775380"/>
              <a:ext cx="360" cy="3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75020" y="46853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" name="Ink 24"/>
              <p14:cNvContentPartPr/>
              <p14:nvPr/>
            </p14:nvContentPartPr>
            <p14:xfrm>
              <a:off x="6356300" y="4318180"/>
              <a:ext cx="360" cy="3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11300" y="42281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/>
              <p14:cNvContentPartPr/>
              <p14:nvPr/>
            </p14:nvContentPartPr>
            <p14:xfrm>
              <a:off x="6045260" y="4749820"/>
              <a:ext cx="360" cy="3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00260" y="46598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/>
              <p14:cNvContentPartPr/>
              <p14:nvPr/>
            </p14:nvContentPartPr>
            <p14:xfrm>
              <a:off x="5962820" y="4280020"/>
              <a:ext cx="360" cy="3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17820" y="41900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" name="Ink 29"/>
              <p14:cNvContentPartPr/>
              <p14:nvPr/>
            </p14:nvContentPartPr>
            <p14:xfrm>
              <a:off x="4330580" y="4267060"/>
              <a:ext cx="360" cy="3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85580" y="41770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" name="Ink 30"/>
              <p14:cNvContentPartPr/>
              <p14:nvPr/>
            </p14:nvContentPartPr>
            <p14:xfrm>
              <a:off x="4400420" y="3828940"/>
              <a:ext cx="6840" cy="3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55420" y="3738940"/>
                <a:ext cx="96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" name="Ink 31"/>
              <p14:cNvContentPartPr/>
              <p14:nvPr/>
            </p14:nvContentPartPr>
            <p14:xfrm>
              <a:off x="6750180" y="2857660"/>
              <a:ext cx="6480" cy="36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05180" y="2767660"/>
                <a:ext cx="961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3" name="Ink 32"/>
              <p14:cNvContentPartPr/>
              <p14:nvPr/>
            </p14:nvContentPartPr>
            <p14:xfrm>
              <a:off x="6680340" y="2406580"/>
              <a:ext cx="360" cy="36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635340" y="23165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/>
              <p14:cNvContentPartPr/>
              <p14:nvPr/>
            </p14:nvContentPartPr>
            <p14:xfrm>
              <a:off x="6839100" y="3320980"/>
              <a:ext cx="360" cy="36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794100" y="32309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" name="Ink 34"/>
              <p14:cNvContentPartPr/>
              <p14:nvPr/>
            </p14:nvContentPartPr>
            <p14:xfrm>
              <a:off x="6902460" y="3803740"/>
              <a:ext cx="360" cy="36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57460" y="37137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6" name="Ink 35"/>
              <p14:cNvContentPartPr/>
              <p14:nvPr/>
            </p14:nvContentPartPr>
            <p14:xfrm>
              <a:off x="7505820" y="2870260"/>
              <a:ext cx="360" cy="3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60820" y="27802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7" name="Ink 36"/>
              <p14:cNvContentPartPr/>
              <p14:nvPr/>
            </p14:nvContentPartPr>
            <p14:xfrm>
              <a:off x="7569180" y="3308380"/>
              <a:ext cx="360" cy="36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24180" y="32183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/>
              <p14:cNvContentPartPr/>
              <p14:nvPr/>
            </p14:nvContentPartPr>
            <p14:xfrm>
              <a:off x="7664580" y="3816340"/>
              <a:ext cx="360" cy="36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19580" y="37263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9" name="Ink 38"/>
              <p14:cNvContentPartPr/>
              <p14:nvPr/>
            </p14:nvContentPartPr>
            <p14:xfrm>
              <a:off x="7321500" y="2387500"/>
              <a:ext cx="360" cy="36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76500" y="22975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0" name="Ink 39"/>
              <p14:cNvContentPartPr/>
              <p14:nvPr/>
            </p14:nvContentPartPr>
            <p14:xfrm>
              <a:off x="8553420" y="2374900"/>
              <a:ext cx="360" cy="36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08420" y="22849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" name="Ink 40"/>
              <p14:cNvContentPartPr/>
              <p14:nvPr/>
            </p14:nvContentPartPr>
            <p14:xfrm>
              <a:off x="8362980" y="1886020"/>
              <a:ext cx="360" cy="36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17980" y="17960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2" name="Ink 41"/>
              <p14:cNvContentPartPr/>
              <p14:nvPr/>
            </p14:nvContentPartPr>
            <p14:xfrm>
              <a:off x="8058060" y="1447900"/>
              <a:ext cx="360" cy="36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13060" y="13579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3" name="Ink 42"/>
              <p14:cNvContentPartPr/>
              <p14:nvPr/>
            </p14:nvContentPartPr>
            <p14:xfrm>
              <a:off x="10604340" y="3371860"/>
              <a:ext cx="360" cy="36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59340" y="32818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4" name="Ink 43"/>
              <p14:cNvContentPartPr/>
              <p14:nvPr/>
            </p14:nvContentPartPr>
            <p14:xfrm>
              <a:off x="10928340" y="3848140"/>
              <a:ext cx="360" cy="36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883340" y="37581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5" name="Ink 44"/>
              <p14:cNvContentPartPr/>
              <p14:nvPr/>
            </p14:nvContentPartPr>
            <p14:xfrm>
              <a:off x="11404620" y="4762540"/>
              <a:ext cx="360" cy="36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359620" y="4672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6" name="Ink 45"/>
              <p14:cNvContentPartPr/>
              <p14:nvPr/>
            </p14:nvContentPartPr>
            <p14:xfrm>
              <a:off x="11328300" y="4286260"/>
              <a:ext cx="13320" cy="3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283300" y="4196260"/>
                <a:ext cx="1029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7" name="Ink 46"/>
              <p14:cNvContentPartPr/>
              <p14:nvPr/>
            </p14:nvContentPartPr>
            <p14:xfrm>
              <a:off x="11982420" y="6203980"/>
              <a:ext cx="360" cy="36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37420" y="61139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8" name="Ink 47"/>
              <p14:cNvContentPartPr/>
              <p14:nvPr/>
            </p14:nvContentPartPr>
            <p14:xfrm>
              <a:off x="11912580" y="5696020"/>
              <a:ext cx="360" cy="36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67580" y="56060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9" name="Ink 48"/>
              <p14:cNvContentPartPr/>
              <p14:nvPr/>
            </p14:nvContentPartPr>
            <p14:xfrm>
              <a:off x="11728620" y="5238820"/>
              <a:ext cx="360" cy="36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83620" y="51488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0" name="Ink 49"/>
              <p14:cNvContentPartPr/>
              <p14:nvPr/>
            </p14:nvContentPartPr>
            <p14:xfrm>
              <a:off x="10299780" y="6216580"/>
              <a:ext cx="360" cy="684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254780" y="6126580"/>
                <a:ext cx="900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1" name="Ink 50"/>
              <p14:cNvContentPartPr/>
              <p14:nvPr/>
            </p14:nvContentPartPr>
            <p14:xfrm>
              <a:off x="10363140" y="5721220"/>
              <a:ext cx="360" cy="36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18140" y="56312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2" name="Ink 51"/>
              <p14:cNvContentPartPr/>
              <p14:nvPr/>
            </p14:nvContentPartPr>
            <p14:xfrm>
              <a:off x="10287180" y="6229180"/>
              <a:ext cx="360" cy="36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42180" y="61391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3" name="Ink 52"/>
              <p14:cNvContentPartPr/>
              <p14:nvPr/>
            </p14:nvContentPartPr>
            <p14:xfrm>
              <a:off x="9905940" y="6165820"/>
              <a:ext cx="12960" cy="385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60940" y="6075820"/>
                <a:ext cx="1026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4" name="Ink 53"/>
              <p14:cNvContentPartPr/>
              <p14:nvPr/>
            </p14:nvContentPartPr>
            <p14:xfrm>
              <a:off x="9975780" y="5708620"/>
              <a:ext cx="360" cy="36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30780" y="56186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5" name="Ink 54"/>
              <p14:cNvContentPartPr/>
              <p14:nvPr/>
            </p14:nvContentPartPr>
            <p14:xfrm>
              <a:off x="10052100" y="4749700"/>
              <a:ext cx="360" cy="36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07100" y="46597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6" name="Ink 55"/>
              <p14:cNvContentPartPr/>
              <p14:nvPr/>
            </p14:nvContentPartPr>
            <p14:xfrm>
              <a:off x="9982260" y="4267300"/>
              <a:ext cx="360" cy="36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37260" y="41773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7" name="Ink 56"/>
              <p14:cNvContentPartPr/>
              <p14:nvPr/>
            </p14:nvContentPartPr>
            <p14:xfrm>
              <a:off x="9899820" y="3841780"/>
              <a:ext cx="6480" cy="36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854820" y="3751780"/>
                <a:ext cx="961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8" name="Ink 57"/>
              <p14:cNvContentPartPr/>
              <p14:nvPr/>
            </p14:nvContentPartPr>
            <p14:xfrm>
              <a:off x="9721980" y="3359020"/>
              <a:ext cx="6480" cy="684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76980" y="3269020"/>
                <a:ext cx="961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9" name="Ink 58"/>
              <p14:cNvContentPartPr/>
              <p14:nvPr/>
            </p14:nvContentPartPr>
            <p14:xfrm>
              <a:off x="9677340" y="3365500"/>
              <a:ext cx="360" cy="36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32340" y="32755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0" name="Ink 59"/>
              <p14:cNvContentPartPr/>
              <p14:nvPr/>
            </p14:nvContentPartPr>
            <p14:xfrm>
              <a:off x="9893340" y="3829180"/>
              <a:ext cx="360" cy="3204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848340" y="3739180"/>
                <a:ext cx="900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1" name="Ink 60"/>
              <p14:cNvContentPartPr/>
              <p14:nvPr/>
            </p14:nvContentPartPr>
            <p14:xfrm>
              <a:off x="8566020" y="3352660"/>
              <a:ext cx="360" cy="36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521020" y="32626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2" name="Ink 61"/>
              <p14:cNvContentPartPr/>
              <p14:nvPr/>
            </p14:nvContentPartPr>
            <p14:xfrm>
              <a:off x="8642340" y="2882860"/>
              <a:ext cx="360" cy="36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597340" y="27928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3" name="Ink 62"/>
              <p14:cNvContentPartPr/>
              <p14:nvPr/>
            </p14:nvContentPartPr>
            <p14:xfrm>
              <a:off x="8953380" y="3333580"/>
              <a:ext cx="360" cy="36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908380" y="32435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4" name="Ink 63"/>
              <p14:cNvContentPartPr/>
              <p14:nvPr/>
            </p14:nvContentPartPr>
            <p14:xfrm>
              <a:off x="9017100" y="2889340"/>
              <a:ext cx="360" cy="36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972100" y="2799340"/>
                <a:ext cx="9000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143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8932" y="-1322068"/>
            <a:ext cx="6713216" cy="9646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760" y="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</a:t>
            </a:r>
            <a:r>
              <a:rPr lang="en-US" sz="3600" dirty="0">
                <a:solidFill>
                  <a:srgbClr val="0070C0"/>
                </a:solidFill>
              </a:rPr>
              <a:t>SCITE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524110" y="4438680"/>
              <a:ext cx="140040" cy="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9110" y="4348680"/>
                <a:ext cx="2296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2027390" y="4812360"/>
              <a:ext cx="176400" cy="7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2390" y="4722360"/>
                <a:ext cx="2660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3123950" y="4826040"/>
              <a:ext cx="51480" cy="446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8950" y="4736040"/>
                <a:ext cx="1411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4381430" y="4883280"/>
              <a:ext cx="89280" cy="7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36430" y="4793280"/>
                <a:ext cx="178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5861030" y="5740440"/>
              <a:ext cx="114840" cy="3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16030" y="5650440"/>
                <a:ext cx="204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5346590" y="4444080"/>
              <a:ext cx="64080" cy="75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01590" y="4354080"/>
                <a:ext cx="1537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/>
              <p14:cNvContentPartPr/>
              <p14:nvPr/>
            </p14:nvContentPartPr>
            <p14:xfrm>
              <a:off x="3092630" y="3022440"/>
              <a:ext cx="228960" cy="133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47630" y="2932440"/>
                <a:ext cx="3186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/>
              <p14:cNvContentPartPr/>
              <p14:nvPr/>
            </p14:nvContentPartPr>
            <p14:xfrm>
              <a:off x="1549310" y="2990760"/>
              <a:ext cx="76680" cy="68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04310" y="2900760"/>
                <a:ext cx="166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/>
              <p14:cNvContentPartPr/>
              <p14:nvPr/>
            </p14:nvContentPartPr>
            <p14:xfrm>
              <a:off x="10686960" y="2038440"/>
              <a:ext cx="140040" cy="194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41960" y="1948440"/>
                <a:ext cx="2296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/>
              <p14:cNvContentPartPr/>
              <p14:nvPr/>
            </p14:nvContentPartPr>
            <p14:xfrm>
              <a:off x="10667880" y="2946240"/>
              <a:ext cx="159120" cy="3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22880" y="2856240"/>
                <a:ext cx="248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/>
              <p14:cNvContentPartPr/>
              <p14:nvPr/>
            </p14:nvContentPartPr>
            <p14:xfrm>
              <a:off x="6978600" y="3867000"/>
              <a:ext cx="115200" cy="1022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33600" y="3777000"/>
                <a:ext cx="20484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21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330460"/>
            <a:ext cx="12100560" cy="29184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396180" y="3086100"/>
              <a:ext cx="360" cy="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180" y="29961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823140" y="3078540"/>
              <a:ext cx="360" cy="3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140" y="2988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2194740" y="3078540"/>
              <a:ext cx="360" cy="3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9740" y="2988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3969900" y="3078540"/>
              <a:ext cx="360" cy="3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900" y="2988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5349420" y="2491740"/>
              <a:ext cx="360" cy="3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4420" y="24017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5791140" y="2499300"/>
              <a:ext cx="360" cy="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6140" y="24093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736140" y="3162420"/>
              <a:ext cx="360" cy="3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91140" y="30724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/>
              <p14:cNvContentPartPr/>
              <p14:nvPr/>
            </p14:nvContentPartPr>
            <p14:xfrm>
              <a:off x="6278940" y="3146940"/>
              <a:ext cx="360" cy="3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33940" y="30569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/>
              <p14:cNvContentPartPr/>
              <p14:nvPr/>
            </p14:nvContentPartPr>
            <p14:xfrm>
              <a:off x="5776020" y="3139380"/>
              <a:ext cx="360" cy="3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1020" y="30493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/>
              <p14:cNvContentPartPr/>
              <p14:nvPr/>
            </p14:nvContentPartPr>
            <p14:xfrm>
              <a:off x="9852660" y="4320540"/>
              <a:ext cx="360" cy="3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07660" y="4230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/>
              <p14:cNvContentPartPr/>
              <p14:nvPr/>
            </p14:nvContentPartPr>
            <p14:xfrm>
              <a:off x="9418500" y="4343580"/>
              <a:ext cx="360" cy="3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73500" y="42535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8968860" y="4335660"/>
              <a:ext cx="360" cy="3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23860" y="42456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Ink 22"/>
              <p14:cNvContentPartPr/>
              <p14:nvPr/>
            </p14:nvContentPartPr>
            <p14:xfrm>
              <a:off x="8541900" y="4320540"/>
              <a:ext cx="360" cy="36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96900" y="4230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/>
              <p14:cNvContentPartPr/>
              <p14:nvPr/>
            </p14:nvContentPartPr>
            <p14:xfrm>
              <a:off x="11613060" y="4983660"/>
              <a:ext cx="360" cy="3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68060" y="48936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4"/>
              <p14:cNvContentPartPr/>
              <p14:nvPr/>
            </p14:nvContentPartPr>
            <p14:xfrm>
              <a:off x="11155860" y="4983660"/>
              <a:ext cx="360" cy="3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10860" y="48936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/>
              <p14:cNvContentPartPr/>
              <p14:nvPr/>
            </p14:nvContentPartPr>
            <p14:xfrm>
              <a:off x="10706220" y="5006340"/>
              <a:ext cx="360" cy="3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61220" y="49163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/>
              <p14:cNvContentPartPr/>
              <p14:nvPr/>
            </p14:nvContentPartPr>
            <p14:xfrm>
              <a:off x="10287180" y="4998780"/>
              <a:ext cx="360" cy="3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42180" y="4908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8" name="Ink 27"/>
              <p14:cNvContentPartPr/>
              <p14:nvPr/>
            </p14:nvContentPartPr>
            <p14:xfrm>
              <a:off x="9883260" y="4991220"/>
              <a:ext cx="360" cy="3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38260" y="49012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/>
              <p14:cNvContentPartPr/>
              <p14:nvPr/>
            </p14:nvContentPartPr>
            <p14:xfrm>
              <a:off x="9433620" y="5006340"/>
              <a:ext cx="360" cy="3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88620" y="49163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" name="Ink 29"/>
              <p14:cNvContentPartPr/>
              <p14:nvPr/>
            </p14:nvContentPartPr>
            <p14:xfrm>
              <a:off x="8541900" y="4968180"/>
              <a:ext cx="360" cy="3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96900" y="48781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/>
              <p14:cNvContentPartPr/>
              <p14:nvPr/>
            </p14:nvContentPartPr>
            <p14:xfrm>
              <a:off x="8077140" y="4998780"/>
              <a:ext cx="360" cy="3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32140" y="4908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/>
              <p14:cNvContentPartPr/>
              <p14:nvPr/>
            </p14:nvContentPartPr>
            <p14:xfrm>
              <a:off x="7170300" y="4991220"/>
              <a:ext cx="360" cy="36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25300" y="49012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/>
              <p14:cNvContentPartPr/>
              <p14:nvPr/>
            </p14:nvContentPartPr>
            <p14:xfrm>
              <a:off x="6690420" y="3817620"/>
              <a:ext cx="360" cy="36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45420" y="37276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k 33"/>
              <p14:cNvContentPartPr/>
              <p14:nvPr/>
            </p14:nvContentPartPr>
            <p14:xfrm>
              <a:off x="6195060" y="3817620"/>
              <a:ext cx="360" cy="36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50060" y="37276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5" name="Ink 34"/>
              <p14:cNvContentPartPr/>
              <p14:nvPr/>
            </p14:nvContentPartPr>
            <p14:xfrm>
              <a:off x="9426060" y="3634740"/>
              <a:ext cx="360" cy="36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381060" y="35447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6" name="Ink 35"/>
              <p14:cNvContentPartPr/>
              <p14:nvPr/>
            </p14:nvContentPartPr>
            <p14:xfrm>
              <a:off x="8968860" y="3634740"/>
              <a:ext cx="360" cy="3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23860" y="35447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Ink 36"/>
              <p14:cNvContentPartPr/>
              <p14:nvPr/>
            </p14:nvContentPartPr>
            <p14:xfrm>
              <a:off x="8526780" y="3649860"/>
              <a:ext cx="360" cy="36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81780" y="35598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8" name="Ink 37"/>
              <p14:cNvContentPartPr/>
              <p14:nvPr/>
            </p14:nvContentPartPr>
            <p14:xfrm>
              <a:off x="7627500" y="3969900"/>
              <a:ext cx="360" cy="36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82500" y="38799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9" name="Ink 38"/>
              <p14:cNvContentPartPr/>
              <p14:nvPr/>
            </p14:nvContentPartPr>
            <p14:xfrm>
              <a:off x="7193340" y="3969900"/>
              <a:ext cx="360" cy="36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48340" y="38799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" name="Ink 39"/>
              <p14:cNvContentPartPr/>
              <p14:nvPr/>
            </p14:nvContentPartPr>
            <p14:xfrm>
              <a:off x="3093660" y="3063420"/>
              <a:ext cx="360" cy="36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48660" y="29734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" name="Ink 40"/>
              <p14:cNvContentPartPr/>
              <p14:nvPr/>
            </p14:nvContentPartPr>
            <p14:xfrm>
              <a:off x="1767780" y="3063420"/>
              <a:ext cx="360" cy="36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22780" y="29734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3" name="Ink 42"/>
              <p14:cNvContentPartPr/>
              <p14:nvPr/>
            </p14:nvContentPartPr>
            <p14:xfrm>
              <a:off x="151380" y="2330460"/>
              <a:ext cx="4718160" cy="92556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33380" y="2312460"/>
                <a:ext cx="475380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3" name="Ink 72"/>
              <p14:cNvContentPartPr/>
              <p14:nvPr/>
            </p14:nvContentPartPr>
            <p14:xfrm>
              <a:off x="6073020" y="4069260"/>
              <a:ext cx="914760" cy="23652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055020" y="4051260"/>
                <a:ext cx="950400" cy="27216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/>
          <p:cNvSpPr txBox="1"/>
          <p:nvPr/>
        </p:nvSpPr>
        <p:spPr>
          <a:xfrm>
            <a:off x="95250" y="951540"/>
            <a:ext cx="978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ddClone’s</a:t>
            </a:r>
            <a:r>
              <a:rPr lang="en-US" dirty="0"/>
              <a:t> simulation data to run SCITE, we obtained the tree structure and label the mutation with cluster id provided by </a:t>
            </a:r>
            <a:r>
              <a:rPr lang="en-US" dirty="0" err="1"/>
              <a:t>ddClone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44780" y="294531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SCITE &amp; </a:t>
            </a:r>
            <a:r>
              <a:rPr lang="en-US" sz="3600" dirty="0" err="1"/>
              <a:t>ddClone</a:t>
            </a:r>
            <a:endParaRPr lang="en-US" sz="3600" dirty="0"/>
          </a:p>
        </p:txBody>
      </p:sp>
      <p:sp>
        <p:nvSpPr>
          <p:cNvPr id="85" name="TextBox 84"/>
          <p:cNvSpPr txBox="1"/>
          <p:nvPr/>
        </p:nvSpPr>
        <p:spPr>
          <a:xfrm>
            <a:off x="266640" y="1752646"/>
            <a:ext cx="14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1:</a:t>
            </a:r>
          </a:p>
        </p:txBody>
      </p:sp>
    </p:spTree>
    <p:extLst>
      <p:ext uri="{BB962C8B-B14F-4D97-AF65-F5344CB8AC3E}">
        <p14:creationId xmlns:p14="http://schemas.microsoft.com/office/powerpoint/2010/main" val="29164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" y="1988820"/>
            <a:ext cx="12192000" cy="31546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45760" y="3764220"/>
              <a:ext cx="36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760" y="36742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767720" y="3771780"/>
              <a:ext cx="360" cy="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2720" y="3681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651880" y="3771780"/>
              <a:ext cx="360" cy="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6880" y="3681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4937880" y="3779700"/>
              <a:ext cx="360" cy="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2880" y="36897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488240" y="3794820"/>
              <a:ext cx="360" cy="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3240" y="37048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7140000" y="4419780"/>
              <a:ext cx="360" cy="3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95000" y="4329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6720960" y="4465500"/>
              <a:ext cx="360" cy="3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75960" y="43755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6286440" y="4473060"/>
              <a:ext cx="360" cy="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41440" y="43830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5867400" y="4434900"/>
              <a:ext cx="360" cy="3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22400" y="43449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12123480" y="4191180"/>
              <a:ext cx="360" cy="3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78480" y="41011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/>
              <p14:cNvContentPartPr/>
              <p14:nvPr/>
            </p14:nvContentPartPr>
            <p14:xfrm>
              <a:off x="11681400" y="4198740"/>
              <a:ext cx="360" cy="3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36400" y="41087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/>
              <p14:cNvContentPartPr/>
              <p14:nvPr/>
            </p14:nvContentPartPr>
            <p14:xfrm>
              <a:off x="11216640" y="4168140"/>
              <a:ext cx="360" cy="3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71640" y="40781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9433560" y="3916860"/>
              <a:ext cx="360" cy="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88560" y="38268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/>
              <p14:cNvContentPartPr/>
              <p14:nvPr/>
            </p14:nvContentPartPr>
            <p14:xfrm>
              <a:off x="8961240" y="3916860"/>
              <a:ext cx="360" cy="3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16240" y="38268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/>
              <p14:cNvContentPartPr/>
              <p14:nvPr/>
            </p14:nvContentPartPr>
            <p14:xfrm>
              <a:off x="8519160" y="3916860"/>
              <a:ext cx="360" cy="3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74160" y="38268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/>
              <p14:cNvContentPartPr/>
              <p14:nvPr/>
            </p14:nvContentPartPr>
            <p14:xfrm>
              <a:off x="8039280" y="3939540"/>
              <a:ext cx="360" cy="3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94280" y="38495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/>
              <p14:cNvContentPartPr/>
              <p14:nvPr/>
            </p14:nvContentPartPr>
            <p14:xfrm>
              <a:off x="11628120" y="3162300"/>
              <a:ext cx="360" cy="3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83120" y="30723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/>
              <p14:cNvContentPartPr/>
              <p14:nvPr/>
            </p14:nvContentPartPr>
            <p14:xfrm>
              <a:off x="11193960" y="3124140"/>
              <a:ext cx="360" cy="3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48960" y="30341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/>
              <p14:cNvContentPartPr/>
              <p14:nvPr/>
            </p14:nvContentPartPr>
            <p14:xfrm>
              <a:off x="10736760" y="3162300"/>
              <a:ext cx="360" cy="3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691760" y="30723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/>
              <p14:cNvContentPartPr/>
              <p14:nvPr/>
            </p14:nvContentPartPr>
            <p14:xfrm>
              <a:off x="9410880" y="2682420"/>
              <a:ext cx="360" cy="36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65880" y="25924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Ink 23"/>
              <p14:cNvContentPartPr/>
              <p14:nvPr/>
            </p14:nvContentPartPr>
            <p14:xfrm>
              <a:off x="8976360" y="2712660"/>
              <a:ext cx="360" cy="3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31360" y="26226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/>
              <p14:cNvContentPartPr/>
              <p14:nvPr/>
            </p14:nvContentPartPr>
            <p14:xfrm>
              <a:off x="8519160" y="2674500"/>
              <a:ext cx="360" cy="3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74160" y="25845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" name="Ink 25"/>
              <p14:cNvContentPartPr/>
              <p14:nvPr/>
            </p14:nvContentPartPr>
            <p14:xfrm>
              <a:off x="8069520" y="2674500"/>
              <a:ext cx="360" cy="3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24520" y="25845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/>
              <p14:cNvContentPartPr/>
              <p14:nvPr/>
            </p14:nvContentPartPr>
            <p14:xfrm>
              <a:off x="7597200" y="2674500"/>
              <a:ext cx="360" cy="3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52200" y="25845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Ink 27"/>
              <p14:cNvContentPartPr/>
              <p14:nvPr/>
            </p14:nvContentPartPr>
            <p14:xfrm>
              <a:off x="10744320" y="2232780"/>
              <a:ext cx="360" cy="3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699320" y="2142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9" name="Ink 28"/>
              <p14:cNvContentPartPr/>
              <p14:nvPr/>
            </p14:nvContentPartPr>
            <p14:xfrm>
              <a:off x="10287120" y="2232780"/>
              <a:ext cx="360" cy="3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42120" y="21427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Ink 29"/>
              <p14:cNvContentPartPr/>
              <p14:nvPr/>
            </p14:nvContentPartPr>
            <p14:xfrm>
              <a:off x="7132440" y="2606100"/>
              <a:ext cx="360" cy="3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87440" y="25161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/>
              <p14:cNvContentPartPr/>
              <p14:nvPr/>
            </p14:nvContentPartPr>
            <p14:xfrm>
              <a:off x="6713400" y="2583060"/>
              <a:ext cx="360" cy="3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68400" y="24930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" name="Ink 31"/>
              <p14:cNvContentPartPr/>
              <p14:nvPr/>
            </p14:nvContentPartPr>
            <p14:xfrm>
              <a:off x="8481000" y="4823340"/>
              <a:ext cx="360" cy="828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436000" y="4733340"/>
                <a:ext cx="900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3" name="Ink 32"/>
              <p14:cNvContentPartPr/>
              <p14:nvPr/>
            </p14:nvContentPartPr>
            <p14:xfrm>
              <a:off x="8039280" y="4838820"/>
              <a:ext cx="360" cy="36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94280" y="47488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/>
              <p14:cNvContentPartPr/>
              <p14:nvPr/>
            </p14:nvContentPartPr>
            <p14:xfrm>
              <a:off x="10317360" y="4175700"/>
              <a:ext cx="360" cy="36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72360" y="40857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" name="Ink 34"/>
              <p14:cNvContentPartPr/>
              <p14:nvPr/>
            </p14:nvContentPartPr>
            <p14:xfrm>
              <a:off x="10774560" y="4206300"/>
              <a:ext cx="360" cy="36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729560" y="41163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6" name="Ink 35"/>
              <p14:cNvContentPartPr/>
              <p14:nvPr/>
            </p14:nvContentPartPr>
            <p14:xfrm>
              <a:off x="9868080" y="4236900"/>
              <a:ext cx="360" cy="3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23080" y="41469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" name="Ink 46"/>
              <p14:cNvContentPartPr/>
              <p14:nvPr/>
            </p14:nvContentPartPr>
            <p14:xfrm>
              <a:off x="2359620" y="3077700"/>
              <a:ext cx="430200" cy="100692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41620" y="3059700"/>
                <a:ext cx="465840" cy="10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4" name="Ink 73"/>
              <p14:cNvContentPartPr/>
              <p14:nvPr/>
            </p14:nvContentPartPr>
            <p14:xfrm>
              <a:off x="121500" y="3040260"/>
              <a:ext cx="4434120" cy="102636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500" y="3022260"/>
                <a:ext cx="446976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5" name="Ink 74"/>
              <p14:cNvContentPartPr/>
              <p14:nvPr/>
            </p14:nvContentPartPr>
            <p14:xfrm>
              <a:off x="1425060" y="3520500"/>
              <a:ext cx="420840" cy="55800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07060" y="3502500"/>
                <a:ext cx="45648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6" name="Ink 75"/>
              <p14:cNvContentPartPr/>
              <p14:nvPr/>
            </p14:nvContentPartPr>
            <p14:xfrm>
              <a:off x="485100" y="3489180"/>
              <a:ext cx="432720" cy="62856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7100" y="3471180"/>
                <a:ext cx="46836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0" name="Ink 89"/>
              <p14:cNvContentPartPr/>
              <p14:nvPr/>
            </p14:nvContentPartPr>
            <p14:xfrm>
              <a:off x="4679820" y="2507100"/>
              <a:ext cx="1603440" cy="169200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61820" y="2489100"/>
                <a:ext cx="1639080" cy="17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2" name="Ink 101"/>
              <p14:cNvContentPartPr/>
              <p14:nvPr/>
            </p14:nvContentPartPr>
            <p14:xfrm>
              <a:off x="7307460" y="3848100"/>
              <a:ext cx="129960" cy="22212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89460" y="3830100"/>
                <a:ext cx="1656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3" name="Ink 102"/>
              <p14:cNvContentPartPr/>
              <p14:nvPr/>
            </p14:nvContentPartPr>
            <p14:xfrm>
              <a:off x="7513380" y="3945660"/>
              <a:ext cx="126360" cy="13140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95380" y="3927660"/>
                <a:ext cx="162000" cy="16704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TextBox 104"/>
          <p:cNvSpPr txBox="1"/>
          <p:nvPr/>
        </p:nvSpPr>
        <p:spPr>
          <a:xfrm>
            <a:off x="95250" y="951540"/>
            <a:ext cx="978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ddClone’s</a:t>
            </a:r>
            <a:r>
              <a:rPr lang="en-US" dirty="0"/>
              <a:t> simulation data to run SCITE, we obtained the tree structure and label the mutation with cluster id provided by </a:t>
            </a:r>
            <a:r>
              <a:rPr lang="en-US" dirty="0" err="1"/>
              <a:t>ddClone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44780" y="294531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SCITE &amp; </a:t>
            </a:r>
            <a:r>
              <a:rPr lang="en-US" sz="3600" dirty="0" err="1"/>
              <a:t>ddClone</a:t>
            </a:r>
            <a:endParaRPr lang="en-US" sz="3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66640" y="1752646"/>
            <a:ext cx="14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2:</a:t>
            </a:r>
          </a:p>
        </p:txBody>
      </p:sp>
    </p:spTree>
    <p:extLst>
      <p:ext uri="{BB962C8B-B14F-4D97-AF65-F5344CB8AC3E}">
        <p14:creationId xmlns:p14="http://schemas.microsoft.com/office/powerpoint/2010/main" val="138532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12192000" cy="35509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160700" y="3109020"/>
              <a:ext cx="40680" cy="236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4700" y="3037020"/>
                <a:ext cx="1123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7650660" y="3139620"/>
              <a:ext cx="360" cy="221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4660" y="3067620"/>
                <a:ext cx="72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8084820" y="3131700"/>
              <a:ext cx="25560" cy="3128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8820" y="3059700"/>
                <a:ext cx="9720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8481180" y="3101460"/>
              <a:ext cx="46080" cy="297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45180" y="3029460"/>
                <a:ext cx="1177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8953500" y="3109020"/>
              <a:ext cx="15480" cy="2516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17500" y="3037020"/>
                <a:ext cx="871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9364980" y="3139620"/>
              <a:ext cx="38880" cy="2210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28980" y="3067620"/>
                <a:ext cx="1105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/>
              <p14:cNvContentPartPr/>
              <p14:nvPr/>
            </p14:nvContentPartPr>
            <p14:xfrm>
              <a:off x="9867900" y="3093900"/>
              <a:ext cx="23400" cy="2822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31900" y="3021900"/>
                <a:ext cx="950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/>
              <p14:cNvContentPartPr/>
              <p14:nvPr/>
            </p14:nvContentPartPr>
            <p14:xfrm>
              <a:off x="9860340" y="3109020"/>
              <a:ext cx="360" cy="17568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24340" y="3037020"/>
                <a:ext cx="720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/>
              <p14:cNvContentPartPr/>
              <p14:nvPr/>
            </p14:nvContentPartPr>
            <p14:xfrm>
              <a:off x="10774740" y="3109020"/>
              <a:ext cx="360" cy="2671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38740" y="3037020"/>
                <a:ext cx="720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/>
              <p14:cNvContentPartPr/>
              <p14:nvPr/>
            </p14:nvContentPartPr>
            <p14:xfrm>
              <a:off x="10286940" y="3093900"/>
              <a:ext cx="360" cy="2667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50940" y="3021900"/>
                <a:ext cx="72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/>
              <p14:cNvContentPartPr/>
              <p14:nvPr/>
            </p14:nvContentPartPr>
            <p14:xfrm>
              <a:off x="11199900" y="3131700"/>
              <a:ext cx="9360" cy="2214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63900" y="3059700"/>
                <a:ext cx="810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/>
              <p14:cNvContentPartPr/>
              <p14:nvPr/>
            </p14:nvContentPartPr>
            <p14:xfrm>
              <a:off x="11595180" y="3131700"/>
              <a:ext cx="18000" cy="2901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59180" y="3059700"/>
                <a:ext cx="896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/>
              <p14:cNvContentPartPr/>
              <p14:nvPr/>
            </p14:nvContentPartPr>
            <p14:xfrm>
              <a:off x="12046260" y="3101460"/>
              <a:ext cx="31680" cy="2973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010260" y="3029460"/>
                <a:ext cx="1033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/>
              <p14:cNvContentPartPr/>
              <p14:nvPr/>
            </p14:nvContentPartPr>
            <p14:xfrm>
              <a:off x="6330540" y="3055740"/>
              <a:ext cx="10800" cy="2134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94540" y="2983740"/>
                <a:ext cx="82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Ink 18"/>
              <p14:cNvContentPartPr/>
              <p14:nvPr/>
            </p14:nvContentPartPr>
            <p14:xfrm>
              <a:off x="5501820" y="3063300"/>
              <a:ext cx="7920" cy="2059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65820" y="2991300"/>
                <a:ext cx="795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Ink 19"/>
              <p14:cNvContentPartPr/>
              <p14:nvPr/>
            </p14:nvContentPartPr>
            <p14:xfrm>
              <a:off x="1158420" y="3040260"/>
              <a:ext cx="15480" cy="3204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22420" y="2968260"/>
                <a:ext cx="8712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Ink 20"/>
              <p14:cNvContentPartPr/>
              <p14:nvPr/>
            </p14:nvContentPartPr>
            <p14:xfrm>
              <a:off x="10345140" y="3970140"/>
              <a:ext cx="10800" cy="1983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09140" y="3898140"/>
                <a:ext cx="824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" name="Ink 21"/>
              <p14:cNvContentPartPr/>
              <p14:nvPr/>
            </p14:nvContentPartPr>
            <p14:xfrm>
              <a:off x="9883260" y="3985260"/>
              <a:ext cx="8640" cy="1908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47260" y="3913260"/>
                <a:ext cx="802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Ink 22"/>
              <p14:cNvContentPartPr/>
              <p14:nvPr/>
            </p14:nvContentPartPr>
            <p14:xfrm>
              <a:off x="8107740" y="3985260"/>
              <a:ext cx="360" cy="14508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71740" y="3913260"/>
                <a:ext cx="720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" name="Ink 23"/>
              <p14:cNvContentPartPr/>
              <p14:nvPr/>
            </p14:nvContentPartPr>
            <p14:xfrm>
              <a:off x="9426060" y="3992820"/>
              <a:ext cx="10800" cy="1908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390060" y="3920820"/>
                <a:ext cx="824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5" name="Ink 24"/>
              <p14:cNvContentPartPr/>
              <p14:nvPr/>
            </p14:nvContentPartPr>
            <p14:xfrm>
              <a:off x="8557380" y="3970140"/>
              <a:ext cx="7920" cy="1677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521380" y="3898140"/>
                <a:ext cx="795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6" name="Ink 25"/>
              <p14:cNvContentPartPr/>
              <p14:nvPr/>
            </p14:nvContentPartPr>
            <p14:xfrm>
              <a:off x="2026980" y="3085980"/>
              <a:ext cx="360" cy="15300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981980" y="2995980"/>
                <a:ext cx="900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7" name="Ink 26"/>
              <p14:cNvContentPartPr/>
              <p14:nvPr/>
            </p14:nvContentPartPr>
            <p14:xfrm>
              <a:off x="2894580" y="3055740"/>
              <a:ext cx="11880" cy="21348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849580" y="2965740"/>
                <a:ext cx="1015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8" name="Ink 27"/>
              <p14:cNvContentPartPr/>
              <p14:nvPr/>
            </p14:nvContentPartPr>
            <p14:xfrm>
              <a:off x="8975700" y="4015860"/>
              <a:ext cx="31680" cy="17568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930700" y="3925860"/>
                <a:ext cx="1213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9" name="Ink 28"/>
              <p14:cNvContentPartPr/>
              <p14:nvPr/>
            </p14:nvContentPartPr>
            <p14:xfrm>
              <a:off x="7650540" y="4015860"/>
              <a:ext cx="9000" cy="842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605540" y="3925860"/>
                <a:ext cx="986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3" name="Ink 42"/>
              <p14:cNvContentPartPr/>
              <p14:nvPr/>
            </p14:nvContentPartPr>
            <p14:xfrm>
              <a:off x="111060" y="2400180"/>
              <a:ext cx="1180800" cy="10753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3060" y="2382180"/>
                <a:ext cx="1216440" cy="11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6" name="Ink 45"/>
              <p14:cNvContentPartPr/>
              <p14:nvPr/>
            </p14:nvContentPartPr>
            <p14:xfrm>
              <a:off x="9227700" y="3421500"/>
              <a:ext cx="1844640" cy="4608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209700" y="3403500"/>
                <a:ext cx="18802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4" name="Ink 73"/>
              <p14:cNvContentPartPr/>
              <p14:nvPr/>
            </p14:nvContentPartPr>
            <p14:xfrm>
              <a:off x="1402020" y="2482980"/>
              <a:ext cx="755280" cy="97128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84020" y="2464980"/>
                <a:ext cx="790920" cy="10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7" name="Ink 76"/>
              <p14:cNvContentPartPr/>
              <p14:nvPr/>
            </p14:nvContentPartPr>
            <p14:xfrm>
              <a:off x="2306340" y="2453100"/>
              <a:ext cx="4064400" cy="51156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88340" y="2435100"/>
                <a:ext cx="410004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1" name="Ink 100"/>
              <p14:cNvContentPartPr/>
              <p14:nvPr/>
            </p14:nvContentPartPr>
            <p14:xfrm>
              <a:off x="5142060" y="2826060"/>
              <a:ext cx="443160" cy="65016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24060" y="2808060"/>
                <a:ext cx="47880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4" name="Ink 103"/>
              <p14:cNvContentPartPr/>
              <p14:nvPr/>
            </p14:nvContentPartPr>
            <p14:xfrm>
              <a:off x="6046380" y="2819580"/>
              <a:ext cx="403560" cy="62640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028380" y="2801580"/>
                <a:ext cx="439200" cy="66204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TextBox 104"/>
          <p:cNvSpPr txBox="1"/>
          <p:nvPr/>
        </p:nvSpPr>
        <p:spPr>
          <a:xfrm>
            <a:off x="95250" y="951540"/>
            <a:ext cx="978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ddClone’s</a:t>
            </a:r>
            <a:r>
              <a:rPr lang="en-US" dirty="0"/>
              <a:t> simulation data to run SCITE, we obtained the tree structure and label the mutation with cluster id provided by </a:t>
            </a:r>
            <a:r>
              <a:rPr lang="en-US" dirty="0" err="1"/>
              <a:t>ddClone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44780" y="294531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SCITE &amp; </a:t>
            </a:r>
            <a:r>
              <a:rPr lang="en-US" sz="3600" dirty="0" err="1"/>
              <a:t>ddClone</a:t>
            </a:r>
            <a:endParaRPr lang="en-US" sz="3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66640" y="1752646"/>
            <a:ext cx="14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3:</a:t>
            </a:r>
          </a:p>
        </p:txBody>
      </p:sp>
    </p:spTree>
    <p:extLst>
      <p:ext uri="{BB962C8B-B14F-4D97-AF65-F5344CB8AC3E}">
        <p14:creationId xmlns:p14="http://schemas.microsoft.com/office/powerpoint/2010/main" val="318675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84380" y="-2684381"/>
            <a:ext cx="6857999" cy="122267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8256383" y="2983002"/>
              <a:ext cx="55440" cy="126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0383" y="2911002"/>
                <a:ext cx="1270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8655623" y="3478362"/>
              <a:ext cx="84600" cy="144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9623" y="3406362"/>
                <a:ext cx="1562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543383" y="2911722"/>
              <a:ext cx="18720" cy="133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07383" y="2839722"/>
                <a:ext cx="903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9712223" y="3435522"/>
              <a:ext cx="80280" cy="160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76223" y="3363522"/>
                <a:ext cx="1519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9649943" y="4003242"/>
              <a:ext cx="45000" cy="1432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13943" y="3931242"/>
                <a:ext cx="1166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/>
              <p14:cNvContentPartPr/>
              <p14:nvPr/>
            </p14:nvContentPartPr>
            <p14:xfrm>
              <a:off x="10049543" y="2938362"/>
              <a:ext cx="46080" cy="161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13543" y="2866362"/>
                <a:ext cx="1177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10156103" y="3497802"/>
              <a:ext cx="18720" cy="1159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20103" y="3425802"/>
                <a:ext cx="903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/>
              <p14:cNvContentPartPr/>
              <p14:nvPr/>
            </p14:nvContentPartPr>
            <p14:xfrm>
              <a:off x="10209023" y="3977322"/>
              <a:ext cx="45000" cy="1778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73023" y="3905322"/>
                <a:ext cx="1166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/>
              <p14:cNvContentPartPr/>
              <p14:nvPr/>
            </p14:nvContentPartPr>
            <p14:xfrm>
              <a:off x="10440143" y="4536402"/>
              <a:ext cx="18000" cy="1245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04143" y="4464402"/>
                <a:ext cx="896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/>
              <p14:cNvContentPartPr/>
              <p14:nvPr/>
            </p14:nvContentPartPr>
            <p14:xfrm>
              <a:off x="10511063" y="5042562"/>
              <a:ext cx="45000" cy="1245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75063" y="4970562"/>
                <a:ext cx="1166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/>
              <p14:cNvContentPartPr/>
              <p14:nvPr/>
            </p14:nvContentPartPr>
            <p14:xfrm>
              <a:off x="10429703" y="5477442"/>
              <a:ext cx="37440" cy="2667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393703" y="5405442"/>
                <a:ext cx="1090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/>
              <p14:cNvContentPartPr/>
              <p14:nvPr/>
            </p14:nvContentPartPr>
            <p14:xfrm>
              <a:off x="9277343" y="5024922"/>
              <a:ext cx="71280" cy="1245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41343" y="4952922"/>
                <a:ext cx="1429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/>
              <p14:cNvContentPartPr/>
              <p14:nvPr/>
            </p14:nvContentPartPr>
            <p14:xfrm>
              <a:off x="9381383" y="5530722"/>
              <a:ext cx="47160" cy="117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45383" y="5458722"/>
                <a:ext cx="1188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/>
              <p14:cNvContentPartPr/>
              <p14:nvPr/>
            </p14:nvContentPartPr>
            <p14:xfrm>
              <a:off x="9445823" y="6036882"/>
              <a:ext cx="71280" cy="169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09823" y="5964882"/>
                <a:ext cx="1429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/>
              <p14:cNvContentPartPr/>
              <p14:nvPr/>
            </p14:nvContentPartPr>
            <p14:xfrm>
              <a:off x="9525023" y="6534042"/>
              <a:ext cx="56880" cy="1519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489023" y="6462042"/>
                <a:ext cx="1285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Ink 24"/>
              <p14:cNvContentPartPr/>
              <p14:nvPr/>
            </p14:nvContentPartPr>
            <p14:xfrm>
              <a:off x="7164143" y="2867442"/>
              <a:ext cx="27000" cy="2134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28143" y="2795442"/>
                <a:ext cx="986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/>
              <p14:cNvContentPartPr/>
              <p14:nvPr/>
            </p14:nvContentPartPr>
            <p14:xfrm>
              <a:off x="7093223" y="2423562"/>
              <a:ext cx="9360" cy="1692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57223" y="2351562"/>
                <a:ext cx="810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Ink 26"/>
              <p14:cNvContentPartPr/>
              <p14:nvPr/>
            </p14:nvContentPartPr>
            <p14:xfrm>
              <a:off x="6214463" y="3488802"/>
              <a:ext cx="360" cy="1069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78463" y="3416802"/>
                <a:ext cx="720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Ink 27"/>
              <p14:cNvContentPartPr/>
              <p14:nvPr/>
            </p14:nvContentPartPr>
            <p14:xfrm>
              <a:off x="6303023" y="3994962"/>
              <a:ext cx="360" cy="1425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67023" y="3922962"/>
                <a:ext cx="720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Ink 28"/>
              <p14:cNvContentPartPr/>
              <p14:nvPr/>
            </p14:nvContentPartPr>
            <p14:xfrm>
              <a:off x="5439743" y="2849802"/>
              <a:ext cx="44280" cy="2322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03743" y="2777802"/>
                <a:ext cx="1159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0" name="Ink 29"/>
              <p14:cNvContentPartPr/>
              <p14:nvPr/>
            </p14:nvContentPartPr>
            <p14:xfrm>
              <a:off x="5077943" y="2370282"/>
              <a:ext cx="45000" cy="2224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041943" y="2298282"/>
                <a:ext cx="1166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" name="Ink 1"/>
              <p14:cNvContentPartPr/>
              <p14:nvPr/>
            </p14:nvContentPartPr>
            <p14:xfrm>
              <a:off x="5067060" y="2347020"/>
              <a:ext cx="54000" cy="215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031060" y="2275020"/>
                <a:ext cx="1256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" name="Ink 2"/>
              <p14:cNvContentPartPr/>
              <p14:nvPr/>
            </p14:nvContentPartPr>
            <p14:xfrm>
              <a:off x="5448300" y="2872620"/>
              <a:ext cx="360" cy="213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412300" y="2800620"/>
                <a:ext cx="720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" name="Ink 3"/>
              <p14:cNvContentPartPr/>
              <p14:nvPr/>
            </p14:nvContentPartPr>
            <p14:xfrm>
              <a:off x="7083420" y="2423340"/>
              <a:ext cx="19800" cy="167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47420" y="2351340"/>
                <a:ext cx="91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" name="Ink 10"/>
              <p14:cNvContentPartPr/>
              <p14:nvPr/>
            </p14:nvContentPartPr>
            <p14:xfrm>
              <a:off x="7162980" y="2910780"/>
              <a:ext cx="27360" cy="1681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26980" y="2838780"/>
                <a:ext cx="99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2" name="Ink 11"/>
              <p14:cNvContentPartPr/>
              <p14:nvPr/>
            </p14:nvContentPartPr>
            <p14:xfrm>
              <a:off x="6217980" y="3444300"/>
              <a:ext cx="8280" cy="1602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181980" y="3372300"/>
                <a:ext cx="799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9" name="Ink 18"/>
              <p14:cNvContentPartPr/>
              <p14:nvPr/>
            </p14:nvContentPartPr>
            <p14:xfrm>
              <a:off x="6305460" y="4008060"/>
              <a:ext cx="27000" cy="1605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269460" y="3936060"/>
                <a:ext cx="986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1" name="Ink 30"/>
              <p14:cNvContentPartPr/>
              <p14:nvPr/>
            </p14:nvContentPartPr>
            <p14:xfrm>
              <a:off x="4296660" y="2895660"/>
              <a:ext cx="77760" cy="1479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60660" y="2823660"/>
                <a:ext cx="1494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2" name="Ink 31"/>
              <p14:cNvContentPartPr/>
              <p14:nvPr/>
            </p14:nvContentPartPr>
            <p14:xfrm>
              <a:off x="4389180" y="3459420"/>
              <a:ext cx="23760" cy="13752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353180" y="3387420"/>
                <a:ext cx="954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3" name="Ink 32"/>
              <p14:cNvContentPartPr/>
              <p14:nvPr/>
            </p14:nvContentPartPr>
            <p14:xfrm>
              <a:off x="4442100" y="3985380"/>
              <a:ext cx="46440" cy="16776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406100" y="3913380"/>
                <a:ext cx="118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4" name="Ink 33"/>
              <p14:cNvContentPartPr/>
              <p14:nvPr/>
            </p14:nvContentPartPr>
            <p14:xfrm>
              <a:off x="3032700" y="1859220"/>
              <a:ext cx="39240" cy="13752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996700" y="1787220"/>
                <a:ext cx="1108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5" name="Ink 34"/>
              <p14:cNvContentPartPr/>
              <p14:nvPr/>
            </p14:nvContentPartPr>
            <p14:xfrm>
              <a:off x="3307020" y="2415420"/>
              <a:ext cx="25920" cy="16056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71020" y="2343420"/>
                <a:ext cx="975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6" name="Ink 35"/>
              <p14:cNvContentPartPr/>
              <p14:nvPr/>
            </p14:nvContentPartPr>
            <p14:xfrm>
              <a:off x="2598540" y="1394460"/>
              <a:ext cx="28440" cy="2595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562540" y="1322460"/>
                <a:ext cx="1000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7" name="Ink 36"/>
              <p14:cNvContentPartPr/>
              <p14:nvPr/>
            </p14:nvContentPartPr>
            <p14:xfrm>
              <a:off x="2028300" y="914580"/>
              <a:ext cx="15120" cy="27288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92300" y="842580"/>
                <a:ext cx="8676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8" name="Ink 37"/>
              <p14:cNvContentPartPr/>
              <p14:nvPr/>
            </p14:nvContentPartPr>
            <p14:xfrm>
              <a:off x="1021020" y="1425060"/>
              <a:ext cx="23400" cy="9936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5020" y="1353060"/>
                <a:ext cx="950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9" name="Ink 38"/>
              <p14:cNvContentPartPr/>
              <p14:nvPr/>
            </p14:nvContentPartPr>
            <p14:xfrm>
              <a:off x="1112460" y="1920420"/>
              <a:ext cx="360" cy="7632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76460" y="1848420"/>
                <a:ext cx="72000" cy="21996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>
                <a:solidFill>
                  <a:srgbClr val="0070C0"/>
                </a:solidFill>
              </a:rPr>
              <a:t>ddClone</a:t>
            </a:r>
            <a:r>
              <a:rPr lang="en-US" sz="3600" dirty="0"/>
              <a:t> &amp; SCITE</a:t>
            </a:r>
          </a:p>
        </p:txBody>
      </p:sp>
    </p:spTree>
    <p:extLst>
      <p:ext uri="{BB962C8B-B14F-4D97-AF65-F5344CB8AC3E}">
        <p14:creationId xmlns:p14="http://schemas.microsoft.com/office/powerpoint/2010/main" val="403115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8" y="-2667002"/>
            <a:ext cx="6858001" cy="12192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399983" y="3095322"/>
              <a:ext cx="204840" cy="29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3983" y="3023322"/>
                <a:ext cx="2764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3346703" y="1953042"/>
              <a:ext cx="53640" cy="115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7703" y="1944042"/>
                <a:ext cx="712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/>
              <p14:cNvContentPartPr/>
              <p14:nvPr/>
            </p14:nvContentPartPr>
            <p14:xfrm>
              <a:off x="71063" y="1589082"/>
              <a:ext cx="186840" cy="21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3" y="1517082"/>
                <a:ext cx="2584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284183" y="1198482"/>
              <a:ext cx="80280" cy="4086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183" y="1189482"/>
                <a:ext cx="979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/>
              <p14:cNvContentPartPr/>
              <p14:nvPr/>
            </p14:nvContentPartPr>
            <p14:xfrm>
              <a:off x="265463" y="2539122"/>
              <a:ext cx="169920" cy="27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9463" y="2467122"/>
                <a:ext cx="2415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/>
              <p14:cNvContentPartPr/>
              <p14:nvPr/>
            </p14:nvContentPartPr>
            <p14:xfrm>
              <a:off x="1633463" y="3151482"/>
              <a:ext cx="115920" cy="18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97463" y="3079482"/>
                <a:ext cx="187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/>
              <p14:cNvContentPartPr/>
              <p14:nvPr/>
            </p14:nvContentPartPr>
            <p14:xfrm>
              <a:off x="94463" y="1651362"/>
              <a:ext cx="431640" cy="8258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463" y="1642362"/>
                <a:ext cx="44928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/>
              <p14:cNvContentPartPr/>
              <p14:nvPr/>
            </p14:nvContentPartPr>
            <p14:xfrm>
              <a:off x="1633463" y="3088482"/>
              <a:ext cx="106920" cy="190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97463" y="3016482"/>
                <a:ext cx="178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/>
              <p14:cNvContentPartPr/>
              <p14:nvPr/>
            </p14:nvContentPartPr>
            <p14:xfrm>
              <a:off x="3098303" y="4712802"/>
              <a:ext cx="160200" cy="104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62303" y="4640802"/>
                <a:ext cx="231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/>
              <p14:cNvContentPartPr/>
              <p14:nvPr/>
            </p14:nvContentPartPr>
            <p14:xfrm>
              <a:off x="3329783" y="1997322"/>
              <a:ext cx="52920" cy="10746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20783" y="1988322"/>
                <a:ext cx="70560" cy="10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/>
              <p14:cNvContentPartPr/>
              <p14:nvPr/>
            </p14:nvContentPartPr>
            <p14:xfrm>
              <a:off x="3160583" y="4642962"/>
              <a:ext cx="10692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24583" y="4570962"/>
                <a:ext cx="178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/>
              <p14:cNvContentPartPr/>
              <p14:nvPr/>
            </p14:nvContentPartPr>
            <p14:xfrm>
              <a:off x="3089303" y="4634322"/>
              <a:ext cx="17820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53303" y="4562322"/>
                <a:ext cx="249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/>
              <p14:cNvContentPartPr/>
              <p14:nvPr/>
            </p14:nvContentPartPr>
            <p14:xfrm>
              <a:off x="6969023" y="3089562"/>
              <a:ext cx="186840" cy="446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33023" y="3017562"/>
                <a:ext cx="258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/>
              <p14:cNvContentPartPr/>
              <p14:nvPr/>
            </p14:nvContentPartPr>
            <p14:xfrm>
              <a:off x="5672663" y="3107202"/>
              <a:ext cx="1425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36663" y="3035202"/>
                <a:ext cx="214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/>
              <p14:cNvContentPartPr/>
              <p14:nvPr/>
            </p14:nvContentPartPr>
            <p14:xfrm>
              <a:off x="11762783" y="3089562"/>
              <a:ext cx="98280" cy="280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726783" y="3017562"/>
                <a:ext cx="1699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Ink 31"/>
              <p14:cNvContentPartPr/>
              <p14:nvPr/>
            </p14:nvContentPartPr>
            <p14:xfrm>
              <a:off x="11754143" y="3231402"/>
              <a:ext cx="8028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718143" y="3159402"/>
                <a:ext cx="151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/>
              <p14:cNvContentPartPr/>
              <p14:nvPr/>
            </p14:nvContentPartPr>
            <p14:xfrm>
              <a:off x="10093823" y="4163802"/>
              <a:ext cx="303840" cy="561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057823" y="4091802"/>
                <a:ext cx="3754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Ink 33"/>
              <p14:cNvContentPartPr/>
              <p14:nvPr/>
            </p14:nvContentPartPr>
            <p14:xfrm>
              <a:off x="8833103" y="3061122"/>
              <a:ext cx="151560" cy="1314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797103" y="2989122"/>
                <a:ext cx="223200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</a:t>
            </a:r>
            <a:r>
              <a:rPr lang="en-US" sz="3600" dirty="0">
                <a:solidFill>
                  <a:srgbClr val="0070C0"/>
                </a:solidFill>
              </a:rPr>
              <a:t>SCITE</a:t>
            </a:r>
          </a:p>
        </p:txBody>
      </p:sp>
    </p:spTree>
    <p:extLst>
      <p:ext uri="{BB962C8B-B14F-4D97-AF65-F5344CB8AC3E}">
        <p14:creationId xmlns:p14="http://schemas.microsoft.com/office/powerpoint/2010/main" val="125126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41170" y="-1741170"/>
            <a:ext cx="6858000" cy="103403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279260" y="670578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34260" y="6615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0150020" y="670578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05020" y="6615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10058580" y="628638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13580" y="6196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10210860" y="628638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5860" y="6196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10126980" y="585222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1980" y="5762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9997380" y="587490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52380" y="5784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9928980" y="544074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83980" y="5350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9860220" y="500622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5220" y="4916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9707940" y="539502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62940" y="5305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9555660" y="541014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0660" y="5320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9349740" y="542562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4740" y="5335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9205020" y="541770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0020" y="5327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9654660" y="500622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09660" y="4916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/>
              <p14:cNvContentPartPr/>
              <p14:nvPr/>
            </p14:nvContentPartPr>
            <p14:xfrm>
              <a:off x="9479340" y="4998660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4340" y="490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/>
              <p14:cNvContentPartPr/>
              <p14:nvPr/>
            </p14:nvContentPartPr>
            <p14:xfrm>
              <a:off x="9578340" y="457206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3340" y="4482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/>
              <p14:cNvContentPartPr/>
              <p14:nvPr/>
            </p14:nvContentPartPr>
            <p14:xfrm>
              <a:off x="9250740" y="499110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5740" y="4901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/>
              <p14:cNvContentPartPr/>
              <p14:nvPr/>
            </p14:nvContentPartPr>
            <p14:xfrm>
              <a:off x="9136260" y="499866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1260" y="490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/>
              <p14:cNvContentPartPr/>
              <p14:nvPr/>
            </p14:nvContentPartPr>
            <p14:xfrm>
              <a:off x="9052740" y="457206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7740" y="4482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/>
              <p14:cNvContentPartPr/>
              <p14:nvPr/>
            </p14:nvContentPartPr>
            <p14:xfrm>
              <a:off x="9220140" y="456450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5140" y="4474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/>
              <p14:cNvContentPartPr/>
              <p14:nvPr/>
            </p14:nvContentPartPr>
            <p14:xfrm>
              <a:off x="8839260" y="459474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4260" y="4504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/>
              <p14:cNvContentPartPr/>
              <p14:nvPr/>
            </p14:nvContentPartPr>
            <p14:xfrm>
              <a:off x="8702100" y="4579620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7100" y="4489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/>
              <p14:cNvContentPartPr/>
              <p14:nvPr/>
            </p14:nvContentPartPr>
            <p14:xfrm>
              <a:off x="8762940" y="414546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7940" y="4055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/>
              <p14:cNvContentPartPr/>
              <p14:nvPr/>
            </p14:nvContentPartPr>
            <p14:xfrm>
              <a:off x="8465940" y="4587180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0940" y="4497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/>
              <p14:cNvContentPartPr/>
              <p14:nvPr/>
            </p14:nvContentPartPr>
            <p14:xfrm>
              <a:off x="8336340" y="457962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340" y="4489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/>
              <p14:cNvContentPartPr/>
              <p14:nvPr/>
            </p14:nvContentPartPr>
            <p14:xfrm>
              <a:off x="8389620" y="4175700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4620" y="4085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/>
              <p14:cNvContentPartPr/>
              <p14:nvPr/>
            </p14:nvContentPartPr>
            <p14:xfrm>
              <a:off x="8618220" y="583710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3220" y="5747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/>
              <p14:cNvContentPartPr/>
              <p14:nvPr/>
            </p14:nvContentPartPr>
            <p14:xfrm>
              <a:off x="8442900" y="5844660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7900" y="5754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/>
              <p14:cNvContentPartPr/>
              <p14:nvPr/>
            </p14:nvContentPartPr>
            <p14:xfrm>
              <a:off x="8534340" y="5425620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89340" y="5335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/>
              <p14:cNvContentPartPr/>
              <p14:nvPr/>
            </p14:nvContentPartPr>
            <p14:xfrm>
              <a:off x="8237340" y="5859780"/>
              <a:ext cx="792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92340" y="5769780"/>
                <a:ext cx="9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/>
              <p14:cNvContentPartPr/>
              <p14:nvPr/>
            </p14:nvContentPartPr>
            <p14:xfrm>
              <a:off x="8107740" y="5829180"/>
              <a:ext cx="36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2740" y="5739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/>
              <p14:cNvContentPartPr/>
              <p14:nvPr/>
            </p14:nvContentPartPr>
            <p14:xfrm>
              <a:off x="8153460" y="5433180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8460" y="5343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/>
              <p14:cNvContentPartPr/>
              <p14:nvPr/>
            </p14:nvContentPartPr>
            <p14:xfrm>
              <a:off x="7924860" y="544074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9860" y="5350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k 34"/>
              <p14:cNvContentPartPr/>
              <p14:nvPr/>
            </p14:nvContentPartPr>
            <p14:xfrm>
              <a:off x="7795260" y="5410140"/>
              <a:ext cx="360" cy="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0260" y="5320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/>
              <p14:cNvContentPartPr/>
              <p14:nvPr/>
            </p14:nvContentPartPr>
            <p14:xfrm>
              <a:off x="7879140" y="5014140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414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/>
              <p14:cNvContentPartPr/>
              <p14:nvPr/>
            </p14:nvContentPartPr>
            <p14:xfrm>
              <a:off x="7650540" y="4998660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5540" y="490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/>
              <p14:cNvContentPartPr/>
              <p14:nvPr/>
            </p14:nvContentPartPr>
            <p14:xfrm>
              <a:off x="7490340" y="4998660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5340" y="4908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9" name="Ink 38"/>
              <p14:cNvContentPartPr/>
              <p14:nvPr/>
            </p14:nvContentPartPr>
            <p14:xfrm>
              <a:off x="7581780" y="4549020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6780" y="4459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" name="Ink 39"/>
              <p14:cNvContentPartPr/>
              <p14:nvPr/>
            </p14:nvContentPartPr>
            <p14:xfrm>
              <a:off x="7696260" y="4145460"/>
              <a:ext cx="360" cy="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1260" y="4055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1" name="Ink 40"/>
              <p14:cNvContentPartPr/>
              <p14:nvPr/>
            </p14:nvContentPartPr>
            <p14:xfrm>
              <a:off x="7269660" y="5006220"/>
              <a:ext cx="360" cy="3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4660" y="4916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/>
              <p14:cNvContentPartPr/>
              <p14:nvPr/>
            </p14:nvContentPartPr>
            <p14:xfrm>
              <a:off x="7200900" y="4556940"/>
              <a:ext cx="360" cy="3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590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3" name="Ink 42"/>
              <p14:cNvContentPartPr/>
              <p14:nvPr/>
            </p14:nvContentPartPr>
            <p14:xfrm>
              <a:off x="7124580" y="5036820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9580" y="494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4" name="Ink 43"/>
              <p14:cNvContentPartPr/>
              <p14:nvPr/>
            </p14:nvContentPartPr>
            <p14:xfrm>
              <a:off x="6911460" y="5014140"/>
              <a:ext cx="360" cy="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646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/>
              <p14:cNvContentPartPr/>
              <p14:nvPr/>
            </p14:nvContentPartPr>
            <p14:xfrm>
              <a:off x="6766740" y="5014140"/>
              <a:ext cx="360" cy="3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1740" y="4924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6" name="Ink 45"/>
              <p14:cNvContentPartPr/>
              <p14:nvPr/>
            </p14:nvContentPartPr>
            <p14:xfrm>
              <a:off x="6842700" y="4572060"/>
              <a:ext cx="360" cy="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7700" y="4482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7" name="Ink 46"/>
              <p14:cNvContentPartPr/>
              <p14:nvPr/>
            </p14:nvContentPartPr>
            <p14:xfrm>
              <a:off x="6880860" y="4153020"/>
              <a:ext cx="360" cy="3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5860" y="4063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8" name="Ink 47"/>
              <p14:cNvContentPartPr/>
              <p14:nvPr/>
            </p14:nvContentPartPr>
            <p14:xfrm>
              <a:off x="6789420" y="5837100"/>
              <a:ext cx="360" cy="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4420" y="5747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9" name="Ink 48"/>
              <p14:cNvContentPartPr/>
              <p14:nvPr/>
            </p14:nvContentPartPr>
            <p14:xfrm>
              <a:off x="6667380" y="5852220"/>
              <a:ext cx="8280" cy="3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622380" y="5762220"/>
                <a:ext cx="982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0" name="Ink 49"/>
              <p14:cNvContentPartPr/>
              <p14:nvPr/>
            </p14:nvContentPartPr>
            <p14:xfrm>
              <a:off x="6736140" y="5425620"/>
              <a:ext cx="360" cy="3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1140" y="5335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Ink 50"/>
              <p14:cNvContentPartPr/>
              <p14:nvPr/>
            </p14:nvContentPartPr>
            <p14:xfrm>
              <a:off x="6438780" y="5837100"/>
              <a:ext cx="360" cy="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3780" y="5747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2" name="Ink 51"/>
              <p14:cNvContentPartPr/>
              <p14:nvPr/>
            </p14:nvContentPartPr>
            <p14:xfrm>
              <a:off x="6286500" y="5852220"/>
              <a:ext cx="360" cy="3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1500" y="5762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/>
              <p14:cNvContentPartPr/>
              <p14:nvPr/>
            </p14:nvContentPartPr>
            <p14:xfrm>
              <a:off x="6385500" y="5425620"/>
              <a:ext cx="360" cy="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0500" y="5335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4" name="Ink 53"/>
              <p14:cNvContentPartPr/>
              <p14:nvPr/>
            </p14:nvContentPartPr>
            <p14:xfrm>
              <a:off x="6385500" y="5036820"/>
              <a:ext cx="360" cy="3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0500" y="494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Ink 54"/>
              <p14:cNvContentPartPr/>
              <p14:nvPr/>
            </p14:nvContentPartPr>
            <p14:xfrm>
              <a:off x="6339780" y="4587180"/>
              <a:ext cx="360" cy="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4780" y="4497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6" name="Ink 55"/>
              <p14:cNvContentPartPr/>
              <p14:nvPr/>
            </p14:nvContentPartPr>
            <p14:xfrm>
              <a:off x="6263820" y="4145460"/>
              <a:ext cx="360" cy="3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8820" y="4055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Ink 56"/>
              <p14:cNvContentPartPr/>
              <p14:nvPr/>
            </p14:nvContentPartPr>
            <p14:xfrm>
              <a:off x="6004620" y="3192900"/>
              <a:ext cx="360" cy="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9620" y="3102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8" name="Ink 57"/>
              <p14:cNvContentPartPr/>
              <p14:nvPr/>
            </p14:nvContentPartPr>
            <p14:xfrm>
              <a:off x="6065460" y="4153020"/>
              <a:ext cx="360" cy="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0460" y="4063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9" name="Ink 58"/>
              <p14:cNvContentPartPr/>
              <p14:nvPr/>
            </p14:nvContentPartPr>
            <p14:xfrm>
              <a:off x="5913180" y="4137540"/>
              <a:ext cx="360" cy="3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8180" y="4047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0" name="Ink 59"/>
              <p14:cNvContentPartPr/>
              <p14:nvPr/>
            </p14:nvContentPartPr>
            <p14:xfrm>
              <a:off x="5974020" y="3672780"/>
              <a:ext cx="360" cy="3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9020" y="3582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1" name="Ink 60"/>
              <p14:cNvContentPartPr/>
              <p14:nvPr/>
            </p14:nvContentPartPr>
            <p14:xfrm>
              <a:off x="5677020" y="4129980"/>
              <a:ext cx="360" cy="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2020" y="4039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/>
              <p14:cNvContentPartPr/>
              <p14:nvPr/>
            </p14:nvContentPartPr>
            <p14:xfrm>
              <a:off x="5532300" y="4153020"/>
              <a:ext cx="360" cy="3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7300" y="4063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3" name="Ink 62"/>
              <p14:cNvContentPartPr/>
              <p14:nvPr/>
            </p14:nvContentPartPr>
            <p14:xfrm>
              <a:off x="5615820" y="3672780"/>
              <a:ext cx="360" cy="3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820" y="3582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4" name="Ink 63"/>
              <p14:cNvContentPartPr/>
              <p14:nvPr/>
            </p14:nvContentPartPr>
            <p14:xfrm>
              <a:off x="5311260" y="4160580"/>
              <a:ext cx="360" cy="3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6260" y="4070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5" name="Ink 64"/>
              <p14:cNvContentPartPr/>
              <p14:nvPr/>
            </p14:nvContentPartPr>
            <p14:xfrm>
              <a:off x="5174100" y="4137540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9100" y="4047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6" name="Ink 65"/>
              <p14:cNvContentPartPr/>
              <p14:nvPr/>
            </p14:nvContentPartPr>
            <p14:xfrm>
              <a:off x="5234940" y="3695820"/>
              <a:ext cx="360" cy="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9940" y="3605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7" name="Ink 66"/>
              <p14:cNvContentPartPr/>
              <p14:nvPr/>
            </p14:nvContentPartPr>
            <p14:xfrm>
              <a:off x="5295780" y="3192900"/>
              <a:ext cx="360" cy="3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0780" y="3102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8" name="Ink 67"/>
              <p14:cNvContentPartPr/>
              <p14:nvPr/>
            </p14:nvContentPartPr>
            <p14:xfrm>
              <a:off x="5364540" y="2270940"/>
              <a:ext cx="360" cy="3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9540" y="2180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9" name="Ink 68"/>
              <p14:cNvContentPartPr/>
              <p14:nvPr/>
            </p14:nvContentPartPr>
            <p14:xfrm>
              <a:off x="5494140" y="2270940"/>
              <a:ext cx="360" cy="3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9140" y="2180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0" name="Ink 69"/>
              <p14:cNvContentPartPr/>
              <p14:nvPr/>
            </p14:nvContentPartPr>
            <p14:xfrm>
              <a:off x="5417820" y="1798260"/>
              <a:ext cx="360" cy="3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2820" y="1708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1" name="Ink 70"/>
              <p14:cNvContentPartPr/>
              <p14:nvPr/>
            </p14:nvContentPartPr>
            <p14:xfrm>
              <a:off x="4953060" y="4137540"/>
              <a:ext cx="360" cy="3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8060" y="4047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Ink 71"/>
              <p14:cNvContentPartPr/>
              <p14:nvPr/>
            </p14:nvContentPartPr>
            <p14:xfrm>
              <a:off x="4808340" y="4153020"/>
              <a:ext cx="360" cy="3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3340" y="4063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3" name="Ink 72"/>
              <p14:cNvContentPartPr/>
              <p14:nvPr/>
            </p14:nvContentPartPr>
            <p14:xfrm>
              <a:off x="4869180" y="3688260"/>
              <a:ext cx="360" cy="3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4180" y="3598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4" name="Ink 73"/>
              <p14:cNvContentPartPr/>
              <p14:nvPr/>
            </p14:nvContentPartPr>
            <p14:xfrm>
              <a:off x="4572180" y="4137540"/>
              <a:ext cx="360" cy="3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7180" y="4047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/>
              <p14:cNvContentPartPr/>
              <p14:nvPr/>
            </p14:nvContentPartPr>
            <p14:xfrm>
              <a:off x="4427100" y="4168140"/>
              <a:ext cx="360" cy="3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2100" y="4078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6" name="Ink 75"/>
              <p14:cNvContentPartPr/>
              <p14:nvPr/>
            </p14:nvContentPartPr>
            <p14:xfrm>
              <a:off x="4526460" y="3650100"/>
              <a:ext cx="360" cy="3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1460" y="3560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7" name="Ink 76"/>
              <p14:cNvContentPartPr/>
              <p14:nvPr/>
            </p14:nvContentPartPr>
            <p14:xfrm>
              <a:off x="4282380" y="3672780"/>
              <a:ext cx="360" cy="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7380" y="3582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8" name="Ink 77"/>
              <p14:cNvContentPartPr/>
              <p14:nvPr/>
            </p14:nvContentPartPr>
            <p14:xfrm>
              <a:off x="4152780" y="3680340"/>
              <a:ext cx="360" cy="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7780" y="3590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9" name="Ink 78"/>
              <p14:cNvContentPartPr/>
              <p14:nvPr/>
            </p14:nvContentPartPr>
            <p14:xfrm>
              <a:off x="4198500" y="3177420"/>
              <a:ext cx="360" cy="3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3500" y="3087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0" name="Ink 79"/>
              <p14:cNvContentPartPr/>
              <p14:nvPr/>
            </p14:nvContentPartPr>
            <p14:xfrm>
              <a:off x="3916620" y="3657660"/>
              <a:ext cx="360" cy="3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1620" y="3567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1" name="Ink 80"/>
              <p14:cNvContentPartPr/>
              <p14:nvPr/>
            </p14:nvContentPartPr>
            <p14:xfrm>
              <a:off x="3779460" y="3680340"/>
              <a:ext cx="360" cy="3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4460" y="3590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2" name="Ink 81"/>
              <p14:cNvContentPartPr/>
              <p14:nvPr/>
            </p14:nvContentPartPr>
            <p14:xfrm>
              <a:off x="3855780" y="3185340"/>
              <a:ext cx="360" cy="3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780" y="3095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3" name="Ink 82"/>
              <p14:cNvContentPartPr/>
              <p14:nvPr/>
            </p14:nvContentPartPr>
            <p14:xfrm>
              <a:off x="3711060" y="3192900"/>
              <a:ext cx="360" cy="3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6060" y="3102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4" name="Ink 83"/>
              <p14:cNvContentPartPr/>
              <p14:nvPr/>
            </p14:nvContentPartPr>
            <p14:xfrm>
              <a:off x="3771900" y="2743260"/>
              <a:ext cx="360" cy="3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6900" y="2653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5" name="Ink 84"/>
              <p14:cNvContentPartPr/>
              <p14:nvPr/>
            </p14:nvContentPartPr>
            <p14:xfrm>
              <a:off x="3977820" y="2293620"/>
              <a:ext cx="360" cy="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2820" y="2203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6" name="Ink 85"/>
              <p14:cNvContentPartPr/>
              <p14:nvPr/>
            </p14:nvContentPartPr>
            <p14:xfrm>
              <a:off x="3749220" y="2255460"/>
              <a:ext cx="360" cy="3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4220" y="2165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7" name="Ink 86"/>
              <p14:cNvContentPartPr/>
              <p14:nvPr/>
            </p14:nvContentPartPr>
            <p14:xfrm>
              <a:off x="3627180" y="2247900"/>
              <a:ext cx="360" cy="3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2180" y="2157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8" name="Ink 87"/>
              <p14:cNvContentPartPr/>
              <p14:nvPr/>
            </p14:nvContentPartPr>
            <p14:xfrm>
              <a:off x="3665340" y="1821300"/>
              <a:ext cx="360" cy="3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0340" y="1731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9" name="Ink 88"/>
              <p14:cNvContentPartPr/>
              <p14:nvPr/>
            </p14:nvContentPartPr>
            <p14:xfrm>
              <a:off x="3436740" y="4556940"/>
              <a:ext cx="360" cy="3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174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0" name="Ink 89"/>
              <p14:cNvContentPartPr/>
              <p14:nvPr/>
            </p14:nvContentPartPr>
            <p14:xfrm>
              <a:off x="3292020" y="4556940"/>
              <a:ext cx="360" cy="3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7020" y="4466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1" name="Ink 90"/>
              <p14:cNvContentPartPr/>
              <p14:nvPr/>
            </p14:nvContentPartPr>
            <p14:xfrm>
              <a:off x="3550860" y="3642540"/>
              <a:ext cx="7920" cy="230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05860" y="3552540"/>
                <a:ext cx="97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2" name="Ink 91"/>
              <p14:cNvContentPartPr/>
              <p14:nvPr/>
            </p14:nvContentPartPr>
            <p14:xfrm>
              <a:off x="3429180" y="3665220"/>
              <a:ext cx="360" cy="3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4180" y="3575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3" name="Ink 92"/>
              <p14:cNvContentPartPr/>
              <p14:nvPr/>
            </p14:nvContentPartPr>
            <p14:xfrm>
              <a:off x="3474900" y="3185340"/>
              <a:ext cx="360" cy="36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9900" y="3095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4" name="Ink 93"/>
              <p14:cNvContentPartPr/>
              <p14:nvPr/>
            </p14:nvContentPartPr>
            <p14:xfrm>
              <a:off x="3345300" y="3169860"/>
              <a:ext cx="360" cy="3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0300" y="3079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5" name="Ink 94"/>
              <p14:cNvContentPartPr/>
              <p14:nvPr/>
            </p14:nvContentPartPr>
            <p14:xfrm>
              <a:off x="3429180" y="2735700"/>
              <a:ext cx="7920" cy="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84180" y="2645700"/>
                <a:ext cx="9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6" name="Ink 95"/>
              <p14:cNvContentPartPr/>
              <p14:nvPr/>
            </p14:nvContentPartPr>
            <p14:xfrm>
              <a:off x="3284100" y="2758380"/>
              <a:ext cx="360" cy="3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9100" y="2668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7" name="Ink 96"/>
              <p14:cNvContentPartPr/>
              <p14:nvPr/>
            </p14:nvContentPartPr>
            <p14:xfrm>
              <a:off x="3055500" y="2758380"/>
              <a:ext cx="360" cy="3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0500" y="2668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8" name="Ink 97"/>
              <p14:cNvContentPartPr/>
              <p14:nvPr/>
            </p14:nvContentPartPr>
            <p14:xfrm>
              <a:off x="2918340" y="2743260"/>
              <a:ext cx="360" cy="3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3340" y="2653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9" name="Ink 98"/>
              <p14:cNvContentPartPr/>
              <p14:nvPr/>
            </p14:nvContentPartPr>
            <p14:xfrm>
              <a:off x="2979540" y="2240340"/>
              <a:ext cx="360" cy="3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4540" y="2150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0" name="Ink 99"/>
              <p14:cNvContentPartPr/>
              <p14:nvPr/>
            </p14:nvContentPartPr>
            <p14:xfrm>
              <a:off x="2971980" y="2286060"/>
              <a:ext cx="360" cy="3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6980" y="2196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1" name="Ink 100"/>
              <p14:cNvContentPartPr/>
              <p14:nvPr/>
            </p14:nvContentPartPr>
            <p14:xfrm>
              <a:off x="2750940" y="2255460"/>
              <a:ext cx="360" cy="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5940" y="2165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2" name="Ink 101"/>
              <p14:cNvContentPartPr/>
              <p14:nvPr/>
            </p14:nvContentPartPr>
            <p14:xfrm>
              <a:off x="2606220" y="2278500"/>
              <a:ext cx="360" cy="3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1220" y="2188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3" name="Ink 102"/>
              <p14:cNvContentPartPr/>
              <p14:nvPr/>
            </p14:nvContentPartPr>
            <p14:xfrm>
              <a:off x="2689740" y="1805820"/>
              <a:ext cx="360" cy="3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4740" y="1715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4" name="Ink 103"/>
              <p14:cNvContentPartPr/>
              <p14:nvPr/>
            </p14:nvContentPartPr>
            <p14:xfrm>
              <a:off x="2773620" y="1394340"/>
              <a:ext cx="360" cy="3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8620" y="1304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5" name="Ink 104"/>
              <p14:cNvContentPartPr/>
              <p14:nvPr/>
            </p14:nvContentPartPr>
            <p14:xfrm>
              <a:off x="3055500" y="4572060"/>
              <a:ext cx="360" cy="3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0500" y="4482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6" name="Ink 105"/>
              <p14:cNvContentPartPr/>
              <p14:nvPr/>
            </p14:nvContentPartPr>
            <p14:xfrm>
              <a:off x="2926260" y="4579620"/>
              <a:ext cx="360" cy="36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1260" y="4489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7" name="Ink 106"/>
              <p14:cNvContentPartPr/>
              <p14:nvPr/>
            </p14:nvContentPartPr>
            <p14:xfrm>
              <a:off x="3002220" y="4153020"/>
              <a:ext cx="360" cy="3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7220" y="4063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8" name="Ink 107"/>
              <p14:cNvContentPartPr/>
              <p14:nvPr/>
            </p14:nvContentPartPr>
            <p14:xfrm>
              <a:off x="3360420" y="4160580"/>
              <a:ext cx="360" cy="3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5420" y="4070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9" name="Ink 108"/>
              <p14:cNvContentPartPr/>
              <p14:nvPr/>
            </p14:nvContentPartPr>
            <p14:xfrm>
              <a:off x="2781180" y="4137540"/>
              <a:ext cx="360" cy="3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6180" y="4047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0" name="Ink 109"/>
              <p14:cNvContentPartPr/>
              <p14:nvPr/>
            </p14:nvContentPartPr>
            <p14:xfrm>
              <a:off x="2644020" y="4129980"/>
              <a:ext cx="360" cy="36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9020" y="4039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1" name="Ink 110"/>
              <p14:cNvContentPartPr/>
              <p14:nvPr/>
            </p14:nvContentPartPr>
            <p14:xfrm>
              <a:off x="2697660" y="3650100"/>
              <a:ext cx="360" cy="3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2660" y="3560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/>
              <p14:cNvContentPartPr/>
              <p14:nvPr/>
            </p14:nvContentPartPr>
            <p14:xfrm>
              <a:off x="2484180" y="3650100"/>
              <a:ext cx="360" cy="36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9180" y="3560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3" name="Ink 112"/>
              <p14:cNvContentPartPr/>
              <p14:nvPr/>
            </p14:nvContentPartPr>
            <p14:xfrm>
              <a:off x="2331900" y="3657660"/>
              <a:ext cx="360" cy="3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900" y="3567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/>
              <p14:cNvContentPartPr/>
              <p14:nvPr/>
            </p14:nvContentPartPr>
            <p14:xfrm>
              <a:off x="2385180" y="3215580"/>
              <a:ext cx="360" cy="36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180" y="3125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5" name="Ink 114"/>
              <p14:cNvContentPartPr/>
              <p14:nvPr/>
            </p14:nvContentPartPr>
            <p14:xfrm>
              <a:off x="2164140" y="3215580"/>
              <a:ext cx="360" cy="36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9140" y="3125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6" name="Ink 115"/>
              <p14:cNvContentPartPr/>
              <p14:nvPr/>
            </p14:nvContentPartPr>
            <p14:xfrm>
              <a:off x="2049660" y="3208020"/>
              <a:ext cx="360" cy="36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4660" y="3118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7" name="Ink 116"/>
              <p14:cNvContentPartPr/>
              <p14:nvPr/>
            </p14:nvContentPartPr>
            <p14:xfrm>
              <a:off x="1805940" y="3200460"/>
              <a:ext cx="360" cy="3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0940" y="3110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8" name="Ink 117"/>
              <p14:cNvContentPartPr/>
              <p14:nvPr/>
            </p14:nvContentPartPr>
            <p14:xfrm>
              <a:off x="1668780" y="3169860"/>
              <a:ext cx="360" cy="3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3780" y="3079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19" name="Ink 118"/>
              <p14:cNvContentPartPr/>
              <p14:nvPr/>
            </p14:nvContentPartPr>
            <p14:xfrm>
              <a:off x="2110860" y="2735700"/>
              <a:ext cx="360" cy="3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5860" y="2645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0" name="Ink 119"/>
              <p14:cNvContentPartPr/>
              <p14:nvPr/>
            </p14:nvContentPartPr>
            <p14:xfrm>
              <a:off x="1752660" y="2750820"/>
              <a:ext cx="360" cy="36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7660" y="2660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1" name="Ink 120"/>
              <p14:cNvContentPartPr/>
              <p14:nvPr/>
            </p14:nvContentPartPr>
            <p14:xfrm>
              <a:off x="1584900" y="2728140"/>
              <a:ext cx="360" cy="3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9900" y="2638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2" name="Ink 121"/>
              <p14:cNvContentPartPr/>
              <p14:nvPr/>
            </p14:nvContentPartPr>
            <p14:xfrm>
              <a:off x="1676340" y="2293620"/>
              <a:ext cx="360" cy="36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1340" y="2203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3" name="Ink 122"/>
              <p14:cNvContentPartPr/>
              <p14:nvPr/>
            </p14:nvContentPartPr>
            <p14:xfrm>
              <a:off x="1607940" y="4145460"/>
              <a:ext cx="360" cy="3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2940" y="4055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4" name="Ink 123"/>
              <p14:cNvContentPartPr/>
              <p14:nvPr/>
            </p14:nvContentPartPr>
            <p14:xfrm>
              <a:off x="1455300" y="4137540"/>
              <a:ext cx="360" cy="36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0300" y="4047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5" name="Ink 124"/>
              <p14:cNvContentPartPr/>
              <p14:nvPr/>
            </p14:nvContentPartPr>
            <p14:xfrm>
              <a:off x="1531620" y="3665220"/>
              <a:ext cx="360" cy="36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6620" y="3575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6" name="Ink 125"/>
              <p14:cNvContentPartPr/>
              <p14:nvPr/>
            </p14:nvContentPartPr>
            <p14:xfrm>
              <a:off x="1356300" y="3650100"/>
              <a:ext cx="360" cy="3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300" y="3560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27" name="Ink 126"/>
              <p14:cNvContentPartPr/>
              <p14:nvPr/>
            </p14:nvContentPartPr>
            <p14:xfrm>
              <a:off x="1455300" y="3177420"/>
              <a:ext cx="360" cy="3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0300" y="3087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8" name="Ink 127"/>
              <p14:cNvContentPartPr/>
              <p14:nvPr/>
            </p14:nvContentPartPr>
            <p14:xfrm>
              <a:off x="1310580" y="3185340"/>
              <a:ext cx="360" cy="3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5580" y="3095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9" name="Ink 128"/>
              <p14:cNvContentPartPr/>
              <p14:nvPr/>
            </p14:nvContentPartPr>
            <p14:xfrm>
              <a:off x="1249740" y="2743260"/>
              <a:ext cx="360" cy="36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4740" y="2653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0" name="Ink 129"/>
              <p14:cNvContentPartPr/>
              <p14:nvPr/>
            </p14:nvContentPartPr>
            <p14:xfrm>
              <a:off x="1066860" y="3185340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860" y="3095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1" name="Ink 130"/>
              <p14:cNvContentPartPr/>
              <p14:nvPr/>
            </p14:nvContentPartPr>
            <p14:xfrm>
              <a:off x="952380" y="3192900"/>
              <a:ext cx="360" cy="3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380" y="3102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2" name="Ink 131"/>
              <p14:cNvContentPartPr/>
              <p14:nvPr/>
            </p14:nvContentPartPr>
            <p14:xfrm>
              <a:off x="1043820" y="2765940"/>
              <a:ext cx="360" cy="3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820" y="2675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3" name="Ink 132"/>
              <p14:cNvContentPartPr/>
              <p14:nvPr/>
            </p14:nvContentPartPr>
            <p14:xfrm>
              <a:off x="883980" y="2735700"/>
              <a:ext cx="360" cy="3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980" y="2645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4" name="Ink 133"/>
              <p14:cNvContentPartPr/>
              <p14:nvPr/>
            </p14:nvContentPartPr>
            <p14:xfrm>
              <a:off x="944820" y="2263020"/>
              <a:ext cx="360" cy="3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820" y="2173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5" name="Ink 134"/>
              <p14:cNvContentPartPr/>
              <p14:nvPr/>
            </p14:nvContentPartPr>
            <p14:xfrm>
              <a:off x="731700" y="2247900"/>
              <a:ext cx="360" cy="3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700" y="2157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6" name="Ink 135"/>
              <p14:cNvContentPartPr/>
              <p14:nvPr/>
            </p14:nvContentPartPr>
            <p14:xfrm>
              <a:off x="609660" y="2247900"/>
              <a:ext cx="360" cy="36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660" y="2157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37" name="Ink 136"/>
              <p14:cNvContentPartPr/>
              <p14:nvPr/>
            </p14:nvContentPartPr>
            <p14:xfrm>
              <a:off x="282060" y="2743260"/>
              <a:ext cx="360" cy="36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060" y="2653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8" name="Ink 137"/>
              <p14:cNvContentPartPr/>
              <p14:nvPr/>
            </p14:nvContentPartPr>
            <p14:xfrm>
              <a:off x="152460" y="2750820"/>
              <a:ext cx="360" cy="36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460" y="2660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39" name="Ink 138"/>
              <p14:cNvContentPartPr/>
              <p14:nvPr/>
            </p14:nvContentPartPr>
            <p14:xfrm>
              <a:off x="83700" y="2270940"/>
              <a:ext cx="360" cy="3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00" y="2180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0" name="Ink 139"/>
              <p14:cNvContentPartPr/>
              <p14:nvPr/>
            </p14:nvContentPartPr>
            <p14:xfrm>
              <a:off x="236340" y="2263020"/>
              <a:ext cx="360" cy="36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340" y="2173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1" name="Ink 140"/>
              <p14:cNvContentPartPr/>
              <p14:nvPr/>
            </p14:nvContentPartPr>
            <p14:xfrm>
              <a:off x="282060" y="1828860"/>
              <a:ext cx="360" cy="36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060" y="1738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2" name="Ink 141"/>
              <p14:cNvContentPartPr/>
              <p14:nvPr/>
            </p14:nvContentPartPr>
            <p14:xfrm>
              <a:off x="129420" y="1798260"/>
              <a:ext cx="360" cy="3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20" y="1708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43" name="Ink 142"/>
              <p14:cNvContentPartPr/>
              <p14:nvPr/>
            </p14:nvContentPartPr>
            <p14:xfrm>
              <a:off x="480060" y="1821300"/>
              <a:ext cx="360" cy="36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060" y="1731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4" name="Ink 143"/>
              <p14:cNvContentPartPr/>
              <p14:nvPr/>
            </p14:nvContentPartPr>
            <p14:xfrm>
              <a:off x="640260" y="1813740"/>
              <a:ext cx="360" cy="36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60" y="1723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45" name="Ink 144"/>
              <p14:cNvContentPartPr/>
              <p14:nvPr/>
            </p14:nvContentPartPr>
            <p14:xfrm>
              <a:off x="579060" y="1394340"/>
              <a:ext cx="360" cy="36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060" y="1304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46" name="Ink 145"/>
              <p14:cNvContentPartPr/>
              <p14:nvPr/>
            </p14:nvContentPartPr>
            <p14:xfrm>
              <a:off x="61020" y="1386780"/>
              <a:ext cx="360" cy="3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0" y="1296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47" name="Ink 146"/>
              <p14:cNvContentPartPr/>
              <p14:nvPr/>
            </p14:nvContentPartPr>
            <p14:xfrm>
              <a:off x="7056180" y="2758440"/>
              <a:ext cx="360" cy="3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1180" y="2668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48" name="Ink 147"/>
              <p14:cNvContentPartPr/>
              <p14:nvPr/>
            </p14:nvContentPartPr>
            <p14:xfrm>
              <a:off x="6995340" y="3185040"/>
              <a:ext cx="360" cy="36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0340" y="3095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49" name="Ink 148"/>
              <p14:cNvContentPartPr/>
              <p14:nvPr/>
            </p14:nvContentPartPr>
            <p14:xfrm>
              <a:off x="7140060" y="3185040"/>
              <a:ext cx="360" cy="36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5060" y="3095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0" name="Ink 149"/>
              <p14:cNvContentPartPr/>
              <p14:nvPr/>
            </p14:nvContentPartPr>
            <p14:xfrm>
              <a:off x="10073700" y="5417760"/>
              <a:ext cx="360" cy="36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028700" y="5327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1" name="Ink 150"/>
              <p14:cNvContentPartPr/>
              <p14:nvPr/>
            </p14:nvContentPartPr>
            <p14:xfrm>
              <a:off x="10004940" y="5006280"/>
              <a:ext cx="360" cy="36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959940" y="4916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52" name="Ink 151"/>
              <p14:cNvContentPartPr/>
              <p14:nvPr/>
            </p14:nvContentPartPr>
            <p14:xfrm>
              <a:off x="9928980" y="4564560"/>
              <a:ext cx="360" cy="3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883980" y="4474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53" name="Ink 152"/>
              <p14:cNvContentPartPr/>
              <p14:nvPr/>
            </p14:nvContentPartPr>
            <p14:xfrm>
              <a:off x="9738540" y="4130040"/>
              <a:ext cx="360" cy="36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693540" y="4040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54" name="Ink 153"/>
              <p14:cNvContentPartPr/>
              <p14:nvPr/>
            </p14:nvContentPartPr>
            <p14:xfrm>
              <a:off x="9136260" y="4145160"/>
              <a:ext cx="360" cy="36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091260" y="4055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5" name="Ink 154"/>
              <p14:cNvContentPartPr/>
              <p14:nvPr/>
            </p14:nvContentPartPr>
            <p14:xfrm>
              <a:off x="8587620" y="3657720"/>
              <a:ext cx="360" cy="36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542620" y="35677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56" name="Ink 155"/>
              <p14:cNvContentPartPr/>
              <p14:nvPr/>
            </p14:nvContentPartPr>
            <p14:xfrm>
              <a:off x="8336340" y="5006280"/>
              <a:ext cx="360" cy="36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291340" y="4916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7" name="Ink 156"/>
              <p14:cNvContentPartPr/>
              <p14:nvPr/>
            </p14:nvContentPartPr>
            <p14:xfrm>
              <a:off x="8100180" y="4556640"/>
              <a:ext cx="360" cy="36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055180" y="4466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58" name="Ink 157"/>
              <p14:cNvContentPartPr/>
              <p14:nvPr/>
            </p14:nvContentPartPr>
            <p14:xfrm>
              <a:off x="7848540" y="4137600"/>
              <a:ext cx="360" cy="3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803540" y="4047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9" name="Ink 158"/>
              <p14:cNvContentPartPr/>
              <p14:nvPr/>
            </p14:nvContentPartPr>
            <p14:xfrm>
              <a:off x="7780140" y="3665280"/>
              <a:ext cx="360" cy="36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735140" y="3575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60" name="Ink 159"/>
              <p14:cNvContentPartPr/>
              <p14:nvPr/>
            </p14:nvContentPartPr>
            <p14:xfrm>
              <a:off x="7033140" y="4122480"/>
              <a:ext cx="360" cy="36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988140" y="4032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1" name="Ink 160"/>
              <p14:cNvContentPartPr/>
              <p14:nvPr/>
            </p14:nvContentPartPr>
            <p14:xfrm>
              <a:off x="6949620" y="3672840"/>
              <a:ext cx="360" cy="36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904620" y="35828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62" name="Ink 161"/>
              <p14:cNvContentPartPr/>
              <p14:nvPr/>
            </p14:nvContentPartPr>
            <p14:xfrm>
              <a:off x="6545700" y="4991160"/>
              <a:ext cx="360" cy="36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00700" y="4901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3" name="Ink 162"/>
              <p14:cNvContentPartPr/>
              <p14:nvPr/>
            </p14:nvContentPartPr>
            <p14:xfrm>
              <a:off x="6484500" y="4556640"/>
              <a:ext cx="360" cy="36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439500" y="4466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64" name="Ink 163"/>
              <p14:cNvContentPartPr/>
              <p14:nvPr/>
            </p14:nvContentPartPr>
            <p14:xfrm>
              <a:off x="6416100" y="4145160"/>
              <a:ext cx="360" cy="36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371100" y="4055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65" name="Ink 164"/>
              <p14:cNvContentPartPr/>
              <p14:nvPr/>
            </p14:nvContentPartPr>
            <p14:xfrm>
              <a:off x="6324660" y="3665280"/>
              <a:ext cx="360" cy="36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279660" y="3575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66" name="Ink 165"/>
              <p14:cNvContentPartPr/>
              <p14:nvPr/>
            </p14:nvContentPartPr>
            <p14:xfrm>
              <a:off x="6134220" y="3177480"/>
              <a:ext cx="360" cy="3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089220" y="3087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67" name="Ink 166"/>
              <p14:cNvContentPartPr/>
              <p14:nvPr/>
            </p14:nvContentPartPr>
            <p14:xfrm>
              <a:off x="6080940" y="2758440"/>
              <a:ext cx="360" cy="36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035940" y="2668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68" name="Ink 167"/>
              <p14:cNvContentPartPr/>
              <p14:nvPr/>
            </p14:nvContentPartPr>
            <p14:xfrm>
              <a:off x="5432940" y="3177480"/>
              <a:ext cx="360" cy="3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387940" y="3087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9" name="Ink 168"/>
              <p14:cNvContentPartPr/>
              <p14:nvPr/>
            </p14:nvContentPartPr>
            <p14:xfrm>
              <a:off x="5341500" y="2735760"/>
              <a:ext cx="360" cy="36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296500" y="2645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0" name="Ink 169"/>
              <p14:cNvContentPartPr/>
              <p14:nvPr/>
            </p14:nvContentPartPr>
            <p14:xfrm>
              <a:off x="4671180" y="3192960"/>
              <a:ext cx="360" cy="36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626180" y="3102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71" name="Ink 170"/>
              <p14:cNvContentPartPr/>
              <p14:nvPr/>
            </p14:nvContentPartPr>
            <p14:xfrm>
              <a:off x="4457700" y="2720280"/>
              <a:ext cx="360" cy="3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412700" y="2630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2" name="Ink 171"/>
              <p14:cNvContentPartPr/>
              <p14:nvPr/>
            </p14:nvContentPartPr>
            <p14:xfrm>
              <a:off x="4122540" y="2286120"/>
              <a:ext cx="360" cy="36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77540" y="21961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73" name="Ink 172"/>
              <p14:cNvContentPartPr/>
              <p14:nvPr/>
            </p14:nvContentPartPr>
            <p14:xfrm>
              <a:off x="4069260" y="1828920"/>
              <a:ext cx="360" cy="36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24260" y="1738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74" name="Ink 173"/>
              <p14:cNvContentPartPr/>
              <p14:nvPr/>
            </p14:nvContentPartPr>
            <p14:xfrm>
              <a:off x="3352860" y="2270640"/>
              <a:ext cx="360" cy="36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307860" y="2180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5" name="Ink 174"/>
              <p14:cNvContentPartPr/>
              <p14:nvPr/>
            </p14:nvContentPartPr>
            <p14:xfrm>
              <a:off x="3169980" y="1790760"/>
              <a:ext cx="360" cy="36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124980" y="1700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76" name="Ink 175"/>
              <p14:cNvContentPartPr/>
              <p14:nvPr/>
            </p14:nvContentPartPr>
            <p14:xfrm>
              <a:off x="2933820" y="1409880"/>
              <a:ext cx="360" cy="36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88820" y="13198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77" name="Ink 176"/>
              <p14:cNvContentPartPr/>
              <p14:nvPr/>
            </p14:nvContentPartPr>
            <p14:xfrm>
              <a:off x="2849940" y="990480"/>
              <a:ext cx="360" cy="36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04940" y="900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78" name="Ink 177"/>
              <p14:cNvContentPartPr/>
              <p14:nvPr/>
            </p14:nvContentPartPr>
            <p14:xfrm>
              <a:off x="3169980" y="3665280"/>
              <a:ext cx="360" cy="3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124980" y="35752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79" name="Ink 178"/>
              <p14:cNvContentPartPr/>
              <p14:nvPr/>
            </p14:nvContentPartPr>
            <p14:xfrm>
              <a:off x="2948940" y="3192960"/>
              <a:ext cx="360" cy="36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903940" y="3102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80" name="Ink 179"/>
              <p14:cNvContentPartPr/>
              <p14:nvPr/>
            </p14:nvContentPartPr>
            <p14:xfrm>
              <a:off x="2667060" y="2727840"/>
              <a:ext cx="360" cy="36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622060" y="26378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1" name="Ink 180"/>
              <p14:cNvContentPartPr/>
              <p14:nvPr/>
            </p14:nvContentPartPr>
            <p14:xfrm>
              <a:off x="2385180" y="2278560"/>
              <a:ext cx="360" cy="36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40180" y="2188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82" name="Ink 181"/>
              <p14:cNvContentPartPr/>
              <p14:nvPr/>
            </p14:nvContentPartPr>
            <p14:xfrm>
              <a:off x="1386900" y="2743320"/>
              <a:ext cx="360" cy="36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341900" y="2653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83" name="Ink 182"/>
              <p14:cNvContentPartPr/>
              <p14:nvPr/>
            </p14:nvContentPartPr>
            <p14:xfrm>
              <a:off x="1333620" y="2278560"/>
              <a:ext cx="360" cy="36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288620" y="2188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84" name="Ink 183"/>
              <p14:cNvContentPartPr/>
              <p14:nvPr/>
            </p14:nvContentPartPr>
            <p14:xfrm>
              <a:off x="1150740" y="1821360"/>
              <a:ext cx="360" cy="36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05740" y="1731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85" name="Ink 184"/>
              <p14:cNvContentPartPr/>
              <p14:nvPr/>
            </p14:nvContentPartPr>
            <p14:xfrm>
              <a:off x="198180" y="1394400"/>
              <a:ext cx="360" cy="36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53180" y="13044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86" name="Ink 185"/>
              <p14:cNvContentPartPr/>
              <p14:nvPr/>
            </p14:nvContentPartPr>
            <p14:xfrm>
              <a:off x="144900" y="1005960"/>
              <a:ext cx="360" cy="36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9900" y="915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87" name="Ink 186"/>
              <p14:cNvContentPartPr/>
              <p14:nvPr/>
            </p14:nvContentPartPr>
            <p14:xfrm>
              <a:off x="9441180" y="3718560"/>
              <a:ext cx="360" cy="36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396180" y="3628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88" name="Ink 187"/>
              <p14:cNvContentPartPr/>
              <p14:nvPr/>
            </p14:nvContentPartPr>
            <p14:xfrm>
              <a:off x="7368660" y="3238680"/>
              <a:ext cx="360" cy="36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323660" y="3148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89" name="Ink 188"/>
              <p14:cNvContentPartPr/>
              <p14:nvPr/>
            </p14:nvContentPartPr>
            <p14:xfrm>
              <a:off x="2026980" y="1851600"/>
              <a:ext cx="360" cy="36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981980" y="1761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90" name="Ink 189"/>
              <p14:cNvContentPartPr/>
              <p14:nvPr/>
            </p14:nvContentPartPr>
            <p14:xfrm>
              <a:off x="2248020" y="190560"/>
              <a:ext cx="360" cy="36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212020" y="11856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91" name="Ink 190"/>
              <p14:cNvContentPartPr/>
              <p14:nvPr/>
            </p14:nvContentPartPr>
            <p14:xfrm>
              <a:off x="6042780" y="1425000"/>
              <a:ext cx="360" cy="36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006780" y="135300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92" name="Ink 191"/>
              <p14:cNvContentPartPr/>
              <p14:nvPr/>
            </p14:nvContentPartPr>
            <p14:xfrm>
              <a:off x="2248020" y="84000"/>
              <a:ext cx="360" cy="3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212020" y="1200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93" name="Ink 192"/>
              <p14:cNvContentPartPr/>
              <p14:nvPr/>
            </p14:nvContentPartPr>
            <p14:xfrm>
              <a:off x="2293740" y="99120"/>
              <a:ext cx="360" cy="36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257740" y="2712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94" name="Ink 193"/>
              <p14:cNvContentPartPr/>
              <p14:nvPr/>
            </p14:nvContentPartPr>
            <p14:xfrm>
              <a:off x="2293740" y="213240"/>
              <a:ext cx="360" cy="36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257740" y="14124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95" name="Ink 194"/>
              <p14:cNvContentPartPr/>
              <p14:nvPr/>
            </p14:nvContentPartPr>
            <p14:xfrm>
              <a:off x="2232540" y="258960"/>
              <a:ext cx="360" cy="36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196540" y="18696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96" name="Ink 195"/>
              <p14:cNvContentPartPr/>
              <p14:nvPr/>
            </p14:nvContentPartPr>
            <p14:xfrm>
              <a:off x="2209860" y="106680"/>
              <a:ext cx="360" cy="36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173860" y="3468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97" name="Ink 196"/>
              <p14:cNvContentPartPr/>
              <p14:nvPr/>
            </p14:nvContentPartPr>
            <p14:xfrm>
              <a:off x="6659820" y="1859160"/>
              <a:ext cx="360" cy="36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623820" y="178716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98" name="Ink 197"/>
              <p14:cNvContentPartPr/>
              <p14:nvPr/>
            </p14:nvContentPartPr>
            <p14:xfrm>
              <a:off x="6659820" y="1813440"/>
              <a:ext cx="360" cy="36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623820" y="174144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99" name="Ink 198"/>
              <p14:cNvContentPartPr/>
              <p14:nvPr/>
            </p14:nvContentPartPr>
            <p14:xfrm>
              <a:off x="6042780" y="1364160"/>
              <a:ext cx="360" cy="36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006780" y="1292160"/>
                <a:ext cx="7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00" name="Ink 199"/>
              <p14:cNvContentPartPr/>
              <p14:nvPr/>
            </p14:nvContentPartPr>
            <p14:xfrm>
              <a:off x="3901500" y="624840"/>
              <a:ext cx="360" cy="36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856500" y="5348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01" name="Ink 200"/>
              <p14:cNvContentPartPr/>
              <p14:nvPr/>
            </p14:nvContentPartPr>
            <p14:xfrm>
              <a:off x="3901500" y="540960"/>
              <a:ext cx="360" cy="36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856500" y="450960"/>
                <a:ext cx="90360" cy="180360"/>
              </a:xfrm>
              <a:prstGeom prst="rect">
                <a:avLst/>
              </a:prstGeom>
            </p:spPr>
          </p:pic>
        </mc:Fallback>
      </mc:AlternateContent>
      <p:sp>
        <p:nvSpPr>
          <p:cNvPr id="202" name="TextBox 201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SCITE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7711740" y="78904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our simulated tree data as 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VAF-SIMU-NUM-30</a:t>
            </a:r>
          </a:p>
        </p:txBody>
      </p:sp>
    </p:spTree>
    <p:extLst>
      <p:ext uri="{BB962C8B-B14F-4D97-AF65-F5344CB8AC3E}">
        <p14:creationId xmlns:p14="http://schemas.microsoft.com/office/powerpoint/2010/main" val="355689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27956" y="-2606038"/>
            <a:ext cx="6736083" cy="121919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2123300" y="6675000"/>
              <a:ext cx="36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87300" y="66030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2031860" y="6225720"/>
              <a:ext cx="360" cy="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95860" y="61537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615500" y="2689800"/>
              <a:ext cx="360" cy="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9500" y="26178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546740" y="2270760"/>
              <a:ext cx="360" cy="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0740" y="21987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1722060" y="3131880"/>
              <a:ext cx="360" cy="3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86060" y="30598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1783260" y="3604200"/>
              <a:ext cx="360" cy="3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47260" y="35322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2834820" y="2293800"/>
              <a:ext cx="360" cy="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8820" y="22218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3139380" y="2712840"/>
              <a:ext cx="360" cy="3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03380" y="26408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/>
              <p14:cNvContentPartPr/>
              <p14:nvPr/>
            </p14:nvContentPartPr>
            <p14:xfrm>
              <a:off x="3627180" y="4480440"/>
              <a:ext cx="360" cy="3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1180" y="44084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/>
              <p14:cNvContentPartPr/>
              <p14:nvPr/>
            </p14:nvContentPartPr>
            <p14:xfrm>
              <a:off x="3741300" y="3627240"/>
              <a:ext cx="360" cy="3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5300" y="35552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/>
              <p14:cNvContentPartPr/>
              <p14:nvPr/>
            </p14:nvContentPartPr>
            <p14:xfrm>
              <a:off x="4183380" y="3550920"/>
              <a:ext cx="360" cy="3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47380" y="34789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/>
              <p14:cNvContentPartPr/>
              <p14:nvPr/>
            </p14:nvContentPartPr>
            <p14:xfrm>
              <a:off x="4099500" y="3116760"/>
              <a:ext cx="360" cy="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3500" y="30447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/>
              <p14:cNvContentPartPr/>
              <p14:nvPr/>
            </p14:nvContentPartPr>
            <p14:xfrm>
              <a:off x="4031100" y="2712840"/>
              <a:ext cx="360" cy="3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95100" y="26408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/>
              <p14:cNvContentPartPr/>
              <p14:nvPr/>
            </p14:nvContentPartPr>
            <p14:xfrm>
              <a:off x="3947220" y="2248080"/>
              <a:ext cx="360" cy="3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11220" y="21760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/>
              <p14:cNvContentPartPr/>
              <p14:nvPr/>
            </p14:nvContentPartPr>
            <p14:xfrm>
              <a:off x="3733740" y="1798440"/>
              <a:ext cx="360" cy="3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97740" y="17264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/>
              <p14:cNvContentPartPr/>
              <p14:nvPr/>
            </p14:nvContentPartPr>
            <p14:xfrm>
              <a:off x="4617900" y="3573960"/>
              <a:ext cx="360" cy="3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81900" y="35019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/>
              <p14:cNvContentPartPr/>
              <p14:nvPr/>
            </p14:nvContentPartPr>
            <p14:xfrm>
              <a:off x="4526460" y="3116760"/>
              <a:ext cx="360" cy="3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90460" y="30447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/>
              <p14:cNvContentPartPr/>
              <p14:nvPr/>
            </p14:nvContentPartPr>
            <p14:xfrm>
              <a:off x="4572180" y="1379400"/>
              <a:ext cx="360" cy="3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36180" y="13074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/>
              <p14:cNvContentPartPr/>
              <p14:nvPr/>
            </p14:nvContentPartPr>
            <p14:xfrm>
              <a:off x="4785300" y="1798440"/>
              <a:ext cx="360" cy="36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49300" y="17264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/>
              <p14:cNvContentPartPr/>
              <p14:nvPr/>
            </p14:nvContentPartPr>
            <p14:xfrm>
              <a:off x="5661540" y="3993000"/>
              <a:ext cx="360" cy="3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25540" y="39210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/>
              <p14:cNvContentPartPr/>
              <p14:nvPr/>
            </p14:nvContentPartPr>
            <p14:xfrm>
              <a:off x="5768460" y="3596640"/>
              <a:ext cx="360" cy="3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32460" y="35246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" name="Ink 25"/>
              <p14:cNvContentPartPr/>
              <p14:nvPr/>
            </p14:nvContentPartPr>
            <p14:xfrm>
              <a:off x="7140060" y="4031160"/>
              <a:ext cx="360" cy="3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04060" y="39591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/>
              <p14:cNvContentPartPr/>
              <p14:nvPr/>
            </p14:nvContentPartPr>
            <p14:xfrm>
              <a:off x="7063740" y="3604200"/>
              <a:ext cx="360" cy="3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7740" y="35322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2" name="Ink 31"/>
              <p14:cNvContentPartPr/>
              <p14:nvPr/>
            </p14:nvContentPartPr>
            <p14:xfrm>
              <a:off x="6682860" y="4023240"/>
              <a:ext cx="360" cy="36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46860" y="39512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3" name="Ink 32"/>
              <p14:cNvContentPartPr/>
              <p14:nvPr/>
            </p14:nvContentPartPr>
            <p14:xfrm>
              <a:off x="6614100" y="3596640"/>
              <a:ext cx="360" cy="36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78100" y="35246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" name="Ink 33"/>
              <p14:cNvContentPartPr/>
              <p14:nvPr/>
            </p14:nvContentPartPr>
            <p14:xfrm>
              <a:off x="6393060" y="3124320"/>
              <a:ext cx="360" cy="36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57060" y="30523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5" name="Ink 34"/>
              <p14:cNvContentPartPr/>
              <p14:nvPr/>
            </p14:nvContentPartPr>
            <p14:xfrm>
              <a:off x="6286500" y="2720400"/>
              <a:ext cx="360" cy="36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50500" y="26484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6" name="Ink 35"/>
              <p14:cNvContentPartPr/>
              <p14:nvPr/>
            </p14:nvContentPartPr>
            <p14:xfrm>
              <a:off x="7170360" y="2712840"/>
              <a:ext cx="360" cy="3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34360" y="26408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" name="Ink 36"/>
              <p14:cNvContentPartPr/>
              <p14:nvPr/>
            </p14:nvContentPartPr>
            <p14:xfrm>
              <a:off x="7246680" y="3139440"/>
              <a:ext cx="360" cy="36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10680" y="30674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8" name="Ink 37"/>
              <p14:cNvContentPartPr/>
              <p14:nvPr/>
            </p14:nvContentPartPr>
            <p14:xfrm>
              <a:off x="7643040" y="4442640"/>
              <a:ext cx="360" cy="36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607040" y="43706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9" name="Ink 38"/>
              <p14:cNvContentPartPr/>
              <p14:nvPr/>
            </p14:nvContentPartPr>
            <p14:xfrm>
              <a:off x="7734480" y="4930080"/>
              <a:ext cx="360" cy="36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698480" y="48580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/>
              <p14:cNvContentPartPr/>
              <p14:nvPr/>
            </p14:nvContentPartPr>
            <p14:xfrm>
              <a:off x="7497960" y="5341560"/>
              <a:ext cx="360" cy="36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61960" y="52695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1" name="Ink 40"/>
              <p14:cNvContentPartPr/>
              <p14:nvPr/>
            </p14:nvContentPartPr>
            <p14:xfrm>
              <a:off x="7414440" y="5791200"/>
              <a:ext cx="360" cy="36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78440" y="57192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2" name="Ink 41"/>
              <p14:cNvContentPartPr/>
              <p14:nvPr/>
            </p14:nvContentPartPr>
            <p14:xfrm>
              <a:off x="9250800" y="4038720"/>
              <a:ext cx="360" cy="36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14800" y="39667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3" name="Ink 42"/>
              <p14:cNvContentPartPr/>
              <p14:nvPr/>
            </p14:nvContentPartPr>
            <p14:xfrm>
              <a:off x="9151800" y="3566040"/>
              <a:ext cx="360" cy="36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15800" y="34940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4" name="Ink 43"/>
              <p14:cNvContentPartPr/>
              <p14:nvPr/>
            </p14:nvContentPartPr>
            <p14:xfrm>
              <a:off x="8283120" y="4015680"/>
              <a:ext cx="360" cy="36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7120" y="39436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5" name="Ink 44"/>
              <p14:cNvContentPartPr/>
              <p14:nvPr/>
            </p14:nvContentPartPr>
            <p14:xfrm>
              <a:off x="8503800" y="4472880"/>
              <a:ext cx="360" cy="36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67800" y="44008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6" name="Ink 45"/>
              <p14:cNvContentPartPr/>
              <p14:nvPr/>
            </p14:nvContentPartPr>
            <p14:xfrm>
              <a:off x="8557440" y="4922520"/>
              <a:ext cx="360" cy="3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1440" y="48505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7" name="Ink 46"/>
              <p14:cNvContentPartPr/>
              <p14:nvPr/>
            </p14:nvContentPartPr>
            <p14:xfrm>
              <a:off x="8176200" y="3596640"/>
              <a:ext cx="360" cy="36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0200" y="35246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8" name="Ink 47"/>
              <p14:cNvContentPartPr/>
              <p14:nvPr/>
            </p14:nvContentPartPr>
            <p14:xfrm>
              <a:off x="10104000" y="3581520"/>
              <a:ext cx="360" cy="36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68000" y="35095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" name="Ink 48"/>
              <p14:cNvContentPartPr/>
              <p14:nvPr/>
            </p14:nvContentPartPr>
            <p14:xfrm>
              <a:off x="9906000" y="4031160"/>
              <a:ext cx="360" cy="36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70000" y="39591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0" name="Ink 49"/>
              <p14:cNvContentPartPr/>
              <p14:nvPr/>
            </p14:nvContentPartPr>
            <p14:xfrm>
              <a:off x="8176200" y="3589080"/>
              <a:ext cx="360" cy="36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40200" y="35170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1" name="Ink 50"/>
              <p14:cNvContentPartPr/>
              <p14:nvPr/>
            </p14:nvContentPartPr>
            <p14:xfrm>
              <a:off x="8275200" y="4015680"/>
              <a:ext cx="360" cy="36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39200" y="39436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2" name="Ink 51"/>
              <p14:cNvContentPartPr/>
              <p14:nvPr/>
            </p14:nvContentPartPr>
            <p14:xfrm>
              <a:off x="8496240" y="4457760"/>
              <a:ext cx="360" cy="36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0240" y="43857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3" name="Ink 52"/>
              <p14:cNvContentPartPr/>
              <p14:nvPr/>
            </p14:nvContentPartPr>
            <p14:xfrm>
              <a:off x="8557440" y="4930080"/>
              <a:ext cx="360" cy="36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21440" y="48580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4" name="Ink 53"/>
              <p14:cNvContentPartPr/>
              <p14:nvPr/>
            </p14:nvContentPartPr>
            <p14:xfrm>
              <a:off x="10104000" y="3589080"/>
              <a:ext cx="360" cy="36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68000" y="35170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5" name="Ink 54"/>
              <p14:cNvContentPartPr/>
              <p14:nvPr/>
            </p14:nvContentPartPr>
            <p14:xfrm>
              <a:off x="9906000" y="4061400"/>
              <a:ext cx="360" cy="36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70000" y="39894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6" name="Ink 55"/>
              <p14:cNvContentPartPr/>
              <p14:nvPr/>
            </p14:nvContentPartPr>
            <p14:xfrm>
              <a:off x="9898440" y="3985440"/>
              <a:ext cx="360" cy="36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62440" y="39134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7" name="Ink 56"/>
              <p14:cNvContentPartPr/>
              <p14:nvPr/>
            </p14:nvContentPartPr>
            <p14:xfrm>
              <a:off x="10104000" y="3505200"/>
              <a:ext cx="360" cy="36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68000" y="34332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8" name="Ink 57"/>
              <p14:cNvContentPartPr/>
              <p14:nvPr/>
            </p14:nvContentPartPr>
            <p14:xfrm>
              <a:off x="10119480" y="3611760"/>
              <a:ext cx="360" cy="36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83480" y="3539760"/>
                <a:ext cx="7200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>
                <a:solidFill>
                  <a:srgbClr val="0070C0"/>
                </a:solidFill>
              </a:rPr>
              <a:t>ddClone</a:t>
            </a:r>
            <a:r>
              <a:rPr lang="en-US" sz="3600" dirty="0"/>
              <a:t> &amp; SCITE</a:t>
            </a:r>
          </a:p>
        </p:txBody>
      </p:sp>
    </p:spTree>
    <p:extLst>
      <p:ext uri="{BB962C8B-B14F-4D97-AF65-F5344CB8AC3E}">
        <p14:creationId xmlns:p14="http://schemas.microsoft.com/office/powerpoint/2010/main" val="77929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4141" y="-2385057"/>
            <a:ext cx="6797039" cy="116890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821120" y="1623060"/>
              <a:ext cx="137520" cy="15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5120" y="1551060"/>
                <a:ext cx="2091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889880" y="1676340"/>
              <a:ext cx="190800" cy="30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3880" y="1604340"/>
                <a:ext cx="2624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2949000" y="5149980"/>
              <a:ext cx="114480" cy="86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13000" y="5077980"/>
                <a:ext cx="1861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815280" y="4160700"/>
              <a:ext cx="109080" cy="838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9280" y="4088700"/>
                <a:ext cx="1807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4945560" y="2049660"/>
              <a:ext cx="213840" cy="1555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9560" y="1977660"/>
                <a:ext cx="2854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4472880" y="4640580"/>
              <a:ext cx="101160" cy="1148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36880" y="4568580"/>
                <a:ext cx="172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4732080" y="3581460"/>
              <a:ext cx="106920" cy="993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96080" y="3509460"/>
                <a:ext cx="1785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7177920" y="6606600"/>
              <a:ext cx="201240" cy="1069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41920" y="6534600"/>
                <a:ext cx="2728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9029760" y="6582840"/>
              <a:ext cx="156240" cy="1695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93760" y="6510840"/>
                <a:ext cx="2278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11155560" y="6629280"/>
              <a:ext cx="207000" cy="1407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119560" y="6557280"/>
                <a:ext cx="2786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11163480" y="5661600"/>
              <a:ext cx="108360" cy="993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27480" y="5589600"/>
                <a:ext cx="180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10675680" y="6149400"/>
              <a:ext cx="99360" cy="687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639680" y="6077400"/>
                <a:ext cx="1710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10576680" y="5646480"/>
              <a:ext cx="198360" cy="90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540680" y="5574480"/>
                <a:ext cx="2700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7665720" y="5623440"/>
              <a:ext cx="228960" cy="1756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29720" y="5551440"/>
                <a:ext cx="3006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6774360" y="3604200"/>
              <a:ext cx="130680" cy="1537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38360" y="3532200"/>
                <a:ext cx="202320" cy="2973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</a:t>
            </a:r>
            <a:r>
              <a:rPr lang="en-US" sz="3600" dirty="0">
                <a:solidFill>
                  <a:srgbClr val="0070C0"/>
                </a:solidFill>
              </a:rPr>
              <a:t>SCITE</a:t>
            </a:r>
          </a:p>
        </p:txBody>
      </p:sp>
    </p:spTree>
    <p:extLst>
      <p:ext uri="{BB962C8B-B14F-4D97-AF65-F5344CB8AC3E}">
        <p14:creationId xmlns:p14="http://schemas.microsoft.com/office/powerpoint/2010/main" val="415243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24062" y="-2024063"/>
            <a:ext cx="6857999" cy="10906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8640" y="199650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40" y="1906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205800" y="200406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800" y="1914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29480" y="236982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80" y="2279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289680" y="238494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680" y="2294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495240" y="237738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240" y="2287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624840" y="237738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840" y="2287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548520" y="2027100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520" y="1937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/>
              <p14:cNvContentPartPr/>
              <p14:nvPr/>
            </p14:nvContentPartPr>
            <p14:xfrm>
              <a:off x="884040" y="279642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040" y="2706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/>
              <p14:cNvContentPartPr/>
              <p14:nvPr/>
            </p14:nvContentPartPr>
            <p14:xfrm>
              <a:off x="1013640" y="2781300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640" y="2691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/>
              <p14:cNvContentPartPr/>
              <p14:nvPr/>
            </p14:nvContentPartPr>
            <p14:xfrm>
              <a:off x="944880" y="239286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880" y="2302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/>
              <p14:cNvContentPartPr/>
              <p14:nvPr/>
            </p14:nvContentPartPr>
            <p14:xfrm>
              <a:off x="815280" y="240042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280" y="2310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/>
              <p14:cNvContentPartPr/>
              <p14:nvPr/>
            </p14:nvContentPartPr>
            <p14:xfrm>
              <a:off x="1158360" y="2400420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360" y="2310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/>
              <p14:cNvContentPartPr/>
              <p14:nvPr/>
            </p14:nvContentPartPr>
            <p14:xfrm>
              <a:off x="1105080" y="2011620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080" y="1921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/>
              <p14:cNvContentPartPr/>
              <p14:nvPr/>
            </p14:nvContentPartPr>
            <p14:xfrm>
              <a:off x="1234320" y="203466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9320" y="1944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/>
              <p14:cNvContentPartPr/>
              <p14:nvPr/>
            </p14:nvContentPartPr>
            <p14:xfrm>
              <a:off x="1310640" y="238494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5640" y="2294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/>
              <p14:cNvContentPartPr/>
              <p14:nvPr/>
            </p14:nvContentPartPr>
            <p14:xfrm>
              <a:off x="1440240" y="281946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5240" y="2729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/>
              <p14:cNvContentPartPr/>
              <p14:nvPr/>
            </p14:nvContentPartPr>
            <p14:xfrm>
              <a:off x="1577400" y="278886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2400" y="2698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/>
              <p14:cNvContentPartPr/>
              <p14:nvPr/>
            </p14:nvContentPartPr>
            <p14:xfrm>
              <a:off x="1767840" y="2781300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2840" y="2691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/>
              <p14:cNvContentPartPr/>
              <p14:nvPr/>
            </p14:nvContentPartPr>
            <p14:xfrm>
              <a:off x="1889880" y="2781300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4880" y="2691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/>
              <p14:cNvContentPartPr/>
              <p14:nvPr/>
            </p14:nvContentPartPr>
            <p14:xfrm>
              <a:off x="1844160" y="238494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160" y="2294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/>
              <p14:cNvContentPartPr/>
              <p14:nvPr/>
            </p14:nvContentPartPr>
            <p14:xfrm>
              <a:off x="1478400" y="2377380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3400" y="2287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/>
              <p14:cNvContentPartPr/>
              <p14:nvPr/>
            </p14:nvContentPartPr>
            <p14:xfrm>
              <a:off x="2042160" y="238494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160" y="2294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/>
              <p14:cNvContentPartPr/>
              <p14:nvPr/>
            </p14:nvContentPartPr>
            <p14:xfrm>
              <a:off x="2171760" y="2392860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6760" y="2302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Ink 27"/>
              <p14:cNvContentPartPr/>
              <p14:nvPr/>
            </p14:nvContentPartPr>
            <p14:xfrm>
              <a:off x="2095440" y="2034660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0440" y="1944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/>
              <p14:cNvContentPartPr/>
              <p14:nvPr/>
            </p14:nvContentPartPr>
            <p14:xfrm>
              <a:off x="2392800" y="2377380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7800" y="2287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/>
              <p14:cNvContentPartPr/>
              <p14:nvPr/>
            </p14:nvContentPartPr>
            <p14:xfrm>
              <a:off x="2499360" y="2407980"/>
              <a:ext cx="1548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54360" y="2317980"/>
                <a:ext cx="1054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/>
              <p14:cNvContentPartPr/>
              <p14:nvPr/>
            </p14:nvContentPartPr>
            <p14:xfrm>
              <a:off x="2727960" y="240042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2960" y="2310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/>
              <p14:cNvContentPartPr/>
              <p14:nvPr/>
            </p14:nvContentPartPr>
            <p14:xfrm>
              <a:off x="2872680" y="2392860"/>
              <a:ext cx="360" cy="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7680" y="2302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k 32"/>
              <p14:cNvContentPartPr/>
              <p14:nvPr/>
            </p14:nvContentPartPr>
            <p14:xfrm>
              <a:off x="2819400" y="1988940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4400" y="1898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/>
              <p14:cNvContentPartPr/>
              <p14:nvPr/>
            </p14:nvContentPartPr>
            <p14:xfrm>
              <a:off x="2644080" y="198894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9080" y="1898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/>
              <p14:cNvContentPartPr/>
              <p14:nvPr/>
            </p14:nvContentPartPr>
            <p14:xfrm>
              <a:off x="2453640" y="1973460"/>
              <a:ext cx="360" cy="3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640" y="1883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/>
              <p14:cNvContentPartPr/>
              <p14:nvPr/>
            </p14:nvContentPartPr>
            <p14:xfrm>
              <a:off x="2339520" y="1996500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20" y="1906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7" name="Ink 36"/>
              <p14:cNvContentPartPr/>
              <p14:nvPr/>
            </p14:nvContentPartPr>
            <p14:xfrm>
              <a:off x="2834520" y="3185220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9520" y="3095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Ink 37"/>
              <p14:cNvContentPartPr/>
              <p14:nvPr/>
            </p14:nvContentPartPr>
            <p14:xfrm>
              <a:off x="2956560" y="3177660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1560" y="3087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Ink 38"/>
              <p14:cNvContentPartPr/>
              <p14:nvPr/>
            </p14:nvContentPartPr>
            <p14:xfrm>
              <a:off x="2903280" y="2804340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8280" y="2714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/>
              <p14:cNvContentPartPr/>
              <p14:nvPr/>
            </p14:nvContentPartPr>
            <p14:xfrm>
              <a:off x="3170040" y="3185220"/>
              <a:ext cx="360" cy="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5040" y="3095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k 40"/>
              <p14:cNvContentPartPr/>
              <p14:nvPr/>
            </p14:nvContentPartPr>
            <p14:xfrm>
              <a:off x="3108840" y="3596700"/>
              <a:ext cx="360" cy="3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3840" y="350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/>
              <p14:cNvContentPartPr/>
              <p14:nvPr/>
            </p14:nvContentPartPr>
            <p14:xfrm>
              <a:off x="3048000" y="4000620"/>
              <a:ext cx="360" cy="3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3000" y="3910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Ink 42"/>
              <p14:cNvContentPartPr/>
              <p14:nvPr/>
            </p14:nvContentPartPr>
            <p14:xfrm>
              <a:off x="3177600" y="4000620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2600" y="3910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/>
              <p14:cNvContentPartPr/>
              <p14:nvPr/>
            </p14:nvContentPartPr>
            <p14:xfrm>
              <a:off x="3406200" y="4030860"/>
              <a:ext cx="360" cy="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1200" y="3940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/>
              <p14:cNvContentPartPr/>
              <p14:nvPr/>
            </p14:nvContentPartPr>
            <p14:xfrm>
              <a:off x="3550920" y="3985140"/>
              <a:ext cx="360" cy="3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920" y="3895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Ink 45"/>
              <p14:cNvContentPartPr/>
              <p14:nvPr/>
            </p14:nvContentPartPr>
            <p14:xfrm>
              <a:off x="3482520" y="3604260"/>
              <a:ext cx="360" cy="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7520" y="351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/>
              <p14:cNvContentPartPr/>
              <p14:nvPr/>
            </p14:nvContentPartPr>
            <p14:xfrm>
              <a:off x="3764400" y="4000620"/>
              <a:ext cx="360" cy="3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9400" y="3910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/>
              <p14:cNvContentPartPr/>
              <p14:nvPr/>
            </p14:nvContentPartPr>
            <p14:xfrm>
              <a:off x="3810120" y="4404540"/>
              <a:ext cx="360" cy="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5120" y="4314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Ink 48"/>
              <p14:cNvContentPartPr/>
              <p14:nvPr/>
            </p14:nvContentPartPr>
            <p14:xfrm>
              <a:off x="3962400" y="4427220"/>
              <a:ext cx="360" cy="3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7400" y="4337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/>
              <p14:cNvContentPartPr/>
              <p14:nvPr/>
            </p14:nvContentPartPr>
            <p14:xfrm>
              <a:off x="3878520" y="4023300"/>
              <a:ext cx="360" cy="3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3520" y="3933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Ink 50"/>
              <p14:cNvContentPartPr/>
              <p14:nvPr/>
            </p14:nvContentPartPr>
            <p14:xfrm>
              <a:off x="3680520" y="3611820"/>
              <a:ext cx="360" cy="3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5520" y="352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/>
              <p14:cNvContentPartPr/>
              <p14:nvPr/>
            </p14:nvContentPartPr>
            <p14:xfrm>
              <a:off x="3604200" y="3200340"/>
              <a:ext cx="360" cy="3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9200" y="3110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/>
              <p14:cNvContentPartPr/>
              <p14:nvPr/>
            </p14:nvContentPartPr>
            <p14:xfrm>
              <a:off x="4031160" y="3619380"/>
              <a:ext cx="360" cy="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6160" y="3529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/>
              <p14:cNvContentPartPr/>
              <p14:nvPr/>
            </p14:nvContentPartPr>
            <p14:xfrm>
              <a:off x="4160400" y="3611820"/>
              <a:ext cx="360" cy="3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5400" y="352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Ink 54"/>
              <p14:cNvContentPartPr/>
              <p14:nvPr/>
            </p14:nvContentPartPr>
            <p14:xfrm>
              <a:off x="4099560" y="3200340"/>
              <a:ext cx="360" cy="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4560" y="3110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/>
              <p14:cNvContentPartPr/>
              <p14:nvPr/>
            </p14:nvContentPartPr>
            <p14:xfrm>
              <a:off x="4366320" y="3611820"/>
              <a:ext cx="360" cy="3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1320" y="352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7" name="Ink 56"/>
              <p14:cNvContentPartPr/>
              <p14:nvPr/>
            </p14:nvContentPartPr>
            <p14:xfrm>
              <a:off x="4488360" y="3596700"/>
              <a:ext cx="360" cy="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3360" y="350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8" name="Ink 57"/>
              <p14:cNvContentPartPr/>
              <p14:nvPr/>
            </p14:nvContentPartPr>
            <p14:xfrm>
              <a:off x="4434720" y="4000620"/>
              <a:ext cx="360" cy="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9720" y="3910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Ink 58"/>
              <p14:cNvContentPartPr/>
              <p14:nvPr/>
            </p14:nvContentPartPr>
            <p14:xfrm>
              <a:off x="4564320" y="3993060"/>
              <a:ext cx="360" cy="3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9320" y="3903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0" name="Ink 59"/>
              <p14:cNvContentPartPr/>
              <p14:nvPr/>
            </p14:nvContentPartPr>
            <p14:xfrm>
              <a:off x="5120520" y="4000620"/>
              <a:ext cx="360" cy="3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5520" y="3910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1" name="Ink 60"/>
              <p14:cNvContentPartPr/>
              <p14:nvPr/>
            </p14:nvContentPartPr>
            <p14:xfrm>
              <a:off x="5189280" y="4419660"/>
              <a:ext cx="360" cy="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4280" y="4329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Ink 61"/>
              <p14:cNvContentPartPr/>
              <p14:nvPr/>
            </p14:nvContentPartPr>
            <p14:xfrm>
              <a:off x="5295840" y="4412100"/>
              <a:ext cx="7920" cy="3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50840" y="4322100"/>
                <a:ext cx="9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2"/>
              <p14:cNvContentPartPr/>
              <p14:nvPr/>
            </p14:nvContentPartPr>
            <p14:xfrm>
              <a:off x="5219880" y="4008180"/>
              <a:ext cx="360" cy="3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4880" y="3918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4" name="Ink 63"/>
              <p14:cNvContentPartPr/>
              <p14:nvPr/>
            </p14:nvContentPartPr>
            <p14:xfrm>
              <a:off x="5181720" y="3611820"/>
              <a:ext cx="360" cy="3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6720" y="352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Ink 64"/>
              <p14:cNvContentPartPr/>
              <p14:nvPr/>
            </p14:nvContentPartPr>
            <p14:xfrm>
              <a:off x="5052120" y="3604260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7120" y="351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6" name="Ink 65"/>
              <p14:cNvContentPartPr/>
              <p14:nvPr/>
            </p14:nvContentPartPr>
            <p14:xfrm>
              <a:off x="4975800" y="3215820"/>
              <a:ext cx="360" cy="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0800" y="3125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/>
              <p14:cNvContentPartPr/>
              <p14:nvPr/>
            </p14:nvContentPartPr>
            <p14:xfrm>
              <a:off x="4770240" y="3200340"/>
              <a:ext cx="360" cy="3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5240" y="3110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8" name="Ink 67"/>
              <p14:cNvContentPartPr/>
              <p14:nvPr/>
            </p14:nvContentPartPr>
            <p14:xfrm>
              <a:off x="4640640" y="3207900"/>
              <a:ext cx="360" cy="3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5640" y="3117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9" name="Ink 68"/>
              <p14:cNvContentPartPr/>
              <p14:nvPr/>
            </p14:nvContentPartPr>
            <p14:xfrm>
              <a:off x="4693920" y="2796420"/>
              <a:ext cx="360" cy="3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8920" y="2706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Ink 69"/>
              <p14:cNvContentPartPr/>
              <p14:nvPr/>
            </p14:nvContentPartPr>
            <p14:xfrm>
              <a:off x="4754760" y="2384940"/>
              <a:ext cx="360" cy="3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9760" y="2294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1" name="Ink 70"/>
              <p14:cNvContentPartPr/>
              <p14:nvPr/>
            </p14:nvContentPartPr>
            <p14:xfrm>
              <a:off x="5402760" y="3604260"/>
              <a:ext cx="360" cy="3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7760" y="351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2" name="Ink 71"/>
              <p14:cNvContentPartPr/>
              <p14:nvPr/>
            </p14:nvContentPartPr>
            <p14:xfrm>
              <a:off x="5509320" y="3604260"/>
              <a:ext cx="360" cy="3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4320" y="3514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3" name="Ink 72"/>
              <p14:cNvContentPartPr/>
              <p14:nvPr/>
            </p14:nvContentPartPr>
            <p14:xfrm>
              <a:off x="5448480" y="3207900"/>
              <a:ext cx="360" cy="3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3480" y="3117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4" name="Ink 73"/>
              <p14:cNvContentPartPr/>
              <p14:nvPr/>
            </p14:nvContentPartPr>
            <p14:xfrm>
              <a:off x="5791200" y="4023300"/>
              <a:ext cx="360" cy="3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200" y="3933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5" name="Ink 74"/>
              <p14:cNvContentPartPr/>
              <p14:nvPr/>
            </p14:nvContentPartPr>
            <p14:xfrm>
              <a:off x="5920800" y="4023300"/>
              <a:ext cx="360" cy="3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5800" y="3933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6" name="Ink 75"/>
              <p14:cNvContentPartPr/>
              <p14:nvPr/>
            </p14:nvContentPartPr>
            <p14:xfrm>
              <a:off x="5844480" y="3619380"/>
              <a:ext cx="360" cy="3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9480" y="35293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7" name="Ink 76"/>
              <p14:cNvContentPartPr/>
              <p14:nvPr/>
            </p14:nvContentPartPr>
            <p14:xfrm>
              <a:off x="5722800" y="3589140"/>
              <a:ext cx="360" cy="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7800" y="3499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8" name="Ink 77"/>
              <p14:cNvContentPartPr/>
              <p14:nvPr/>
            </p14:nvContentPartPr>
            <p14:xfrm>
              <a:off x="6134280" y="3993060"/>
              <a:ext cx="360" cy="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9280" y="39030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9" name="Ink 78"/>
              <p14:cNvContentPartPr/>
              <p14:nvPr/>
            </p14:nvContentPartPr>
            <p14:xfrm>
              <a:off x="6248400" y="4008180"/>
              <a:ext cx="360" cy="3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3400" y="3918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0" name="Ink 79"/>
              <p14:cNvContentPartPr/>
              <p14:nvPr/>
            </p14:nvContentPartPr>
            <p14:xfrm>
              <a:off x="6180000" y="3596700"/>
              <a:ext cx="360" cy="3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5000" y="350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1" name="Ink 80"/>
              <p14:cNvContentPartPr/>
              <p14:nvPr/>
            </p14:nvContentPartPr>
            <p14:xfrm>
              <a:off x="6057960" y="3596700"/>
              <a:ext cx="360" cy="3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2960" y="350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2" name="Ink 81"/>
              <p14:cNvContentPartPr/>
              <p14:nvPr/>
            </p14:nvContentPartPr>
            <p14:xfrm>
              <a:off x="6454320" y="4015740"/>
              <a:ext cx="360" cy="3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9320" y="3925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/>
              <p14:cNvContentPartPr/>
              <p14:nvPr/>
            </p14:nvContentPartPr>
            <p14:xfrm>
              <a:off x="6492120" y="3627300"/>
              <a:ext cx="360" cy="3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7120" y="3537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4" name="Ink 83"/>
              <p14:cNvContentPartPr/>
              <p14:nvPr/>
            </p14:nvContentPartPr>
            <p14:xfrm>
              <a:off x="6400680" y="4404540"/>
              <a:ext cx="360" cy="3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5680" y="4314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5" name="Ink 84"/>
              <p14:cNvContentPartPr/>
              <p14:nvPr/>
            </p14:nvContentPartPr>
            <p14:xfrm>
              <a:off x="6530280" y="4404540"/>
              <a:ext cx="360" cy="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5280" y="4314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6" name="Ink 85"/>
              <p14:cNvContentPartPr/>
              <p14:nvPr/>
            </p14:nvContentPartPr>
            <p14:xfrm>
              <a:off x="6766440" y="4427220"/>
              <a:ext cx="360" cy="3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1440" y="4337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7" name="Ink 86"/>
              <p14:cNvContentPartPr/>
              <p14:nvPr/>
            </p14:nvContentPartPr>
            <p14:xfrm>
              <a:off x="6880920" y="4427220"/>
              <a:ext cx="360" cy="3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5920" y="4337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8" name="Ink 87"/>
              <p14:cNvContentPartPr/>
              <p14:nvPr/>
            </p14:nvContentPartPr>
            <p14:xfrm>
              <a:off x="6797040" y="4800540"/>
              <a:ext cx="360" cy="3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2040" y="4710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9" name="Ink 88"/>
              <p14:cNvContentPartPr/>
              <p14:nvPr/>
            </p14:nvContentPartPr>
            <p14:xfrm>
              <a:off x="6919080" y="4808100"/>
              <a:ext cx="360" cy="3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4080" y="4718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0" name="Ink 89"/>
              <p14:cNvContentPartPr/>
              <p14:nvPr/>
            </p14:nvContentPartPr>
            <p14:xfrm>
              <a:off x="7292400" y="4396620"/>
              <a:ext cx="360" cy="3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7400" y="4306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1" name="Ink 90"/>
              <p14:cNvContentPartPr/>
              <p14:nvPr/>
            </p14:nvContentPartPr>
            <p14:xfrm>
              <a:off x="7467720" y="4434780"/>
              <a:ext cx="360" cy="3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22720" y="4344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2" name="Ink 91"/>
              <p14:cNvContentPartPr/>
              <p14:nvPr/>
            </p14:nvContentPartPr>
            <p14:xfrm>
              <a:off x="7391400" y="4015740"/>
              <a:ext cx="360" cy="3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6400" y="3925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3" name="Ink 92"/>
              <p14:cNvContentPartPr/>
              <p14:nvPr/>
            </p14:nvContentPartPr>
            <p14:xfrm>
              <a:off x="7254240" y="4030860"/>
              <a:ext cx="360" cy="36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9240" y="3940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4" name="Ink 93"/>
              <p14:cNvContentPartPr/>
              <p14:nvPr/>
            </p14:nvContentPartPr>
            <p14:xfrm>
              <a:off x="7185840" y="3596700"/>
              <a:ext cx="360" cy="3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0840" y="350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5" name="Ink 94"/>
              <p14:cNvContentPartPr/>
              <p14:nvPr/>
            </p14:nvContentPartPr>
            <p14:xfrm>
              <a:off x="7002960" y="3596700"/>
              <a:ext cx="360" cy="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7960" y="35067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6" name="Ink 95"/>
              <p14:cNvContentPartPr/>
              <p14:nvPr/>
            </p14:nvContentPartPr>
            <p14:xfrm>
              <a:off x="6850320" y="3611820"/>
              <a:ext cx="360" cy="36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5320" y="3521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7" name="Ink 96"/>
              <p14:cNvContentPartPr/>
              <p14:nvPr/>
            </p14:nvContentPartPr>
            <p14:xfrm>
              <a:off x="6919080" y="3192780"/>
              <a:ext cx="360" cy="3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4080" y="31027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8" name="Ink 97"/>
              <p14:cNvContentPartPr/>
              <p14:nvPr/>
            </p14:nvContentPartPr>
            <p14:xfrm>
              <a:off x="7604880" y="4023300"/>
              <a:ext cx="360" cy="3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9880" y="39333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9" name="Ink 98"/>
              <p14:cNvContentPartPr/>
              <p14:nvPr/>
            </p14:nvContentPartPr>
            <p14:xfrm>
              <a:off x="7719000" y="4008180"/>
              <a:ext cx="360" cy="3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4000" y="3918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0" name="Ink 99"/>
              <p14:cNvContentPartPr/>
              <p14:nvPr/>
            </p14:nvContentPartPr>
            <p14:xfrm>
              <a:off x="7650600" y="3589140"/>
              <a:ext cx="360" cy="3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5600" y="3499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1" name="Ink 100"/>
              <p14:cNvContentPartPr/>
              <p14:nvPr/>
            </p14:nvContentPartPr>
            <p14:xfrm>
              <a:off x="7871640" y="4404540"/>
              <a:ext cx="360" cy="3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6640" y="43145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2" name="Ink 101"/>
              <p14:cNvContentPartPr/>
              <p14:nvPr/>
            </p14:nvContentPartPr>
            <p14:xfrm>
              <a:off x="8008800" y="4412100"/>
              <a:ext cx="360" cy="3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3800" y="43221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3" name="Ink 102"/>
              <p14:cNvContentPartPr/>
              <p14:nvPr/>
            </p14:nvContentPartPr>
            <p14:xfrm>
              <a:off x="7947600" y="4823580"/>
              <a:ext cx="360" cy="3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2600" y="4733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4" name="Ink 103"/>
              <p14:cNvContentPartPr/>
              <p14:nvPr/>
            </p14:nvContentPartPr>
            <p14:xfrm>
              <a:off x="8062080" y="4823580"/>
              <a:ext cx="360" cy="3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7080" y="4733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5" name="Ink 104"/>
              <p14:cNvContentPartPr/>
              <p14:nvPr/>
            </p14:nvContentPartPr>
            <p14:xfrm>
              <a:off x="8260080" y="4816020"/>
              <a:ext cx="360" cy="3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5080" y="4726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6" name="Ink 105"/>
              <p14:cNvContentPartPr/>
              <p14:nvPr/>
            </p14:nvContentPartPr>
            <p14:xfrm>
              <a:off x="8404800" y="4816020"/>
              <a:ext cx="360" cy="36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9800" y="4726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7" name="Ink 106"/>
              <p14:cNvContentPartPr/>
              <p14:nvPr/>
            </p14:nvContentPartPr>
            <p14:xfrm>
              <a:off x="8618280" y="4823580"/>
              <a:ext cx="360" cy="3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3280" y="4733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8" name="Ink 107"/>
              <p14:cNvContentPartPr/>
              <p14:nvPr/>
            </p14:nvContentPartPr>
            <p14:xfrm>
              <a:off x="8724840" y="4816020"/>
              <a:ext cx="360" cy="3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9840" y="4726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/>
              <p14:cNvContentPartPr/>
              <p14:nvPr/>
            </p14:nvContentPartPr>
            <p14:xfrm>
              <a:off x="8679120" y="4442340"/>
              <a:ext cx="360" cy="3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4120" y="4352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0" name="Ink 109"/>
              <p14:cNvContentPartPr/>
              <p14:nvPr/>
            </p14:nvContentPartPr>
            <p14:xfrm>
              <a:off x="8549520" y="4419660"/>
              <a:ext cx="360" cy="36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520" y="4329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1" name="Ink 110"/>
              <p14:cNvContentPartPr/>
              <p14:nvPr/>
            </p14:nvContentPartPr>
            <p14:xfrm>
              <a:off x="8336400" y="4419660"/>
              <a:ext cx="360" cy="3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1400" y="4329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2" name="Ink 111"/>
              <p14:cNvContentPartPr/>
              <p14:nvPr/>
            </p14:nvContentPartPr>
            <p14:xfrm>
              <a:off x="8221920" y="4419660"/>
              <a:ext cx="360" cy="36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6920" y="4329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3" name="Ink 112"/>
              <p14:cNvContentPartPr/>
              <p14:nvPr/>
            </p14:nvContentPartPr>
            <p14:xfrm>
              <a:off x="8458080" y="4015740"/>
              <a:ext cx="360" cy="3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3080" y="3925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4" name="Ink 113"/>
              <p14:cNvContentPartPr/>
              <p14:nvPr/>
            </p14:nvContentPartPr>
            <p14:xfrm>
              <a:off x="8862000" y="5227500"/>
              <a:ext cx="360" cy="36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7000" y="5137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5" name="Ink 114"/>
              <p14:cNvContentPartPr/>
              <p14:nvPr/>
            </p14:nvContentPartPr>
            <p14:xfrm>
              <a:off x="9014640" y="5227500"/>
              <a:ext cx="360" cy="36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9640" y="5137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6" name="Ink 115"/>
              <p14:cNvContentPartPr/>
              <p14:nvPr/>
            </p14:nvContentPartPr>
            <p14:xfrm>
              <a:off x="9227760" y="5196900"/>
              <a:ext cx="360" cy="36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2760" y="51069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7" name="Ink 116"/>
              <p14:cNvContentPartPr/>
              <p14:nvPr/>
            </p14:nvContentPartPr>
            <p14:xfrm>
              <a:off x="9326760" y="5219580"/>
              <a:ext cx="360" cy="3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1760" y="5129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8" name="Ink 117"/>
              <p14:cNvContentPartPr/>
              <p14:nvPr/>
            </p14:nvContentPartPr>
            <p14:xfrm>
              <a:off x="9563280" y="5242620"/>
              <a:ext cx="360" cy="3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8280" y="5152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9" name="Ink 118"/>
              <p14:cNvContentPartPr/>
              <p14:nvPr/>
            </p14:nvContentPartPr>
            <p14:xfrm>
              <a:off x="9692520" y="5242620"/>
              <a:ext cx="360" cy="3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7520" y="5152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0" name="Ink 119"/>
              <p14:cNvContentPartPr/>
              <p14:nvPr/>
            </p14:nvContentPartPr>
            <p14:xfrm>
              <a:off x="9639240" y="4816020"/>
              <a:ext cx="360" cy="36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4240" y="47260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1" name="Ink 120"/>
              <p14:cNvContentPartPr/>
              <p14:nvPr/>
            </p14:nvContentPartPr>
            <p14:xfrm>
              <a:off x="9288960" y="4831140"/>
              <a:ext cx="360" cy="3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3960" y="4741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2" name="Ink 121"/>
              <p14:cNvContentPartPr/>
              <p14:nvPr/>
            </p14:nvContentPartPr>
            <p14:xfrm>
              <a:off x="8945880" y="4831140"/>
              <a:ext cx="360" cy="36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0880" y="47411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3" name="Ink 122"/>
              <p14:cNvContentPartPr/>
              <p14:nvPr/>
            </p14:nvContentPartPr>
            <p14:xfrm>
              <a:off x="9380400" y="4015740"/>
              <a:ext cx="360" cy="3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5400" y="3925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4" name="Ink 123"/>
              <p14:cNvContentPartPr/>
              <p14:nvPr/>
            </p14:nvContentPartPr>
            <p14:xfrm>
              <a:off x="9845160" y="5615940"/>
              <a:ext cx="360" cy="36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0160" y="5525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5" name="Ink 124"/>
              <p14:cNvContentPartPr/>
              <p14:nvPr/>
            </p14:nvContentPartPr>
            <p14:xfrm>
              <a:off x="9898440" y="6004740"/>
              <a:ext cx="360" cy="36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3440" y="5914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6" name="Ink 125"/>
              <p14:cNvContentPartPr/>
              <p14:nvPr/>
            </p14:nvContentPartPr>
            <p14:xfrm>
              <a:off x="9966840" y="6362580"/>
              <a:ext cx="360" cy="3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1840" y="6272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7" name="Ink 126"/>
              <p14:cNvContentPartPr/>
              <p14:nvPr/>
            </p14:nvContentPartPr>
            <p14:xfrm>
              <a:off x="10043160" y="6743820"/>
              <a:ext cx="360" cy="3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8160" y="6653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8" name="Ink 127"/>
              <p14:cNvContentPartPr/>
              <p14:nvPr/>
            </p14:nvContentPartPr>
            <p14:xfrm>
              <a:off x="10165200" y="6736260"/>
              <a:ext cx="360" cy="3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0200" y="6646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9" name="Ink 128"/>
              <p14:cNvContentPartPr/>
              <p14:nvPr/>
            </p14:nvContentPartPr>
            <p14:xfrm>
              <a:off x="10111920" y="6362580"/>
              <a:ext cx="360" cy="36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6920" y="62725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0" name="Ink 129"/>
              <p14:cNvContentPartPr/>
              <p14:nvPr/>
            </p14:nvContentPartPr>
            <p14:xfrm>
              <a:off x="10241160" y="6004740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6160" y="59147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1" name="Ink 130"/>
              <p14:cNvContentPartPr/>
              <p14:nvPr/>
            </p14:nvContentPartPr>
            <p14:xfrm>
              <a:off x="10386240" y="5996820"/>
              <a:ext cx="360" cy="3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1240" y="59068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2" name="Ink 131"/>
              <p14:cNvContentPartPr/>
              <p14:nvPr/>
            </p14:nvContentPartPr>
            <p14:xfrm>
              <a:off x="10294800" y="5585340"/>
              <a:ext cx="360" cy="3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9800" y="5495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3" name="Ink 132"/>
              <p14:cNvContentPartPr/>
              <p14:nvPr/>
            </p14:nvContentPartPr>
            <p14:xfrm>
              <a:off x="10569120" y="5989260"/>
              <a:ext cx="360" cy="3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4120" y="5899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4" name="Ink 133"/>
              <p14:cNvContentPartPr/>
              <p14:nvPr/>
            </p14:nvContentPartPr>
            <p14:xfrm>
              <a:off x="10645080" y="6393180"/>
              <a:ext cx="360" cy="3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0080" y="6303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5" name="Ink 134"/>
              <p14:cNvContentPartPr/>
              <p14:nvPr/>
            </p14:nvContentPartPr>
            <p14:xfrm>
              <a:off x="10706280" y="6713220"/>
              <a:ext cx="360" cy="3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61280" y="6623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6" name="Ink 135"/>
              <p14:cNvContentPartPr/>
              <p14:nvPr/>
            </p14:nvContentPartPr>
            <p14:xfrm>
              <a:off x="10652640" y="6347460"/>
              <a:ext cx="360" cy="36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7640" y="62574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7" name="Ink 136"/>
              <p14:cNvContentPartPr/>
              <p14:nvPr/>
            </p14:nvContentPartPr>
            <p14:xfrm>
              <a:off x="10843440" y="6713220"/>
              <a:ext cx="360" cy="36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98440" y="66232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8" name="Ink 137"/>
              <p14:cNvContentPartPr/>
              <p14:nvPr/>
            </p14:nvContentPartPr>
            <p14:xfrm>
              <a:off x="10774680" y="6332340"/>
              <a:ext cx="360" cy="36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9680" y="62423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9" name="Ink 138"/>
              <p14:cNvContentPartPr/>
              <p14:nvPr/>
            </p14:nvContentPartPr>
            <p14:xfrm>
              <a:off x="3398640" y="2011620"/>
              <a:ext cx="360" cy="3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3640" y="19216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0" name="Ink 139"/>
              <p14:cNvContentPartPr/>
              <p14:nvPr/>
            </p14:nvContentPartPr>
            <p14:xfrm>
              <a:off x="2141160" y="510420"/>
              <a:ext cx="360" cy="36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6160" y="4204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6" name="Ink 145"/>
              <p14:cNvContentPartPr/>
              <p14:nvPr/>
            </p14:nvContentPartPr>
            <p14:xfrm>
              <a:off x="708720" y="1638480"/>
              <a:ext cx="360" cy="3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63720" y="1548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7" name="Ink 146"/>
              <p14:cNvContentPartPr/>
              <p14:nvPr/>
            </p14:nvContentPartPr>
            <p14:xfrm>
              <a:off x="1676400" y="1996320"/>
              <a:ext cx="360" cy="3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631400" y="19063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8" name="Ink 147"/>
              <p14:cNvContentPartPr/>
              <p14:nvPr/>
            </p14:nvContentPartPr>
            <p14:xfrm>
              <a:off x="1882320" y="1630560"/>
              <a:ext cx="360" cy="36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37320" y="1540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9" name="Ink 148"/>
              <p14:cNvContentPartPr/>
              <p14:nvPr/>
            </p14:nvContentPartPr>
            <p14:xfrm>
              <a:off x="2552640" y="1257240"/>
              <a:ext cx="360" cy="36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507640" y="11672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0" name="Ink 149"/>
              <p14:cNvContentPartPr/>
              <p14:nvPr/>
            </p14:nvContentPartPr>
            <p14:xfrm>
              <a:off x="3246000" y="2804160"/>
              <a:ext cx="360" cy="36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201000" y="2714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1" name="Ink 150"/>
              <p14:cNvContentPartPr/>
              <p14:nvPr/>
            </p14:nvContentPartPr>
            <p14:xfrm>
              <a:off x="3307200" y="3200520"/>
              <a:ext cx="360" cy="36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262200" y="31105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2" name="Ink 151"/>
              <p14:cNvContentPartPr/>
              <p14:nvPr/>
            </p14:nvContentPartPr>
            <p14:xfrm>
              <a:off x="3764400" y="3215640"/>
              <a:ext cx="360" cy="3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719400" y="3125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3" name="Ink 152"/>
              <p14:cNvContentPartPr/>
              <p14:nvPr/>
            </p14:nvContentPartPr>
            <p14:xfrm>
              <a:off x="3680520" y="2804160"/>
              <a:ext cx="360" cy="36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635520" y="27141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4" name="Ink 153"/>
              <p14:cNvContentPartPr/>
              <p14:nvPr/>
            </p14:nvContentPartPr>
            <p14:xfrm>
              <a:off x="4251840" y="2796600"/>
              <a:ext cx="360" cy="36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206840" y="2706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5" name="Ink 154"/>
              <p14:cNvContentPartPr/>
              <p14:nvPr/>
            </p14:nvContentPartPr>
            <p14:xfrm>
              <a:off x="5044560" y="2789040"/>
              <a:ext cx="360" cy="36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99560" y="26990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56" name="Ink 155"/>
              <p14:cNvContentPartPr/>
              <p14:nvPr/>
            </p14:nvContentPartPr>
            <p14:xfrm>
              <a:off x="5112960" y="3215640"/>
              <a:ext cx="360" cy="36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67960" y="31256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7" name="Ink 156"/>
              <p14:cNvContentPartPr/>
              <p14:nvPr/>
            </p14:nvContentPartPr>
            <p14:xfrm>
              <a:off x="5600760" y="2796600"/>
              <a:ext cx="360" cy="36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555760" y="2706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58" name="Ink 157"/>
              <p14:cNvContentPartPr/>
              <p14:nvPr/>
            </p14:nvContentPartPr>
            <p14:xfrm>
              <a:off x="7261800" y="3192960"/>
              <a:ext cx="360" cy="3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16800" y="3102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9" name="Ink 158"/>
              <p14:cNvContentPartPr/>
              <p14:nvPr/>
            </p14:nvContentPartPr>
            <p14:xfrm>
              <a:off x="6637200" y="3627120"/>
              <a:ext cx="360" cy="36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92200" y="35371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0" name="Ink 159"/>
              <p14:cNvContentPartPr/>
              <p14:nvPr/>
            </p14:nvContentPartPr>
            <p14:xfrm>
              <a:off x="7094400" y="2796600"/>
              <a:ext cx="360" cy="36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049400" y="27066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1" name="Ink 160"/>
              <p14:cNvContentPartPr/>
              <p14:nvPr/>
            </p14:nvContentPartPr>
            <p14:xfrm>
              <a:off x="8115360" y="3619560"/>
              <a:ext cx="360" cy="36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070360" y="3529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2" name="Ink 161"/>
              <p14:cNvContentPartPr/>
              <p14:nvPr/>
            </p14:nvContentPartPr>
            <p14:xfrm>
              <a:off x="8534400" y="3604440"/>
              <a:ext cx="360" cy="36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489400" y="3514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3" name="Ink 162"/>
              <p14:cNvContentPartPr/>
              <p14:nvPr/>
            </p14:nvContentPartPr>
            <p14:xfrm>
              <a:off x="10477680" y="5242440"/>
              <a:ext cx="360" cy="36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432680" y="5152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4" name="Ink 163"/>
              <p14:cNvContentPartPr/>
              <p14:nvPr/>
            </p14:nvContentPartPr>
            <p14:xfrm>
              <a:off x="10645080" y="5616120"/>
              <a:ext cx="360" cy="36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600080" y="55261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5" name="Ink 164"/>
              <p14:cNvContentPartPr/>
              <p14:nvPr/>
            </p14:nvContentPartPr>
            <p14:xfrm>
              <a:off x="9966840" y="5623680"/>
              <a:ext cx="360" cy="36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921840" y="55336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6" name="Ink 165"/>
              <p14:cNvContentPartPr/>
              <p14:nvPr/>
            </p14:nvContentPartPr>
            <p14:xfrm>
              <a:off x="9890880" y="5219760"/>
              <a:ext cx="360" cy="3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845880" y="5129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7" name="Ink 166"/>
              <p14:cNvContentPartPr/>
              <p14:nvPr/>
            </p14:nvContentPartPr>
            <p14:xfrm>
              <a:off x="9113640" y="4434960"/>
              <a:ext cx="360" cy="36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068640" y="4344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68" name="Ink 167"/>
              <p14:cNvContentPartPr/>
              <p14:nvPr/>
            </p14:nvContentPartPr>
            <p14:xfrm>
              <a:off x="6583560" y="3192960"/>
              <a:ext cx="360" cy="3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38560" y="3102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0" name="Ink 169"/>
              <p14:cNvContentPartPr/>
              <p14:nvPr/>
            </p14:nvContentPartPr>
            <p14:xfrm>
              <a:off x="144960" y="1623000"/>
              <a:ext cx="360" cy="36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9960" y="1533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1" name="Ink 170"/>
              <p14:cNvContentPartPr/>
              <p14:nvPr/>
            </p14:nvContentPartPr>
            <p14:xfrm>
              <a:off x="2727960" y="1615440"/>
              <a:ext cx="360" cy="3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682960" y="1525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2" name="Ink 171"/>
              <p14:cNvContentPartPr/>
              <p14:nvPr/>
            </p14:nvContentPartPr>
            <p14:xfrm>
              <a:off x="2392800" y="1623000"/>
              <a:ext cx="360" cy="36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347800" y="1533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3" name="Ink 172"/>
              <p14:cNvContentPartPr/>
              <p14:nvPr/>
            </p14:nvContentPartPr>
            <p14:xfrm>
              <a:off x="3817680" y="3604440"/>
              <a:ext cx="360" cy="36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772680" y="3514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4" name="Ink 173"/>
              <p14:cNvContentPartPr/>
              <p14:nvPr/>
            </p14:nvContentPartPr>
            <p14:xfrm>
              <a:off x="4427160" y="3192960"/>
              <a:ext cx="360" cy="36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82160" y="31029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5" name="Ink 174"/>
              <p14:cNvContentPartPr/>
              <p14:nvPr/>
            </p14:nvContentPartPr>
            <p14:xfrm>
              <a:off x="6126360" y="3200520"/>
              <a:ext cx="360" cy="36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81360" y="31105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76" name="Ink 175"/>
              <p14:cNvContentPartPr/>
              <p14:nvPr/>
            </p14:nvContentPartPr>
            <p14:xfrm>
              <a:off x="8275200" y="4015920"/>
              <a:ext cx="360" cy="36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230200" y="392592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77" name="Ink 176"/>
              <p14:cNvContentPartPr/>
              <p14:nvPr/>
            </p14:nvContentPartPr>
            <p14:xfrm>
              <a:off x="10706280" y="6004560"/>
              <a:ext cx="360" cy="36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661280" y="59145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8" name="Ink 177"/>
              <p14:cNvContentPartPr/>
              <p14:nvPr/>
            </p14:nvContentPartPr>
            <p14:xfrm>
              <a:off x="2292400" y="520760"/>
              <a:ext cx="360" cy="3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247400" y="4307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9" name="Ink 178"/>
              <p14:cNvContentPartPr/>
              <p14:nvPr/>
            </p14:nvContentPartPr>
            <p14:xfrm>
              <a:off x="6883480" y="2019440"/>
              <a:ext cx="360" cy="36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838480" y="19294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0" name="Ink 179"/>
              <p14:cNvContentPartPr/>
              <p14:nvPr/>
            </p14:nvContentPartPr>
            <p14:xfrm>
              <a:off x="2216300" y="152360"/>
              <a:ext cx="360" cy="36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171300" y="623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1" name="Ink 180"/>
              <p14:cNvContentPartPr/>
              <p14:nvPr/>
            </p14:nvContentPartPr>
            <p14:xfrm>
              <a:off x="2216300" y="82520"/>
              <a:ext cx="360" cy="36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171300" y="-74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2" name="Ink 181"/>
              <p14:cNvContentPartPr/>
              <p14:nvPr/>
            </p14:nvContentPartPr>
            <p14:xfrm>
              <a:off x="2209820" y="197000"/>
              <a:ext cx="360" cy="36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164820" y="1070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3" name="Ink 182"/>
              <p14:cNvContentPartPr/>
              <p14:nvPr/>
            </p14:nvContentPartPr>
            <p14:xfrm>
              <a:off x="984420" y="907940"/>
              <a:ext cx="360" cy="36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39420" y="817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84" name="Ink 183"/>
              <p14:cNvContentPartPr/>
              <p14:nvPr/>
            </p14:nvContentPartPr>
            <p14:xfrm>
              <a:off x="3454380" y="1650980"/>
              <a:ext cx="360" cy="36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409380" y="15609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85" name="Ink 184"/>
              <p14:cNvContentPartPr/>
              <p14:nvPr/>
            </p14:nvContentPartPr>
            <p14:xfrm>
              <a:off x="3524220" y="2019260"/>
              <a:ext cx="360" cy="36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479220" y="19292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86" name="Ink 185"/>
              <p14:cNvContentPartPr/>
              <p14:nvPr/>
            </p14:nvContentPartPr>
            <p14:xfrm>
              <a:off x="9436140" y="3625940"/>
              <a:ext cx="360" cy="36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391140" y="353594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7" name="Ink 186"/>
              <p14:cNvContentPartPr/>
              <p14:nvPr/>
            </p14:nvContentPartPr>
            <p14:xfrm>
              <a:off x="9525060" y="4038500"/>
              <a:ext cx="360" cy="36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480060" y="394850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88" name="Ink 187"/>
              <p14:cNvContentPartPr/>
              <p14:nvPr/>
            </p14:nvContentPartPr>
            <p14:xfrm>
              <a:off x="3968760" y="2387660"/>
              <a:ext cx="360" cy="36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923760" y="22976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89" name="Ink 188"/>
              <p14:cNvContentPartPr/>
              <p14:nvPr/>
            </p14:nvContentPartPr>
            <p14:xfrm>
              <a:off x="1530480" y="1269860"/>
              <a:ext cx="360" cy="36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485480" y="117986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0" name="Ink 189"/>
              <p14:cNvContentPartPr/>
              <p14:nvPr/>
            </p14:nvContentPartPr>
            <p14:xfrm>
              <a:off x="6343680" y="2813180"/>
              <a:ext cx="360" cy="36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298680" y="2723180"/>
                <a:ext cx="9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95" name="Ink 194"/>
              <p14:cNvContentPartPr/>
              <p14:nvPr/>
            </p14:nvContentPartPr>
            <p14:xfrm>
              <a:off x="374540" y="1136660"/>
              <a:ext cx="114840" cy="21636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66260" y="1129820"/>
                <a:ext cx="1299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97" name="Ink 196"/>
              <p14:cNvContentPartPr/>
              <p14:nvPr/>
            </p14:nvContentPartPr>
            <p14:xfrm>
              <a:off x="4743500" y="1904900"/>
              <a:ext cx="140040" cy="19728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735220" y="1898420"/>
                <a:ext cx="15876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191" name="TextBox 190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SCITE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11740" y="78904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our simulated tree data as 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VAF-SIMU-NUM-50</a:t>
            </a:r>
          </a:p>
        </p:txBody>
      </p:sp>
    </p:spTree>
    <p:extLst>
      <p:ext uri="{BB962C8B-B14F-4D97-AF65-F5344CB8AC3E}">
        <p14:creationId xmlns:p14="http://schemas.microsoft.com/office/powerpoint/2010/main" val="40818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8957" y="-2683718"/>
            <a:ext cx="6781800" cy="121797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>
                <a:solidFill>
                  <a:srgbClr val="0070C0"/>
                </a:solidFill>
              </a:rPr>
              <a:t>ddClone</a:t>
            </a:r>
            <a:r>
              <a:rPr lang="en-US" sz="3600" dirty="0"/>
              <a:t> &amp; SCITE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949990" y="4286240"/>
              <a:ext cx="360" cy="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4990" y="41962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5816430" y="3911480"/>
              <a:ext cx="360" cy="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1430" y="38214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5873670" y="3867200"/>
              <a:ext cx="360" cy="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8670" y="37772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5797710" y="3492440"/>
              <a:ext cx="360" cy="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2710" y="34024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5727870" y="3086000"/>
              <a:ext cx="360" cy="3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2870" y="299600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7753230" y="4654520"/>
              <a:ext cx="360" cy="68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08230" y="4564520"/>
                <a:ext cx="900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7677270" y="4248080"/>
              <a:ext cx="360" cy="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2270" y="41580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7600950" y="3886280"/>
              <a:ext cx="360" cy="3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5950" y="37962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7410510" y="3454280"/>
              <a:ext cx="360" cy="3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65510" y="33642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7346790" y="3092480"/>
              <a:ext cx="360" cy="3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01790" y="300248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8318480" y="4292720"/>
              <a:ext cx="360" cy="64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73480" y="4202720"/>
                <a:ext cx="900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8236040" y="3860720"/>
              <a:ext cx="360" cy="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91040" y="37707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/>
              <p14:cNvContentPartPr/>
              <p14:nvPr/>
            </p14:nvContentPartPr>
            <p14:xfrm>
              <a:off x="8305880" y="4286240"/>
              <a:ext cx="360" cy="3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60880" y="419624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/>
              <p14:cNvContentPartPr/>
              <p14:nvPr/>
            </p14:nvContentPartPr>
            <p14:xfrm>
              <a:off x="8185280" y="3486320"/>
              <a:ext cx="360" cy="3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40280" y="339632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/>
              <p14:cNvContentPartPr/>
              <p14:nvPr/>
            </p14:nvContentPartPr>
            <p14:xfrm>
              <a:off x="8108960" y="3098960"/>
              <a:ext cx="360" cy="3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63960" y="300896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/>
              <p14:cNvContentPartPr/>
              <p14:nvPr/>
            </p14:nvContentPartPr>
            <p14:xfrm>
              <a:off x="11226780" y="5854830"/>
              <a:ext cx="360" cy="3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81780" y="576483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/>
              <p14:cNvContentPartPr/>
              <p14:nvPr/>
            </p14:nvContentPartPr>
            <p14:xfrm>
              <a:off x="11125260" y="5480070"/>
              <a:ext cx="360" cy="3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080260" y="539007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/>
              <p14:cNvContentPartPr/>
              <p14:nvPr/>
            </p14:nvContentPartPr>
            <p14:xfrm>
              <a:off x="12039660" y="6229230"/>
              <a:ext cx="360" cy="3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994660" y="613923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/>
              <p14:cNvContentPartPr/>
              <p14:nvPr/>
            </p14:nvContentPartPr>
            <p14:xfrm>
              <a:off x="11982420" y="5854830"/>
              <a:ext cx="360" cy="36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937420" y="576483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Ink 23"/>
              <p14:cNvContentPartPr/>
              <p14:nvPr/>
            </p14:nvContentPartPr>
            <p14:xfrm>
              <a:off x="11906100" y="5441910"/>
              <a:ext cx="360" cy="3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861100" y="535191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/>
              <p14:cNvContentPartPr/>
              <p14:nvPr/>
            </p14:nvContentPartPr>
            <p14:xfrm>
              <a:off x="11709540" y="5080110"/>
              <a:ext cx="360" cy="3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64540" y="499011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" name="Ink 25"/>
              <p14:cNvContentPartPr/>
              <p14:nvPr/>
            </p14:nvContentPartPr>
            <p14:xfrm>
              <a:off x="10382220" y="4654590"/>
              <a:ext cx="360" cy="3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37220" y="456459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7" name="Ink 26"/>
              <p14:cNvContentPartPr/>
              <p14:nvPr/>
            </p14:nvContentPartPr>
            <p14:xfrm>
              <a:off x="10198260" y="4279830"/>
              <a:ext cx="360" cy="3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153260" y="418983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Ink 27"/>
              <p14:cNvContentPartPr/>
              <p14:nvPr/>
            </p14:nvContentPartPr>
            <p14:xfrm>
              <a:off x="9613980" y="3867270"/>
              <a:ext cx="360" cy="3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68980" y="377727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/>
              <p14:cNvContentPartPr/>
              <p14:nvPr/>
            </p14:nvContentPartPr>
            <p14:xfrm>
              <a:off x="9531180" y="3448230"/>
              <a:ext cx="360" cy="3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86180" y="335823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0" name="Ink 29"/>
              <p14:cNvContentPartPr/>
              <p14:nvPr/>
            </p14:nvContentPartPr>
            <p14:xfrm>
              <a:off x="9048780" y="3479910"/>
              <a:ext cx="360" cy="3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003780" y="338991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1" name="Ink 30"/>
              <p14:cNvContentPartPr/>
              <p14:nvPr/>
            </p14:nvContentPartPr>
            <p14:xfrm>
              <a:off x="8807580" y="3079590"/>
              <a:ext cx="360" cy="3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762580" y="298959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/>
              <p14:cNvContentPartPr/>
              <p14:nvPr/>
            </p14:nvContentPartPr>
            <p14:xfrm>
              <a:off x="7721460" y="3092550"/>
              <a:ext cx="360" cy="36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76460" y="300255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" name="Ink 32"/>
              <p14:cNvContentPartPr/>
              <p14:nvPr/>
            </p14:nvContentPartPr>
            <p14:xfrm>
              <a:off x="7626420" y="3486030"/>
              <a:ext cx="360" cy="36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81420" y="339603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/>
              <p14:cNvContentPartPr/>
              <p14:nvPr/>
            </p14:nvContentPartPr>
            <p14:xfrm>
              <a:off x="9544140" y="4273590"/>
              <a:ext cx="360" cy="36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99140" y="418359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5" name="Ink 34"/>
              <p14:cNvContentPartPr/>
              <p14:nvPr/>
            </p14:nvContentPartPr>
            <p14:xfrm>
              <a:off x="9480420" y="3892710"/>
              <a:ext cx="360" cy="36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35420" y="380271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" name="Ink 35"/>
              <p14:cNvContentPartPr/>
              <p14:nvPr/>
            </p14:nvContentPartPr>
            <p14:xfrm>
              <a:off x="3295620" y="3073230"/>
              <a:ext cx="360" cy="3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50620" y="298323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7" name="Ink 36"/>
              <p14:cNvContentPartPr/>
              <p14:nvPr/>
            </p14:nvContentPartPr>
            <p14:xfrm>
              <a:off x="3225780" y="2704950"/>
              <a:ext cx="360" cy="36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80780" y="2614950"/>
                <a:ext cx="9000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11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7972" y="-2099308"/>
            <a:ext cx="6804657" cy="11109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2580" y="81230"/>
            <a:ext cx="59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PyClone</a:t>
            </a:r>
            <a:r>
              <a:rPr lang="en-US" sz="3600" dirty="0"/>
              <a:t>&amp; </a:t>
            </a:r>
            <a:r>
              <a:rPr lang="en-US" sz="3600" dirty="0" err="1"/>
              <a:t>ddClone</a:t>
            </a:r>
            <a:r>
              <a:rPr lang="en-US" sz="3600" dirty="0"/>
              <a:t> &amp; </a:t>
            </a:r>
            <a:r>
              <a:rPr lang="en-US" sz="3600" dirty="0">
                <a:solidFill>
                  <a:srgbClr val="0070C0"/>
                </a:solidFill>
              </a:rPr>
              <a:t>SCITE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180980" y="2019320"/>
              <a:ext cx="140040" cy="194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980" y="1929320"/>
                <a:ext cx="2296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076570" y="2006480"/>
              <a:ext cx="114480" cy="68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1570" y="1916480"/>
                <a:ext cx="2041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5847930" y="4768760"/>
              <a:ext cx="127800" cy="576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2930" y="4678760"/>
                <a:ext cx="2174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6775290" y="4806920"/>
              <a:ext cx="153000" cy="3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30290" y="4716920"/>
                <a:ext cx="2426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6299370" y="4383920"/>
              <a:ext cx="127080" cy="108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54370" y="4293920"/>
                <a:ext cx="2167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/>
              <p14:cNvContentPartPr/>
              <p14:nvPr/>
            </p14:nvContentPartPr>
            <p14:xfrm>
              <a:off x="6273810" y="3156680"/>
              <a:ext cx="184680" cy="262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28810" y="3066680"/>
                <a:ext cx="2743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/>
              <p14:cNvContentPartPr/>
              <p14:nvPr/>
            </p14:nvContentPartPr>
            <p14:xfrm>
              <a:off x="8210610" y="3206600"/>
              <a:ext cx="70200" cy="3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65610" y="3116600"/>
                <a:ext cx="1598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/>
              <p14:cNvContentPartPr/>
              <p14:nvPr/>
            </p14:nvContentPartPr>
            <p14:xfrm>
              <a:off x="8883480" y="4343360"/>
              <a:ext cx="108360" cy="385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38480" y="4253360"/>
                <a:ext cx="1980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/>
              <p14:cNvContentPartPr/>
              <p14:nvPr/>
            </p14:nvContentPartPr>
            <p14:xfrm>
              <a:off x="8909040" y="4432280"/>
              <a:ext cx="108360" cy="259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64040" y="4342280"/>
                <a:ext cx="1980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/>
              <p14:cNvContentPartPr/>
              <p14:nvPr/>
            </p14:nvContentPartPr>
            <p14:xfrm>
              <a:off x="10376070" y="6731040"/>
              <a:ext cx="152640" cy="3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31070" y="6641040"/>
                <a:ext cx="2422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/>
              <p14:cNvContentPartPr/>
              <p14:nvPr/>
            </p14:nvContentPartPr>
            <p14:xfrm>
              <a:off x="10839390" y="6362760"/>
              <a:ext cx="95760" cy="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794390" y="6272760"/>
                <a:ext cx="1854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/>
              <p14:cNvContentPartPr/>
              <p14:nvPr/>
            </p14:nvContentPartPr>
            <p14:xfrm>
              <a:off x="10363110" y="5580840"/>
              <a:ext cx="172080" cy="82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18110" y="5490840"/>
                <a:ext cx="261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/>
              <p14:cNvContentPartPr/>
              <p14:nvPr/>
            </p14:nvContentPartPr>
            <p14:xfrm>
              <a:off x="7975590" y="4000680"/>
              <a:ext cx="108360" cy="3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30590" y="3910680"/>
                <a:ext cx="198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/>
              <p14:cNvContentPartPr/>
              <p14:nvPr/>
            </p14:nvContentPartPr>
            <p14:xfrm>
              <a:off x="7962990" y="4412880"/>
              <a:ext cx="108360" cy="1980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17990" y="4322880"/>
                <a:ext cx="1980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/>
              <p14:cNvContentPartPr/>
              <p14:nvPr/>
            </p14:nvContentPartPr>
            <p14:xfrm>
              <a:off x="8362950" y="3987720"/>
              <a:ext cx="165600" cy="3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317950" y="3897720"/>
                <a:ext cx="2552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/>
              <p14:cNvContentPartPr/>
              <p14:nvPr/>
            </p14:nvContentPartPr>
            <p14:xfrm>
              <a:off x="8851830" y="3994200"/>
              <a:ext cx="260640" cy="3204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06830" y="3904200"/>
                <a:ext cx="3502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/>
              <p14:cNvContentPartPr/>
              <p14:nvPr/>
            </p14:nvContentPartPr>
            <p14:xfrm>
              <a:off x="9328110" y="4412040"/>
              <a:ext cx="152640" cy="79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83110" y="4322040"/>
                <a:ext cx="2422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/>
              <p14:cNvContentPartPr/>
              <p14:nvPr/>
            </p14:nvContentPartPr>
            <p14:xfrm>
              <a:off x="5848350" y="3987720"/>
              <a:ext cx="63720" cy="36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803350" y="3897720"/>
                <a:ext cx="15336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583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Words>179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Immortagen</dc:creator>
  <cp:lastModifiedBy>Immortagen</cp:lastModifiedBy>
  <cp:revision>23</cp:revision>
  <dcterms:created xsi:type="dcterms:W3CDTF">2017-04-21T23:16:27Z</dcterms:created>
  <dcterms:modified xsi:type="dcterms:W3CDTF">2017-04-24T23:06:19Z</dcterms:modified>
</cp:coreProperties>
</file>