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"/>
  </p:notesMasterIdLst>
  <p:sldIdLst>
    <p:sldId id="537" r:id="rId3"/>
    <p:sldId id="53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38" autoAdjust="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684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C90D1-6CC6-4E98-AD3B-21DBAE0DF6F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60B78-3093-4F3F-92B3-1E4CE8BDA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03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include in DEAP demo presentations</a:t>
            </a:r>
          </a:p>
          <a:p>
            <a:pPr marL="228600" indent="-228600">
              <a:buAutoNum type="arabicParenR"/>
            </a:pPr>
            <a:r>
              <a:rPr lang="en-US" dirty="0"/>
              <a:t>How to access ABCD data</a:t>
            </a:r>
          </a:p>
          <a:p>
            <a:pPr marL="685800" lvl="1" indent="-228600">
              <a:buAutoNum type="arabicParenR"/>
            </a:pPr>
            <a:r>
              <a:rPr lang="en-US" dirty="0"/>
              <a:t>Sign up for an NDA account</a:t>
            </a:r>
          </a:p>
          <a:p>
            <a:pPr marL="685800" lvl="1" indent="-228600">
              <a:buAutoNum type="arabicParenR"/>
            </a:pPr>
            <a:r>
              <a:rPr lang="en-US" dirty="0"/>
              <a:t>Wait approximately 24 hours and receive notification to complete DUC</a:t>
            </a:r>
          </a:p>
          <a:p>
            <a:pPr marL="685800" lvl="1" indent="-228600">
              <a:buAutoNum type="arabicParenR"/>
            </a:pPr>
            <a:r>
              <a:rPr lang="en-US" dirty="0"/>
              <a:t>Access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654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579AA0-8D02-44B4-8BEF-65B975DC932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654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80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0CD5C5-CC1A-4437-8B2E-27310BFFA7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53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3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2474-A393-6F46-82B9-5FD6C54C4E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E006-83AF-6743-91CE-4E488DBCFF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4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2474-A393-6F46-82B9-5FD6C54C4E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E006-83AF-6743-91CE-4E488DBCFF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23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2474-A393-6F46-82B9-5FD6C54C4E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E006-83AF-6743-91CE-4E488DBCFF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72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3443-CA8D-F448-BDAC-DC1630948A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AA95-DCFE-FC46-B3E3-B8927D080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2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3443-CA8D-F448-BDAC-DC1630948A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AA95-DCFE-FC46-B3E3-B8927D080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192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3443-CA8D-F448-BDAC-DC1630948A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AA95-DCFE-FC46-B3E3-B8927D080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763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3443-CA8D-F448-BDAC-DC1630948A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AA95-DCFE-FC46-B3E3-B8927D080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395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7" indent="0">
              <a:buNone/>
              <a:defRPr sz="1800" b="1"/>
            </a:lvl3pPr>
            <a:lvl4pPr marL="1371490" indent="0">
              <a:buNone/>
              <a:defRPr sz="1600" b="1"/>
            </a:lvl4pPr>
            <a:lvl5pPr marL="1828654" indent="0">
              <a:buNone/>
              <a:defRPr sz="1600" b="1"/>
            </a:lvl5pPr>
            <a:lvl6pPr marL="2285818" indent="0">
              <a:buNone/>
              <a:defRPr sz="1600" b="1"/>
            </a:lvl6pPr>
            <a:lvl7pPr marL="2742980" indent="0">
              <a:buNone/>
              <a:defRPr sz="1600" b="1"/>
            </a:lvl7pPr>
            <a:lvl8pPr marL="3200144" indent="0">
              <a:buNone/>
              <a:defRPr sz="1600" b="1"/>
            </a:lvl8pPr>
            <a:lvl9pPr marL="365730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7" indent="0">
              <a:buNone/>
              <a:defRPr sz="1800" b="1"/>
            </a:lvl3pPr>
            <a:lvl4pPr marL="1371490" indent="0">
              <a:buNone/>
              <a:defRPr sz="1600" b="1"/>
            </a:lvl4pPr>
            <a:lvl5pPr marL="1828654" indent="0">
              <a:buNone/>
              <a:defRPr sz="1600" b="1"/>
            </a:lvl5pPr>
            <a:lvl6pPr marL="2285818" indent="0">
              <a:buNone/>
              <a:defRPr sz="1600" b="1"/>
            </a:lvl6pPr>
            <a:lvl7pPr marL="2742980" indent="0">
              <a:buNone/>
              <a:defRPr sz="1600" b="1"/>
            </a:lvl7pPr>
            <a:lvl8pPr marL="3200144" indent="0">
              <a:buNone/>
              <a:defRPr sz="1600" b="1"/>
            </a:lvl8pPr>
            <a:lvl9pPr marL="365730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3443-CA8D-F448-BDAC-DC1630948A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AA95-DCFE-FC46-B3E3-B8927D080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850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3443-CA8D-F448-BDAC-DC1630948A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AA95-DCFE-FC46-B3E3-B8927D080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61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3443-CA8D-F448-BDAC-DC1630948A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AA95-DCFE-FC46-B3E3-B8927D080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2699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3" indent="0">
              <a:buNone/>
              <a:defRPr sz="1200"/>
            </a:lvl2pPr>
            <a:lvl3pPr marL="914327" indent="0">
              <a:buNone/>
              <a:defRPr sz="1000"/>
            </a:lvl3pPr>
            <a:lvl4pPr marL="1371490" indent="0">
              <a:buNone/>
              <a:defRPr sz="900"/>
            </a:lvl4pPr>
            <a:lvl5pPr marL="1828654" indent="0">
              <a:buNone/>
              <a:defRPr sz="900"/>
            </a:lvl5pPr>
            <a:lvl6pPr marL="2285818" indent="0">
              <a:buNone/>
              <a:defRPr sz="900"/>
            </a:lvl6pPr>
            <a:lvl7pPr marL="2742980" indent="0">
              <a:buNone/>
              <a:defRPr sz="900"/>
            </a:lvl7pPr>
            <a:lvl8pPr marL="3200144" indent="0">
              <a:buNone/>
              <a:defRPr sz="900"/>
            </a:lvl8pPr>
            <a:lvl9pPr marL="365730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3443-CA8D-F448-BDAC-DC1630948A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AA95-DCFE-FC46-B3E3-B8927D080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48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2474-A393-6F46-82B9-5FD6C54C4E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E006-83AF-6743-91CE-4E488DBCFF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808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3" indent="0">
              <a:buNone/>
              <a:defRPr sz="2800"/>
            </a:lvl2pPr>
            <a:lvl3pPr marL="914327" indent="0">
              <a:buNone/>
              <a:defRPr sz="2400"/>
            </a:lvl3pPr>
            <a:lvl4pPr marL="1371490" indent="0">
              <a:buNone/>
              <a:defRPr sz="2000"/>
            </a:lvl4pPr>
            <a:lvl5pPr marL="1828654" indent="0">
              <a:buNone/>
              <a:defRPr sz="2000"/>
            </a:lvl5pPr>
            <a:lvl6pPr marL="2285818" indent="0">
              <a:buNone/>
              <a:defRPr sz="2000"/>
            </a:lvl6pPr>
            <a:lvl7pPr marL="2742980" indent="0">
              <a:buNone/>
              <a:defRPr sz="2000"/>
            </a:lvl7pPr>
            <a:lvl8pPr marL="3200144" indent="0">
              <a:buNone/>
              <a:defRPr sz="2000"/>
            </a:lvl8pPr>
            <a:lvl9pPr marL="365730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3" indent="0">
              <a:buNone/>
              <a:defRPr sz="1200"/>
            </a:lvl2pPr>
            <a:lvl3pPr marL="914327" indent="0">
              <a:buNone/>
              <a:defRPr sz="1000"/>
            </a:lvl3pPr>
            <a:lvl4pPr marL="1371490" indent="0">
              <a:buNone/>
              <a:defRPr sz="900"/>
            </a:lvl4pPr>
            <a:lvl5pPr marL="1828654" indent="0">
              <a:buNone/>
              <a:defRPr sz="900"/>
            </a:lvl5pPr>
            <a:lvl6pPr marL="2285818" indent="0">
              <a:buNone/>
              <a:defRPr sz="900"/>
            </a:lvl6pPr>
            <a:lvl7pPr marL="2742980" indent="0">
              <a:buNone/>
              <a:defRPr sz="900"/>
            </a:lvl7pPr>
            <a:lvl8pPr marL="3200144" indent="0">
              <a:buNone/>
              <a:defRPr sz="900"/>
            </a:lvl8pPr>
            <a:lvl9pPr marL="365730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3443-CA8D-F448-BDAC-DC1630948A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AA95-DCFE-FC46-B3E3-B8927D080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44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3443-CA8D-F448-BDAC-DC1630948A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AA95-DCFE-FC46-B3E3-B8927D080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1080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3443-CA8D-F448-BDAC-DC1630948A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AA95-DCFE-FC46-B3E3-B8927D080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98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17">
                <a:solidFill>
                  <a:schemeClr val="tx1">
                    <a:tint val="75000"/>
                  </a:schemeClr>
                </a:solidFill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2474-A393-6F46-82B9-5FD6C54C4E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E006-83AF-6743-91CE-4E488DBCFF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8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3333"/>
            </a:lvl1pPr>
            <a:lvl2pPr>
              <a:defRPr sz="2833"/>
            </a:lvl2pPr>
            <a:lvl3pPr>
              <a:defRPr sz="2417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3333"/>
            </a:lvl1pPr>
            <a:lvl2pPr>
              <a:defRPr sz="2833"/>
            </a:lvl2pPr>
            <a:lvl3pPr>
              <a:defRPr sz="2417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2474-A393-6F46-82B9-5FD6C54C4E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E006-83AF-6743-91CE-4E488DBCFF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15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8" cy="639762"/>
          </a:xfrm>
        </p:spPr>
        <p:txBody>
          <a:bodyPr anchor="b"/>
          <a:lstStyle>
            <a:lvl1pPr marL="0" indent="0">
              <a:buNone/>
              <a:defRPr sz="2833" b="1"/>
            </a:lvl1pPr>
            <a:lvl2pPr marL="544237" indent="0">
              <a:buNone/>
              <a:defRPr sz="2417" b="1"/>
            </a:lvl2pPr>
            <a:lvl3pPr marL="1088473" indent="0">
              <a:buNone/>
              <a:defRPr sz="2167" b="1"/>
            </a:lvl3pPr>
            <a:lvl4pPr marL="1632711" indent="0">
              <a:buNone/>
              <a:defRPr sz="1917" b="1"/>
            </a:lvl4pPr>
            <a:lvl5pPr marL="2176947" indent="0">
              <a:buNone/>
              <a:defRPr sz="1917" b="1"/>
            </a:lvl5pPr>
            <a:lvl6pPr marL="2721184" indent="0">
              <a:buNone/>
              <a:defRPr sz="1917" b="1"/>
            </a:lvl6pPr>
            <a:lvl7pPr marL="3265420" indent="0">
              <a:buNone/>
              <a:defRPr sz="1917" b="1"/>
            </a:lvl7pPr>
            <a:lvl8pPr marL="3809657" indent="0">
              <a:buNone/>
              <a:defRPr sz="1917" b="1"/>
            </a:lvl8pPr>
            <a:lvl9pPr marL="4353894" indent="0">
              <a:buNone/>
              <a:defRPr sz="1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8" cy="3951288"/>
          </a:xfrm>
        </p:spPr>
        <p:txBody>
          <a:bodyPr/>
          <a:lstStyle>
            <a:lvl1pPr>
              <a:defRPr sz="2833"/>
            </a:lvl1pPr>
            <a:lvl2pPr>
              <a:defRPr sz="2417"/>
            </a:lvl2pPr>
            <a:lvl3pPr>
              <a:defRPr sz="2167"/>
            </a:lvl3pPr>
            <a:lvl4pPr>
              <a:defRPr sz="1917"/>
            </a:lvl4pPr>
            <a:lvl5pPr>
              <a:defRPr sz="1917"/>
            </a:lvl5pPr>
            <a:lvl6pPr>
              <a:defRPr sz="1917"/>
            </a:lvl6pPr>
            <a:lvl7pPr>
              <a:defRPr sz="1917"/>
            </a:lvl7pPr>
            <a:lvl8pPr>
              <a:defRPr sz="1917"/>
            </a:lvl8pPr>
            <a:lvl9pPr>
              <a:defRPr sz="19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833" b="1"/>
            </a:lvl1pPr>
            <a:lvl2pPr marL="544237" indent="0">
              <a:buNone/>
              <a:defRPr sz="2417" b="1"/>
            </a:lvl2pPr>
            <a:lvl3pPr marL="1088473" indent="0">
              <a:buNone/>
              <a:defRPr sz="2167" b="1"/>
            </a:lvl3pPr>
            <a:lvl4pPr marL="1632711" indent="0">
              <a:buNone/>
              <a:defRPr sz="1917" b="1"/>
            </a:lvl4pPr>
            <a:lvl5pPr marL="2176947" indent="0">
              <a:buNone/>
              <a:defRPr sz="1917" b="1"/>
            </a:lvl5pPr>
            <a:lvl6pPr marL="2721184" indent="0">
              <a:buNone/>
              <a:defRPr sz="1917" b="1"/>
            </a:lvl6pPr>
            <a:lvl7pPr marL="3265420" indent="0">
              <a:buNone/>
              <a:defRPr sz="1917" b="1"/>
            </a:lvl7pPr>
            <a:lvl8pPr marL="3809657" indent="0">
              <a:buNone/>
              <a:defRPr sz="1917" b="1"/>
            </a:lvl8pPr>
            <a:lvl9pPr marL="4353894" indent="0">
              <a:buNone/>
              <a:defRPr sz="1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833"/>
            </a:lvl1pPr>
            <a:lvl2pPr>
              <a:defRPr sz="2417"/>
            </a:lvl2pPr>
            <a:lvl3pPr>
              <a:defRPr sz="2167"/>
            </a:lvl3pPr>
            <a:lvl4pPr>
              <a:defRPr sz="1917"/>
            </a:lvl4pPr>
            <a:lvl5pPr>
              <a:defRPr sz="1917"/>
            </a:lvl5pPr>
            <a:lvl6pPr>
              <a:defRPr sz="1917"/>
            </a:lvl6pPr>
            <a:lvl7pPr>
              <a:defRPr sz="1917"/>
            </a:lvl7pPr>
            <a:lvl8pPr>
              <a:defRPr sz="1917"/>
            </a:lvl8pPr>
            <a:lvl9pPr>
              <a:defRPr sz="19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2474-A393-6F46-82B9-5FD6C54C4E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E006-83AF-6743-91CE-4E488DBCFF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34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2474-A393-6F46-82B9-5FD6C54C4E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E006-83AF-6743-91CE-4E488DBCFF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71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2474-A393-6F46-82B9-5FD6C54C4E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E006-83AF-6743-91CE-4E488DBCFF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86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41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833"/>
            </a:lvl1pPr>
            <a:lvl2pPr>
              <a:defRPr sz="3333"/>
            </a:lvl2pPr>
            <a:lvl3pPr>
              <a:defRPr sz="2833"/>
            </a:lvl3pPr>
            <a:lvl4pPr>
              <a:defRPr sz="2417"/>
            </a:lvl4pPr>
            <a:lvl5pPr>
              <a:defRPr sz="2417"/>
            </a:lvl5pPr>
            <a:lvl6pPr>
              <a:defRPr sz="2417"/>
            </a:lvl6pPr>
            <a:lvl7pPr>
              <a:defRPr sz="2417"/>
            </a:lvl7pPr>
            <a:lvl8pPr>
              <a:defRPr sz="2417"/>
            </a:lvl8pPr>
            <a:lvl9pPr>
              <a:defRPr sz="2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1063"/>
          </a:xfrm>
        </p:spPr>
        <p:txBody>
          <a:bodyPr/>
          <a:lstStyle>
            <a:lvl1pPr marL="0" indent="0">
              <a:buNone/>
              <a:defRPr sz="1667"/>
            </a:lvl1pPr>
            <a:lvl2pPr marL="544237" indent="0">
              <a:buNone/>
              <a:defRPr sz="1417"/>
            </a:lvl2pPr>
            <a:lvl3pPr marL="1088473" indent="0">
              <a:buNone/>
              <a:defRPr sz="1167"/>
            </a:lvl3pPr>
            <a:lvl4pPr marL="1632711" indent="0">
              <a:buNone/>
              <a:defRPr sz="1083"/>
            </a:lvl4pPr>
            <a:lvl5pPr marL="2176947" indent="0">
              <a:buNone/>
              <a:defRPr sz="1083"/>
            </a:lvl5pPr>
            <a:lvl6pPr marL="2721184" indent="0">
              <a:buNone/>
              <a:defRPr sz="1083"/>
            </a:lvl6pPr>
            <a:lvl7pPr marL="3265420" indent="0">
              <a:buNone/>
              <a:defRPr sz="1083"/>
            </a:lvl7pPr>
            <a:lvl8pPr marL="3809657" indent="0">
              <a:buNone/>
              <a:defRPr sz="1083"/>
            </a:lvl8pPr>
            <a:lvl9pPr marL="4353894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2474-A393-6F46-82B9-5FD6C54C4E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E006-83AF-6743-91CE-4E488DBCFF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25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41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833"/>
            </a:lvl1pPr>
            <a:lvl2pPr marL="544237" indent="0">
              <a:buNone/>
              <a:defRPr sz="3333"/>
            </a:lvl2pPr>
            <a:lvl3pPr marL="1088473" indent="0">
              <a:buNone/>
              <a:defRPr sz="2833"/>
            </a:lvl3pPr>
            <a:lvl4pPr marL="1632711" indent="0">
              <a:buNone/>
              <a:defRPr sz="2417"/>
            </a:lvl4pPr>
            <a:lvl5pPr marL="2176947" indent="0">
              <a:buNone/>
              <a:defRPr sz="2417"/>
            </a:lvl5pPr>
            <a:lvl6pPr marL="2721184" indent="0">
              <a:buNone/>
              <a:defRPr sz="2417"/>
            </a:lvl6pPr>
            <a:lvl7pPr marL="3265420" indent="0">
              <a:buNone/>
              <a:defRPr sz="2417"/>
            </a:lvl7pPr>
            <a:lvl8pPr marL="3809657" indent="0">
              <a:buNone/>
              <a:defRPr sz="2417"/>
            </a:lvl8pPr>
            <a:lvl9pPr marL="4353894" indent="0">
              <a:buNone/>
              <a:defRPr sz="241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667"/>
            </a:lvl1pPr>
            <a:lvl2pPr marL="544237" indent="0">
              <a:buNone/>
              <a:defRPr sz="1417"/>
            </a:lvl2pPr>
            <a:lvl3pPr marL="1088473" indent="0">
              <a:buNone/>
              <a:defRPr sz="1167"/>
            </a:lvl3pPr>
            <a:lvl4pPr marL="1632711" indent="0">
              <a:buNone/>
              <a:defRPr sz="1083"/>
            </a:lvl4pPr>
            <a:lvl5pPr marL="2176947" indent="0">
              <a:buNone/>
              <a:defRPr sz="1083"/>
            </a:lvl5pPr>
            <a:lvl6pPr marL="2721184" indent="0">
              <a:buNone/>
              <a:defRPr sz="1083"/>
            </a:lvl6pPr>
            <a:lvl7pPr marL="3265420" indent="0">
              <a:buNone/>
              <a:defRPr sz="1083"/>
            </a:lvl7pPr>
            <a:lvl8pPr marL="3809657" indent="0">
              <a:buNone/>
              <a:defRPr sz="1083"/>
            </a:lvl8pPr>
            <a:lvl9pPr marL="4353894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2474-A393-6F46-82B9-5FD6C54C4E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E006-83AF-6743-91CE-4E488DBCFF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3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42474-A393-6F46-82B9-5FD6C54C4E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E006-83AF-6743-91CE-4E488DBCFF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6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544237" rtl="0" eaLnBrk="1" latinLnBrk="0" hangingPunct="1">
        <a:spcBef>
          <a:spcPct val="0"/>
        </a:spcBef>
        <a:buNone/>
        <a:defRPr sz="5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78" indent="-408178" algn="l" defTabSz="544237" rtl="0" eaLnBrk="1" latinLnBrk="0" hangingPunct="1">
        <a:spcBef>
          <a:spcPct val="20000"/>
        </a:spcBef>
        <a:buFont typeface="Arial"/>
        <a:buChar char="•"/>
        <a:defRPr sz="3833" kern="1200">
          <a:solidFill>
            <a:schemeClr val="tx1"/>
          </a:solidFill>
          <a:latin typeface="+mn-lt"/>
          <a:ea typeface="+mn-ea"/>
          <a:cs typeface="+mn-cs"/>
        </a:defRPr>
      </a:lvl1pPr>
      <a:lvl2pPr marL="884385" indent="-340148" algn="l" defTabSz="544237" rtl="0" eaLnBrk="1" latinLnBrk="0" hangingPunct="1">
        <a:spcBef>
          <a:spcPct val="20000"/>
        </a:spcBef>
        <a:buFont typeface="Arial"/>
        <a:buChar char="–"/>
        <a:defRPr sz="3333" kern="1200">
          <a:solidFill>
            <a:schemeClr val="tx1"/>
          </a:solidFill>
          <a:latin typeface="+mn-lt"/>
          <a:ea typeface="+mn-ea"/>
          <a:cs typeface="+mn-cs"/>
        </a:defRPr>
      </a:lvl2pPr>
      <a:lvl3pPr marL="1360592" indent="-272118" algn="l" defTabSz="544237" rtl="0" eaLnBrk="1" latinLnBrk="0" hangingPunct="1">
        <a:spcBef>
          <a:spcPct val="20000"/>
        </a:spcBef>
        <a:buFont typeface="Arial"/>
        <a:buChar char="•"/>
        <a:defRPr sz="2833" kern="1200">
          <a:solidFill>
            <a:schemeClr val="tx1"/>
          </a:solidFill>
          <a:latin typeface="+mn-lt"/>
          <a:ea typeface="+mn-ea"/>
          <a:cs typeface="+mn-cs"/>
        </a:defRPr>
      </a:lvl3pPr>
      <a:lvl4pPr marL="1904829" indent="-272118" algn="l" defTabSz="544237" rtl="0" eaLnBrk="1" latinLnBrk="0" hangingPunct="1">
        <a:spcBef>
          <a:spcPct val="20000"/>
        </a:spcBef>
        <a:buFont typeface="Arial"/>
        <a:buChar char="–"/>
        <a:defRPr sz="2417" kern="1200">
          <a:solidFill>
            <a:schemeClr val="tx1"/>
          </a:solidFill>
          <a:latin typeface="+mn-lt"/>
          <a:ea typeface="+mn-ea"/>
          <a:cs typeface="+mn-cs"/>
        </a:defRPr>
      </a:lvl4pPr>
      <a:lvl5pPr marL="2449065" indent="-272118" algn="l" defTabSz="544237" rtl="0" eaLnBrk="1" latinLnBrk="0" hangingPunct="1">
        <a:spcBef>
          <a:spcPct val="20000"/>
        </a:spcBef>
        <a:buFont typeface="Arial"/>
        <a:buChar char="»"/>
        <a:defRPr sz="2417" kern="1200">
          <a:solidFill>
            <a:schemeClr val="tx1"/>
          </a:solidFill>
          <a:latin typeface="+mn-lt"/>
          <a:ea typeface="+mn-ea"/>
          <a:cs typeface="+mn-cs"/>
        </a:defRPr>
      </a:lvl5pPr>
      <a:lvl6pPr marL="2993302" indent="-272118" algn="l" defTabSz="544237" rtl="0" eaLnBrk="1" latinLnBrk="0" hangingPunct="1">
        <a:spcBef>
          <a:spcPct val="20000"/>
        </a:spcBef>
        <a:buFont typeface="Arial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6pPr>
      <a:lvl7pPr marL="3537538" indent="-272118" algn="l" defTabSz="544237" rtl="0" eaLnBrk="1" latinLnBrk="0" hangingPunct="1">
        <a:spcBef>
          <a:spcPct val="20000"/>
        </a:spcBef>
        <a:buFont typeface="Arial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7pPr>
      <a:lvl8pPr marL="4081776" indent="-272118" algn="l" defTabSz="544237" rtl="0" eaLnBrk="1" latinLnBrk="0" hangingPunct="1">
        <a:spcBef>
          <a:spcPct val="20000"/>
        </a:spcBef>
        <a:buFont typeface="Arial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8pPr>
      <a:lvl9pPr marL="4626012" indent="-272118" algn="l" defTabSz="544237" rtl="0" eaLnBrk="1" latinLnBrk="0" hangingPunct="1">
        <a:spcBef>
          <a:spcPct val="20000"/>
        </a:spcBef>
        <a:buFont typeface="Arial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4237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algn="l" defTabSz="544237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473" algn="l" defTabSz="544237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32711" algn="l" defTabSz="544237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176947" algn="l" defTabSz="544237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1184" algn="l" defTabSz="544237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65420" algn="l" defTabSz="544237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09657" algn="l" defTabSz="544237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353894" algn="l" defTabSz="544237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63"/>
            <a:fld id="{83D53443-CA8D-F448-BDAC-DC1630948A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163"/>
              <a:t>8/14/2019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6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63"/>
            <a:fld id="{6679AA95-DCFE-FC46-B3E3-B8927D0807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16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57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16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457163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0" indent="-285728" algn="l" defTabSz="457163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8" indent="-228582" algn="l" defTabSz="45716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72" indent="-228582" algn="l" defTabSz="457163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36" indent="-228582" algn="l" defTabSz="457163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9" indent="-228582" algn="l" defTabSz="45716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62" indent="-228582" algn="l" defTabSz="45716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6" indent="-228582" algn="l" defTabSz="45716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90" indent="-228582" algn="l" defTabSz="45716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7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0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4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8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80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44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8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nda.nih.gov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7813"/>
            <a:ext cx="11582400" cy="1143000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ABCD Data on the </a:t>
            </a:r>
            <a:r>
              <a:rPr lang="en-US" sz="40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NIMH Data Archive</a:t>
            </a:r>
            <a:endParaRPr lang="en-US" sz="3000" i="1" dirty="0">
              <a:solidFill>
                <a:srgbClr val="00206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DE9050-B79D-44AF-80AF-C622D36B0C42}"/>
              </a:ext>
            </a:extLst>
          </p:cNvPr>
          <p:cNvSpPr/>
          <p:nvPr/>
        </p:nvSpPr>
        <p:spPr>
          <a:xfrm>
            <a:off x="5320146" y="1856509"/>
            <a:ext cx="1648691" cy="3879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44237">
              <a:defRPr/>
            </a:pPr>
            <a:endParaRPr lang="en-US" sz="2167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B1A5C0-E61A-4E85-948C-DFCBF7D9B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85" y="1234440"/>
            <a:ext cx="7667740" cy="21945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07821D-E0E8-4E3B-9C84-8ABD8762B0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020" y="3852835"/>
            <a:ext cx="4786484" cy="256032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B103927-527C-44D8-87D4-9484C0628362}"/>
              </a:ext>
            </a:extLst>
          </p:cNvPr>
          <p:cNvSpPr/>
          <p:nvPr/>
        </p:nvSpPr>
        <p:spPr>
          <a:xfrm>
            <a:off x="2841262" y="4773095"/>
            <a:ext cx="2393242" cy="441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/>
            <a:endParaRPr lang="en-US" sz="216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697E9B1-6685-460C-8F50-D8A252109777}"/>
              </a:ext>
            </a:extLst>
          </p:cNvPr>
          <p:cNvSpPr/>
          <p:nvPr/>
        </p:nvSpPr>
        <p:spPr>
          <a:xfrm rot="16200000">
            <a:off x="5394668" y="4834549"/>
            <a:ext cx="159621" cy="435881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628BBFF-E41B-40F3-9069-B7DEF1A511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4504" y="5604282"/>
            <a:ext cx="5107190" cy="8555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FBCFC66-8BC1-4A93-AB0D-7A8F687B6E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0808" y="4181631"/>
            <a:ext cx="5993172" cy="13579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AB4B6D-7538-4645-BA6A-E82AD4E55275}"/>
              </a:ext>
            </a:extLst>
          </p:cNvPr>
          <p:cNvSpPr txBox="1"/>
          <p:nvPr/>
        </p:nvSpPr>
        <p:spPr>
          <a:xfrm>
            <a:off x="7810852" y="1579816"/>
            <a:ext cx="39331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Request NDA Account</a:t>
            </a:r>
          </a:p>
          <a:p>
            <a:pPr marL="342900" indent="-342900">
              <a:buAutoNum type="arabicPeriod" startAt="2"/>
            </a:pPr>
            <a:r>
              <a:rPr lang="en-US" dirty="0"/>
              <a:t>Receive notice to complete DUC </a:t>
            </a:r>
          </a:p>
          <a:p>
            <a:r>
              <a:rPr lang="en-US" dirty="0"/>
              <a:t>(~ 24 hours)</a:t>
            </a:r>
          </a:p>
          <a:p>
            <a:pPr marL="342900" indent="-342900">
              <a:buAutoNum type="arabicPeriod" startAt="3"/>
            </a:pPr>
            <a:r>
              <a:rPr lang="en-US" b="1" dirty="0"/>
              <a:t>Submit signed DUC to NDA</a:t>
            </a:r>
          </a:p>
          <a:p>
            <a:pPr marL="342900" indent="-342900">
              <a:buAutoNum type="arabicPeriod" startAt="3"/>
            </a:pPr>
            <a:r>
              <a:rPr lang="en-US" dirty="0"/>
              <a:t>Receive notice that DUC is approved</a:t>
            </a:r>
          </a:p>
          <a:p>
            <a:r>
              <a:rPr lang="en-US" dirty="0"/>
              <a:t>(~ 1-2 weeks)</a:t>
            </a:r>
          </a:p>
          <a:p>
            <a:r>
              <a:rPr lang="en-US" b="1" dirty="0"/>
              <a:t>5</a:t>
            </a:r>
            <a:r>
              <a:rPr lang="en-US" dirty="0"/>
              <a:t>.   </a:t>
            </a:r>
            <a:r>
              <a:rPr lang="en-US" b="1" dirty="0"/>
              <a:t>Access data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D23CEC5-3642-40E0-802E-16A1A0376D67}"/>
              </a:ext>
            </a:extLst>
          </p:cNvPr>
          <p:cNvSpPr/>
          <p:nvPr/>
        </p:nvSpPr>
        <p:spPr>
          <a:xfrm>
            <a:off x="7667740" y="1470916"/>
            <a:ext cx="4076240" cy="219455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CFE79-4EF7-4FDF-80ED-0F5E66B49C7D}"/>
              </a:ext>
            </a:extLst>
          </p:cNvPr>
          <p:cNvSpPr txBox="1"/>
          <p:nvPr/>
        </p:nvSpPr>
        <p:spPr>
          <a:xfrm>
            <a:off x="11150941" y="5854187"/>
            <a:ext cx="59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DUC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0AF3DC7-176B-468A-A367-4DEB89EAD99E}"/>
              </a:ext>
            </a:extLst>
          </p:cNvPr>
          <p:cNvSpPr/>
          <p:nvPr/>
        </p:nvSpPr>
        <p:spPr>
          <a:xfrm rot="10954148">
            <a:off x="11372128" y="5438962"/>
            <a:ext cx="213386" cy="435881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7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B5F0CE1-463D-4770-A572-10C3EE75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27970" y="167067"/>
            <a:ext cx="10972800" cy="1143000"/>
          </a:xfrm>
        </p:spPr>
        <p:txBody>
          <a:bodyPr/>
          <a:lstStyle/>
          <a:p>
            <a:r>
              <a:rPr lang="en-US" dirty="0"/>
              <a:t>Responsible Data Use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B336AE-E487-4558-BCC7-5B78C6EEB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686" y="367008"/>
            <a:ext cx="3831438" cy="10146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0D113E-1E1F-4013-8091-4D7074ACE9F7}"/>
              </a:ext>
            </a:extLst>
          </p:cNvPr>
          <p:cNvSpPr/>
          <p:nvPr/>
        </p:nvSpPr>
        <p:spPr>
          <a:xfrm>
            <a:off x="804231" y="1510008"/>
            <a:ext cx="9771961" cy="99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and your institution have agreed to adhere to the following ABCD data use terms &amp; conditions: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61F3F9-8EDC-4060-ABA8-5EACA5EC3F38}"/>
              </a:ext>
            </a:extLst>
          </p:cNvPr>
          <p:cNvSpPr/>
          <p:nvPr/>
        </p:nvSpPr>
        <p:spPr>
          <a:xfrm>
            <a:off x="1394997" y="2503934"/>
            <a:ext cx="9445127" cy="376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data for research only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not reidentify subjects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 the data secure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only with approved users &amp; do not distribute the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 the data after use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 your results to an NDA study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penalties for violating these terms of use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agreement is valid for one year</a:t>
            </a:r>
          </a:p>
        </p:txBody>
      </p:sp>
    </p:spTree>
    <p:extLst>
      <p:ext uri="{BB962C8B-B14F-4D97-AF65-F5344CB8AC3E}">
        <p14:creationId xmlns:p14="http://schemas.microsoft.com/office/powerpoint/2010/main" val="116348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144</Words>
  <Application>Microsoft Office PowerPoint</Application>
  <PresentationFormat>Widescreen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Symbol</vt:lpstr>
      <vt:lpstr>Times New Roman</vt:lpstr>
      <vt:lpstr>15_Office Theme</vt:lpstr>
      <vt:lpstr>3_Office Theme</vt:lpstr>
      <vt:lpstr>Accessing ABCD Data on the NIMH Data Archive</vt:lpstr>
      <vt:lpstr>Responsible Data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Accessing ABCD Data on the NDA</dc:title>
  <dc:creator>Hoffman, Elizabeth (NIH/NIDA) [E]</dc:creator>
  <cp:lastModifiedBy>Hoffman, Elizabeth (NIH/NIDA) [E]</cp:lastModifiedBy>
  <cp:revision>21</cp:revision>
  <dcterms:created xsi:type="dcterms:W3CDTF">2019-07-09T18:44:54Z</dcterms:created>
  <dcterms:modified xsi:type="dcterms:W3CDTF">2019-08-14T21:15:17Z</dcterms:modified>
</cp:coreProperties>
</file>